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4" r:id="rId3"/>
    <p:sldId id="315" r:id="rId4"/>
    <p:sldId id="316" r:id="rId5"/>
    <p:sldId id="256" r:id="rId6"/>
    <p:sldId id="292" r:id="rId7"/>
    <p:sldId id="258" r:id="rId8"/>
    <p:sldId id="257" r:id="rId9"/>
    <p:sldId id="259" r:id="rId10"/>
    <p:sldId id="260" r:id="rId11"/>
    <p:sldId id="261" r:id="rId12"/>
    <p:sldId id="262" r:id="rId13"/>
    <p:sldId id="264" r:id="rId14"/>
    <p:sldId id="278" r:id="rId15"/>
    <p:sldId id="279" r:id="rId16"/>
    <p:sldId id="280" r:id="rId17"/>
    <p:sldId id="281" r:id="rId18"/>
    <p:sldId id="282" r:id="rId19"/>
    <p:sldId id="283" r:id="rId20"/>
    <p:sldId id="265" r:id="rId21"/>
    <p:sldId id="266" r:id="rId22"/>
    <p:sldId id="267" r:id="rId23"/>
    <p:sldId id="270" r:id="rId24"/>
    <p:sldId id="271" r:id="rId25"/>
    <p:sldId id="268" r:id="rId26"/>
    <p:sldId id="293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hyperlink" Target="https://www.youtube.com/watch?v=aOSJZbHoiY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924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3_๒๓๐๕๒๖_12"/>
          <p:cNvPicPr>
            <a:picLocks noChangeAspect="1"/>
          </p:cNvPicPr>
          <p:nvPr/>
        </p:nvPicPr>
        <p:blipFill>
          <a:blip r:embed="rId2"/>
          <a:srcRect l="35311" t="24317" r="36542" b="65628"/>
          <a:stretch>
            <a:fillRect/>
          </a:stretch>
        </p:blipFill>
        <p:spPr>
          <a:xfrm>
            <a:off x="544830" y="387985"/>
            <a:ext cx="8253095" cy="463169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s 2"/>
          <p:cNvSpPr/>
          <p:nvPr/>
        </p:nvSpPr>
        <p:spPr>
          <a:xfrm>
            <a:off x="3222308" y="5400675"/>
            <a:ext cx="2698750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Kitchen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3_๒๓๐๕๒๖_12"/>
          <p:cNvPicPr>
            <a:picLocks noChangeAspect="1"/>
          </p:cNvPicPr>
          <p:nvPr/>
        </p:nvPicPr>
        <p:blipFill>
          <a:blip r:embed="rId2"/>
          <a:srcRect l="65178" t="24475" r="6675" b="65470"/>
          <a:stretch>
            <a:fillRect/>
          </a:stretch>
        </p:blipFill>
        <p:spPr>
          <a:xfrm>
            <a:off x="544830" y="387985"/>
            <a:ext cx="8253095" cy="463169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s 2"/>
          <p:cNvSpPr/>
          <p:nvPr/>
        </p:nvSpPr>
        <p:spPr>
          <a:xfrm>
            <a:off x="3298191" y="5400675"/>
            <a:ext cx="2546985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Garage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1413510" y="720725"/>
            <a:ext cx="6317615" cy="43383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38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Wawati SC" panose="040B0500000000000000" charset="-122"/>
                <a:ea typeface="Wawati SC" panose="040B0500000000000000" charset="-122"/>
                <a:cs typeface="Wawati SC" panose="040B0500000000000000" charset="-122"/>
              </a:rPr>
              <a:t>Ask and</a:t>
            </a:r>
            <a:endParaRPr lang="en-US" altLang="zh-CN" sz="1380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Wawati SC" panose="040B0500000000000000" charset="-122"/>
              <a:ea typeface="Wawati SC" panose="040B0500000000000000" charset="-122"/>
              <a:cs typeface="Wawati SC" panose="040B0500000000000000" charset="-122"/>
            </a:endParaRPr>
          </a:p>
          <a:p>
            <a:pPr algn="ctr"/>
            <a:r>
              <a:rPr lang="en-US" altLang="zh-CN" sz="138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Wawati SC" panose="040B0500000000000000" charset="-122"/>
                <a:ea typeface="Wawati SC" panose="040B0500000000000000" charset="-122"/>
                <a:cs typeface="Wawati SC" panose="040B0500000000000000" charset="-122"/>
              </a:rPr>
              <a:t>answer</a:t>
            </a:r>
            <a:endParaRPr lang="en-US" altLang="zh-CN" sz="1380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Wawati SC" panose="040B0500000000000000" charset="-122"/>
              <a:ea typeface="Wawati SC" panose="040B0500000000000000" charset="-122"/>
              <a:cs typeface="Wawati SC" panose="040B05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5" name="Picture 4" descr="LINE_ALBUM_STUDENT BOOK  M.3_๒๓๐๕๒๖_12"/>
          <p:cNvPicPr>
            <a:picLocks noChangeAspect="1"/>
          </p:cNvPicPr>
          <p:nvPr/>
        </p:nvPicPr>
        <p:blipFill>
          <a:blip r:embed="rId2"/>
          <a:srcRect l="4990" t="12343" r="66863" b="77602"/>
          <a:stretch>
            <a:fillRect/>
          </a:stretch>
        </p:blipFill>
        <p:spPr>
          <a:xfrm>
            <a:off x="1393190" y="297180"/>
            <a:ext cx="6358255" cy="35687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9"/>
          <p:cNvSpPr/>
          <p:nvPr/>
        </p:nvSpPr>
        <p:spPr>
          <a:xfrm>
            <a:off x="4253230" y="2119630"/>
            <a:ext cx="1336040" cy="1092200"/>
          </a:xfrm>
          <a:custGeom>
            <a:avLst/>
            <a:gdLst>
              <a:gd name="connisteX0" fmla="*/ 99452 w 1094255"/>
              <a:gd name="connsiteY0" fmla="*/ 280387 h 971902"/>
              <a:gd name="connisteX1" fmla="*/ 183907 w 1094255"/>
              <a:gd name="connsiteY1" fmla="*/ 220062 h 971902"/>
              <a:gd name="connisteX2" fmla="*/ 256932 w 1094255"/>
              <a:gd name="connsiteY2" fmla="*/ 183867 h 971902"/>
              <a:gd name="connisteX3" fmla="*/ 341387 w 1094255"/>
              <a:gd name="connsiteY3" fmla="*/ 122907 h 971902"/>
              <a:gd name="connisteX4" fmla="*/ 413777 w 1094255"/>
              <a:gd name="connsiteY4" fmla="*/ 74647 h 971902"/>
              <a:gd name="connisteX5" fmla="*/ 486802 w 1094255"/>
              <a:gd name="connsiteY5" fmla="*/ 38452 h 971902"/>
              <a:gd name="connisteX6" fmla="*/ 559192 w 1094255"/>
              <a:gd name="connsiteY6" fmla="*/ 14322 h 971902"/>
              <a:gd name="connisteX7" fmla="*/ 631582 w 1094255"/>
              <a:gd name="connsiteY7" fmla="*/ 2257 h 971902"/>
              <a:gd name="connisteX8" fmla="*/ 703972 w 1094255"/>
              <a:gd name="connsiteY8" fmla="*/ 2257 h 971902"/>
              <a:gd name="connisteX9" fmla="*/ 776997 w 1094255"/>
              <a:gd name="connsiteY9" fmla="*/ 2257 h 971902"/>
              <a:gd name="connisteX10" fmla="*/ 849387 w 1094255"/>
              <a:gd name="connsiteY10" fmla="*/ 26387 h 971902"/>
              <a:gd name="connisteX11" fmla="*/ 921777 w 1094255"/>
              <a:gd name="connsiteY11" fmla="*/ 74647 h 971902"/>
              <a:gd name="connisteX12" fmla="*/ 994802 w 1094255"/>
              <a:gd name="connsiteY12" fmla="*/ 135607 h 971902"/>
              <a:gd name="connisteX13" fmla="*/ 1055127 w 1094255"/>
              <a:gd name="connsiteY13" fmla="*/ 207997 h 971902"/>
              <a:gd name="connisteX14" fmla="*/ 1079257 w 1094255"/>
              <a:gd name="connsiteY14" fmla="*/ 280387 h 971902"/>
              <a:gd name="connisteX15" fmla="*/ 1091322 w 1094255"/>
              <a:gd name="connsiteY15" fmla="*/ 352777 h 971902"/>
              <a:gd name="connisteX16" fmla="*/ 1091322 w 1094255"/>
              <a:gd name="connsiteY16" fmla="*/ 425802 h 971902"/>
              <a:gd name="connisteX17" fmla="*/ 1067192 w 1094255"/>
              <a:gd name="connsiteY17" fmla="*/ 498192 h 971902"/>
              <a:gd name="connisteX18" fmla="*/ 1055127 w 1094255"/>
              <a:gd name="connsiteY18" fmla="*/ 570582 h 971902"/>
              <a:gd name="connisteX19" fmla="*/ 1018932 w 1094255"/>
              <a:gd name="connsiteY19" fmla="*/ 643607 h 971902"/>
              <a:gd name="connisteX20" fmla="*/ 957972 w 1094255"/>
              <a:gd name="connsiteY20" fmla="*/ 715997 h 971902"/>
              <a:gd name="connisteX21" fmla="*/ 885582 w 1094255"/>
              <a:gd name="connsiteY21" fmla="*/ 788387 h 971902"/>
              <a:gd name="connisteX22" fmla="*/ 813192 w 1094255"/>
              <a:gd name="connsiteY22" fmla="*/ 836647 h 971902"/>
              <a:gd name="connisteX23" fmla="*/ 740802 w 1094255"/>
              <a:gd name="connsiteY23" fmla="*/ 872842 h 971902"/>
              <a:gd name="connisteX24" fmla="*/ 667777 w 1094255"/>
              <a:gd name="connsiteY24" fmla="*/ 909672 h 971902"/>
              <a:gd name="connisteX25" fmla="*/ 583322 w 1094255"/>
              <a:gd name="connsiteY25" fmla="*/ 921737 h 971902"/>
              <a:gd name="connisteX26" fmla="*/ 510932 w 1094255"/>
              <a:gd name="connsiteY26" fmla="*/ 945867 h 971902"/>
              <a:gd name="connisteX27" fmla="*/ 425842 w 1094255"/>
              <a:gd name="connsiteY27" fmla="*/ 957932 h 971902"/>
              <a:gd name="connisteX28" fmla="*/ 353452 w 1094255"/>
              <a:gd name="connsiteY28" fmla="*/ 969997 h 971902"/>
              <a:gd name="connisteX29" fmla="*/ 281062 w 1094255"/>
              <a:gd name="connsiteY29" fmla="*/ 969997 h 971902"/>
              <a:gd name="connisteX30" fmla="*/ 208037 w 1094255"/>
              <a:gd name="connsiteY30" fmla="*/ 957932 h 971902"/>
              <a:gd name="connisteX31" fmla="*/ 135647 w 1094255"/>
              <a:gd name="connsiteY31" fmla="*/ 909672 h 971902"/>
              <a:gd name="connisteX32" fmla="*/ 99452 w 1094255"/>
              <a:gd name="connsiteY32" fmla="*/ 836647 h 971902"/>
              <a:gd name="connisteX33" fmla="*/ 63257 w 1094255"/>
              <a:gd name="connsiteY33" fmla="*/ 764257 h 971902"/>
              <a:gd name="connisteX34" fmla="*/ 27062 w 1094255"/>
              <a:gd name="connsiteY34" fmla="*/ 691867 h 971902"/>
              <a:gd name="connisteX35" fmla="*/ 2932 w 1094255"/>
              <a:gd name="connsiteY35" fmla="*/ 618842 h 971902"/>
              <a:gd name="connisteX36" fmla="*/ 2932 w 1094255"/>
              <a:gd name="connsiteY36" fmla="*/ 546452 h 971902"/>
              <a:gd name="connisteX37" fmla="*/ 14997 w 1094255"/>
              <a:gd name="connsiteY37" fmla="*/ 474062 h 9719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1094256" h="971903">
                <a:moveTo>
                  <a:pt x="99453" y="280388"/>
                </a:moveTo>
                <a:cubicBezTo>
                  <a:pt x="114693" y="268958"/>
                  <a:pt x="152158" y="239113"/>
                  <a:pt x="183908" y="220063"/>
                </a:cubicBezTo>
                <a:cubicBezTo>
                  <a:pt x="215658" y="201013"/>
                  <a:pt x="225183" y="203553"/>
                  <a:pt x="256933" y="183868"/>
                </a:cubicBezTo>
                <a:cubicBezTo>
                  <a:pt x="288683" y="164183"/>
                  <a:pt x="310273" y="144498"/>
                  <a:pt x="341388" y="122908"/>
                </a:cubicBezTo>
                <a:cubicBezTo>
                  <a:pt x="372503" y="101318"/>
                  <a:pt x="384568" y="91793"/>
                  <a:pt x="413778" y="74648"/>
                </a:cubicBezTo>
                <a:cubicBezTo>
                  <a:pt x="442988" y="57503"/>
                  <a:pt x="457593" y="50518"/>
                  <a:pt x="486803" y="38453"/>
                </a:cubicBezTo>
                <a:cubicBezTo>
                  <a:pt x="516013" y="26388"/>
                  <a:pt x="529983" y="21308"/>
                  <a:pt x="559193" y="14323"/>
                </a:cubicBezTo>
                <a:cubicBezTo>
                  <a:pt x="588403" y="7338"/>
                  <a:pt x="602373" y="4798"/>
                  <a:pt x="631583" y="2258"/>
                </a:cubicBezTo>
                <a:cubicBezTo>
                  <a:pt x="660793" y="-282"/>
                  <a:pt x="674763" y="2258"/>
                  <a:pt x="703973" y="2258"/>
                </a:cubicBezTo>
                <a:cubicBezTo>
                  <a:pt x="733183" y="2258"/>
                  <a:pt x="747788" y="-2822"/>
                  <a:pt x="776998" y="2258"/>
                </a:cubicBezTo>
                <a:cubicBezTo>
                  <a:pt x="806208" y="7338"/>
                  <a:pt x="820178" y="11783"/>
                  <a:pt x="849388" y="26388"/>
                </a:cubicBezTo>
                <a:cubicBezTo>
                  <a:pt x="878598" y="40993"/>
                  <a:pt x="892568" y="53058"/>
                  <a:pt x="921778" y="74648"/>
                </a:cubicBezTo>
                <a:cubicBezTo>
                  <a:pt x="950988" y="96238"/>
                  <a:pt x="968133" y="108938"/>
                  <a:pt x="994803" y="135608"/>
                </a:cubicBezTo>
                <a:cubicBezTo>
                  <a:pt x="1021473" y="162278"/>
                  <a:pt x="1037983" y="178788"/>
                  <a:pt x="1055128" y="207998"/>
                </a:cubicBezTo>
                <a:cubicBezTo>
                  <a:pt x="1072273" y="237208"/>
                  <a:pt x="1072273" y="251178"/>
                  <a:pt x="1079258" y="280388"/>
                </a:cubicBezTo>
                <a:cubicBezTo>
                  <a:pt x="1086243" y="309598"/>
                  <a:pt x="1088783" y="323568"/>
                  <a:pt x="1091323" y="352778"/>
                </a:cubicBezTo>
                <a:cubicBezTo>
                  <a:pt x="1093863" y="381988"/>
                  <a:pt x="1096403" y="396593"/>
                  <a:pt x="1091323" y="425803"/>
                </a:cubicBezTo>
                <a:cubicBezTo>
                  <a:pt x="1086243" y="455013"/>
                  <a:pt x="1074178" y="468983"/>
                  <a:pt x="1067193" y="498193"/>
                </a:cubicBezTo>
                <a:cubicBezTo>
                  <a:pt x="1060208" y="527403"/>
                  <a:pt x="1064653" y="541373"/>
                  <a:pt x="1055128" y="570583"/>
                </a:cubicBezTo>
                <a:cubicBezTo>
                  <a:pt x="1045603" y="599793"/>
                  <a:pt x="1038618" y="614398"/>
                  <a:pt x="1018933" y="643608"/>
                </a:cubicBezTo>
                <a:cubicBezTo>
                  <a:pt x="999248" y="672818"/>
                  <a:pt x="984643" y="686788"/>
                  <a:pt x="957973" y="715998"/>
                </a:cubicBezTo>
                <a:cubicBezTo>
                  <a:pt x="931303" y="745208"/>
                  <a:pt x="914793" y="764258"/>
                  <a:pt x="885583" y="788388"/>
                </a:cubicBezTo>
                <a:cubicBezTo>
                  <a:pt x="856373" y="812518"/>
                  <a:pt x="842403" y="819503"/>
                  <a:pt x="813193" y="836648"/>
                </a:cubicBezTo>
                <a:cubicBezTo>
                  <a:pt x="783983" y="853793"/>
                  <a:pt x="770013" y="858238"/>
                  <a:pt x="740803" y="872843"/>
                </a:cubicBezTo>
                <a:cubicBezTo>
                  <a:pt x="711593" y="887448"/>
                  <a:pt x="699528" y="900148"/>
                  <a:pt x="667778" y="909673"/>
                </a:cubicBezTo>
                <a:cubicBezTo>
                  <a:pt x="636028" y="919198"/>
                  <a:pt x="614438" y="914753"/>
                  <a:pt x="583323" y="921738"/>
                </a:cubicBezTo>
                <a:cubicBezTo>
                  <a:pt x="552208" y="928723"/>
                  <a:pt x="542683" y="938883"/>
                  <a:pt x="510933" y="945868"/>
                </a:cubicBezTo>
                <a:cubicBezTo>
                  <a:pt x="479183" y="952853"/>
                  <a:pt x="457593" y="952853"/>
                  <a:pt x="425843" y="957933"/>
                </a:cubicBezTo>
                <a:cubicBezTo>
                  <a:pt x="394093" y="963013"/>
                  <a:pt x="382663" y="967458"/>
                  <a:pt x="353453" y="969998"/>
                </a:cubicBezTo>
                <a:cubicBezTo>
                  <a:pt x="324243" y="972538"/>
                  <a:pt x="310273" y="972538"/>
                  <a:pt x="281063" y="969998"/>
                </a:cubicBezTo>
                <a:cubicBezTo>
                  <a:pt x="251853" y="967458"/>
                  <a:pt x="237248" y="969998"/>
                  <a:pt x="208038" y="957933"/>
                </a:cubicBezTo>
                <a:cubicBezTo>
                  <a:pt x="178828" y="945868"/>
                  <a:pt x="157238" y="933803"/>
                  <a:pt x="135648" y="909673"/>
                </a:cubicBezTo>
                <a:cubicBezTo>
                  <a:pt x="114058" y="885543"/>
                  <a:pt x="114058" y="865858"/>
                  <a:pt x="99453" y="836648"/>
                </a:cubicBezTo>
                <a:cubicBezTo>
                  <a:pt x="84848" y="807438"/>
                  <a:pt x="77863" y="793468"/>
                  <a:pt x="63258" y="764258"/>
                </a:cubicBezTo>
                <a:cubicBezTo>
                  <a:pt x="48653" y="735048"/>
                  <a:pt x="39128" y="721078"/>
                  <a:pt x="27063" y="691868"/>
                </a:cubicBezTo>
                <a:cubicBezTo>
                  <a:pt x="14998" y="662658"/>
                  <a:pt x="8013" y="648053"/>
                  <a:pt x="2933" y="618843"/>
                </a:cubicBezTo>
                <a:cubicBezTo>
                  <a:pt x="-2147" y="589633"/>
                  <a:pt x="393" y="575663"/>
                  <a:pt x="2933" y="546453"/>
                </a:cubicBezTo>
                <a:cubicBezTo>
                  <a:pt x="5473" y="517243"/>
                  <a:pt x="12458" y="487398"/>
                  <a:pt x="14998" y="474063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1036638" y="4408170"/>
            <a:ext cx="74326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Where’s the skateboard?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1119188" y="5526405"/>
            <a:ext cx="72675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It’s in the ____________.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4663440" y="5526405"/>
            <a:ext cx="279019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bedroom</a:t>
            </a:r>
            <a:endParaRPr lang="en-US" altLang="zh-CN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5" name="Picture 4" descr="LINE_ALBUM_STUDENT BOOK  M.3_๒๓๐๕๒๖_12"/>
          <p:cNvPicPr>
            <a:picLocks noChangeAspect="1"/>
          </p:cNvPicPr>
          <p:nvPr/>
        </p:nvPicPr>
        <p:blipFill>
          <a:blip r:embed="rId2"/>
          <a:srcRect l="65222" t="24407" r="6631" b="65538"/>
          <a:stretch>
            <a:fillRect/>
          </a:stretch>
        </p:blipFill>
        <p:spPr>
          <a:xfrm>
            <a:off x="1393190" y="297180"/>
            <a:ext cx="6358255" cy="35687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s 10"/>
          <p:cNvSpPr/>
          <p:nvPr/>
        </p:nvSpPr>
        <p:spPr>
          <a:xfrm>
            <a:off x="1036638" y="4408170"/>
            <a:ext cx="74326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Where’s the skateboard?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1119188" y="5526405"/>
            <a:ext cx="72675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It’s in the ____________.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4967605" y="5526405"/>
            <a:ext cx="21818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garage</a:t>
            </a:r>
            <a:endParaRPr lang="en-US" altLang="zh-CN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77230" y="2059305"/>
            <a:ext cx="1336040" cy="1092200"/>
          </a:xfrm>
          <a:custGeom>
            <a:avLst/>
            <a:gdLst>
              <a:gd name="connisteX0" fmla="*/ 99452 w 1094255"/>
              <a:gd name="connsiteY0" fmla="*/ 280387 h 971902"/>
              <a:gd name="connisteX1" fmla="*/ 183907 w 1094255"/>
              <a:gd name="connsiteY1" fmla="*/ 220062 h 971902"/>
              <a:gd name="connisteX2" fmla="*/ 256932 w 1094255"/>
              <a:gd name="connsiteY2" fmla="*/ 183867 h 971902"/>
              <a:gd name="connisteX3" fmla="*/ 341387 w 1094255"/>
              <a:gd name="connsiteY3" fmla="*/ 122907 h 971902"/>
              <a:gd name="connisteX4" fmla="*/ 413777 w 1094255"/>
              <a:gd name="connsiteY4" fmla="*/ 74647 h 971902"/>
              <a:gd name="connisteX5" fmla="*/ 486802 w 1094255"/>
              <a:gd name="connsiteY5" fmla="*/ 38452 h 971902"/>
              <a:gd name="connisteX6" fmla="*/ 559192 w 1094255"/>
              <a:gd name="connsiteY6" fmla="*/ 14322 h 971902"/>
              <a:gd name="connisteX7" fmla="*/ 631582 w 1094255"/>
              <a:gd name="connsiteY7" fmla="*/ 2257 h 971902"/>
              <a:gd name="connisteX8" fmla="*/ 703972 w 1094255"/>
              <a:gd name="connsiteY8" fmla="*/ 2257 h 971902"/>
              <a:gd name="connisteX9" fmla="*/ 776997 w 1094255"/>
              <a:gd name="connsiteY9" fmla="*/ 2257 h 971902"/>
              <a:gd name="connisteX10" fmla="*/ 849387 w 1094255"/>
              <a:gd name="connsiteY10" fmla="*/ 26387 h 971902"/>
              <a:gd name="connisteX11" fmla="*/ 921777 w 1094255"/>
              <a:gd name="connsiteY11" fmla="*/ 74647 h 971902"/>
              <a:gd name="connisteX12" fmla="*/ 994802 w 1094255"/>
              <a:gd name="connsiteY12" fmla="*/ 135607 h 971902"/>
              <a:gd name="connisteX13" fmla="*/ 1055127 w 1094255"/>
              <a:gd name="connsiteY13" fmla="*/ 207997 h 971902"/>
              <a:gd name="connisteX14" fmla="*/ 1079257 w 1094255"/>
              <a:gd name="connsiteY14" fmla="*/ 280387 h 971902"/>
              <a:gd name="connisteX15" fmla="*/ 1091322 w 1094255"/>
              <a:gd name="connsiteY15" fmla="*/ 352777 h 971902"/>
              <a:gd name="connisteX16" fmla="*/ 1091322 w 1094255"/>
              <a:gd name="connsiteY16" fmla="*/ 425802 h 971902"/>
              <a:gd name="connisteX17" fmla="*/ 1067192 w 1094255"/>
              <a:gd name="connsiteY17" fmla="*/ 498192 h 971902"/>
              <a:gd name="connisteX18" fmla="*/ 1055127 w 1094255"/>
              <a:gd name="connsiteY18" fmla="*/ 570582 h 971902"/>
              <a:gd name="connisteX19" fmla="*/ 1018932 w 1094255"/>
              <a:gd name="connsiteY19" fmla="*/ 643607 h 971902"/>
              <a:gd name="connisteX20" fmla="*/ 957972 w 1094255"/>
              <a:gd name="connsiteY20" fmla="*/ 715997 h 971902"/>
              <a:gd name="connisteX21" fmla="*/ 885582 w 1094255"/>
              <a:gd name="connsiteY21" fmla="*/ 788387 h 971902"/>
              <a:gd name="connisteX22" fmla="*/ 813192 w 1094255"/>
              <a:gd name="connsiteY22" fmla="*/ 836647 h 971902"/>
              <a:gd name="connisteX23" fmla="*/ 740802 w 1094255"/>
              <a:gd name="connsiteY23" fmla="*/ 872842 h 971902"/>
              <a:gd name="connisteX24" fmla="*/ 667777 w 1094255"/>
              <a:gd name="connsiteY24" fmla="*/ 909672 h 971902"/>
              <a:gd name="connisteX25" fmla="*/ 583322 w 1094255"/>
              <a:gd name="connsiteY25" fmla="*/ 921737 h 971902"/>
              <a:gd name="connisteX26" fmla="*/ 510932 w 1094255"/>
              <a:gd name="connsiteY26" fmla="*/ 945867 h 971902"/>
              <a:gd name="connisteX27" fmla="*/ 425842 w 1094255"/>
              <a:gd name="connsiteY27" fmla="*/ 957932 h 971902"/>
              <a:gd name="connisteX28" fmla="*/ 353452 w 1094255"/>
              <a:gd name="connsiteY28" fmla="*/ 969997 h 971902"/>
              <a:gd name="connisteX29" fmla="*/ 281062 w 1094255"/>
              <a:gd name="connsiteY29" fmla="*/ 969997 h 971902"/>
              <a:gd name="connisteX30" fmla="*/ 208037 w 1094255"/>
              <a:gd name="connsiteY30" fmla="*/ 957932 h 971902"/>
              <a:gd name="connisteX31" fmla="*/ 135647 w 1094255"/>
              <a:gd name="connsiteY31" fmla="*/ 909672 h 971902"/>
              <a:gd name="connisteX32" fmla="*/ 99452 w 1094255"/>
              <a:gd name="connsiteY32" fmla="*/ 836647 h 971902"/>
              <a:gd name="connisteX33" fmla="*/ 63257 w 1094255"/>
              <a:gd name="connsiteY33" fmla="*/ 764257 h 971902"/>
              <a:gd name="connisteX34" fmla="*/ 27062 w 1094255"/>
              <a:gd name="connsiteY34" fmla="*/ 691867 h 971902"/>
              <a:gd name="connisteX35" fmla="*/ 2932 w 1094255"/>
              <a:gd name="connsiteY35" fmla="*/ 618842 h 971902"/>
              <a:gd name="connisteX36" fmla="*/ 2932 w 1094255"/>
              <a:gd name="connsiteY36" fmla="*/ 546452 h 971902"/>
              <a:gd name="connisteX37" fmla="*/ 14997 w 1094255"/>
              <a:gd name="connsiteY37" fmla="*/ 474062 h 9719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1094256" h="971903">
                <a:moveTo>
                  <a:pt x="99453" y="280388"/>
                </a:moveTo>
                <a:cubicBezTo>
                  <a:pt x="114693" y="268958"/>
                  <a:pt x="152158" y="239113"/>
                  <a:pt x="183908" y="220063"/>
                </a:cubicBezTo>
                <a:cubicBezTo>
                  <a:pt x="215658" y="201013"/>
                  <a:pt x="225183" y="203553"/>
                  <a:pt x="256933" y="183868"/>
                </a:cubicBezTo>
                <a:cubicBezTo>
                  <a:pt x="288683" y="164183"/>
                  <a:pt x="310273" y="144498"/>
                  <a:pt x="341388" y="122908"/>
                </a:cubicBezTo>
                <a:cubicBezTo>
                  <a:pt x="372503" y="101318"/>
                  <a:pt x="384568" y="91793"/>
                  <a:pt x="413778" y="74648"/>
                </a:cubicBezTo>
                <a:cubicBezTo>
                  <a:pt x="442988" y="57503"/>
                  <a:pt x="457593" y="50518"/>
                  <a:pt x="486803" y="38453"/>
                </a:cubicBezTo>
                <a:cubicBezTo>
                  <a:pt x="516013" y="26388"/>
                  <a:pt x="529983" y="21308"/>
                  <a:pt x="559193" y="14323"/>
                </a:cubicBezTo>
                <a:cubicBezTo>
                  <a:pt x="588403" y="7338"/>
                  <a:pt x="602373" y="4798"/>
                  <a:pt x="631583" y="2258"/>
                </a:cubicBezTo>
                <a:cubicBezTo>
                  <a:pt x="660793" y="-282"/>
                  <a:pt x="674763" y="2258"/>
                  <a:pt x="703973" y="2258"/>
                </a:cubicBezTo>
                <a:cubicBezTo>
                  <a:pt x="733183" y="2258"/>
                  <a:pt x="747788" y="-2822"/>
                  <a:pt x="776998" y="2258"/>
                </a:cubicBezTo>
                <a:cubicBezTo>
                  <a:pt x="806208" y="7338"/>
                  <a:pt x="820178" y="11783"/>
                  <a:pt x="849388" y="26388"/>
                </a:cubicBezTo>
                <a:cubicBezTo>
                  <a:pt x="878598" y="40993"/>
                  <a:pt x="892568" y="53058"/>
                  <a:pt x="921778" y="74648"/>
                </a:cubicBezTo>
                <a:cubicBezTo>
                  <a:pt x="950988" y="96238"/>
                  <a:pt x="968133" y="108938"/>
                  <a:pt x="994803" y="135608"/>
                </a:cubicBezTo>
                <a:cubicBezTo>
                  <a:pt x="1021473" y="162278"/>
                  <a:pt x="1037983" y="178788"/>
                  <a:pt x="1055128" y="207998"/>
                </a:cubicBezTo>
                <a:cubicBezTo>
                  <a:pt x="1072273" y="237208"/>
                  <a:pt x="1072273" y="251178"/>
                  <a:pt x="1079258" y="280388"/>
                </a:cubicBezTo>
                <a:cubicBezTo>
                  <a:pt x="1086243" y="309598"/>
                  <a:pt x="1088783" y="323568"/>
                  <a:pt x="1091323" y="352778"/>
                </a:cubicBezTo>
                <a:cubicBezTo>
                  <a:pt x="1093863" y="381988"/>
                  <a:pt x="1096403" y="396593"/>
                  <a:pt x="1091323" y="425803"/>
                </a:cubicBezTo>
                <a:cubicBezTo>
                  <a:pt x="1086243" y="455013"/>
                  <a:pt x="1074178" y="468983"/>
                  <a:pt x="1067193" y="498193"/>
                </a:cubicBezTo>
                <a:cubicBezTo>
                  <a:pt x="1060208" y="527403"/>
                  <a:pt x="1064653" y="541373"/>
                  <a:pt x="1055128" y="570583"/>
                </a:cubicBezTo>
                <a:cubicBezTo>
                  <a:pt x="1045603" y="599793"/>
                  <a:pt x="1038618" y="614398"/>
                  <a:pt x="1018933" y="643608"/>
                </a:cubicBezTo>
                <a:cubicBezTo>
                  <a:pt x="999248" y="672818"/>
                  <a:pt x="984643" y="686788"/>
                  <a:pt x="957973" y="715998"/>
                </a:cubicBezTo>
                <a:cubicBezTo>
                  <a:pt x="931303" y="745208"/>
                  <a:pt x="914793" y="764258"/>
                  <a:pt x="885583" y="788388"/>
                </a:cubicBezTo>
                <a:cubicBezTo>
                  <a:pt x="856373" y="812518"/>
                  <a:pt x="842403" y="819503"/>
                  <a:pt x="813193" y="836648"/>
                </a:cubicBezTo>
                <a:cubicBezTo>
                  <a:pt x="783983" y="853793"/>
                  <a:pt x="770013" y="858238"/>
                  <a:pt x="740803" y="872843"/>
                </a:cubicBezTo>
                <a:cubicBezTo>
                  <a:pt x="711593" y="887448"/>
                  <a:pt x="699528" y="900148"/>
                  <a:pt x="667778" y="909673"/>
                </a:cubicBezTo>
                <a:cubicBezTo>
                  <a:pt x="636028" y="919198"/>
                  <a:pt x="614438" y="914753"/>
                  <a:pt x="583323" y="921738"/>
                </a:cubicBezTo>
                <a:cubicBezTo>
                  <a:pt x="552208" y="928723"/>
                  <a:pt x="542683" y="938883"/>
                  <a:pt x="510933" y="945868"/>
                </a:cubicBezTo>
                <a:cubicBezTo>
                  <a:pt x="479183" y="952853"/>
                  <a:pt x="457593" y="952853"/>
                  <a:pt x="425843" y="957933"/>
                </a:cubicBezTo>
                <a:cubicBezTo>
                  <a:pt x="394093" y="963013"/>
                  <a:pt x="382663" y="967458"/>
                  <a:pt x="353453" y="969998"/>
                </a:cubicBezTo>
                <a:cubicBezTo>
                  <a:pt x="324243" y="972538"/>
                  <a:pt x="310273" y="972538"/>
                  <a:pt x="281063" y="969998"/>
                </a:cubicBezTo>
                <a:cubicBezTo>
                  <a:pt x="251853" y="967458"/>
                  <a:pt x="237248" y="969998"/>
                  <a:pt x="208038" y="957933"/>
                </a:cubicBezTo>
                <a:cubicBezTo>
                  <a:pt x="178828" y="945868"/>
                  <a:pt x="157238" y="933803"/>
                  <a:pt x="135648" y="909673"/>
                </a:cubicBezTo>
                <a:cubicBezTo>
                  <a:pt x="114058" y="885543"/>
                  <a:pt x="114058" y="865858"/>
                  <a:pt x="99453" y="836648"/>
                </a:cubicBezTo>
                <a:cubicBezTo>
                  <a:pt x="84848" y="807438"/>
                  <a:pt x="77863" y="793468"/>
                  <a:pt x="63258" y="764258"/>
                </a:cubicBezTo>
                <a:cubicBezTo>
                  <a:pt x="48653" y="735048"/>
                  <a:pt x="39128" y="721078"/>
                  <a:pt x="27063" y="691868"/>
                </a:cubicBezTo>
                <a:cubicBezTo>
                  <a:pt x="14998" y="662658"/>
                  <a:pt x="8013" y="648053"/>
                  <a:pt x="2933" y="618843"/>
                </a:cubicBezTo>
                <a:cubicBezTo>
                  <a:pt x="-2147" y="589633"/>
                  <a:pt x="393" y="575663"/>
                  <a:pt x="2933" y="546453"/>
                </a:cubicBezTo>
                <a:cubicBezTo>
                  <a:pt x="5473" y="517243"/>
                  <a:pt x="12458" y="487398"/>
                  <a:pt x="14998" y="474063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5" name="Picture 4" descr="LINE_ALBUM_STUDENT BOOK  M.3_๒๓๐๕๒๖_12"/>
          <p:cNvPicPr>
            <a:picLocks noChangeAspect="1"/>
          </p:cNvPicPr>
          <p:nvPr/>
        </p:nvPicPr>
        <p:blipFill>
          <a:blip r:embed="rId2"/>
          <a:srcRect l="65006" t="12509" r="6847" b="77436"/>
          <a:stretch>
            <a:fillRect/>
          </a:stretch>
        </p:blipFill>
        <p:spPr>
          <a:xfrm>
            <a:off x="1393190" y="297180"/>
            <a:ext cx="6358255" cy="35687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s 10"/>
          <p:cNvSpPr/>
          <p:nvPr/>
        </p:nvSpPr>
        <p:spPr>
          <a:xfrm>
            <a:off x="1036638" y="4408170"/>
            <a:ext cx="74326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Where’s the skateboard?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1119188" y="5526405"/>
            <a:ext cx="72675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It’s in the ____________.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4561840" y="5526405"/>
            <a:ext cx="299339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bathroom</a:t>
            </a:r>
            <a:endParaRPr lang="en-US" altLang="zh-CN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 rot="3840000">
            <a:off x="2512060" y="1200150"/>
            <a:ext cx="1638300" cy="1273175"/>
          </a:xfrm>
          <a:custGeom>
            <a:avLst/>
            <a:gdLst>
              <a:gd name="connisteX0" fmla="*/ 99452 w 1094255"/>
              <a:gd name="connsiteY0" fmla="*/ 280387 h 971902"/>
              <a:gd name="connisteX1" fmla="*/ 183907 w 1094255"/>
              <a:gd name="connsiteY1" fmla="*/ 220062 h 971902"/>
              <a:gd name="connisteX2" fmla="*/ 256932 w 1094255"/>
              <a:gd name="connsiteY2" fmla="*/ 183867 h 971902"/>
              <a:gd name="connisteX3" fmla="*/ 341387 w 1094255"/>
              <a:gd name="connsiteY3" fmla="*/ 122907 h 971902"/>
              <a:gd name="connisteX4" fmla="*/ 413777 w 1094255"/>
              <a:gd name="connsiteY4" fmla="*/ 74647 h 971902"/>
              <a:gd name="connisteX5" fmla="*/ 486802 w 1094255"/>
              <a:gd name="connsiteY5" fmla="*/ 38452 h 971902"/>
              <a:gd name="connisteX6" fmla="*/ 559192 w 1094255"/>
              <a:gd name="connsiteY6" fmla="*/ 14322 h 971902"/>
              <a:gd name="connisteX7" fmla="*/ 631582 w 1094255"/>
              <a:gd name="connsiteY7" fmla="*/ 2257 h 971902"/>
              <a:gd name="connisteX8" fmla="*/ 703972 w 1094255"/>
              <a:gd name="connsiteY8" fmla="*/ 2257 h 971902"/>
              <a:gd name="connisteX9" fmla="*/ 776997 w 1094255"/>
              <a:gd name="connsiteY9" fmla="*/ 2257 h 971902"/>
              <a:gd name="connisteX10" fmla="*/ 849387 w 1094255"/>
              <a:gd name="connsiteY10" fmla="*/ 26387 h 971902"/>
              <a:gd name="connisteX11" fmla="*/ 921777 w 1094255"/>
              <a:gd name="connsiteY11" fmla="*/ 74647 h 971902"/>
              <a:gd name="connisteX12" fmla="*/ 994802 w 1094255"/>
              <a:gd name="connsiteY12" fmla="*/ 135607 h 971902"/>
              <a:gd name="connisteX13" fmla="*/ 1055127 w 1094255"/>
              <a:gd name="connsiteY13" fmla="*/ 207997 h 971902"/>
              <a:gd name="connisteX14" fmla="*/ 1079257 w 1094255"/>
              <a:gd name="connsiteY14" fmla="*/ 280387 h 971902"/>
              <a:gd name="connisteX15" fmla="*/ 1091322 w 1094255"/>
              <a:gd name="connsiteY15" fmla="*/ 352777 h 971902"/>
              <a:gd name="connisteX16" fmla="*/ 1091322 w 1094255"/>
              <a:gd name="connsiteY16" fmla="*/ 425802 h 971902"/>
              <a:gd name="connisteX17" fmla="*/ 1067192 w 1094255"/>
              <a:gd name="connsiteY17" fmla="*/ 498192 h 971902"/>
              <a:gd name="connisteX18" fmla="*/ 1055127 w 1094255"/>
              <a:gd name="connsiteY18" fmla="*/ 570582 h 971902"/>
              <a:gd name="connisteX19" fmla="*/ 1018932 w 1094255"/>
              <a:gd name="connsiteY19" fmla="*/ 643607 h 971902"/>
              <a:gd name="connisteX20" fmla="*/ 957972 w 1094255"/>
              <a:gd name="connsiteY20" fmla="*/ 715997 h 971902"/>
              <a:gd name="connisteX21" fmla="*/ 885582 w 1094255"/>
              <a:gd name="connsiteY21" fmla="*/ 788387 h 971902"/>
              <a:gd name="connisteX22" fmla="*/ 813192 w 1094255"/>
              <a:gd name="connsiteY22" fmla="*/ 836647 h 971902"/>
              <a:gd name="connisteX23" fmla="*/ 740802 w 1094255"/>
              <a:gd name="connsiteY23" fmla="*/ 872842 h 971902"/>
              <a:gd name="connisteX24" fmla="*/ 667777 w 1094255"/>
              <a:gd name="connsiteY24" fmla="*/ 909672 h 971902"/>
              <a:gd name="connisteX25" fmla="*/ 583322 w 1094255"/>
              <a:gd name="connsiteY25" fmla="*/ 921737 h 971902"/>
              <a:gd name="connisteX26" fmla="*/ 510932 w 1094255"/>
              <a:gd name="connsiteY26" fmla="*/ 945867 h 971902"/>
              <a:gd name="connisteX27" fmla="*/ 425842 w 1094255"/>
              <a:gd name="connsiteY27" fmla="*/ 957932 h 971902"/>
              <a:gd name="connisteX28" fmla="*/ 353452 w 1094255"/>
              <a:gd name="connsiteY28" fmla="*/ 969997 h 971902"/>
              <a:gd name="connisteX29" fmla="*/ 281062 w 1094255"/>
              <a:gd name="connsiteY29" fmla="*/ 969997 h 971902"/>
              <a:gd name="connisteX30" fmla="*/ 208037 w 1094255"/>
              <a:gd name="connsiteY30" fmla="*/ 957932 h 971902"/>
              <a:gd name="connisteX31" fmla="*/ 135647 w 1094255"/>
              <a:gd name="connsiteY31" fmla="*/ 909672 h 971902"/>
              <a:gd name="connisteX32" fmla="*/ 99452 w 1094255"/>
              <a:gd name="connsiteY32" fmla="*/ 836647 h 971902"/>
              <a:gd name="connisteX33" fmla="*/ 63257 w 1094255"/>
              <a:gd name="connsiteY33" fmla="*/ 764257 h 971902"/>
              <a:gd name="connisteX34" fmla="*/ 27062 w 1094255"/>
              <a:gd name="connsiteY34" fmla="*/ 691867 h 971902"/>
              <a:gd name="connisteX35" fmla="*/ 2932 w 1094255"/>
              <a:gd name="connsiteY35" fmla="*/ 618842 h 971902"/>
              <a:gd name="connisteX36" fmla="*/ 2932 w 1094255"/>
              <a:gd name="connsiteY36" fmla="*/ 546452 h 971902"/>
              <a:gd name="connisteX37" fmla="*/ 14997 w 1094255"/>
              <a:gd name="connsiteY37" fmla="*/ 474062 h 9719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1094256" h="971903">
                <a:moveTo>
                  <a:pt x="99453" y="280388"/>
                </a:moveTo>
                <a:cubicBezTo>
                  <a:pt x="114693" y="268958"/>
                  <a:pt x="152158" y="239113"/>
                  <a:pt x="183908" y="220063"/>
                </a:cubicBezTo>
                <a:cubicBezTo>
                  <a:pt x="215658" y="201013"/>
                  <a:pt x="225183" y="203553"/>
                  <a:pt x="256933" y="183868"/>
                </a:cubicBezTo>
                <a:cubicBezTo>
                  <a:pt x="288683" y="164183"/>
                  <a:pt x="310273" y="144498"/>
                  <a:pt x="341388" y="122908"/>
                </a:cubicBezTo>
                <a:cubicBezTo>
                  <a:pt x="372503" y="101318"/>
                  <a:pt x="384568" y="91793"/>
                  <a:pt x="413778" y="74648"/>
                </a:cubicBezTo>
                <a:cubicBezTo>
                  <a:pt x="442988" y="57503"/>
                  <a:pt x="457593" y="50518"/>
                  <a:pt x="486803" y="38453"/>
                </a:cubicBezTo>
                <a:cubicBezTo>
                  <a:pt x="516013" y="26388"/>
                  <a:pt x="529983" y="21308"/>
                  <a:pt x="559193" y="14323"/>
                </a:cubicBezTo>
                <a:cubicBezTo>
                  <a:pt x="588403" y="7338"/>
                  <a:pt x="602373" y="4798"/>
                  <a:pt x="631583" y="2258"/>
                </a:cubicBezTo>
                <a:cubicBezTo>
                  <a:pt x="660793" y="-282"/>
                  <a:pt x="674763" y="2258"/>
                  <a:pt x="703973" y="2258"/>
                </a:cubicBezTo>
                <a:cubicBezTo>
                  <a:pt x="733183" y="2258"/>
                  <a:pt x="747788" y="-2822"/>
                  <a:pt x="776998" y="2258"/>
                </a:cubicBezTo>
                <a:cubicBezTo>
                  <a:pt x="806208" y="7338"/>
                  <a:pt x="820178" y="11783"/>
                  <a:pt x="849388" y="26388"/>
                </a:cubicBezTo>
                <a:cubicBezTo>
                  <a:pt x="878598" y="40993"/>
                  <a:pt x="892568" y="53058"/>
                  <a:pt x="921778" y="74648"/>
                </a:cubicBezTo>
                <a:cubicBezTo>
                  <a:pt x="950988" y="96238"/>
                  <a:pt x="968133" y="108938"/>
                  <a:pt x="994803" y="135608"/>
                </a:cubicBezTo>
                <a:cubicBezTo>
                  <a:pt x="1021473" y="162278"/>
                  <a:pt x="1037983" y="178788"/>
                  <a:pt x="1055128" y="207998"/>
                </a:cubicBezTo>
                <a:cubicBezTo>
                  <a:pt x="1072273" y="237208"/>
                  <a:pt x="1072273" y="251178"/>
                  <a:pt x="1079258" y="280388"/>
                </a:cubicBezTo>
                <a:cubicBezTo>
                  <a:pt x="1086243" y="309598"/>
                  <a:pt x="1088783" y="323568"/>
                  <a:pt x="1091323" y="352778"/>
                </a:cubicBezTo>
                <a:cubicBezTo>
                  <a:pt x="1093863" y="381988"/>
                  <a:pt x="1096403" y="396593"/>
                  <a:pt x="1091323" y="425803"/>
                </a:cubicBezTo>
                <a:cubicBezTo>
                  <a:pt x="1086243" y="455013"/>
                  <a:pt x="1074178" y="468983"/>
                  <a:pt x="1067193" y="498193"/>
                </a:cubicBezTo>
                <a:cubicBezTo>
                  <a:pt x="1060208" y="527403"/>
                  <a:pt x="1064653" y="541373"/>
                  <a:pt x="1055128" y="570583"/>
                </a:cubicBezTo>
                <a:cubicBezTo>
                  <a:pt x="1045603" y="599793"/>
                  <a:pt x="1038618" y="614398"/>
                  <a:pt x="1018933" y="643608"/>
                </a:cubicBezTo>
                <a:cubicBezTo>
                  <a:pt x="999248" y="672818"/>
                  <a:pt x="984643" y="686788"/>
                  <a:pt x="957973" y="715998"/>
                </a:cubicBezTo>
                <a:cubicBezTo>
                  <a:pt x="931303" y="745208"/>
                  <a:pt x="914793" y="764258"/>
                  <a:pt x="885583" y="788388"/>
                </a:cubicBezTo>
                <a:cubicBezTo>
                  <a:pt x="856373" y="812518"/>
                  <a:pt x="842403" y="819503"/>
                  <a:pt x="813193" y="836648"/>
                </a:cubicBezTo>
                <a:cubicBezTo>
                  <a:pt x="783983" y="853793"/>
                  <a:pt x="770013" y="858238"/>
                  <a:pt x="740803" y="872843"/>
                </a:cubicBezTo>
                <a:cubicBezTo>
                  <a:pt x="711593" y="887448"/>
                  <a:pt x="699528" y="900148"/>
                  <a:pt x="667778" y="909673"/>
                </a:cubicBezTo>
                <a:cubicBezTo>
                  <a:pt x="636028" y="919198"/>
                  <a:pt x="614438" y="914753"/>
                  <a:pt x="583323" y="921738"/>
                </a:cubicBezTo>
                <a:cubicBezTo>
                  <a:pt x="552208" y="928723"/>
                  <a:pt x="542683" y="938883"/>
                  <a:pt x="510933" y="945868"/>
                </a:cubicBezTo>
                <a:cubicBezTo>
                  <a:pt x="479183" y="952853"/>
                  <a:pt x="457593" y="952853"/>
                  <a:pt x="425843" y="957933"/>
                </a:cubicBezTo>
                <a:cubicBezTo>
                  <a:pt x="394093" y="963013"/>
                  <a:pt x="382663" y="967458"/>
                  <a:pt x="353453" y="969998"/>
                </a:cubicBezTo>
                <a:cubicBezTo>
                  <a:pt x="324243" y="972538"/>
                  <a:pt x="310273" y="972538"/>
                  <a:pt x="281063" y="969998"/>
                </a:cubicBezTo>
                <a:cubicBezTo>
                  <a:pt x="251853" y="967458"/>
                  <a:pt x="237248" y="969998"/>
                  <a:pt x="208038" y="957933"/>
                </a:cubicBezTo>
                <a:cubicBezTo>
                  <a:pt x="178828" y="945868"/>
                  <a:pt x="157238" y="933803"/>
                  <a:pt x="135648" y="909673"/>
                </a:cubicBezTo>
                <a:cubicBezTo>
                  <a:pt x="114058" y="885543"/>
                  <a:pt x="114058" y="865858"/>
                  <a:pt x="99453" y="836648"/>
                </a:cubicBezTo>
                <a:cubicBezTo>
                  <a:pt x="84848" y="807438"/>
                  <a:pt x="77863" y="793468"/>
                  <a:pt x="63258" y="764258"/>
                </a:cubicBezTo>
                <a:cubicBezTo>
                  <a:pt x="48653" y="735048"/>
                  <a:pt x="39128" y="721078"/>
                  <a:pt x="27063" y="691868"/>
                </a:cubicBezTo>
                <a:cubicBezTo>
                  <a:pt x="14998" y="662658"/>
                  <a:pt x="8013" y="648053"/>
                  <a:pt x="2933" y="618843"/>
                </a:cubicBezTo>
                <a:cubicBezTo>
                  <a:pt x="-2147" y="589633"/>
                  <a:pt x="393" y="575663"/>
                  <a:pt x="2933" y="546453"/>
                </a:cubicBezTo>
                <a:cubicBezTo>
                  <a:pt x="5473" y="517243"/>
                  <a:pt x="12458" y="487398"/>
                  <a:pt x="14998" y="474063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5" name="Picture 4" descr="LINE_ALBUM_STUDENT BOOK  M.3_๒๓๐๕๒๖_12"/>
          <p:cNvPicPr>
            <a:picLocks noChangeAspect="1"/>
          </p:cNvPicPr>
          <p:nvPr/>
        </p:nvPicPr>
        <p:blipFill>
          <a:blip r:embed="rId2"/>
          <a:srcRect l="35136" t="24203" r="36717" b="65742"/>
          <a:stretch>
            <a:fillRect/>
          </a:stretch>
        </p:blipFill>
        <p:spPr>
          <a:xfrm>
            <a:off x="1393190" y="297180"/>
            <a:ext cx="6358255" cy="35687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9"/>
          <p:cNvSpPr/>
          <p:nvPr/>
        </p:nvSpPr>
        <p:spPr>
          <a:xfrm>
            <a:off x="2789555" y="692150"/>
            <a:ext cx="1336040" cy="1092200"/>
          </a:xfrm>
          <a:custGeom>
            <a:avLst/>
            <a:gdLst>
              <a:gd name="connisteX0" fmla="*/ 99452 w 1094255"/>
              <a:gd name="connsiteY0" fmla="*/ 280387 h 971902"/>
              <a:gd name="connisteX1" fmla="*/ 183907 w 1094255"/>
              <a:gd name="connsiteY1" fmla="*/ 220062 h 971902"/>
              <a:gd name="connisteX2" fmla="*/ 256932 w 1094255"/>
              <a:gd name="connsiteY2" fmla="*/ 183867 h 971902"/>
              <a:gd name="connisteX3" fmla="*/ 341387 w 1094255"/>
              <a:gd name="connsiteY3" fmla="*/ 122907 h 971902"/>
              <a:gd name="connisteX4" fmla="*/ 413777 w 1094255"/>
              <a:gd name="connsiteY4" fmla="*/ 74647 h 971902"/>
              <a:gd name="connisteX5" fmla="*/ 486802 w 1094255"/>
              <a:gd name="connsiteY5" fmla="*/ 38452 h 971902"/>
              <a:gd name="connisteX6" fmla="*/ 559192 w 1094255"/>
              <a:gd name="connsiteY6" fmla="*/ 14322 h 971902"/>
              <a:gd name="connisteX7" fmla="*/ 631582 w 1094255"/>
              <a:gd name="connsiteY7" fmla="*/ 2257 h 971902"/>
              <a:gd name="connisteX8" fmla="*/ 703972 w 1094255"/>
              <a:gd name="connsiteY8" fmla="*/ 2257 h 971902"/>
              <a:gd name="connisteX9" fmla="*/ 776997 w 1094255"/>
              <a:gd name="connsiteY9" fmla="*/ 2257 h 971902"/>
              <a:gd name="connisteX10" fmla="*/ 849387 w 1094255"/>
              <a:gd name="connsiteY10" fmla="*/ 26387 h 971902"/>
              <a:gd name="connisteX11" fmla="*/ 921777 w 1094255"/>
              <a:gd name="connsiteY11" fmla="*/ 74647 h 971902"/>
              <a:gd name="connisteX12" fmla="*/ 994802 w 1094255"/>
              <a:gd name="connsiteY12" fmla="*/ 135607 h 971902"/>
              <a:gd name="connisteX13" fmla="*/ 1055127 w 1094255"/>
              <a:gd name="connsiteY13" fmla="*/ 207997 h 971902"/>
              <a:gd name="connisteX14" fmla="*/ 1079257 w 1094255"/>
              <a:gd name="connsiteY14" fmla="*/ 280387 h 971902"/>
              <a:gd name="connisteX15" fmla="*/ 1091322 w 1094255"/>
              <a:gd name="connsiteY15" fmla="*/ 352777 h 971902"/>
              <a:gd name="connisteX16" fmla="*/ 1091322 w 1094255"/>
              <a:gd name="connsiteY16" fmla="*/ 425802 h 971902"/>
              <a:gd name="connisteX17" fmla="*/ 1067192 w 1094255"/>
              <a:gd name="connsiteY17" fmla="*/ 498192 h 971902"/>
              <a:gd name="connisteX18" fmla="*/ 1055127 w 1094255"/>
              <a:gd name="connsiteY18" fmla="*/ 570582 h 971902"/>
              <a:gd name="connisteX19" fmla="*/ 1018932 w 1094255"/>
              <a:gd name="connsiteY19" fmla="*/ 643607 h 971902"/>
              <a:gd name="connisteX20" fmla="*/ 957972 w 1094255"/>
              <a:gd name="connsiteY20" fmla="*/ 715997 h 971902"/>
              <a:gd name="connisteX21" fmla="*/ 885582 w 1094255"/>
              <a:gd name="connsiteY21" fmla="*/ 788387 h 971902"/>
              <a:gd name="connisteX22" fmla="*/ 813192 w 1094255"/>
              <a:gd name="connsiteY22" fmla="*/ 836647 h 971902"/>
              <a:gd name="connisteX23" fmla="*/ 740802 w 1094255"/>
              <a:gd name="connsiteY23" fmla="*/ 872842 h 971902"/>
              <a:gd name="connisteX24" fmla="*/ 667777 w 1094255"/>
              <a:gd name="connsiteY24" fmla="*/ 909672 h 971902"/>
              <a:gd name="connisteX25" fmla="*/ 583322 w 1094255"/>
              <a:gd name="connsiteY25" fmla="*/ 921737 h 971902"/>
              <a:gd name="connisteX26" fmla="*/ 510932 w 1094255"/>
              <a:gd name="connsiteY26" fmla="*/ 945867 h 971902"/>
              <a:gd name="connisteX27" fmla="*/ 425842 w 1094255"/>
              <a:gd name="connsiteY27" fmla="*/ 957932 h 971902"/>
              <a:gd name="connisteX28" fmla="*/ 353452 w 1094255"/>
              <a:gd name="connsiteY28" fmla="*/ 969997 h 971902"/>
              <a:gd name="connisteX29" fmla="*/ 281062 w 1094255"/>
              <a:gd name="connsiteY29" fmla="*/ 969997 h 971902"/>
              <a:gd name="connisteX30" fmla="*/ 208037 w 1094255"/>
              <a:gd name="connsiteY30" fmla="*/ 957932 h 971902"/>
              <a:gd name="connisteX31" fmla="*/ 135647 w 1094255"/>
              <a:gd name="connsiteY31" fmla="*/ 909672 h 971902"/>
              <a:gd name="connisteX32" fmla="*/ 99452 w 1094255"/>
              <a:gd name="connsiteY32" fmla="*/ 836647 h 971902"/>
              <a:gd name="connisteX33" fmla="*/ 63257 w 1094255"/>
              <a:gd name="connsiteY33" fmla="*/ 764257 h 971902"/>
              <a:gd name="connisteX34" fmla="*/ 27062 w 1094255"/>
              <a:gd name="connsiteY34" fmla="*/ 691867 h 971902"/>
              <a:gd name="connisteX35" fmla="*/ 2932 w 1094255"/>
              <a:gd name="connsiteY35" fmla="*/ 618842 h 971902"/>
              <a:gd name="connisteX36" fmla="*/ 2932 w 1094255"/>
              <a:gd name="connsiteY36" fmla="*/ 546452 h 971902"/>
              <a:gd name="connisteX37" fmla="*/ 14997 w 1094255"/>
              <a:gd name="connsiteY37" fmla="*/ 474062 h 9719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1094256" h="971903">
                <a:moveTo>
                  <a:pt x="99453" y="280388"/>
                </a:moveTo>
                <a:cubicBezTo>
                  <a:pt x="114693" y="268958"/>
                  <a:pt x="152158" y="239113"/>
                  <a:pt x="183908" y="220063"/>
                </a:cubicBezTo>
                <a:cubicBezTo>
                  <a:pt x="215658" y="201013"/>
                  <a:pt x="225183" y="203553"/>
                  <a:pt x="256933" y="183868"/>
                </a:cubicBezTo>
                <a:cubicBezTo>
                  <a:pt x="288683" y="164183"/>
                  <a:pt x="310273" y="144498"/>
                  <a:pt x="341388" y="122908"/>
                </a:cubicBezTo>
                <a:cubicBezTo>
                  <a:pt x="372503" y="101318"/>
                  <a:pt x="384568" y="91793"/>
                  <a:pt x="413778" y="74648"/>
                </a:cubicBezTo>
                <a:cubicBezTo>
                  <a:pt x="442988" y="57503"/>
                  <a:pt x="457593" y="50518"/>
                  <a:pt x="486803" y="38453"/>
                </a:cubicBezTo>
                <a:cubicBezTo>
                  <a:pt x="516013" y="26388"/>
                  <a:pt x="529983" y="21308"/>
                  <a:pt x="559193" y="14323"/>
                </a:cubicBezTo>
                <a:cubicBezTo>
                  <a:pt x="588403" y="7338"/>
                  <a:pt x="602373" y="4798"/>
                  <a:pt x="631583" y="2258"/>
                </a:cubicBezTo>
                <a:cubicBezTo>
                  <a:pt x="660793" y="-282"/>
                  <a:pt x="674763" y="2258"/>
                  <a:pt x="703973" y="2258"/>
                </a:cubicBezTo>
                <a:cubicBezTo>
                  <a:pt x="733183" y="2258"/>
                  <a:pt x="747788" y="-2822"/>
                  <a:pt x="776998" y="2258"/>
                </a:cubicBezTo>
                <a:cubicBezTo>
                  <a:pt x="806208" y="7338"/>
                  <a:pt x="820178" y="11783"/>
                  <a:pt x="849388" y="26388"/>
                </a:cubicBezTo>
                <a:cubicBezTo>
                  <a:pt x="878598" y="40993"/>
                  <a:pt x="892568" y="53058"/>
                  <a:pt x="921778" y="74648"/>
                </a:cubicBezTo>
                <a:cubicBezTo>
                  <a:pt x="950988" y="96238"/>
                  <a:pt x="968133" y="108938"/>
                  <a:pt x="994803" y="135608"/>
                </a:cubicBezTo>
                <a:cubicBezTo>
                  <a:pt x="1021473" y="162278"/>
                  <a:pt x="1037983" y="178788"/>
                  <a:pt x="1055128" y="207998"/>
                </a:cubicBezTo>
                <a:cubicBezTo>
                  <a:pt x="1072273" y="237208"/>
                  <a:pt x="1072273" y="251178"/>
                  <a:pt x="1079258" y="280388"/>
                </a:cubicBezTo>
                <a:cubicBezTo>
                  <a:pt x="1086243" y="309598"/>
                  <a:pt x="1088783" y="323568"/>
                  <a:pt x="1091323" y="352778"/>
                </a:cubicBezTo>
                <a:cubicBezTo>
                  <a:pt x="1093863" y="381988"/>
                  <a:pt x="1096403" y="396593"/>
                  <a:pt x="1091323" y="425803"/>
                </a:cubicBezTo>
                <a:cubicBezTo>
                  <a:pt x="1086243" y="455013"/>
                  <a:pt x="1074178" y="468983"/>
                  <a:pt x="1067193" y="498193"/>
                </a:cubicBezTo>
                <a:cubicBezTo>
                  <a:pt x="1060208" y="527403"/>
                  <a:pt x="1064653" y="541373"/>
                  <a:pt x="1055128" y="570583"/>
                </a:cubicBezTo>
                <a:cubicBezTo>
                  <a:pt x="1045603" y="599793"/>
                  <a:pt x="1038618" y="614398"/>
                  <a:pt x="1018933" y="643608"/>
                </a:cubicBezTo>
                <a:cubicBezTo>
                  <a:pt x="999248" y="672818"/>
                  <a:pt x="984643" y="686788"/>
                  <a:pt x="957973" y="715998"/>
                </a:cubicBezTo>
                <a:cubicBezTo>
                  <a:pt x="931303" y="745208"/>
                  <a:pt x="914793" y="764258"/>
                  <a:pt x="885583" y="788388"/>
                </a:cubicBezTo>
                <a:cubicBezTo>
                  <a:pt x="856373" y="812518"/>
                  <a:pt x="842403" y="819503"/>
                  <a:pt x="813193" y="836648"/>
                </a:cubicBezTo>
                <a:cubicBezTo>
                  <a:pt x="783983" y="853793"/>
                  <a:pt x="770013" y="858238"/>
                  <a:pt x="740803" y="872843"/>
                </a:cubicBezTo>
                <a:cubicBezTo>
                  <a:pt x="711593" y="887448"/>
                  <a:pt x="699528" y="900148"/>
                  <a:pt x="667778" y="909673"/>
                </a:cubicBezTo>
                <a:cubicBezTo>
                  <a:pt x="636028" y="919198"/>
                  <a:pt x="614438" y="914753"/>
                  <a:pt x="583323" y="921738"/>
                </a:cubicBezTo>
                <a:cubicBezTo>
                  <a:pt x="552208" y="928723"/>
                  <a:pt x="542683" y="938883"/>
                  <a:pt x="510933" y="945868"/>
                </a:cubicBezTo>
                <a:cubicBezTo>
                  <a:pt x="479183" y="952853"/>
                  <a:pt x="457593" y="952853"/>
                  <a:pt x="425843" y="957933"/>
                </a:cubicBezTo>
                <a:cubicBezTo>
                  <a:pt x="394093" y="963013"/>
                  <a:pt x="382663" y="967458"/>
                  <a:pt x="353453" y="969998"/>
                </a:cubicBezTo>
                <a:cubicBezTo>
                  <a:pt x="324243" y="972538"/>
                  <a:pt x="310273" y="972538"/>
                  <a:pt x="281063" y="969998"/>
                </a:cubicBezTo>
                <a:cubicBezTo>
                  <a:pt x="251853" y="967458"/>
                  <a:pt x="237248" y="969998"/>
                  <a:pt x="208038" y="957933"/>
                </a:cubicBezTo>
                <a:cubicBezTo>
                  <a:pt x="178828" y="945868"/>
                  <a:pt x="157238" y="933803"/>
                  <a:pt x="135648" y="909673"/>
                </a:cubicBezTo>
                <a:cubicBezTo>
                  <a:pt x="114058" y="885543"/>
                  <a:pt x="114058" y="865858"/>
                  <a:pt x="99453" y="836648"/>
                </a:cubicBezTo>
                <a:cubicBezTo>
                  <a:pt x="84848" y="807438"/>
                  <a:pt x="77863" y="793468"/>
                  <a:pt x="63258" y="764258"/>
                </a:cubicBezTo>
                <a:cubicBezTo>
                  <a:pt x="48653" y="735048"/>
                  <a:pt x="39128" y="721078"/>
                  <a:pt x="27063" y="691868"/>
                </a:cubicBezTo>
                <a:cubicBezTo>
                  <a:pt x="14998" y="662658"/>
                  <a:pt x="8013" y="648053"/>
                  <a:pt x="2933" y="618843"/>
                </a:cubicBezTo>
                <a:cubicBezTo>
                  <a:pt x="-2147" y="589633"/>
                  <a:pt x="393" y="575663"/>
                  <a:pt x="2933" y="546453"/>
                </a:cubicBezTo>
                <a:cubicBezTo>
                  <a:pt x="5473" y="517243"/>
                  <a:pt x="12458" y="487398"/>
                  <a:pt x="14998" y="474063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1036638" y="4408170"/>
            <a:ext cx="74326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Where’s the skateboard?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1119188" y="5526405"/>
            <a:ext cx="72675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It’s in the ____________.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4899978" y="5526405"/>
            <a:ext cx="231711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kitchen</a:t>
            </a:r>
            <a:endParaRPr lang="en-US" altLang="zh-CN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pic>
        <p:nvPicPr>
          <p:cNvPr id="5" name="Picture 4" descr="LINE_ALBUM_STUDENT BOOK  M.3_๒๓๐๕๒๖_12"/>
          <p:cNvPicPr>
            <a:picLocks noChangeAspect="1"/>
          </p:cNvPicPr>
          <p:nvPr/>
        </p:nvPicPr>
        <p:blipFill>
          <a:blip r:embed="rId2"/>
          <a:srcRect l="4667" t="24303" r="67186" b="65642"/>
          <a:stretch>
            <a:fillRect/>
          </a:stretch>
        </p:blipFill>
        <p:spPr>
          <a:xfrm>
            <a:off x="1393190" y="297180"/>
            <a:ext cx="6358255" cy="35687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Freeform 1"/>
          <p:cNvSpPr/>
          <p:nvPr/>
        </p:nvSpPr>
        <p:spPr>
          <a:xfrm>
            <a:off x="3684905" y="2022475"/>
            <a:ext cx="1336040" cy="1092200"/>
          </a:xfrm>
          <a:custGeom>
            <a:avLst/>
            <a:gdLst>
              <a:gd name="connisteX0" fmla="*/ 99452 w 1094255"/>
              <a:gd name="connsiteY0" fmla="*/ 280387 h 971902"/>
              <a:gd name="connisteX1" fmla="*/ 183907 w 1094255"/>
              <a:gd name="connsiteY1" fmla="*/ 220062 h 971902"/>
              <a:gd name="connisteX2" fmla="*/ 256932 w 1094255"/>
              <a:gd name="connsiteY2" fmla="*/ 183867 h 971902"/>
              <a:gd name="connisteX3" fmla="*/ 341387 w 1094255"/>
              <a:gd name="connsiteY3" fmla="*/ 122907 h 971902"/>
              <a:gd name="connisteX4" fmla="*/ 413777 w 1094255"/>
              <a:gd name="connsiteY4" fmla="*/ 74647 h 971902"/>
              <a:gd name="connisteX5" fmla="*/ 486802 w 1094255"/>
              <a:gd name="connsiteY5" fmla="*/ 38452 h 971902"/>
              <a:gd name="connisteX6" fmla="*/ 559192 w 1094255"/>
              <a:gd name="connsiteY6" fmla="*/ 14322 h 971902"/>
              <a:gd name="connisteX7" fmla="*/ 631582 w 1094255"/>
              <a:gd name="connsiteY7" fmla="*/ 2257 h 971902"/>
              <a:gd name="connisteX8" fmla="*/ 703972 w 1094255"/>
              <a:gd name="connsiteY8" fmla="*/ 2257 h 971902"/>
              <a:gd name="connisteX9" fmla="*/ 776997 w 1094255"/>
              <a:gd name="connsiteY9" fmla="*/ 2257 h 971902"/>
              <a:gd name="connisteX10" fmla="*/ 849387 w 1094255"/>
              <a:gd name="connsiteY10" fmla="*/ 26387 h 971902"/>
              <a:gd name="connisteX11" fmla="*/ 921777 w 1094255"/>
              <a:gd name="connsiteY11" fmla="*/ 74647 h 971902"/>
              <a:gd name="connisteX12" fmla="*/ 994802 w 1094255"/>
              <a:gd name="connsiteY12" fmla="*/ 135607 h 971902"/>
              <a:gd name="connisteX13" fmla="*/ 1055127 w 1094255"/>
              <a:gd name="connsiteY13" fmla="*/ 207997 h 971902"/>
              <a:gd name="connisteX14" fmla="*/ 1079257 w 1094255"/>
              <a:gd name="connsiteY14" fmla="*/ 280387 h 971902"/>
              <a:gd name="connisteX15" fmla="*/ 1091322 w 1094255"/>
              <a:gd name="connsiteY15" fmla="*/ 352777 h 971902"/>
              <a:gd name="connisteX16" fmla="*/ 1091322 w 1094255"/>
              <a:gd name="connsiteY16" fmla="*/ 425802 h 971902"/>
              <a:gd name="connisteX17" fmla="*/ 1067192 w 1094255"/>
              <a:gd name="connsiteY17" fmla="*/ 498192 h 971902"/>
              <a:gd name="connisteX18" fmla="*/ 1055127 w 1094255"/>
              <a:gd name="connsiteY18" fmla="*/ 570582 h 971902"/>
              <a:gd name="connisteX19" fmla="*/ 1018932 w 1094255"/>
              <a:gd name="connsiteY19" fmla="*/ 643607 h 971902"/>
              <a:gd name="connisteX20" fmla="*/ 957972 w 1094255"/>
              <a:gd name="connsiteY20" fmla="*/ 715997 h 971902"/>
              <a:gd name="connisteX21" fmla="*/ 885582 w 1094255"/>
              <a:gd name="connsiteY21" fmla="*/ 788387 h 971902"/>
              <a:gd name="connisteX22" fmla="*/ 813192 w 1094255"/>
              <a:gd name="connsiteY22" fmla="*/ 836647 h 971902"/>
              <a:gd name="connisteX23" fmla="*/ 740802 w 1094255"/>
              <a:gd name="connsiteY23" fmla="*/ 872842 h 971902"/>
              <a:gd name="connisteX24" fmla="*/ 667777 w 1094255"/>
              <a:gd name="connsiteY24" fmla="*/ 909672 h 971902"/>
              <a:gd name="connisteX25" fmla="*/ 583322 w 1094255"/>
              <a:gd name="connsiteY25" fmla="*/ 921737 h 971902"/>
              <a:gd name="connisteX26" fmla="*/ 510932 w 1094255"/>
              <a:gd name="connsiteY26" fmla="*/ 945867 h 971902"/>
              <a:gd name="connisteX27" fmla="*/ 425842 w 1094255"/>
              <a:gd name="connsiteY27" fmla="*/ 957932 h 971902"/>
              <a:gd name="connisteX28" fmla="*/ 353452 w 1094255"/>
              <a:gd name="connsiteY28" fmla="*/ 969997 h 971902"/>
              <a:gd name="connisteX29" fmla="*/ 281062 w 1094255"/>
              <a:gd name="connsiteY29" fmla="*/ 969997 h 971902"/>
              <a:gd name="connisteX30" fmla="*/ 208037 w 1094255"/>
              <a:gd name="connsiteY30" fmla="*/ 957932 h 971902"/>
              <a:gd name="connisteX31" fmla="*/ 135647 w 1094255"/>
              <a:gd name="connsiteY31" fmla="*/ 909672 h 971902"/>
              <a:gd name="connisteX32" fmla="*/ 99452 w 1094255"/>
              <a:gd name="connsiteY32" fmla="*/ 836647 h 971902"/>
              <a:gd name="connisteX33" fmla="*/ 63257 w 1094255"/>
              <a:gd name="connsiteY33" fmla="*/ 764257 h 971902"/>
              <a:gd name="connisteX34" fmla="*/ 27062 w 1094255"/>
              <a:gd name="connsiteY34" fmla="*/ 691867 h 971902"/>
              <a:gd name="connisteX35" fmla="*/ 2932 w 1094255"/>
              <a:gd name="connsiteY35" fmla="*/ 618842 h 971902"/>
              <a:gd name="connisteX36" fmla="*/ 2932 w 1094255"/>
              <a:gd name="connsiteY36" fmla="*/ 546452 h 971902"/>
              <a:gd name="connisteX37" fmla="*/ 14997 w 1094255"/>
              <a:gd name="connsiteY37" fmla="*/ 474062 h 9719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1094256" h="971903">
                <a:moveTo>
                  <a:pt x="99453" y="280388"/>
                </a:moveTo>
                <a:cubicBezTo>
                  <a:pt x="114693" y="268958"/>
                  <a:pt x="152158" y="239113"/>
                  <a:pt x="183908" y="220063"/>
                </a:cubicBezTo>
                <a:cubicBezTo>
                  <a:pt x="215658" y="201013"/>
                  <a:pt x="225183" y="203553"/>
                  <a:pt x="256933" y="183868"/>
                </a:cubicBezTo>
                <a:cubicBezTo>
                  <a:pt x="288683" y="164183"/>
                  <a:pt x="310273" y="144498"/>
                  <a:pt x="341388" y="122908"/>
                </a:cubicBezTo>
                <a:cubicBezTo>
                  <a:pt x="372503" y="101318"/>
                  <a:pt x="384568" y="91793"/>
                  <a:pt x="413778" y="74648"/>
                </a:cubicBezTo>
                <a:cubicBezTo>
                  <a:pt x="442988" y="57503"/>
                  <a:pt x="457593" y="50518"/>
                  <a:pt x="486803" y="38453"/>
                </a:cubicBezTo>
                <a:cubicBezTo>
                  <a:pt x="516013" y="26388"/>
                  <a:pt x="529983" y="21308"/>
                  <a:pt x="559193" y="14323"/>
                </a:cubicBezTo>
                <a:cubicBezTo>
                  <a:pt x="588403" y="7338"/>
                  <a:pt x="602373" y="4798"/>
                  <a:pt x="631583" y="2258"/>
                </a:cubicBezTo>
                <a:cubicBezTo>
                  <a:pt x="660793" y="-282"/>
                  <a:pt x="674763" y="2258"/>
                  <a:pt x="703973" y="2258"/>
                </a:cubicBezTo>
                <a:cubicBezTo>
                  <a:pt x="733183" y="2258"/>
                  <a:pt x="747788" y="-2822"/>
                  <a:pt x="776998" y="2258"/>
                </a:cubicBezTo>
                <a:cubicBezTo>
                  <a:pt x="806208" y="7338"/>
                  <a:pt x="820178" y="11783"/>
                  <a:pt x="849388" y="26388"/>
                </a:cubicBezTo>
                <a:cubicBezTo>
                  <a:pt x="878598" y="40993"/>
                  <a:pt x="892568" y="53058"/>
                  <a:pt x="921778" y="74648"/>
                </a:cubicBezTo>
                <a:cubicBezTo>
                  <a:pt x="950988" y="96238"/>
                  <a:pt x="968133" y="108938"/>
                  <a:pt x="994803" y="135608"/>
                </a:cubicBezTo>
                <a:cubicBezTo>
                  <a:pt x="1021473" y="162278"/>
                  <a:pt x="1037983" y="178788"/>
                  <a:pt x="1055128" y="207998"/>
                </a:cubicBezTo>
                <a:cubicBezTo>
                  <a:pt x="1072273" y="237208"/>
                  <a:pt x="1072273" y="251178"/>
                  <a:pt x="1079258" y="280388"/>
                </a:cubicBezTo>
                <a:cubicBezTo>
                  <a:pt x="1086243" y="309598"/>
                  <a:pt x="1088783" y="323568"/>
                  <a:pt x="1091323" y="352778"/>
                </a:cubicBezTo>
                <a:cubicBezTo>
                  <a:pt x="1093863" y="381988"/>
                  <a:pt x="1096403" y="396593"/>
                  <a:pt x="1091323" y="425803"/>
                </a:cubicBezTo>
                <a:cubicBezTo>
                  <a:pt x="1086243" y="455013"/>
                  <a:pt x="1074178" y="468983"/>
                  <a:pt x="1067193" y="498193"/>
                </a:cubicBezTo>
                <a:cubicBezTo>
                  <a:pt x="1060208" y="527403"/>
                  <a:pt x="1064653" y="541373"/>
                  <a:pt x="1055128" y="570583"/>
                </a:cubicBezTo>
                <a:cubicBezTo>
                  <a:pt x="1045603" y="599793"/>
                  <a:pt x="1038618" y="614398"/>
                  <a:pt x="1018933" y="643608"/>
                </a:cubicBezTo>
                <a:cubicBezTo>
                  <a:pt x="999248" y="672818"/>
                  <a:pt x="984643" y="686788"/>
                  <a:pt x="957973" y="715998"/>
                </a:cubicBezTo>
                <a:cubicBezTo>
                  <a:pt x="931303" y="745208"/>
                  <a:pt x="914793" y="764258"/>
                  <a:pt x="885583" y="788388"/>
                </a:cubicBezTo>
                <a:cubicBezTo>
                  <a:pt x="856373" y="812518"/>
                  <a:pt x="842403" y="819503"/>
                  <a:pt x="813193" y="836648"/>
                </a:cubicBezTo>
                <a:cubicBezTo>
                  <a:pt x="783983" y="853793"/>
                  <a:pt x="770013" y="858238"/>
                  <a:pt x="740803" y="872843"/>
                </a:cubicBezTo>
                <a:cubicBezTo>
                  <a:pt x="711593" y="887448"/>
                  <a:pt x="699528" y="900148"/>
                  <a:pt x="667778" y="909673"/>
                </a:cubicBezTo>
                <a:cubicBezTo>
                  <a:pt x="636028" y="919198"/>
                  <a:pt x="614438" y="914753"/>
                  <a:pt x="583323" y="921738"/>
                </a:cubicBezTo>
                <a:cubicBezTo>
                  <a:pt x="552208" y="928723"/>
                  <a:pt x="542683" y="938883"/>
                  <a:pt x="510933" y="945868"/>
                </a:cubicBezTo>
                <a:cubicBezTo>
                  <a:pt x="479183" y="952853"/>
                  <a:pt x="457593" y="952853"/>
                  <a:pt x="425843" y="957933"/>
                </a:cubicBezTo>
                <a:cubicBezTo>
                  <a:pt x="394093" y="963013"/>
                  <a:pt x="382663" y="967458"/>
                  <a:pt x="353453" y="969998"/>
                </a:cubicBezTo>
                <a:cubicBezTo>
                  <a:pt x="324243" y="972538"/>
                  <a:pt x="310273" y="972538"/>
                  <a:pt x="281063" y="969998"/>
                </a:cubicBezTo>
                <a:cubicBezTo>
                  <a:pt x="251853" y="967458"/>
                  <a:pt x="237248" y="969998"/>
                  <a:pt x="208038" y="957933"/>
                </a:cubicBezTo>
                <a:cubicBezTo>
                  <a:pt x="178828" y="945868"/>
                  <a:pt x="157238" y="933803"/>
                  <a:pt x="135648" y="909673"/>
                </a:cubicBezTo>
                <a:cubicBezTo>
                  <a:pt x="114058" y="885543"/>
                  <a:pt x="114058" y="865858"/>
                  <a:pt x="99453" y="836648"/>
                </a:cubicBezTo>
                <a:cubicBezTo>
                  <a:pt x="84848" y="807438"/>
                  <a:pt x="77863" y="793468"/>
                  <a:pt x="63258" y="764258"/>
                </a:cubicBezTo>
                <a:cubicBezTo>
                  <a:pt x="48653" y="735048"/>
                  <a:pt x="39128" y="721078"/>
                  <a:pt x="27063" y="691868"/>
                </a:cubicBezTo>
                <a:cubicBezTo>
                  <a:pt x="14998" y="662658"/>
                  <a:pt x="8013" y="648053"/>
                  <a:pt x="2933" y="618843"/>
                </a:cubicBezTo>
                <a:cubicBezTo>
                  <a:pt x="-2147" y="589633"/>
                  <a:pt x="393" y="575663"/>
                  <a:pt x="2933" y="546453"/>
                </a:cubicBezTo>
                <a:cubicBezTo>
                  <a:pt x="5473" y="517243"/>
                  <a:pt x="12458" y="487398"/>
                  <a:pt x="14998" y="474063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1036638" y="4408170"/>
            <a:ext cx="74326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Where’s the skateboard?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1393190" y="5526405"/>
            <a:ext cx="6719570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It’s in the </a:t>
            </a:r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dining room</a:t>
            </a:r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.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5" name="Picture 4" descr="LINE_ALBUM_STUDENT BOOK  M.3_๒๓๐๕๒๖_12"/>
          <p:cNvPicPr>
            <a:picLocks noChangeAspect="1"/>
          </p:cNvPicPr>
          <p:nvPr/>
        </p:nvPicPr>
        <p:blipFill>
          <a:blip r:embed="rId2"/>
          <a:srcRect l="34815" t="12377" r="37038" b="77568"/>
          <a:stretch>
            <a:fillRect/>
          </a:stretch>
        </p:blipFill>
        <p:spPr>
          <a:xfrm>
            <a:off x="1393190" y="285115"/>
            <a:ext cx="6358255" cy="35687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 5"/>
          <p:cNvSpPr/>
          <p:nvPr/>
        </p:nvSpPr>
        <p:spPr>
          <a:xfrm rot="4440000">
            <a:off x="5394325" y="1994535"/>
            <a:ext cx="1934210" cy="1666240"/>
          </a:xfrm>
          <a:custGeom>
            <a:avLst/>
            <a:gdLst>
              <a:gd name="connisteX0" fmla="*/ 99452 w 1094255"/>
              <a:gd name="connsiteY0" fmla="*/ 280387 h 971902"/>
              <a:gd name="connisteX1" fmla="*/ 183907 w 1094255"/>
              <a:gd name="connsiteY1" fmla="*/ 220062 h 971902"/>
              <a:gd name="connisteX2" fmla="*/ 256932 w 1094255"/>
              <a:gd name="connsiteY2" fmla="*/ 183867 h 971902"/>
              <a:gd name="connisteX3" fmla="*/ 341387 w 1094255"/>
              <a:gd name="connsiteY3" fmla="*/ 122907 h 971902"/>
              <a:gd name="connisteX4" fmla="*/ 413777 w 1094255"/>
              <a:gd name="connsiteY4" fmla="*/ 74647 h 971902"/>
              <a:gd name="connisteX5" fmla="*/ 486802 w 1094255"/>
              <a:gd name="connsiteY5" fmla="*/ 38452 h 971902"/>
              <a:gd name="connisteX6" fmla="*/ 559192 w 1094255"/>
              <a:gd name="connsiteY6" fmla="*/ 14322 h 971902"/>
              <a:gd name="connisteX7" fmla="*/ 631582 w 1094255"/>
              <a:gd name="connsiteY7" fmla="*/ 2257 h 971902"/>
              <a:gd name="connisteX8" fmla="*/ 703972 w 1094255"/>
              <a:gd name="connsiteY8" fmla="*/ 2257 h 971902"/>
              <a:gd name="connisteX9" fmla="*/ 776997 w 1094255"/>
              <a:gd name="connsiteY9" fmla="*/ 2257 h 971902"/>
              <a:gd name="connisteX10" fmla="*/ 849387 w 1094255"/>
              <a:gd name="connsiteY10" fmla="*/ 26387 h 971902"/>
              <a:gd name="connisteX11" fmla="*/ 921777 w 1094255"/>
              <a:gd name="connsiteY11" fmla="*/ 74647 h 971902"/>
              <a:gd name="connisteX12" fmla="*/ 994802 w 1094255"/>
              <a:gd name="connsiteY12" fmla="*/ 135607 h 971902"/>
              <a:gd name="connisteX13" fmla="*/ 1055127 w 1094255"/>
              <a:gd name="connsiteY13" fmla="*/ 207997 h 971902"/>
              <a:gd name="connisteX14" fmla="*/ 1079257 w 1094255"/>
              <a:gd name="connsiteY14" fmla="*/ 280387 h 971902"/>
              <a:gd name="connisteX15" fmla="*/ 1091322 w 1094255"/>
              <a:gd name="connsiteY15" fmla="*/ 352777 h 971902"/>
              <a:gd name="connisteX16" fmla="*/ 1091322 w 1094255"/>
              <a:gd name="connsiteY16" fmla="*/ 425802 h 971902"/>
              <a:gd name="connisteX17" fmla="*/ 1067192 w 1094255"/>
              <a:gd name="connsiteY17" fmla="*/ 498192 h 971902"/>
              <a:gd name="connisteX18" fmla="*/ 1055127 w 1094255"/>
              <a:gd name="connsiteY18" fmla="*/ 570582 h 971902"/>
              <a:gd name="connisteX19" fmla="*/ 1018932 w 1094255"/>
              <a:gd name="connsiteY19" fmla="*/ 643607 h 971902"/>
              <a:gd name="connisteX20" fmla="*/ 957972 w 1094255"/>
              <a:gd name="connsiteY20" fmla="*/ 715997 h 971902"/>
              <a:gd name="connisteX21" fmla="*/ 885582 w 1094255"/>
              <a:gd name="connsiteY21" fmla="*/ 788387 h 971902"/>
              <a:gd name="connisteX22" fmla="*/ 813192 w 1094255"/>
              <a:gd name="connsiteY22" fmla="*/ 836647 h 971902"/>
              <a:gd name="connisteX23" fmla="*/ 740802 w 1094255"/>
              <a:gd name="connsiteY23" fmla="*/ 872842 h 971902"/>
              <a:gd name="connisteX24" fmla="*/ 667777 w 1094255"/>
              <a:gd name="connsiteY24" fmla="*/ 909672 h 971902"/>
              <a:gd name="connisteX25" fmla="*/ 583322 w 1094255"/>
              <a:gd name="connsiteY25" fmla="*/ 921737 h 971902"/>
              <a:gd name="connisteX26" fmla="*/ 510932 w 1094255"/>
              <a:gd name="connsiteY26" fmla="*/ 945867 h 971902"/>
              <a:gd name="connisteX27" fmla="*/ 425842 w 1094255"/>
              <a:gd name="connsiteY27" fmla="*/ 957932 h 971902"/>
              <a:gd name="connisteX28" fmla="*/ 353452 w 1094255"/>
              <a:gd name="connsiteY28" fmla="*/ 969997 h 971902"/>
              <a:gd name="connisteX29" fmla="*/ 281062 w 1094255"/>
              <a:gd name="connsiteY29" fmla="*/ 969997 h 971902"/>
              <a:gd name="connisteX30" fmla="*/ 208037 w 1094255"/>
              <a:gd name="connsiteY30" fmla="*/ 957932 h 971902"/>
              <a:gd name="connisteX31" fmla="*/ 135647 w 1094255"/>
              <a:gd name="connsiteY31" fmla="*/ 909672 h 971902"/>
              <a:gd name="connisteX32" fmla="*/ 99452 w 1094255"/>
              <a:gd name="connsiteY32" fmla="*/ 836647 h 971902"/>
              <a:gd name="connisteX33" fmla="*/ 63257 w 1094255"/>
              <a:gd name="connsiteY33" fmla="*/ 764257 h 971902"/>
              <a:gd name="connisteX34" fmla="*/ 27062 w 1094255"/>
              <a:gd name="connsiteY34" fmla="*/ 691867 h 971902"/>
              <a:gd name="connisteX35" fmla="*/ 2932 w 1094255"/>
              <a:gd name="connsiteY35" fmla="*/ 618842 h 971902"/>
              <a:gd name="connisteX36" fmla="*/ 2932 w 1094255"/>
              <a:gd name="connsiteY36" fmla="*/ 546452 h 971902"/>
              <a:gd name="connisteX37" fmla="*/ 14997 w 1094255"/>
              <a:gd name="connsiteY37" fmla="*/ 474062 h 9719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1094256" h="971903">
                <a:moveTo>
                  <a:pt x="99453" y="280388"/>
                </a:moveTo>
                <a:cubicBezTo>
                  <a:pt x="114693" y="268958"/>
                  <a:pt x="152158" y="239113"/>
                  <a:pt x="183908" y="220063"/>
                </a:cubicBezTo>
                <a:cubicBezTo>
                  <a:pt x="215658" y="201013"/>
                  <a:pt x="225183" y="203553"/>
                  <a:pt x="256933" y="183868"/>
                </a:cubicBezTo>
                <a:cubicBezTo>
                  <a:pt x="288683" y="164183"/>
                  <a:pt x="310273" y="144498"/>
                  <a:pt x="341388" y="122908"/>
                </a:cubicBezTo>
                <a:cubicBezTo>
                  <a:pt x="372503" y="101318"/>
                  <a:pt x="384568" y="91793"/>
                  <a:pt x="413778" y="74648"/>
                </a:cubicBezTo>
                <a:cubicBezTo>
                  <a:pt x="442988" y="57503"/>
                  <a:pt x="457593" y="50518"/>
                  <a:pt x="486803" y="38453"/>
                </a:cubicBezTo>
                <a:cubicBezTo>
                  <a:pt x="516013" y="26388"/>
                  <a:pt x="529983" y="21308"/>
                  <a:pt x="559193" y="14323"/>
                </a:cubicBezTo>
                <a:cubicBezTo>
                  <a:pt x="588403" y="7338"/>
                  <a:pt x="602373" y="4798"/>
                  <a:pt x="631583" y="2258"/>
                </a:cubicBezTo>
                <a:cubicBezTo>
                  <a:pt x="660793" y="-282"/>
                  <a:pt x="674763" y="2258"/>
                  <a:pt x="703973" y="2258"/>
                </a:cubicBezTo>
                <a:cubicBezTo>
                  <a:pt x="733183" y="2258"/>
                  <a:pt x="747788" y="-2822"/>
                  <a:pt x="776998" y="2258"/>
                </a:cubicBezTo>
                <a:cubicBezTo>
                  <a:pt x="806208" y="7338"/>
                  <a:pt x="820178" y="11783"/>
                  <a:pt x="849388" y="26388"/>
                </a:cubicBezTo>
                <a:cubicBezTo>
                  <a:pt x="878598" y="40993"/>
                  <a:pt x="892568" y="53058"/>
                  <a:pt x="921778" y="74648"/>
                </a:cubicBezTo>
                <a:cubicBezTo>
                  <a:pt x="950988" y="96238"/>
                  <a:pt x="968133" y="108938"/>
                  <a:pt x="994803" y="135608"/>
                </a:cubicBezTo>
                <a:cubicBezTo>
                  <a:pt x="1021473" y="162278"/>
                  <a:pt x="1037983" y="178788"/>
                  <a:pt x="1055128" y="207998"/>
                </a:cubicBezTo>
                <a:cubicBezTo>
                  <a:pt x="1072273" y="237208"/>
                  <a:pt x="1072273" y="251178"/>
                  <a:pt x="1079258" y="280388"/>
                </a:cubicBezTo>
                <a:cubicBezTo>
                  <a:pt x="1086243" y="309598"/>
                  <a:pt x="1088783" y="323568"/>
                  <a:pt x="1091323" y="352778"/>
                </a:cubicBezTo>
                <a:cubicBezTo>
                  <a:pt x="1093863" y="381988"/>
                  <a:pt x="1096403" y="396593"/>
                  <a:pt x="1091323" y="425803"/>
                </a:cubicBezTo>
                <a:cubicBezTo>
                  <a:pt x="1086243" y="455013"/>
                  <a:pt x="1074178" y="468983"/>
                  <a:pt x="1067193" y="498193"/>
                </a:cubicBezTo>
                <a:cubicBezTo>
                  <a:pt x="1060208" y="527403"/>
                  <a:pt x="1064653" y="541373"/>
                  <a:pt x="1055128" y="570583"/>
                </a:cubicBezTo>
                <a:cubicBezTo>
                  <a:pt x="1045603" y="599793"/>
                  <a:pt x="1038618" y="614398"/>
                  <a:pt x="1018933" y="643608"/>
                </a:cubicBezTo>
                <a:cubicBezTo>
                  <a:pt x="999248" y="672818"/>
                  <a:pt x="984643" y="686788"/>
                  <a:pt x="957973" y="715998"/>
                </a:cubicBezTo>
                <a:cubicBezTo>
                  <a:pt x="931303" y="745208"/>
                  <a:pt x="914793" y="764258"/>
                  <a:pt x="885583" y="788388"/>
                </a:cubicBezTo>
                <a:cubicBezTo>
                  <a:pt x="856373" y="812518"/>
                  <a:pt x="842403" y="819503"/>
                  <a:pt x="813193" y="836648"/>
                </a:cubicBezTo>
                <a:cubicBezTo>
                  <a:pt x="783983" y="853793"/>
                  <a:pt x="770013" y="858238"/>
                  <a:pt x="740803" y="872843"/>
                </a:cubicBezTo>
                <a:cubicBezTo>
                  <a:pt x="711593" y="887448"/>
                  <a:pt x="699528" y="900148"/>
                  <a:pt x="667778" y="909673"/>
                </a:cubicBezTo>
                <a:cubicBezTo>
                  <a:pt x="636028" y="919198"/>
                  <a:pt x="614438" y="914753"/>
                  <a:pt x="583323" y="921738"/>
                </a:cubicBezTo>
                <a:cubicBezTo>
                  <a:pt x="552208" y="928723"/>
                  <a:pt x="542683" y="938883"/>
                  <a:pt x="510933" y="945868"/>
                </a:cubicBezTo>
                <a:cubicBezTo>
                  <a:pt x="479183" y="952853"/>
                  <a:pt x="457593" y="952853"/>
                  <a:pt x="425843" y="957933"/>
                </a:cubicBezTo>
                <a:cubicBezTo>
                  <a:pt x="394093" y="963013"/>
                  <a:pt x="382663" y="967458"/>
                  <a:pt x="353453" y="969998"/>
                </a:cubicBezTo>
                <a:cubicBezTo>
                  <a:pt x="324243" y="972538"/>
                  <a:pt x="310273" y="972538"/>
                  <a:pt x="281063" y="969998"/>
                </a:cubicBezTo>
                <a:cubicBezTo>
                  <a:pt x="251853" y="967458"/>
                  <a:pt x="237248" y="969998"/>
                  <a:pt x="208038" y="957933"/>
                </a:cubicBezTo>
                <a:cubicBezTo>
                  <a:pt x="178828" y="945868"/>
                  <a:pt x="157238" y="933803"/>
                  <a:pt x="135648" y="909673"/>
                </a:cubicBezTo>
                <a:cubicBezTo>
                  <a:pt x="114058" y="885543"/>
                  <a:pt x="114058" y="865858"/>
                  <a:pt x="99453" y="836648"/>
                </a:cubicBezTo>
                <a:cubicBezTo>
                  <a:pt x="84848" y="807438"/>
                  <a:pt x="77863" y="793468"/>
                  <a:pt x="63258" y="764258"/>
                </a:cubicBezTo>
                <a:cubicBezTo>
                  <a:pt x="48653" y="735048"/>
                  <a:pt x="39128" y="721078"/>
                  <a:pt x="27063" y="691868"/>
                </a:cubicBezTo>
                <a:cubicBezTo>
                  <a:pt x="14998" y="662658"/>
                  <a:pt x="8013" y="648053"/>
                  <a:pt x="2933" y="618843"/>
                </a:cubicBezTo>
                <a:cubicBezTo>
                  <a:pt x="-2147" y="589633"/>
                  <a:pt x="393" y="575663"/>
                  <a:pt x="2933" y="546453"/>
                </a:cubicBezTo>
                <a:cubicBezTo>
                  <a:pt x="5473" y="517243"/>
                  <a:pt x="12458" y="487398"/>
                  <a:pt x="14998" y="474063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1036638" y="4408170"/>
            <a:ext cx="743267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Where’s the skateboard?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1510983" y="5526405"/>
            <a:ext cx="648398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It’s in the </a:t>
            </a:r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living room</a:t>
            </a:r>
            <a:r>
              <a:rPr lang="en-US" altLang="zh-CN" sz="48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.</a:t>
            </a:r>
            <a:endParaRPr lang="en-US" altLang="zh-CN" sz="4800" b="1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838518" y="153035"/>
            <a:ext cx="3662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 u="sng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 u="sng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609918" y="1294765"/>
            <a:ext cx="4119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Where’s the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bed 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470218" y="1939925"/>
            <a:ext cx="43992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It’s in the bedroom.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Picture 9" descr="LINE_ALBUM_STUDENT BOOK  M.3_๒๓๐๕๒๖_12"/>
          <p:cNvPicPr>
            <a:picLocks noChangeAspect="1"/>
          </p:cNvPicPr>
          <p:nvPr/>
        </p:nvPicPr>
        <p:blipFill>
          <a:blip r:embed="rId2"/>
          <a:srcRect l="33923" t="60315" r="50151" b="25750"/>
          <a:stretch>
            <a:fillRect/>
          </a:stretch>
        </p:blipFill>
        <p:spPr>
          <a:xfrm>
            <a:off x="4933315" y="435610"/>
            <a:ext cx="4083050" cy="505460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63818" y="2800985"/>
            <a:ext cx="4805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Is this the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bedroom 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1384618" y="3446145"/>
            <a:ext cx="21640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Yes, it is.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787083" y="1985645"/>
            <a:ext cx="756856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Let’s Review</a:t>
            </a:r>
            <a:endParaRPr lang="en-US" altLang="zh-CN" sz="9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838518" y="153035"/>
            <a:ext cx="3662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 u="sng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 u="sng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381318" y="1294765"/>
            <a:ext cx="4577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Where’s the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fridge 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648018" y="1939925"/>
            <a:ext cx="40436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It’s in the kitchen.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" name="Picture 10" descr="LINE_ALBUM_STUDENT BOOK  M.3_๒๓๐๕๒๖_12"/>
          <p:cNvPicPr>
            <a:picLocks noChangeAspect="1"/>
          </p:cNvPicPr>
          <p:nvPr/>
        </p:nvPicPr>
        <p:blipFill>
          <a:blip r:embed="rId2"/>
          <a:srcRect l="78979" t="59949" r="5095" b="26116"/>
          <a:stretch>
            <a:fillRect/>
          </a:stretch>
        </p:blipFill>
        <p:spPr>
          <a:xfrm>
            <a:off x="4933315" y="435610"/>
            <a:ext cx="4083050" cy="505460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-12382" y="2800985"/>
            <a:ext cx="4958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Is this the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bathroom 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1206818" y="3446145"/>
            <a:ext cx="25196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No, it isn’t.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902018" y="4307205"/>
            <a:ext cx="3154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is this 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940118" y="4952365"/>
            <a:ext cx="30784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It’s a kitchen.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4" grpId="0" bldLvl="0" animBg="1"/>
      <p:bldP spid="14" grpId="1" animBg="1"/>
      <p:bldP spid="12" grpId="0"/>
      <p:bldP spid="12" grpId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838518" y="153035"/>
            <a:ext cx="3662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 u="sng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 u="sng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319088" y="1294765"/>
            <a:ext cx="46532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Where’s the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mirror 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394018" y="1939925"/>
            <a:ext cx="45516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It’s in the bathroom.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" name="Picture 10" descr="LINE_ALBUM_STUDENT BOOK  M.3_๒๓๐๕๒๖_12"/>
          <p:cNvPicPr>
            <a:picLocks noChangeAspect="1"/>
          </p:cNvPicPr>
          <p:nvPr/>
        </p:nvPicPr>
        <p:blipFill>
          <a:blip r:embed="rId2"/>
          <a:srcRect l="34114" t="74719" r="49960" b="11346"/>
          <a:stretch>
            <a:fillRect/>
          </a:stretch>
        </p:blipFill>
        <p:spPr>
          <a:xfrm>
            <a:off x="4869815" y="435610"/>
            <a:ext cx="4083050" cy="505460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-12382" y="2800985"/>
            <a:ext cx="4958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Is this the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bathroom 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1384618" y="3446145"/>
            <a:ext cx="21640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Yes, it is.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4" grpId="0" bldLvl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838518" y="153035"/>
            <a:ext cx="3662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 u="sng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 u="sng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482918" y="1294765"/>
            <a:ext cx="4373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Where’s the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table 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38418" y="1939925"/>
            <a:ext cx="49072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It’s in the </a:t>
            </a:r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living room</a:t>
            </a:r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 descr="LINE_ALBUM_STUDENT BOOK  M.3_๒๓๐๕๒๖_12"/>
          <p:cNvPicPr>
            <a:picLocks noChangeAspect="1"/>
          </p:cNvPicPr>
          <p:nvPr/>
        </p:nvPicPr>
        <p:blipFill>
          <a:blip r:embed="rId2"/>
          <a:srcRect l="79593" t="74919" r="4481" b="11146"/>
          <a:stretch>
            <a:fillRect/>
          </a:stretch>
        </p:blipFill>
        <p:spPr>
          <a:xfrm>
            <a:off x="4933315" y="435610"/>
            <a:ext cx="4083050" cy="505460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-78422" y="2800985"/>
            <a:ext cx="5186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Is this the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living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room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1206818" y="3446145"/>
            <a:ext cx="25196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No, it isn’t.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902018" y="4307205"/>
            <a:ext cx="3154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is this 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s 19"/>
          <p:cNvSpPr/>
          <p:nvPr/>
        </p:nvSpPr>
        <p:spPr>
          <a:xfrm>
            <a:off x="508318" y="4952365"/>
            <a:ext cx="3942080" cy="645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It’s a living room.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8" grpId="0" bldLvl="0" animBg="1"/>
      <p:bldP spid="18" grpId="1" animBg="1"/>
      <p:bldP spid="19" grpId="0"/>
      <p:bldP spid="19" grpId="1"/>
      <p:bldP spid="20" grpId="0" bldLvl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2" name="Picture 1" descr="Screenshot 2026-02-05 at 1.26.12 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015" cy="6856730"/>
          </a:xfrm>
          <a:prstGeom prst="rect">
            <a:avLst/>
          </a:prstGeom>
        </p:spPr>
      </p:pic>
      <p:pic>
        <p:nvPicPr>
          <p:cNvPr id="7" name="Picture 6" descr="Screenshot 2026-02-05 at 2.22.01 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45" y="3634740"/>
            <a:ext cx="1506220" cy="116332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1169035" y="3368040"/>
            <a:ext cx="1209675" cy="205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1136015" y="4963795"/>
            <a:ext cx="1209675" cy="205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891280" y="4963795"/>
            <a:ext cx="1209675" cy="205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3016885" y="3384550"/>
            <a:ext cx="1209675" cy="205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4789170" y="3371850"/>
            <a:ext cx="1209675" cy="205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6561455" y="3383915"/>
            <a:ext cx="1209675" cy="205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6646545" y="4963795"/>
            <a:ext cx="1209675" cy="205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  <p:pic>
        <p:nvPicPr>
          <p:cNvPr id="17" name="Picture 16" descr="LINE_ALBUM_STUDENT BOOK  M.3_๒๓๐๕๒๖_12"/>
          <p:cNvPicPr>
            <a:picLocks noChangeAspect="1"/>
          </p:cNvPicPr>
          <p:nvPr/>
        </p:nvPicPr>
        <p:blipFill>
          <a:blip r:embed="rId4"/>
          <a:srcRect l="7142" t="25863" r="69060" b="67268"/>
          <a:stretch>
            <a:fillRect/>
          </a:stretch>
        </p:blipFill>
        <p:spPr>
          <a:xfrm>
            <a:off x="6351270" y="2031365"/>
            <a:ext cx="1580515" cy="1280160"/>
          </a:xfrm>
          <a:prstGeom prst="rect">
            <a:avLst/>
          </a:prstGeom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s 18"/>
          <p:cNvSpPr/>
          <p:nvPr/>
        </p:nvSpPr>
        <p:spPr>
          <a:xfrm>
            <a:off x="1065213" y="132715"/>
            <a:ext cx="7013575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Kitchen		Dining room	Living room	Dressing room</a:t>
            </a:r>
            <a:endParaRPr lang="en-US" altLang="zh-CN" sz="15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Garage		Bathroom		Bedroom</a:t>
            </a:r>
            <a:endParaRPr lang="en-US" altLang="zh-CN" sz="15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225108" y="300990"/>
            <a:ext cx="2443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Let’s write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395288" y="2552065"/>
            <a:ext cx="210439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420428" y="2540635"/>
            <a:ext cx="210439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6456363" y="2546985"/>
            <a:ext cx="210439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408623" y="4565650"/>
            <a:ext cx="210439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3433763" y="4554220"/>
            <a:ext cx="210439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6469698" y="4560570"/>
            <a:ext cx="210439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365443" y="5563870"/>
            <a:ext cx="8412480" cy="1076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kitchen	bathroom	garage	</a:t>
            </a:r>
            <a:endParaRPr lang="en-US" altLang="zh-CN" sz="3200" b="1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altLang="zh-CN" sz="3200" b="1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bedroom		living room	dining room		</a:t>
            </a:r>
            <a:endParaRPr lang="en-US" altLang="zh-CN" sz="3200" b="1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 descr="LINE_ALBUM_WORKBOOK 3_๒๓๐๕๑๘_17"/>
          <p:cNvPicPr>
            <a:picLocks noChangeAspect="1"/>
          </p:cNvPicPr>
          <p:nvPr/>
        </p:nvPicPr>
        <p:blipFill>
          <a:blip r:embed="rId1"/>
          <a:srcRect l="7862" t="16046" r="49387" b="73019"/>
          <a:stretch>
            <a:fillRect/>
          </a:stretch>
        </p:blipFill>
        <p:spPr>
          <a:xfrm>
            <a:off x="128905" y="1221740"/>
            <a:ext cx="2664460" cy="1244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7" name="Picture 16" descr="LINE_ALBUM_WORKBOOK 3_๒๓๐๕๑๘_17"/>
          <p:cNvPicPr>
            <a:picLocks noChangeAspect="1"/>
          </p:cNvPicPr>
          <p:nvPr/>
        </p:nvPicPr>
        <p:blipFill>
          <a:blip r:embed="rId1"/>
          <a:srcRect l="52498" t="15940" r="4751" b="73125"/>
          <a:stretch>
            <a:fillRect/>
          </a:stretch>
        </p:blipFill>
        <p:spPr>
          <a:xfrm>
            <a:off x="3140710" y="1221740"/>
            <a:ext cx="2664460" cy="1244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9" name="Picture 18" descr="LINE_ALBUM_WORKBOOK 3_๒๓๐๕๑๘_17"/>
          <p:cNvPicPr>
            <a:picLocks noChangeAspect="1"/>
          </p:cNvPicPr>
          <p:nvPr/>
        </p:nvPicPr>
        <p:blipFill>
          <a:blip r:embed="rId1"/>
          <a:srcRect l="7862" t="30077" r="49387" b="58988"/>
          <a:stretch>
            <a:fillRect/>
          </a:stretch>
        </p:blipFill>
        <p:spPr>
          <a:xfrm>
            <a:off x="6194425" y="1221740"/>
            <a:ext cx="2664460" cy="1244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0" name="Picture 19" descr="LINE_ALBUM_WORKBOOK 3_๒๓๐๕๑๘_17"/>
          <p:cNvPicPr>
            <a:picLocks noChangeAspect="1"/>
          </p:cNvPicPr>
          <p:nvPr/>
        </p:nvPicPr>
        <p:blipFill>
          <a:blip r:embed="rId1"/>
          <a:srcRect l="52304" t="29441" r="4945" b="59624"/>
          <a:stretch>
            <a:fillRect/>
          </a:stretch>
        </p:blipFill>
        <p:spPr>
          <a:xfrm>
            <a:off x="142240" y="3258820"/>
            <a:ext cx="2664460" cy="1244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1" name="Picture 20" descr="LINE_ALBUM_WORKBOOK 3_๒๓๐๕๑๘_17"/>
          <p:cNvPicPr>
            <a:picLocks noChangeAspect="1"/>
          </p:cNvPicPr>
          <p:nvPr/>
        </p:nvPicPr>
        <p:blipFill>
          <a:blip r:embed="rId1"/>
          <a:srcRect l="7862" t="43361" r="49387" b="45704"/>
          <a:stretch>
            <a:fillRect/>
          </a:stretch>
        </p:blipFill>
        <p:spPr>
          <a:xfrm>
            <a:off x="3154045" y="3258820"/>
            <a:ext cx="2664460" cy="1244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2" name="Picture 21" descr="LINE_ALBUM_WORKBOOK 3_๒๓๐๕๑๘_17"/>
          <p:cNvPicPr>
            <a:picLocks noChangeAspect="1"/>
          </p:cNvPicPr>
          <p:nvPr/>
        </p:nvPicPr>
        <p:blipFill>
          <a:blip r:embed="rId1"/>
          <a:srcRect l="52885" t="43149" r="4364" b="45916"/>
          <a:stretch>
            <a:fillRect/>
          </a:stretch>
        </p:blipFill>
        <p:spPr>
          <a:xfrm>
            <a:off x="6207760" y="3258820"/>
            <a:ext cx="2664460" cy="1244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1963738" y="276860"/>
            <a:ext cx="5618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Where’s the skateboard?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94958" y="2866390"/>
            <a:ext cx="400177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1. It’s in the 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 descr="LINE_ALBUM_WORKBOOK 3_๒๓๐๕๑๘_17"/>
          <p:cNvPicPr>
            <a:picLocks noChangeAspect="1"/>
          </p:cNvPicPr>
          <p:nvPr/>
        </p:nvPicPr>
        <p:blipFill>
          <a:blip r:embed="rId1"/>
          <a:srcRect l="8830" t="69393" r="48419" b="19672"/>
          <a:stretch>
            <a:fillRect/>
          </a:stretch>
        </p:blipFill>
        <p:spPr>
          <a:xfrm>
            <a:off x="963930" y="1270000"/>
            <a:ext cx="2664460" cy="14732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Rectangles 3"/>
          <p:cNvSpPr/>
          <p:nvPr/>
        </p:nvSpPr>
        <p:spPr>
          <a:xfrm>
            <a:off x="4683443" y="2866390"/>
            <a:ext cx="413893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2. _______________.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5" descr="LINE_ALBUM_WORKBOOK 3_๒๓๐๕๑๘_17"/>
          <p:cNvPicPr>
            <a:picLocks noChangeAspect="1"/>
          </p:cNvPicPr>
          <p:nvPr/>
        </p:nvPicPr>
        <p:blipFill>
          <a:blip r:embed="rId1"/>
          <a:srcRect l="52885" t="69124" r="4364" b="19941"/>
          <a:stretch>
            <a:fillRect/>
          </a:stretch>
        </p:blipFill>
        <p:spPr>
          <a:xfrm>
            <a:off x="5420995" y="1270000"/>
            <a:ext cx="2664460" cy="14732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452438" y="5363845"/>
            <a:ext cx="368681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3. _____________.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7" descr="LINE_ALBUM_WORKBOOK 3_๒๓๐๕๑๘_17"/>
          <p:cNvPicPr>
            <a:picLocks noChangeAspect="1"/>
          </p:cNvPicPr>
          <p:nvPr/>
        </p:nvPicPr>
        <p:blipFill>
          <a:blip r:embed="rId1"/>
          <a:srcRect l="9411" t="82859" r="47838" b="6206"/>
          <a:stretch>
            <a:fillRect/>
          </a:stretch>
        </p:blipFill>
        <p:spPr>
          <a:xfrm>
            <a:off x="963930" y="3767455"/>
            <a:ext cx="2664460" cy="14732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Rectangles 8"/>
          <p:cNvSpPr/>
          <p:nvPr/>
        </p:nvSpPr>
        <p:spPr>
          <a:xfrm>
            <a:off x="4683443" y="5363845"/>
            <a:ext cx="413893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4. _______________.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Picture 9" descr="LINE_ALBUM_WORKBOOK 3_๒๓๐๕๑๘_17"/>
          <p:cNvPicPr>
            <a:picLocks noChangeAspect="1"/>
          </p:cNvPicPr>
          <p:nvPr/>
        </p:nvPicPr>
        <p:blipFill>
          <a:blip r:embed="rId1"/>
          <a:srcRect l="53670" t="82590" r="3579" b="6475"/>
          <a:stretch>
            <a:fillRect/>
          </a:stretch>
        </p:blipFill>
        <p:spPr>
          <a:xfrm>
            <a:off x="5420995" y="3767455"/>
            <a:ext cx="2664460" cy="14732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2" name="Picture 1" descr="Screenshot 2026-01-26 at 11.57.00 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828040"/>
            <a:ext cx="782955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2-05 at 3.00.58 PM">
            <a:hlinkClick r:id="rId1" tooltip="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" y="297815"/>
            <a:ext cx="8261350" cy="5801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2-05 at 1.28.0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935"/>
            <a:ext cx="9144000" cy="5602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732473" y="1313815"/>
            <a:ext cx="7678420" cy="30460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Wawati SC" panose="040B0500000000000000" charset="-122"/>
                <a:ea typeface="Wawati SC" panose="040B0500000000000000" charset="-122"/>
                <a:cs typeface="Wawati SC" panose="040B0500000000000000" charset="-122"/>
              </a:rPr>
              <a:t>Let’s practice </a:t>
            </a:r>
            <a:endParaRPr lang="en-US" altLang="zh-CN" sz="960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Wawati SC" panose="040B0500000000000000" charset="-122"/>
              <a:ea typeface="Wawati SC" panose="040B0500000000000000" charset="-122"/>
              <a:cs typeface="Wawati SC" panose="040B0500000000000000" charset="-122"/>
            </a:endParaRPr>
          </a:p>
          <a:p>
            <a:pPr algn="ctr"/>
            <a:r>
              <a:rPr lang="en-US" altLang="zh-CN" sz="96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Wawati SC" panose="040B0500000000000000" charset="-122"/>
                <a:ea typeface="Wawati SC" panose="040B0500000000000000" charset="-122"/>
                <a:cs typeface="Wawati SC" panose="040B0500000000000000" charset="-122"/>
              </a:rPr>
              <a:t>the words</a:t>
            </a:r>
            <a:endParaRPr lang="en-US" altLang="zh-CN" sz="960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Wawati SC" panose="040B0500000000000000" charset="-122"/>
              <a:ea typeface="Wawati SC" panose="040B0500000000000000" charset="-122"/>
              <a:cs typeface="Wawati SC" panose="040B05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3_๒๓๐๕๒๖_12"/>
          <p:cNvPicPr>
            <a:picLocks noChangeAspect="1"/>
          </p:cNvPicPr>
          <p:nvPr/>
        </p:nvPicPr>
        <p:blipFill>
          <a:blip r:embed="rId2"/>
          <a:srcRect l="4990" t="12343" r="66863" b="77602"/>
          <a:stretch>
            <a:fillRect/>
          </a:stretch>
        </p:blipFill>
        <p:spPr>
          <a:xfrm>
            <a:off x="544830" y="387985"/>
            <a:ext cx="8253095" cy="463169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s 2"/>
          <p:cNvSpPr/>
          <p:nvPr/>
        </p:nvSpPr>
        <p:spPr>
          <a:xfrm>
            <a:off x="2974976" y="5400675"/>
            <a:ext cx="3193415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Bedroom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3_๒๓๐๕๒๖_12"/>
          <p:cNvPicPr>
            <a:picLocks noChangeAspect="1"/>
          </p:cNvPicPr>
          <p:nvPr/>
        </p:nvPicPr>
        <p:blipFill>
          <a:blip r:embed="rId2"/>
          <a:srcRect l="35064" t="12528" r="36789" b="77417"/>
          <a:stretch>
            <a:fillRect/>
          </a:stretch>
        </p:blipFill>
        <p:spPr>
          <a:xfrm>
            <a:off x="544830" y="387985"/>
            <a:ext cx="8253095" cy="463169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s 2"/>
          <p:cNvSpPr/>
          <p:nvPr/>
        </p:nvSpPr>
        <p:spPr>
          <a:xfrm>
            <a:off x="2517776" y="5400675"/>
            <a:ext cx="4107815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Living room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3_๒๓๐๕๒๖_12"/>
          <p:cNvPicPr>
            <a:picLocks noChangeAspect="1"/>
          </p:cNvPicPr>
          <p:nvPr/>
        </p:nvPicPr>
        <p:blipFill>
          <a:blip r:embed="rId2"/>
          <a:srcRect l="65338" t="12525" r="6515" b="77420"/>
          <a:stretch>
            <a:fillRect/>
          </a:stretch>
        </p:blipFill>
        <p:spPr>
          <a:xfrm>
            <a:off x="544830" y="387985"/>
            <a:ext cx="8253095" cy="463169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s 2"/>
          <p:cNvSpPr/>
          <p:nvPr/>
        </p:nvSpPr>
        <p:spPr>
          <a:xfrm>
            <a:off x="2860676" y="5400675"/>
            <a:ext cx="3422015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Bathroom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3_๒๓๐๕๒๖_12"/>
          <p:cNvPicPr>
            <a:picLocks noChangeAspect="1"/>
          </p:cNvPicPr>
          <p:nvPr/>
        </p:nvPicPr>
        <p:blipFill>
          <a:blip r:embed="rId2"/>
          <a:srcRect l="5033" t="24186" r="66820" b="65759"/>
          <a:stretch>
            <a:fillRect/>
          </a:stretch>
        </p:blipFill>
        <p:spPr>
          <a:xfrm>
            <a:off x="544830" y="387985"/>
            <a:ext cx="8253095" cy="463169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s 2"/>
          <p:cNvSpPr/>
          <p:nvPr/>
        </p:nvSpPr>
        <p:spPr>
          <a:xfrm>
            <a:off x="2460943" y="5400675"/>
            <a:ext cx="4221480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Dining room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1123</Words>
  <Application>WPS Presentation</Application>
  <PresentationFormat>Widescreen</PresentationFormat>
  <Paragraphs>130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宋体-简</vt:lpstr>
      <vt:lpstr>Wawati SC</vt:lpstr>
      <vt:lpstr>Microsoft YaHei</vt:lpstr>
      <vt:lpstr>汉仪旗黑</vt:lpstr>
      <vt:lpstr>Arial Unicode MS</vt:lpstr>
      <vt:lpstr>Calibri</vt:lpstr>
      <vt:lpstr>Helvetica Neue</vt:lpstr>
      <vt:lpstr>Orange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wilberthmaldecino1991</dc:creator>
  <cp:lastModifiedBy>wilberthmaldecino1991</cp:lastModifiedBy>
  <cp:revision>11</cp:revision>
  <dcterms:created xsi:type="dcterms:W3CDTF">2026-02-05T08:08:59Z</dcterms:created>
  <dcterms:modified xsi:type="dcterms:W3CDTF">2026-02-05T08:08:59Z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1033-5.7.1.8093</vt:lpwstr>
  </property>
</Properties>
</file>