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129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086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30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887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7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92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6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77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14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06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32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82BE629-187A-478B-8E69-078FE9C9CB0A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C1D8C41-87F7-41E3-87A0-9B0871296E3F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0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8FB517-104B-B6F0-D77C-07B3E1185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553" y="2032460"/>
            <a:ext cx="10058400" cy="3566160"/>
          </a:xfrm>
        </p:spPr>
        <p:txBody>
          <a:bodyPr/>
          <a:lstStyle/>
          <a:p>
            <a:r>
              <a:rPr lang="zh-CN" altLang="en-US" sz="16600" b="1" dirty="0">
                <a:solidFill>
                  <a:srgbClr val="00B050"/>
                </a:solidFill>
                <a:ea typeface="Gungsuh" panose="02030600000101010101" pitchFamily="18" charset="-127"/>
              </a:rPr>
              <a:t>颜色</a:t>
            </a:r>
            <a:r>
              <a:rPr lang="zh-CN" altLang="en-US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r>
              <a:rPr lang="en-US" altLang="zh-CN" dirty="0" err="1">
                <a:latin typeface="Gungsuh" panose="02030600000101010101" pitchFamily="18" charset="-127"/>
                <a:ea typeface="Gungsuh" panose="02030600000101010101" pitchFamily="18" charset="-127"/>
              </a:rPr>
              <a:t>Colours</a:t>
            </a:r>
            <a:endParaRPr lang="zh-CN" altLang="en-US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C02D53-175A-09C8-3989-818F76A769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AD43910-F7CD-D979-36C9-3192EE73C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3" y="0"/>
            <a:ext cx="6034087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274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Eng Sub] colours in Chinese，颜色教学视频，汉语教学词卡/Daily Chinese - YouTube">
            <a:extLst>
              <a:ext uri="{FF2B5EF4-FFF2-40B4-BE49-F238E27FC236}">
                <a16:creationId xmlns:a16="http://schemas.microsoft.com/office/drawing/2014/main" id="{E12504E3-B45F-A8A9-BF8D-94C0F39AE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r="12843"/>
          <a:stretch>
            <a:fillRect/>
          </a:stretch>
        </p:blipFill>
        <p:spPr bwMode="auto">
          <a:xfrm>
            <a:off x="1097280" y="286603"/>
            <a:ext cx="5866938" cy="59046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认真学习卡通人物图片_认真学习卡通人物设计素材_红动中国">
            <a:extLst>
              <a:ext uri="{FF2B5EF4-FFF2-40B4-BE49-F238E27FC236}">
                <a16:creationId xmlns:a16="http://schemas.microsoft.com/office/drawing/2014/main" id="{84361941-51A5-9FE8-1697-92628DEB0B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218" y="1737360"/>
            <a:ext cx="4022725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04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0E6AC-22BE-20D3-55C9-9F71FCBAC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88906"/>
            <a:ext cx="8620461" cy="748454"/>
          </a:xfrm>
        </p:spPr>
        <p:txBody>
          <a:bodyPr>
            <a:normAutofit/>
          </a:bodyPr>
          <a:lstStyle/>
          <a:p>
            <a:r>
              <a:rPr lang="zh-CN" altLang="en-US" sz="4400" b="1" i="1" dirty="0">
                <a:solidFill>
                  <a:srgbClr val="FF0000"/>
                </a:solidFill>
              </a:rPr>
              <a:t>课文</a:t>
            </a:r>
            <a:r>
              <a:rPr lang="zh-CN" altLang="en-US" sz="4400" b="1" i="1" dirty="0"/>
              <a:t>  </a:t>
            </a:r>
            <a:r>
              <a:rPr lang="en-US" altLang="zh-CN" sz="4400" b="1" dirty="0">
                <a:highlight>
                  <a:srgbClr val="FFFF00"/>
                </a:highlight>
              </a:rPr>
              <a:t>UNIT 7 </a:t>
            </a:r>
            <a:endParaRPr lang="zh-CN" altLang="en-US" sz="4400" b="1" dirty="0">
              <a:highlight>
                <a:srgbClr val="FFFF00"/>
              </a:highlight>
            </a:endParaRPr>
          </a:p>
        </p:txBody>
      </p:sp>
      <p:pic>
        <p:nvPicPr>
          <p:cNvPr id="2052" name="Picture 4" descr="卡通人物读书学习的儿童素材图片免费下载_高清卡通手绘png_千库网(图片编号13622824)">
            <a:extLst>
              <a:ext uri="{FF2B5EF4-FFF2-40B4-BE49-F238E27FC236}">
                <a16:creationId xmlns:a16="http://schemas.microsoft.com/office/drawing/2014/main" id="{16896E69-19EE-ABDC-47AD-2B53132B6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95" y="1737360"/>
            <a:ext cx="4291982" cy="42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F77C2B8A-5556-9CC3-03AA-D6A63BB1C2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77" y="918999"/>
            <a:ext cx="4177229" cy="5116946"/>
          </a:xfrm>
        </p:spPr>
      </p:pic>
      <p:pic>
        <p:nvPicPr>
          <p:cNvPr id="10" name="内容占位符 4">
            <a:extLst>
              <a:ext uri="{FF2B5EF4-FFF2-40B4-BE49-F238E27FC236}">
                <a16:creationId xmlns:a16="http://schemas.microsoft.com/office/drawing/2014/main" id="{B8D558CD-A91F-E9C6-8B8E-32817336FD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06" y="918999"/>
            <a:ext cx="3365325" cy="512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95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1944C3-CA43-54DA-1D28-B7D6D183C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练习</a:t>
            </a:r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CBE4B33D-9140-6865-AA9F-58E9C15F0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3" y="67136"/>
            <a:ext cx="4257963" cy="6214326"/>
          </a:xfrm>
        </p:spPr>
      </p:pic>
      <p:pic>
        <p:nvPicPr>
          <p:cNvPr id="3074" name="Picture 2" descr="可爱男孩卡通人物在书桌上学习或做功课向量例证. 插画包括有字符, 了解, 图画, 智能, 聪明, 创造性- 376166421">
            <a:extLst>
              <a:ext uri="{FF2B5EF4-FFF2-40B4-BE49-F238E27FC236}">
                <a16:creationId xmlns:a16="http://schemas.microsoft.com/office/drawing/2014/main" id="{78285C47-BF2B-8ECE-398D-892D1B1BA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644" y="2068945"/>
            <a:ext cx="3819236" cy="381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椭圆 9">
            <a:extLst>
              <a:ext uri="{FF2B5EF4-FFF2-40B4-BE49-F238E27FC236}">
                <a16:creationId xmlns:a16="http://schemas.microsoft.com/office/drawing/2014/main" id="{CC99D038-B39B-642B-3C9F-75C629C67DCC}"/>
              </a:ext>
            </a:extLst>
          </p:cNvPr>
          <p:cNvSpPr/>
          <p:nvPr/>
        </p:nvSpPr>
        <p:spPr>
          <a:xfrm>
            <a:off x="7970981" y="1505527"/>
            <a:ext cx="637309" cy="5634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B41E25D-24AD-B672-DE9E-D5D0CDE6BDC8}"/>
              </a:ext>
            </a:extLst>
          </p:cNvPr>
          <p:cNvSpPr/>
          <p:nvPr/>
        </p:nvSpPr>
        <p:spPr>
          <a:xfrm>
            <a:off x="7001162" y="2892590"/>
            <a:ext cx="637309" cy="5634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186C5DC3-6554-7918-0669-D48FACB86812}"/>
              </a:ext>
            </a:extLst>
          </p:cNvPr>
          <p:cNvSpPr/>
          <p:nvPr/>
        </p:nvSpPr>
        <p:spPr>
          <a:xfrm>
            <a:off x="7897091" y="5407891"/>
            <a:ext cx="637309" cy="5634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24E30780-7463-BB9E-6DB9-CC70E286968F}"/>
              </a:ext>
            </a:extLst>
          </p:cNvPr>
          <p:cNvSpPr/>
          <p:nvPr/>
        </p:nvSpPr>
        <p:spPr>
          <a:xfrm>
            <a:off x="7010397" y="4160984"/>
            <a:ext cx="637309" cy="56341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75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</TotalTime>
  <Words>6</Words>
  <Application>Microsoft Office PowerPoint</Application>
  <PresentationFormat>宽屏</PresentationFormat>
  <Paragraphs>3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Gungsuh</vt:lpstr>
      <vt:lpstr>Arial</vt:lpstr>
      <vt:lpstr>Calibri</vt:lpstr>
      <vt:lpstr>Calibri Light</vt:lpstr>
      <vt:lpstr>回顾</vt:lpstr>
      <vt:lpstr>颜色 Colours</vt:lpstr>
      <vt:lpstr>PowerPoint 演示文稿</vt:lpstr>
      <vt:lpstr>课文  UNIT 7 </vt:lpstr>
      <vt:lpstr>练习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ACER</dc:creator>
  <cp:lastModifiedBy>ACER</cp:lastModifiedBy>
  <cp:revision>1</cp:revision>
  <dcterms:created xsi:type="dcterms:W3CDTF">2026-01-26T08:21:17Z</dcterms:created>
  <dcterms:modified xsi:type="dcterms:W3CDTF">2026-01-26T08:31:02Z</dcterms:modified>
</cp:coreProperties>
</file>