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5"/>
  </p:notesMasterIdLst>
  <p:sldIdLst>
    <p:sldId id="256" r:id="rId2"/>
    <p:sldId id="292" r:id="rId3"/>
    <p:sldId id="266" r:id="rId4"/>
    <p:sldId id="280" r:id="rId5"/>
    <p:sldId id="282" r:id="rId6"/>
    <p:sldId id="281" r:id="rId7"/>
    <p:sldId id="288" r:id="rId8"/>
    <p:sldId id="289" r:id="rId9"/>
    <p:sldId id="267" r:id="rId10"/>
    <p:sldId id="265" r:id="rId11"/>
    <p:sldId id="272" r:id="rId12"/>
    <p:sldId id="268" r:id="rId13"/>
    <p:sldId id="290" r:id="rId14"/>
    <p:sldId id="269" r:id="rId15"/>
    <p:sldId id="274" r:id="rId16"/>
    <p:sldId id="273" r:id="rId17"/>
    <p:sldId id="291" r:id="rId18"/>
    <p:sldId id="270" r:id="rId19"/>
    <p:sldId id="275" r:id="rId20"/>
    <p:sldId id="271" r:id="rId21"/>
    <p:sldId id="298" r:id="rId22"/>
    <p:sldId id="294" r:id="rId23"/>
    <p:sldId id="295" r:id="rId24"/>
    <p:sldId id="296" r:id="rId25"/>
    <p:sldId id="297" r:id="rId26"/>
    <p:sldId id="257" r:id="rId27"/>
    <p:sldId id="258" r:id="rId28"/>
    <p:sldId id="259" r:id="rId29"/>
    <p:sldId id="264" r:id="rId30"/>
    <p:sldId id="286" r:id="rId31"/>
    <p:sldId id="287" r:id="rId32"/>
    <p:sldId id="263" r:id="rId33"/>
    <p:sldId id="293" r:id="rId34"/>
    <p:sldId id="283" r:id="rId35"/>
    <p:sldId id="284" r:id="rId36"/>
    <p:sldId id="285" r:id="rId37"/>
    <p:sldId id="260" r:id="rId38"/>
    <p:sldId id="261" r:id="rId39"/>
    <p:sldId id="262" r:id="rId40"/>
    <p:sldId id="276" r:id="rId41"/>
    <p:sldId id="279" r:id="rId42"/>
    <p:sldId id="277" r:id="rId43"/>
    <p:sldId id="278" r:id="rId44"/>
  </p:sldIdLst>
  <p:sldSz cx="12192000" cy="6858000"/>
  <p:notesSz cx="6858000" cy="9144000"/>
  <p:embeddedFontLst>
    <p:embeddedFont>
      <p:font typeface="华文楷体" panose="02010600040101010101" pitchFamily="2" charset="-122"/>
      <p:regular r:id="rId46"/>
    </p:embeddedFont>
    <p:embeddedFont>
      <p:font typeface="ChahlamThin" panose="00000500000000000000" pitchFamily="2" charset="-34"/>
      <p:regular r:id="rId47"/>
    </p:embeddedFont>
    <p:embeddedFont>
      <p:font typeface="KaiTi" panose="02010609060101010101" pitchFamily="49" charset="-122"/>
      <p:regular r:id="rId48"/>
    </p:embeddedFont>
    <p:embeddedFont>
      <p:font typeface="Mitr" panose="00000500000000000000" pitchFamily="2" charset="-34"/>
      <p:regular r:id="rId49"/>
      <p:bold r:id="rId50"/>
    </p:embeddedFont>
    <p:embeddedFont>
      <p:font typeface="Mitr ExtraLight" panose="00000300000000000000" pitchFamily="2" charset="-34"/>
      <p:regular r:id="rId51"/>
    </p:embeddedFont>
    <p:embeddedFont>
      <p:font typeface="STXihei" panose="02010600040101010101" pitchFamily="2" charset="-122"/>
      <p:regular r:id="rId52"/>
    </p:embeddedFont>
    <p:embeddedFont>
      <p:font typeface="TH SarabunPSK" panose="020B0500040200020003" pitchFamily="34" charset="-34"/>
      <p:regular r:id="rId53"/>
      <p:bold r:id="rId54"/>
      <p:italic r:id="rId55"/>
      <p:boldItalic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902" y="30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B18892-D485-453F-8D71-85D367C4E3AD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DC128-DAAE-4E82-AF0C-07F0F59F6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92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D15F4F-A8EC-E2BC-09DF-8B1214E65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B8A804AD-F3E3-40CD-5B9E-922733DC58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445CFABE-9779-2B50-34A4-613979CAAC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448783D9-B8D2-1410-CC34-6DA44E95AE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1DC128-DAAE-4E82-AF0C-07F0F59F6E3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48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614C5-4D5C-B7B2-3819-124A7DCA6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661326A8-6DD9-0FF3-BBBC-409B3FD21D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F02F804A-8A21-FC80-B6F3-1D301C3B79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45E15F0D-48AD-A5B8-2496-BCB85D0939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1DC128-DAAE-4E82-AF0C-07F0F59F6E3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6941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BA76A-C860-C239-0E47-EB55776D1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645ECA88-D6DA-8272-DC79-6CBEE6E705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93B0151E-885A-8A84-8522-244BF87E76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899F85D5-DC7B-4687-131A-ED8382AA5B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1DC128-DAAE-4E82-AF0C-07F0F59F6E3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3847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47B4D1-0684-8ECC-0192-ACBEC403D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3ADEA4E2-7515-94D9-0F35-70C6C08998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41DBBBE1-C5C1-B759-AF4B-74C36186E3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AF5E8314-A93A-FB8F-1396-045D9D4DD6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1DC128-DAAE-4E82-AF0C-07F0F59F6E3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994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1DC128-DAAE-4E82-AF0C-07F0F59F6E3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740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8180D8-6385-2B23-E396-8CFA58C79F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39F10E2F-AF53-CB2B-D641-481F9304F8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53AA63ED-5A6B-B882-DB9F-0F8C67BE60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9A913194-55D6-71CC-C35D-4F09D1A21D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1DC128-DAAE-4E82-AF0C-07F0F59F6E3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7638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F29BE4-EB05-EEFD-693A-EC538051BD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58DEDEED-DA01-083F-76E3-DA22BE6CB3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F8CE020F-53F7-8377-823C-F44BC839E6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53889DB0-BA6B-248E-AEBC-9670BD618A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1DC128-DAAE-4E82-AF0C-07F0F59F6E3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4771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E0CCF7-C305-3A8B-49DD-B6C7FD297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>
            <a:extLst>
              <a:ext uri="{FF2B5EF4-FFF2-40B4-BE49-F238E27FC236}">
                <a16:creationId xmlns:a16="http://schemas.microsoft.com/office/drawing/2014/main" id="{8F6791E7-591D-0578-5EDC-29FE5EE293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>
            <a:extLst>
              <a:ext uri="{FF2B5EF4-FFF2-40B4-BE49-F238E27FC236}">
                <a16:creationId xmlns:a16="http://schemas.microsoft.com/office/drawing/2014/main" id="{C3C26BB4-DF7A-D1BC-5070-784C628E44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DBB98318-A0DA-79F7-78DC-D32FA88F03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1DC128-DAAE-4E82-AF0C-07F0F59F6E3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242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AB059619-5C31-B081-F4BD-72A79C3751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6C2FA962-5CA8-990C-426F-457E5D70FB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CA851729-9363-C79D-3272-2BF940C74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5B78B-7FE9-4234-9CCF-BA2E517E2FBC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33FA9C4C-669C-9652-52D0-2BA30EAA1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0A47E469-65BB-EE15-C6CD-074DEE1A0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D8C2D-E5F1-4F45-B732-171147216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461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F8B588C-546A-BDE9-ADE8-D0FD1239B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7239B5AB-6AD6-9BBC-4E33-DA15C18513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E94A4A54-1C14-252A-AF4F-1E652AEEF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5B78B-7FE9-4234-9CCF-BA2E517E2FBC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E3A3A4C4-2375-E918-CAA8-3ACC0BB6C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4FA7EF9E-A651-64B2-410B-AF46445F5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D8C2D-E5F1-4F45-B732-171147216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859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id="{AC3134BA-D927-FAB7-73FC-1EC923F898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C3A91922-490C-00A9-1063-D712964E7E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829F8042-7562-9DFD-8A0F-B5859E127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5B78B-7FE9-4234-9CCF-BA2E517E2FBC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AF479D39-D1E7-448E-F411-C9A541D7E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C53D6CA7-B96F-7734-AD53-ECF04683E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D8C2D-E5F1-4F45-B732-171147216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551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DA5EFFA1-E1C9-5FA4-025A-4590E2930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BDCB2218-AF54-5564-B035-5A939698F8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BD9DB431-0F64-C335-0CAC-2A77434FF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5B78B-7FE9-4234-9CCF-BA2E517E2FBC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0DF3FD8F-2685-296D-2235-68949ED4A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C1F20330-9C32-E9F8-9620-955100CDA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D8C2D-E5F1-4F45-B732-171147216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328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94D220E-0C62-FDE5-3289-64571D76D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690CB724-E893-36FE-8C79-53C21F90D0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2E4BF62C-76A0-6D58-7AF2-8BF28CC82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5B78B-7FE9-4234-9CCF-BA2E517E2FBC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51B85AD4-DDD0-0184-DFA6-D66178273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0F39C3B6-D37E-D0CE-AAE3-2338717CE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D8C2D-E5F1-4F45-B732-171147216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98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29BC89F-5A8F-2356-8E95-8F2536BDE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F44DFD64-5343-C6E1-B11E-9EC7B7B126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2FB4463B-35D0-4398-9629-A4DEBAD328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E3F5BEB5-8D5E-F859-7F46-9ECEAC2376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5B78B-7FE9-4234-9CCF-BA2E517E2FBC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33F6FC0D-639A-3BB4-1E1B-B8D86D2E3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21F95B10-0AAE-1EC8-1B2E-1E9E76084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D8C2D-E5F1-4F45-B732-171147216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154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F48517E8-2B58-D5E6-5BD8-2BA1F2248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004715E8-7645-F84F-1469-BDE8D4FBC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CB4272A3-2FB3-96EB-6879-F31C37EC45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6EE73A44-3ABA-D392-6F6E-9C35885C49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40525882-0B85-0502-6995-2DD7502E6C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id="{814C4B80-38E8-1972-4654-43024B2DE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5B78B-7FE9-4234-9CCF-BA2E517E2FBC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id="{16C5D8E0-582B-2A33-C933-3217A2290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B4EBCB48-6F8E-AB36-8B09-CBB616B55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D8C2D-E5F1-4F45-B732-171147216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447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6E7D93AA-BB30-F194-97F9-197FB9348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FC11D7CF-63A0-14DE-A630-35D020685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5B78B-7FE9-4234-9CCF-BA2E517E2FBC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7DB7279A-8ECC-3AEB-8AFE-327080CA0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BCE79281-34F5-7064-C6C4-054BE4136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D8C2D-E5F1-4F45-B732-171147216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317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E9E1DB0F-08CA-D2CC-E094-F9E865114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5B78B-7FE9-4234-9CCF-BA2E517E2FBC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id="{7A097559-DAE1-6214-6210-F7AF2408E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4F0DDF2D-8174-94B5-0509-B09A9BF29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D8C2D-E5F1-4F45-B732-171147216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739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B01C548C-1610-EF4B-C7C1-DA9F9B3C1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E169FC39-7EA4-9985-9E83-1DBDFB51E8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A96F6C6A-0B58-783A-862C-28EC990C8E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FFA6050C-D4C5-208D-382D-AA3541256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5B78B-7FE9-4234-9CCF-BA2E517E2FBC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44EC2CD0-62F6-18CC-51C6-D42D612B2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DF61D7A5-C597-52C3-5D2A-06B2DCE2F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D8C2D-E5F1-4F45-B732-171147216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899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CF71909-931C-EE1D-B2B3-43FA607F7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id="{663E5D65-1493-85A7-4A53-5C3C9E0CBD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701C1276-584B-6A77-BDB5-5E580C7CAF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556748C2-F2F7-BCC9-EA22-16213FCF4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5B78B-7FE9-4234-9CCF-BA2E517E2FBC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F65446B6-851D-2EF0-DB7D-8FAE74006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DF626C4C-1848-AA1A-8137-7B73E9481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8D8C2D-E5F1-4F45-B732-171147216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984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id="{9C0BB512-2BAC-797D-69B1-DED39C9B2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/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C8FC0578-6361-5C3B-A9F5-D1BE81112A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/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3012ABE4-6B04-74D9-CC22-43CDAAE3F7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35B78B-7FE9-4234-9CCF-BA2E517E2FBC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8E66DCDC-9096-117C-EE39-082D59B460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2FF918CE-7EE6-BDA1-16BF-11EC3FC196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8D8C2D-E5F1-4F45-B732-171147216E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901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2.png"/><Relationship Id="rId3" Type="http://schemas.openxmlformats.org/officeDocument/2006/relationships/image" Target="../media/image24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26.png"/><Relationship Id="rId10" Type="http://schemas.openxmlformats.org/officeDocument/2006/relationships/image" Target="../media/image19.png"/><Relationship Id="rId4" Type="http://schemas.openxmlformats.org/officeDocument/2006/relationships/image" Target="../media/image25.png"/><Relationship Id="rId9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2.png"/><Relationship Id="rId3" Type="http://schemas.openxmlformats.org/officeDocument/2006/relationships/image" Target="../media/image24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26.png"/><Relationship Id="rId10" Type="http://schemas.openxmlformats.org/officeDocument/2006/relationships/image" Target="../media/image19.png"/><Relationship Id="rId4" Type="http://schemas.openxmlformats.org/officeDocument/2006/relationships/image" Target="../media/image25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AD88AC7C-CF96-06E3-BF11-343FE63A51FC}"/>
              </a:ext>
            </a:extLst>
          </p:cNvPr>
          <p:cNvSpPr txBox="1"/>
          <p:nvPr/>
        </p:nvSpPr>
        <p:spPr>
          <a:xfrm>
            <a:off x="5557520" y="2427982"/>
            <a:ext cx="653288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8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我的家</a:t>
            </a:r>
            <a:endParaRPr lang="en-US" sz="13800" b="1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082EF52F-B1B5-0558-4E76-17291ADCA839}"/>
              </a:ext>
            </a:extLst>
          </p:cNvPr>
          <p:cNvSpPr txBox="1"/>
          <p:nvPr/>
        </p:nvSpPr>
        <p:spPr>
          <a:xfrm>
            <a:off x="5323840" y="1433215"/>
            <a:ext cx="88696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600" dirty="0" err="1">
                <a:latin typeface="Mitr" panose="00000500000000000000" pitchFamily="2" charset="-34"/>
                <a:cs typeface="Mitr" panose="00000500000000000000" pitchFamily="2" charset="-34"/>
              </a:rPr>
              <a:t>wǒ</a:t>
            </a:r>
            <a:r>
              <a:rPr lang="en-US" sz="9600" dirty="0">
                <a:latin typeface="Mitr" panose="00000500000000000000" pitchFamily="2" charset="-34"/>
                <a:cs typeface="Mitr" panose="00000500000000000000" pitchFamily="2" charset="-34"/>
              </a:rPr>
              <a:t> de</a:t>
            </a:r>
            <a:r>
              <a:rPr lang="th-TH" sz="9600" dirty="0">
                <a:latin typeface="Mitr" panose="00000500000000000000" pitchFamily="2" charset="-34"/>
                <a:cs typeface="Mitr" panose="00000500000000000000" pitchFamily="2" charset="-34"/>
              </a:rPr>
              <a:t> </a:t>
            </a:r>
            <a:r>
              <a:rPr lang="en-US" sz="9600" dirty="0" err="1">
                <a:latin typeface="Mitr" panose="00000500000000000000" pitchFamily="2" charset="-34"/>
                <a:cs typeface="Mitr" panose="00000500000000000000" pitchFamily="2" charset="-34"/>
              </a:rPr>
              <a:t>jiā</a:t>
            </a:r>
            <a:endParaRPr lang="en-US" sz="9600" dirty="0"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EE717658-B646-1A69-3DBE-CD096777AA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59" y="1993038"/>
            <a:ext cx="4981350" cy="332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885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961E187F-72E8-478D-AC1F-94A6764F0782}"/>
              </a:ext>
            </a:extLst>
          </p:cNvPr>
          <p:cNvSpPr txBox="1"/>
          <p:nvPr/>
        </p:nvSpPr>
        <p:spPr>
          <a:xfrm>
            <a:off x="3934691" y="5171111"/>
            <a:ext cx="54464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我</a:t>
            </a:r>
            <a:r>
              <a:rPr lang="zh-CN" altLang="en-US" sz="8800" b="1" dirty="0">
                <a:latin typeface="KaiTi" panose="02010609060101010101" pitchFamily="49" charset="-122"/>
                <a:ea typeface="KaiTi" panose="02010609060101010101" pitchFamily="49" charset="-122"/>
              </a:rPr>
              <a:t>的</a:t>
            </a:r>
            <a:r>
              <a:rPr lang="zh-CN" altLang="en-US" sz="8800" b="1" dirty="0">
                <a:solidFill>
                  <a:srgbClr val="7030A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妈妈</a:t>
            </a:r>
            <a:r>
              <a:rPr lang="zh-CN" altLang="en-US" sz="8800" b="1" dirty="0">
                <a:latin typeface="KaiTi" panose="02010609060101010101" pitchFamily="49" charset="-122"/>
                <a:ea typeface="KaiTi" panose="02010609060101010101" pitchFamily="49" charset="-122"/>
              </a:rPr>
              <a:t>。</a:t>
            </a:r>
            <a:endParaRPr lang="th-TH" sz="88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8C399284-BDB7-41B5-8874-70C5A93787EE}"/>
              </a:ext>
            </a:extLst>
          </p:cNvPr>
          <p:cNvSpPr txBox="1"/>
          <p:nvPr/>
        </p:nvSpPr>
        <p:spPr>
          <a:xfrm>
            <a:off x="3912517" y="4328110"/>
            <a:ext cx="519453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5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Mitr ExtraLight" panose="00000300000000000000" pitchFamily="2" charset="-34"/>
                <a:ea typeface="YOUSHEhaoshenti" panose="00020600040101010101" pitchFamily="18" charset="-122"/>
                <a:cs typeface="Mitr ExtraLight" panose="00000300000000000000" pitchFamily="2" charset="-34"/>
              </a:rPr>
              <a:t>w</a:t>
            </a:r>
            <a:r>
              <a:rPr kumimoji="0" lang="th-TH" altLang="th-TH" sz="5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Mitr ExtraLight" panose="00000300000000000000" pitchFamily="2" charset="-34"/>
                <a:ea typeface="YOUSHEhaoshenti" panose="00020600040101010101" pitchFamily="18" charset="-122"/>
                <a:cs typeface="Mitr ExtraLight" panose="00000300000000000000" pitchFamily="2" charset="-34"/>
              </a:rPr>
              <a:t>ǒ</a:t>
            </a:r>
            <a:r>
              <a:rPr kumimoji="0" lang="th-TH" altLang="th-TH" sz="5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Mitr ExtraLight" panose="00000300000000000000" pitchFamily="2" charset="-34"/>
                <a:ea typeface="YOUSHEhaoshenti" panose="00020600040101010101" pitchFamily="18" charset="-122"/>
                <a:cs typeface="Mitr ExtraLight" panose="00000300000000000000" pitchFamily="2" charset="-34"/>
              </a:rPr>
              <a:t> </a:t>
            </a:r>
            <a:r>
              <a:rPr kumimoji="0" lang="th-TH" altLang="th-TH" sz="5400" b="1" i="0" u="none" strike="noStrike" cap="none" normalizeH="0" baseline="0" dirty="0" err="1">
                <a:ln>
                  <a:noFill/>
                </a:ln>
                <a:effectLst/>
                <a:latin typeface="Mitr ExtraLight" panose="00000300000000000000" pitchFamily="2" charset="-34"/>
                <a:ea typeface="YOUSHEhaoshenti" panose="00020600040101010101" pitchFamily="18" charset="-122"/>
                <a:cs typeface="Mitr ExtraLight" panose="00000300000000000000" pitchFamily="2" charset="-34"/>
              </a:rPr>
              <a:t>de</a:t>
            </a:r>
            <a:r>
              <a:rPr kumimoji="0" lang="th-TH" altLang="th-TH" sz="5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Mitr ExtraLight" panose="00000300000000000000" pitchFamily="2" charset="-34"/>
                <a:ea typeface="YOUSHEhaoshenti" panose="00020600040101010101" pitchFamily="18" charset="-122"/>
                <a:cs typeface="Mitr ExtraLight" panose="00000300000000000000" pitchFamily="2" charset="-34"/>
              </a:rPr>
              <a:t> </a:t>
            </a:r>
            <a:r>
              <a:rPr kumimoji="0" lang="th-TH" altLang="th-TH" sz="5400" b="1" i="0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Mitr ExtraLight" panose="00000300000000000000" pitchFamily="2" charset="-34"/>
                <a:ea typeface="YOUSHEhaoshenti" panose="00020600040101010101" pitchFamily="18" charset="-122"/>
                <a:cs typeface="Mitr ExtraLight" panose="00000300000000000000" pitchFamily="2" charset="-34"/>
              </a:rPr>
              <a:t>mā</a:t>
            </a:r>
            <a:r>
              <a:rPr kumimoji="0" lang="th-TH" altLang="th-TH" sz="54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Mitr ExtraLight" panose="00000300000000000000" pitchFamily="2" charset="-34"/>
                <a:ea typeface="YOUSHEhaoshenti" panose="00020600040101010101" pitchFamily="18" charset="-122"/>
                <a:cs typeface="Mitr ExtraLight" panose="00000300000000000000" pitchFamily="2" charset="-34"/>
              </a:rPr>
              <a:t> m</a:t>
            </a:r>
            <a:r>
              <a:rPr lang="en-US" altLang="th-TH" sz="5400" b="1" dirty="0">
                <a:solidFill>
                  <a:srgbClr val="7030A0"/>
                </a:solidFill>
                <a:latin typeface="Mitr ExtraLight" panose="00000300000000000000" pitchFamily="2" charset="-34"/>
                <a:ea typeface="YOUSHEhaoshenti" panose="00020600040101010101" pitchFamily="18" charset="-122"/>
                <a:cs typeface="Mitr ExtraLight" panose="00000300000000000000" pitchFamily="2" charset="-34"/>
              </a:rPr>
              <a:t>a</a:t>
            </a:r>
            <a:r>
              <a:rPr kumimoji="0" lang="th-TH" altLang="th-TH" sz="48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Mitr ExtraLight" panose="00000300000000000000" pitchFamily="2" charset="-34"/>
                <a:ea typeface="YOUSHEhaoshenti" panose="00020600040101010101" pitchFamily="18" charset="-122"/>
                <a:cs typeface="Mitr ExtraLight" panose="00000300000000000000" pitchFamily="2" charset="-34"/>
              </a:rPr>
              <a:t> </a:t>
            </a:r>
            <a:endParaRPr kumimoji="0" lang="th-TH" altLang="th-TH" sz="5400" b="1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Mitr ExtraLight" panose="00000300000000000000" pitchFamily="2" charset="-34"/>
              <a:ea typeface="YOUSHEhaoshenti" panose="00020600040101010101" pitchFamily="18" charset="-122"/>
              <a:cs typeface="Mitr ExtraLight" panose="00000300000000000000" pitchFamily="2" charset="-34"/>
            </a:endParaRPr>
          </a:p>
          <a:p>
            <a:endParaRPr lang="th-TH" sz="1400" dirty="0"/>
          </a:p>
        </p:txBody>
      </p:sp>
      <p:pic>
        <p:nvPicPr>
          <p:cNvPr id="7170" name="Picture 2" descr="แม่ลูกอ่อน อยากได้ 12 ประโยคที่ควรพูด เพื่อให้รู้สึกดีขึ้น">
            <a:extLst>
              <a:ext uri="{FF2B5EF4-FFF2-40B4-BE49-F238E27FC236}">
                <a16:creationId xmlns:a16="http://schemas.microsoft.com/office/drawing/2014/main" id="{291A9887-0C41-8E24-C09E-7710850A73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00" r="10787" b="18716"/>
          <a:stretch/>
        </p:blipFill>
        <p:spPr bwMode="auto">
          <a:xfrm>
            <a:off x="3934691" y="319511"/>
            <a:ext cx="4322618" cy="39069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ลูกศรเชื่อมต่อแบบตรง 4">
            <a:extLst>
              <a:ext uri="{FF2B5EF4-FFF2-40B4-BE49-F238E27FC236}">
                <a16:creationId xmlns:a16="http://schemas.microsoft.com/office/drawing/2014/main" id="{92087854-2ADC-7E63-43BE-D850E8A5B516}"/>
              </a:ext>
            </a:extLst>
          </p:cNvPr>
          <p:cNvCxnSpPr>
            <a:cxnSpLocks/>
          </p:cNvCxnSpPr>
          <p:nvPr/>
        </p:nvCxnSpPr>
        <p:spPr>
          <a:xfrm flipH="1">
            <a:off x="7611722" y="319511"/>
            <a:ext cx="936533" cy="67284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977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emplate Powerpoint น่ารักๆ">
            <a:extLst>
              <a:ext uri="{FF2B5EF4-FFF2-40B4-BE49-F238E27FC236}">
                <a16:creationId xmlns:a16="http://schemas.microsoft.com/office/drawing/2014/main" id="{35AABB28-29CF-12E8-EF6D-F1E4DB1B8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22"/>
            <a:ext cx="12178628" cy="6850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8E95DF40-AD6C-3890-CCCD-BF2DDDCE739A}"/>
              </a:ext>
            </a:extLst>
          </p:cNvPr>
          <p:cNvSpPr txBox="1"/>
          <p:nvPr/>
        </p:nvSpPr>
        <p:spPr>
          <a:xfrm>
            <a:off x="2658489" y="2417023"/>
            <a:ext cx="747630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b="1" dirty="0">
                <a:solidFill>
                  <a:srgbClr val="FF0000"/>
                </a:solidFill>
                <a:latin typeface="Mitr ExtraLight" panose="00000300000000000000" pitchFamily="2" charset="-34"/>
                <a:ea typeface="KaiTi" panose="02010609060101010101" pitchFamily="49" charset="-122"/>
                <a:cs typeface="Mitr ExtraLight" panose="00000300000000000000" pitchFamily="2" charset="-34"/>
              </a:rPr>
              <a:t> </a:t>
            </a:r>
            <a:r>
              <a:rPr lang="en-US" altLang="zh-CN" sz="8800" b="1" dirty="0" err="1">
                <a:solidFill>
                  <a:srgbClr val="FF0000"/>
                </a:solidFill>
                <a:latin typeface="Mitr ExtraLight" panose="00000300000000000000" pitchFamily="2" charset="-34"/>
                <a:ea typeface="KaiTi" panose="02010609060101010101" pitchFamily="49" charset="-122"/>
                <a:cs typeface="Mitr ExtraLight" panose="00000300000000000000" pitchFamily="2" charset="-34"/>
              </a:rPr>
              <a:t>tā</a:t>
            </a:r>
            <a:r>
              <a:rPr lang="en-US" altLang="zh-CN" sz="8800" b="1" dirty="0">
                <a:solidFill>
                  <a:srgbClr val="FF0000"/>
                </a:solidFill>
                <a:latin typeface="Mitr ExtraLight" panose="00000300000000000000" pitchFamily="2" charset="-34"/>
                <a:ea typeface="KaiTi" panose="02010609060101010101" pitchFamily="49" charset="-122"/>
                <a:cs typeface="Mitr ExtraLight" panose="00000300000000000000" pitchFamily="2" charset="-34"/>
              </a:rPr>
              <a:t> </a:t>
            </a:r>
            <a:r>
              <a:rPr lang="en-US" altLang="zh-CN" sz="8800" b="1" dirty="0" err="1">
                <a:solidFill>
                  <a:srgbClr val="FF0000"/>
                </a:solidFill>
                <a:latin typeface="Mitr ExtraLight" panose="00000300000000000000" pitchFamily="2" charset="-34"/>
                <a:ea typeface="KaiTi" panose="02010609060101010101" pitchFamily="49" charset="-122"/>
                <a:cs typeface="Mitr ExtraLight" panose="00000300000000000000" pitchFamily="2" charset="-34"/>
              </a:rPr>
              <a:t>shì</a:t>
            </a:r>
            <a:r>
              <a:rPr lang="en-US" altLang="zh-CN" sz="8800" b="1" dirty="0">
                <a:solidFill>
                  <a:srgbClr val="FF0000"/>
                </a:solidFill>
                <a:latin typeface="Mitr ExtraLight" panose="00000300000000000000" pitchFamily="2" charset="-34"/>
                <a:ea typeface="KaiTi" panose="02010609060101010101" pitchFamily="49" charset="-122"/>
                <a:cs typeface="Mitr ExtraLight" panose="00000300000000000000" pitchFamily="2" charset="-34"/>
              </a:rPr>
              <a:t> </a:t>
            </a:r>
            <a:r>
              <a:rPr lang="en-US" altLang="zh-CN" sz="8800" b="1" dirty="0" err="1">
                <a:solidFill>
                  <a:srgbClr val="FF0000"/>
                </a:solidFill>
                <a:latin typeface="Mitr ExtraLight" panose="00000300000000000000" pitchFamily="2" charset="-34"/>
                <a:ea typeface="KaiTi" panose="02010609060101010101" pitchFamily="49" charset="-122"/>
                <a:cs typeface="Mitr ExtraLight" panose="00000300000000000000" pitchFamily="2" charset="-34"/>
              </a:rPr>
              <a:t>shuí</a:t>
            </a:r>
            <a:r>
              <a:rPr lang="en-US" altLang="zh-CN" sz="8800" b="1" dirty="0">
                <a:solidFill>
                  <a:srgbClr val="FF0000"/>
                </a:solidFill>
                <a:latin typeface="Mitr ExtraLight" panose="00000300000000000000" pitchFamily="2" charset="-34"/>
                <a:ea typeface="KaiTi" panose="02010609060101010101" pitchFamily="49" charset="-122"/>
                <a:cs typeface="Mitr ExtraLight" panose="00000300000000000000" pitchFamily="2" charset="-34"/>
              </a:rPr>
              <a:t> </a:t>
            </a:r>
          </a:p>
          <a:p>
            <a:pPr algn="ctr"/>
            <a:r>
              <a:rPr lang="zh-CN" altLang="en-US" sz="13800" b="1" dirty="0">
                <a:latin typeface="KaiTi" panose="02010609060101010101" pitchFamily="49" charset="-122"/>
                <a:ea typeface="KaiTi" panose="02010609060101010101" pitchFamily="49" charset="-122"/>
              </a:rPr>
              <a:t>他是谁？</a:t>
            </a:r>
            <a:endParaRPr lang="th-TH" sz="138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0132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960A9D9A-E7A9-8EBE-CA4C-6E773CAAF773}"/>
              </a:ext>
            </a:extLst>
          </p:cNvPr>
          <p:cNvSpPr txBox="1"/>
          <p:nvPr/>
        </p:nvSpPr>
        <p:spPr>
          <a:xfrm>
            <a:off x="261654" y="1723977"/>
            <a:ext cx="6596347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39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爸爸</a:t>
            </a:r>
            <a:endParaRPr lang="th-TH" sz="23900" b="1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292BEB14-E05E-3BBA-0CAA-554E1A1FCD00}"/>
              </a:ext>
            </a:extLst>
          </p:cNvPr>
          <p:cNvSpPr txBox="1"/>
          <p:nvPr/>
        </p:nvSpPr>
        <p:spPr>
          <a:xfrm>
            <a:off x="7273636" y="900545"/>
            <a:ext cx="491836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>
                <a:latin typeface="Mitr ExtraLight" panose="00000300000000000000" pitchFamily="2" charset="-34"/>
                <a:cs typeface="Mitr ExtraLight" panose="00000300000000000000" pitchFamily="2" charset="-34"/>
              </a:rPr>
              <a:t>A. m</a:t>
            </a:r>
            <a:r>
              <a:rPr lang="th-TH" altLang="th-TH" sz="6000" b="1" dirty="0" err="1">
                <a:latin typeface="Mitr ExtraLight" panose="00000300000000000000" pitchFamily="2" charset="-34"/>
                <a:cs typeface="Mitr ExtraLight" panose="00000300000000000000" pitchFamily="2" charset="-34"/>
              </a:rPr>
              <a:t>èi</a:t>
            </a:r>
            <a:r>
              <a:rPr lang="th-TH" altLang="th-TH" sz="6000" b="1" dirty="0">
                <a:latin typeface="Mitr ExtraLight" panose="00000300000000000000" pitchFamily="2" charset="-34"/>
                <a:cs typeface="Mitr ExtraLight" panose="00000300000000000000" pitchFamily="2" charset="-34"/>
              </a:rPr>
              <a:t> </a:t>
            </a:r>
            <a:r>
              <a:rPr lang="th-TH" altLang="th-TH" sz="6000" b="1" dirty="0" err="1">
                <a:latin typeface="Mitr ExtraLight" panose="00000300000000000000" pitchFamily="2" charset="-34"/>
                <a:cs typeface="Mitr ExtraLight" panose="00000300000000000000" pitchFamily="2" charset="-34"/>
              </a:rPr>
              <a:t>mei</a:t>
            </a:r>
            <a:r>
              <a:rPr lang="th-TH" altLang="th-TH" sz="6000" b="1" dirty="0">
                <a:latin typeface="Mitr ExtraLight" panose="00000300000000000000" pitchFamily="2" charset="-34"/>
                <a:cs typeface="Mitr ExtraLight" panose="00000300000000000000" pitchFamily="2" charset="-34"/>
              </a:rPr>
              <a:t> </a:t>
            </a:r>
          </a:p>
          <a:p>
            <a:endParaRPr lang="en-US" altLang="zh-CN" sz="6000" b="1" dirty="0">
              <a:latin typeface="Mitr ExtraLight" panose="00000300000000000000" pitchFamily="2" charset="-34"/>
              <a:cs typeface="Mitr ExtraLight" panose="00000300000000000000" pitchFamily="2" charset="-34"/>
            </a:endParaRPr>
          </a:p>
          <a:p>
            <a:r>
              <a:rPr lang="en-US" altLang="zh-CN" sz="6000" b="1" dirty="0">
                <a:latin typeface="Mitr ExtraLight" panose="00000300000000000000" pitchFamily="2" charset="-34"/>
                <a:cs typeface="Mitr ExtraLight" panose="00000300000000000000" pitchFamily="2" charset="-34"/>
              </a:rPr>
              <a:t>B. b</a:t>
            </a:r>
            <a:r>
              <a:rPr lang="th-TH" altLang="th-TH" sz="6000" b="1" dirty="0">
                <a:latin typeface="Mitr ExtraLight" panose="00000300000000000000" pitchFamily="2" charset="-34"/>
                <a:cs typeface="Mitr ExtraLight" panose="00000300000000000000" pitchFamily="2" charset="-34"/>
              </a:rPr>
              <a:t>à </a:t>
            </a:r>
            <a:r>
              <a:rPr lang="th-TH" altLang="th-TH" sz="6000" b="1" dirty="0" err="1">
                <a:latin typeface="Mitr ExtraLight" panose="00000300000000000000" pitchFamily="2" charset="-34"/>
                <a:cs typeface="Mitr ExtraLight" panose="00000300000000000000" pitchFamily="2" charset="-34"/>
              </a:rPr>
              <a:t>ba</a:t>
            </a:r>
            <a:r>
              <a:rPr lang="th-TH" altLang="th-TH" sz="6000" b="1" dirty="0">
                <a:latin typeface="Mitr ExtraLight" panose="00000300000000000000" pitchFamily="2" charset="-34"/>
                <a:cs typeface="Mitr ExtraLight" panose="00000300000000000000" pitchFamily="2" charset="-34"/>
              </a:rPr>
              <a:t> </a:t>
            </a:r>
          </a:p>
          <a:p>
            <a:endParaRPr lang="en-US" altLang="zh-CN" sz="6000" b="1" dirty="0">
              <a:latin typeface="Mitr ExtraLight" panose="00000300000000000000" pitchFamily="2" charset="-34"/>
              <a:cs typeface="Mitr ExtraLight" panose="00000300000000000000" pitchFamily="2" charset="-34"/>
            </a:endParaRPr>
          </a:p>
          <a:p>
            <a:r>
              <a:rPr lang="en-US" altLang="zh-CN" sz="6000" b="1" dirty="0">
                <a:latin typeface="Mitr ExtraLight" panose="00000300000000000000" pitchFamily="2" charset="-34"/>
                <a:cs typeface="Mitr ExtraLight" panose="00000300000000000000" pitchFamily="2" charset="-34"/>
              </a:rPr>
              <a:t>C. </a:t>
            </a:r>
            <a:r>
              <a:rPr lang="th-TH" altLang="th-TH" sz="7200" b="1" dirty="0" err="1">
                <a:latin typeface="Mitr ExtraLight" panose="00000300000000000000" pitchFamily="2" charset="-34"/>
                <a:ea typeface="YOUSHEhaoshenti" panose="00020600040101010101"/>
                <a:cs typeface="Mitr ExtraLight" panose="00000300000000000000" pitchFamily="2" charset="-34"/>
              </a:rPr>
              <a:t>mā</a:t>
            </a:r>
            <a:r>
              <a:rPr lang="th-TH" altLang="th-TH" sz="7200" b="1" dirty="0">
                <a:latin typeface="Mitr ExtraLight" panose="00000300000000000000" pitchFamily="2" charset="-34"/>
                <a:ea typeface="YOUSHEhaoshenti" panose="00020600040101010101"/>
                <a:cs typeface="Mitr ExtraLight" panose="00000300000000000000" pitchFamily="2" charset="-34"/>
              </a:rPr>
              <a:t> </a:t>
            </a:r>
            <a:r>
              <a:rPr lang="th-TH" altLang="th-TH" sz="7200" b="1" dirty="0" err="1">
                <a:latin typeface="Mitr ExtraLight" panose="00000300000000000000" pitchFamily="2" charset="-34"/>
                <a:ea typeface="YOUSHEhaoshenti" panose="00020600040101010101"/>
                <a:cs typeface="Mitr ExtraLight" panose="00000300000000000000" pitchFamily="2" charset="-34"/>
              </a:rPr>
              <a:t>mā</a:t>
            </a:r>
            <a:r>
              <a:rPr lang="th-TH" altLang="th-TH" sz="7200" b="1" dirty="0">
                <a:latin typeface="Mitr ExtraLight" panose="00000300000000000000" pitchFamily="2" charset="-34"/>
                <a:ea typeface="YOUSHEhaoshenti" panose="00020600040101010101"/>
                <a:cs typeface="Mitr ExtraLight" panose="00000300000000000000" pitchFamily="2" charset="-34"/>
              </a:rPr>
              <a:t>. </a:t>
            </a:r>
            <a:endParaRPr lang="th-TH" sz="6000" b="1" dirty="0">
              <a:latin typeface="Mitr ExtraLight" panose="00000300000000000000" pitchFamily="2" charset="-34"/>
              <a:ea typeface="YOUSHEhaoshenti" panose="00020600040101010101"/>
              <a:cs typeface="Mitr ExtraLight" panose="00000300000000000000" pitchFamily="2" charset="-34"/>
            </a:endParaRPr>
          </a:p>
        </p:txBody>
      </p:sp>
      <p:sp>
        <p:nvSpPr>
          <p:cNvPr id="4" name="วงรี 3">
            <a:extLst>
              <a:ext uri="{FF2B5EF4-FFF2-40B4-BE49-F238E27FC236}">
                <a16:creationId xmlns:a16="http://schemas.microsoft.com/office/drawing/2014/main" id="{1807DC52-C558-068E-8294-5A548DEF5C4B}"/>
              </a:ext>
            </a:extLst>
          </p:cNvPr>
          <p:cNvSpPr/>
          <p:nvPr/>
        </p:nvSpPr>
        <p:spPr>
          <a:xfrm>
            <a:off x="6996546" y="2632365"/>
            <a:ext cx="1260763" cy="116378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802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625DA-8BB5-78BD-32A1-9D342E26E8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A2A25247-1146-1447-BEE0-B92097C5FD99}"/>
              </a:ext>
            </a:extLst>
          </p:cNvPr>
          <p:cNvSpPr txBox="1"/>
          <p:nvPr/>
        </p:nvSpPr>
        <p:spPr>
          <a:xfrm>
            <a:off x="2919746" y="918081"/>
            <a:ext cx="6596347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4400" dirty="0">
                <a:latin typeface="KaiTi" panose="02010609060101010101" pitchFamily="49" charset="-122"/>
                <a:ea typeface="KaiTi" panose="02010609060101010101" pitchFamily="49" charset="-122"/>
              </a:rPr>
              <a:t>爸</a:t>
            </a:r>
            <a:endParaRPr lang="th-TH" sz="344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8857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爸的笔顺">
            <a:extLst>
              <a:ext uri="{FF2B5EF4-FFF2-40B4-BE49-F238E27FC236}">
                <a16:creationId xmlns:a16="http://schemas.microsoft.com/office/drawing/2014/main" id="{206997F6-A34E-17AF-3415-7EA812D97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278" y="583622"/>
            <a:ext cx="2845378" cy="2845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爸的笔顺_汉字[爸]笔顺查询">
            <a:extLst>
              <a:ext uri="{FF2B5EF4-FFF2-40B4-BE49-F238E27FC236}">
                <a16:creationId xmlns:a16="http://schemas.microsoft.com/office/drawing/2014/main" id="{D03E3348-7847-FAE9-462B-664588C19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581" y="3586596"/>
            <a:ext cx="7730837" cy="255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8186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mplate Powerpoint น่ารักๆ">
            <a:extLst>
              <a:ext uri="{FF2B5EF4-FFF2-40B4-BE49-F238E27FC236}">
                <a16:creationId xmlns:a16="http://schemas.microsoft.com/office/drawing/2014/main" id="{062535A2-9433-E921-AC92-6BC2BBC45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22"/>
            <a:ext cx="12178628" cy="6850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9DF37A4C-C99F-2613-60D3-BCA38B353750}"/>
              </a:ext>
            </a:extLst>
          </p:cNvPr>
          <p:cNvSpPr txBox="1"/>
          <p:nvPr/>
        </p:nvSpPr>
        <p:spPr>
          <a:xfrm>
            <a:off x="2658489" y="2417023"/>
            <a:ext cx="747630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b="1" dirty="0">
                <a:solidFill>
                  <a:srgbClr val="FF0000"/>
                </a:solidFill>
                <a:latin typeface="Mitr ExtraLight" panose="00000300000000000000" pitchFamily="2" charset="-34"/>
                <a:ea typeface="KaiTi" panose="02010609060101010101" pitchFamily="49" charset="-122"/>
                <a:cs typeface="Mitr ExtraLight" panose="00000300000000000000" pitchFamily="2" charset="-34"/>
              </a:rPr>
              <a:t> </a:t>
            </a:r>
            <a:r>
              <a:rPr lang="en-US" altLang="zh-CN" sz="8800" b="1" dirty="0" err="1">
                <a:solidFill>
                  <a:srgbClr val="FF0000"/>
                </a:solidFill>
                <a:latin typeface="Mitr ExtraLight" panose="00000300000000000000" pitchFamily="2" charset="-34"/>
                <a:ea typeface="KaiTi" panose="02010609060101010101" pitchFamily="49" charset="-122"/>
                <a:cs typeface="Mitr ExtraLight" panose="00000300000000000000" pitchFamily="2" charset="-34"/>
              </a:rPr>
              <a:t>tā</a:t>
            </a:r>
            <a:r>
              <a:rPr lang="en-US" altLang="zh-CN" sz="8800" b="1" dirty="0">
                <a:solidFill>
                  <a:srgbClr val="FF0000"/>
                </a:solidFill>
                <a:latin typeface="Mitr ExtraLight" panose="00000300000000000000" pitchFamily="2" charset="-34"/>
                <a:ea typeface="KaiTi" panose="02010609060101010101" pitchFamily="49" charset="-122"/>
                <a:cs typeface="Mitr ExtraLight" panose="00000300000000000000" pitchFamily="2" charset="-34"/>
              </a:rPr>
              <a:t> </a:t>
            </a:r>
            <a:r>
              <a:rPr lang="en-US" altLang="zh-CN" sz="8800" b="1" dirty="0" err="1">
                <a:solidFill>
                  <a:srgbClr val="FF0000"/>
                </a:solidFill>
                <a:latin typeface="Mitr ExtraLight" panose="00000300000000000000" pitchFamily="2" charset="-34"/>
                <a:ea typeface="KaiTi" panose="02010609060101010101" pitchFamily="49" charset="-122"/>
                <a:cs typeface="Mitr ExtraLight" panose="00000300000000000000" pitchFamily="2" charset="-34"/>
              </a:rPr>
              <a:t>shì</a:t>
            </a:r>
            <a:r>
              <a:rPr lang="en-US" altLang="zh-CN" sz="8800" b="1" dirty="0">
                <a:solidFill>
                  <a:srgbClr val="FF0000"/>
                </a:solidFill>
                <a:latin typeface="Mitr ExtraLight" panose="00000300000000000000" pitchFamily="2" charset="-34"/>
                <a:ea typeface="KaiTi" panose="02010609060101010101" pitchFamily="49" charset="-122"/>
                <a:cs typeface="Mitr ExtraLight" panose="00000300000000000000" pitchFamily="2" charset="-34"/>
              </a:rPr>
              <a:t> </a:t>
            </a:r>
            <a:r>
              <a:rPr lang="en-US" altLang="zh-CN" sz="8800" b="1" dirty="0" err="1">
                <a:solidFill>
                  <a:srgbClr val="FF0000"/>
                </a:solidFill>
                <a:latin typeface="Mitr ExtraLight" panose="00000300000000000000" pitchFamily="2" charset="-34"/>
                <a:ea typeface="KaiTi" panose="02010609060101010101" pitchFamily="49" charset="-122"/>
                <a:cs typeface="Mitr ExtraLight" panose="00000300000000000000" pitchFamily="2" charset="-34"/>
              </a:rPr>
              <a:t>shuí</a:t>
            </a:r>
            <a:r>
              <a:rPr lang="en-US" altLang="zh-CN" sz="8800" b="1" dirty="0">
                <a:solidFill>
                  <a:srgbClr val="FF0000"/>
                </a:solidFill>
                <a:latin typeface="Mitr ExtraLight" panose="00000300000000000000" pitchFamily="2" charset="-34"/>
                <a:ea typeface="KaiTi" panose="02010609060101010101" pitchFamily="49" charset="-122"/>
                <a:cs typeface="Mitr ExtraLight" panose="00000300000000000000" pitchFamily="2" charset="-34"/>
              </a:rPr>
              <a:t> </a:t>
            </a:r>
          </a:p>
          <a:p>
            <a:pPr algn="ctr"/>
            <a:r>
              <a:rPr lang="zh-CN" altLang="en-US" sz="13800" b="1" dirty="0">
                <a:latin typeface="KaiTi" panose="02010609060101010101" pitchFamily="49" charset="-122"/>
                <a:ea typeface="KaiTi" panose="02010609060101010101" pitchFamily="49" charset="-122"/>
              </a:rPr>
              <a:t>他是谁？</a:t>
            </a:r>
            <a:endParaRPr lang="th-TH" sz="138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42963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0EA2A803-357D-0B25-5A77-0BE8C57CE69C}"/>
              </a:ext>
            </a:extLst>
          </p:cNvPr>
          <p:cNvSpPr txBox="1"/>
          <p:nvPr/>
        </p:nvSpPr>
        <p:spPr>
          <a:xfrm>
            <a:off x="386080" y="1855850"/>
            <a:ext cx="523306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6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妈妈</a:t>
            </a:r>
            <a:endParaRPr lang="th-TH" sz="16600" b="1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5BB743BD-5A58-4EC3-32E5-47EE47AA6D89}"/>
              </a:ext>
            </a:extLst>
          </p:cNvPr>
          <p:cNvSpPr txBox="1"/>
          <p:nvPr/>
        </p:nvSpPr>
        <p:spPr>
          <a:xfrm>
            <a:off x="5922356" y="772863"/>
            <a:ext cx="491836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>
                <a:latin typeface="Mitr ExtraLight" panose="00000300000000000000" pitchFamily="2" charset="-34"/>
                <a:cs typeface="Mitr ExtraLight" panose="00000300000000000000" pitchFamily="2" charset="-34"/>
              </a:rPr>
              <a:t>A. m</a:t>
            </a:r>
            <a:r>
              <a:rPr lang="th-TH" altLang="th-TH" sz="6000" b="1" dirty="0" err="1">
                <a:latin typeface="Mitr ExtraLight" panose="00000300000000000000" pitchFamily="2" charset="-34"/>
                <a:cs typeface="Mitr ExtraLight" panose="00000300000000000000" pitchFamily="2" charset="-34"/>
              </a:rPr>
              <a:t>èi</a:t>
            </a:r>
            <a:r>
              <a:rPr lang="th-TH" altLang="th-TH" sz="6000" b="1" dirty="0">
                <a:latin typeface="Mitr ExtraLight" panose="00000300000000000000" pitchFamily="2" charset="-34"/>
                <a:cs typeface="Mitr ExtraLight" panose="00000300000000000000" pitchFamily="2" charset="-34"/>
              </a:rPr>
              <a:t> </a:t>
            </a:r>
            <a:r>
              <a:rPr lang="th-TH" altLang="th-TH" sz="6000" b="1" dirty="0" err="1">
                <a:latin typeface="Mitr ExtraLight" panose="00000300000000000000" pitchFamily="2" charset="-34"/>
                <a:cs typeface="Mitr ExtraLight" panose="00000300000000000000" pitchFamily="2" charset="-34"/>
              </a:rPr>
              <a:t>mei</a:t>
            </a:r>
            <a:r>
              <a:rPr lang="th-TH" altLang="th-TH" sz="6000" b="1" dirty="0">
                <a:latin typeface="Mitr ExtraLight" panose="00000300000000000000" pitchFamily="2" charset="-34"/>
                <a:cs typeface="Mitr ExtraLight" panose="00000300000000000000" pitchFamily="2" charset="-34"/>
              </a:rPr>
              <a:t> </a:t>
            </a:r>
          </a:p>
          <a:p>
            <a:endParaRPr lang="en-US" altLang="zh-CN" sz="6000" b="1" dirty="0">
              <a:latin typeface="Mitr ExtraLight" panose="00000300000000000000" pitchFamily="2" charset="-34"/>
              <a:cs typeface="Mitr ExtraLight" panose="00000300000000000000" pitchFamily="2" charset="-34"/>
            </a:endParaRPr>
          </a:p>
          <a:p>
            <a:r>
              <a:rPr lang="en-US" altLang="zh-CN" sz="6000" b="1" dirty="0">
                <a:latin typeface="Mitr ExtraLight" panose="00000300000000000000" pitchFamily="2" charset="-34"/>
                <a:cs typeface="Mitr ExtraLight" panose="00000300000000000000" pitchFamily="2" charset="-34"/>
              </a:rPr>
              <a:t>B. b</a:t>
            </a:r>
            <a:r>
              <a:rPr lang="th-TH" altLang="th-TH" sz="6000" b="1" dirty="0">
                <a:latin typeface="Mitr ExtraLight" panose="00000300000000000000" pitchFamily="2" charset="-34"/>
                <a:cs typeface="Mitr ExtraLight" panose="00000300000000000000" pitchFamily="2" charset="-34"/>
              </a:rPr>
              <a:t>à </a:t>
            </a:r>
            <a:r>
              <a:rPr lang="th-TH" altLang="th-TH" sz="6000" b="1" dirty="0" err="1">
                <a:latin typeface="Mitr ExtraLight" panose="00000300000000000000" pitchFamily="2" charset="-34"/>
                <a:cs typeface="Mitr ExtraLight" panose="00000300000000000000" pitchFamily="2" charset="-34"/>
              </a:rPr>
              <a:t>ba</a:t>
            </a:r>
            <a:r>
              <a:rPr lang="th-TH" altLang="th-TH" sz="6000" b="1" dirty="0">
                <a:latin typeface="Mitr ExtraLight" panose="00000300000000000000" pitchFamily="2" charset="-34"/>
                <a:cs typeface="Mitr ExtraLight" panose="00000300000000000000" pitchFamily="2" charset="-34"/>
              </a:rPr>
              <a:t> </a:t>
            </a:r>
          </a:p>
          <a:p>
            <a:endParaRPr lang="en-US" altLang="zh-CN" sz="6000" b="1" dirty="0">
              <a:latin typeface="Mitr ExtraLight" panose="00000300000000000000" pitchFamily="2" charset="-34"/>
              <a:cs typeface="Mitr ExtraLight" panose="00000300000000000000" pitchFamily="2" charset="-34"/>
            </a:endParaRPr>
          </a:p>
          <a:p>
            <a:r>
              <a:rPr lang="en-US" altLang="zh-CN" sz="6000" b="1" dirty="0">
                <a:latin typeface="Mitr ExtraLight" panose="00000300000000000000" pitchFamily="2" charset="-34"/>
                <a:cs typeface="Mitr ExtraLight" panose="00000300000000000000" pitchFamily="2" charset="-34"/>
              </a:rPr>
              <a:t>C. </a:t>
            </a:r>
            <a:r>
              <a:rPr lang="th-TH" altLang="th-TH" sz="7200" b="1" dirty="0" err="1">
                <a:latin typeface="Mitr ExtraLight" panose="00000300000000000000" pitchFamily="2" charset="-34"/>
                <a:ea typeface="YOUSHEhaoshenti" panose="00020600040101010101"/>
                <a:cs typeface="Mitr ExtraLight" panose="00000300000000000000" pitchFamily="2" charset="-34"/>
              </a:rPr>
              <a:t>mā</a:t>
            </a:r>
            <a:r>
              <a:rPr lang="th-TH" altLang="th-TH" sz="7200" b="1" dirty="0">
                <a:latin typeface="Mitr ExtraLight" panose="00000300000000000000" pitchFamily="2" charset="-34"/>
                <a:ea typeface="YOUSHEhaoshenti" panose="00020600040101010101"/>
                <a:cs typeface="Mitr ExtraLight" panose="00000300000000000000" pitchFamily="2" charset="-34"/>
              </a:rPr>
              <a:t> </a:t>
            </a:r>
            <a:r>
              <a:rPr lang="th-TH" altLang="th-TH" sz="7200" b="1" dirty="0" err="1">
                <a:latin typeface="Mitr ExtraLight" panose="00000300000000000000" pitchFamily="2" charset="-34"/>
                <a:ea typeface="YOUSHEhaoshenti" panose="00020600040101010101"/>
                <a:cs typeface="Mitr ExtraLight" panose="00000300000000000000" pitchFamily="2" charset="-34"/>
              </a:rPr>
              <a:t>mā</a:t>
            </a:r>
            <a:r>
              <a:rPr lang="th-TH" altLang="th-TH" sz="7200" b="1" dirty="0">
                <a:latin typeface="Mitr ExtraLight" panose="00000300000000000000" pitchFamily="2" charset="-34"/>
                <a:ea typeface="YOUSHEhaoshenti" panose="00020600040101010101"/>
                <a:cs typeface="Mitr ExtraLight" panose="00000300000000000000" pitchFamily="2" charset="-34"/>
              </a:rPr>
              <a:t>. </a:t>
            </a:r>
            <a:endParaRPr lang="th-TH" sz="6000" b="1" dirty="0">
              <a:latin typeface="Mitr ExtraLight" panose="00000300000000000000" pitchFamily="2" charset="-34"/>
              <a:ea typeface="YOUSHEhaoshenti" panose="00020600040101010101"/>
              <a:cs typeface="Mitr ExtraLight" panose="00000300000000000000" pitchFamily="2" charset="-34"/>
            </a:endParaRPr>
          </a:p>
        </p:txBody>
      </p:sp>
      <p:sp>
        <p:nvSpPr>
          <p:cNvPr id="4" name="วงรี 3">
            <a:extLst>
              <a:ext uri="{FF2B5EF4-FFF2-40B4-BE49-F238E27FC236}">
                <a16:creationId xmlns:a16="http://schemas.microsoft.com/office/drawing/2014/main" id="{726C266A-D39E-A3F8-923D-C5C3BED9266A}"/>
              </a:ext>
            </a:extLst>
          </p:cNvPr>
          <p:cNvSpPr/>
          <p:nvPr/>
        </p:nvSpPr>
        <p:spPr>
          <a:xfrm>
            <a:off x="5713615" y="4463936"/>
            <a:ext cx="1260763" cy="116378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36811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B6AEC4-9B01-1575-0F21-E65B2A2894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55A28B39-928D-A9A7-E8E4-F076235CC4B4}"/>
              </a:ext>
            </a:extLst>
          </p:cNvPr>
          <p:cNvSpPr txBox="1"/>
          <p:nvPr/>
        </p:nvSpPr>
        <p:spPr>
          <a:xfrm>
            <a:off x="3281680" y="1114170"/>
            <a:ext cx="5233062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4400" dirty="0">
                <a:latin typeface="KaiTi" panose="02010609060101010101" pitchFamily="49" charset="-122"/>
                <a:ea typeface="KaiTi" panose="02010609060101010101" pitchFamily="49" charset="-122"/>
              </a:rPr>
              <a:t>妈</a:t>
            </a:r>
            <a:endParaRPr lang="th-TH" sz="344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06954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妈的笔顺">
            <a:extLst>
              <a:ext uri="{FF2B5EF4-FFF2-40B4-BE49-F238E27FC236}">
                <a16:creationId xmlns:a16="http://schemas.microsoft.com/office/drawing/2014/main" id="{F472B415-BEA1-BA38-D8C0-9FEDE9151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824" y="574098"/>
            <a:ext cx="2873086" cy="2853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妈的繁体字怎么写妈的异体字怎么写妈的同音同调字_真笔网">
            <a:extLst>
              <a:ext uri="{FF2B5EF4-FFF2-40B4-BE49-F238E27FC236}">
                <a16:creationId xmlns:a16="http://schemas.microsoft.com/office/drawing/2014/main" id="{4729845C-E8C1-E114-F769-744E10D8C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918" y="3604780"/>
            <a:ext cx="5182574" cy="256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01383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emplate Powerpoint น่ารักๆ">
            <a:extLst>
              <a:ext uri="{FF2B5EF4-FFF2-40B4-BE49-F238E27FC236}">
                <a16:creationId xmlns:a16="http://schemas.microsoft.com/office/drawing/2014/main" id="{85703600-F768-A200-3AEF-8CC7824B3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22"/>
            <a:ext cx="12178628" cy="6850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929809F9-7FAD-FC0E-4A18-E5112E8B1601}"/>
              </a:ext>
            </a:extLst>
          </p:cNvPr>
          <p:cNvSpPr txBox="1"/>
          <p:nvPr/>
        </p:nvSpPr>
        <p:spPr>
          <a:xfrm>
            <a:off x="2658489" y="2417023"/>
            <a:ext cx="747630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b="1" dirty="0">
                <a:solidFill>
                  <a:srgbClr val="FF0000"/>
                </a:solidFill>
                <a:latin typeface="Mitr ExtraLight" panose="00000300000000000000" pitchFamily="2" charset="-34"/>
                <a:ea typeface="KaiTi" panose="02010609060101010101" pitchFamily="49" charset="-122"/>
                <a:cs typeface="Mitr ExtraLight" panose="00000300000000000000" pitchFamily="2" charset="-34"/>
              </a:rPr>
              <a:t> </a:t>
            </a:r>
            <a:r>
              <a:rPr lang="en-US" altLang="zh-CN" sz="8800" b="1" dirty="0" err="1">
                <a:solidFill>
                  <a:srgbClr val="FF0000"/>
                </a:solidFill>
                <a:latin typeface="Mitr ExtraLight" panose="00000300000000000000" pitchFamily="2" charset="-34"/>
                <a:ea typeface="KaiTi" panose="02010609060101010101" pitchFamily="49" charset="-122"/>
                <a:cs typeface="Mitr ExtraLight" panose="00000300000000000000" pitchFamily="2" charset="-34"/>
              </a:rPr>
              <a:t>tā</a:t>
            </a:r>
            <a:r>
              <a:rPr lang="en-US" altLang="zh-CN" sz="8800" b="1" dirty="0">
                <a:solidFill>
                  <a:srgbClr val="FF0000"/>
                </a:solidFill>
                <a:latin typeface="Mitr ExtraLight" panose="00000300000000000000" pitchFamily="2" charset="-34"/>
                <a:ea typeface="KaiTi" panose="02010609060101010101" pitchFamily="49" charset="-122"/>
                <a:cs typeface="Mitr ExtraLight" panose="00000300000000000000" pitchFamily="2" charset="-34"/>
              </a:rPr>
              <a:t> </a:t>
            </a:r>
            <a:r>
              <a:rPr lang="en-US" altLang="zh-CN" sz="8800" b="1" dirty="0" err="1">
                <a:solidFill>
                  <a:srgbClr val="FF0000"/>
                </a:solidFill>
                <a:latin typeface="Mitr ExtraLight" panose="00000300000000000000" pitchFamily="2" charset="-34"/>
                <a:ea typeface="KaiTi" panose="02010609060101010101" pitchFamily="49" charset="-122"/>
                <a:cs typeface="Mitr ExtraLight" panose="00000300000000000000" pitchFamily="2" charset="-34"/>
              </a:rPr>
              <a:t>shì</a:t>
            </a:r>
            <a:r>
              <a:rPr lang="en-US" altLang="zh-CN" sz="8800" b="1" dirty="0">
                <a:solidFill>
                  <a:srgbClr val="FF0000"/>
                </a:solidFill>
                <a:latin typeface="Mitr ExtraLight" panose="00000300000000000000" pitchFamily="2" charset="-34"/>
                <a:ea typeface="KaiTi" panose="02010609060101010101" pitchFamily="49" charset="-122"/>
                <a:cs typeface="Mitr ExtraLight" panose="00000300000000000000" pitchFamily="2" charset="-34"/>
              </a:rPr>
              <a:t> </a:t>
            </a:r>
            <a:r>
              <a:rPr lang="en-US" altLang="zh-CN" sz="8800" b="1" dirty="0" err="1">
                <a:solidFill>
                  <a:srgbClr val="FF0000"/>
                </a:solidFill>
                <a:latin typeface="Mitr ExtraLight" panose="00000300000000000000" pitchFamily="2" charset="-34"/>
                <a:ea typeface="KaiTi" panose="02010609060101010101" pitchFamily="49" charset="-122"/>
                <a:cs typeface="Mitr ExtraLight" panose="00000300000000000000" pitchFamily="2" charset="-34"/>
              </a:rPr>
              <a:t>shuí</a:t>
            </a:r>
            <a:r>
              <a:rPr lang="en-US" altLang="zh-CN" sz="8800" b="1" dirty="0">
                <a:solidFill>
                  <a:srgbClr val="FF0000"/>
                </a:solidFill>
                <a:latin typeface="Mitr ExtraLight" panose="00000300000000000000" pitchFamily="2" charset="-34"/>
                <a:ea typeface="KaiTi" panose="02010609060101010101" pitchFamily="49" charset="-122"/>
                <a:cs typeface="Mitr ExtraLight" panose="00000300000000000000" pitchFamily="2" charset="-34"/>
              </a:rPr>
              <a:t> </a:t>
            </a:r>
          </a:p>
          <a:p>
            <a:pPr algn="ctr"/>
            <a:r>
              <a:rPr lang="zh-CN" altLang="en-US" sz="13800" b="1" dirty="0">
                <a:latin typeface="KaiTi" panose="02010609060101010101" pitchFamily="49" charset="-122"/>
                <a:ea typeface="KaiTi" panose="02010609060101010101" pitchFamily="49" charset="-122"/>
              </a:rPr>
              <a:t>他是谁？</a:t>
            </a:r>
            <a:endParaRPr lang="th-TH" sz="138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5057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家庭">
            <a:hlinkClick r:id="" action="ppaction://media"/>
            <a:extLst>
              <a:ext uri="{FF2B5EF4-FFF2-40B4-BE49-F238E27FC236}">
                <a16:creationId xmlns:a16="http://schemas.microsoft.com/office/drawing/2014/main" id="{880D5715-0D2C-D904-5E9A-D206CC57FA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19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41A3BA6F-79AC-CDE7-2DF3-D72274421D3B}"/>
              </a:ext>
            </a:extLst>
          </p:cNvPr>
          <p:cNvSpPr txBox="1"/>
          <p:nvPr/>
        </p:nvSpPr>
        <p:spPr>
          <a:xfrm>
            <a:off x="192378" y="1779395"/>
            <a:ext cx="6596347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39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哥哥</a:t>
            </a:r>
            <a:endParaRPr lang="th-TH" sz="23900" b="1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0C26D6E0-4102-0929-73A4-8736E8D69061}"/>
              </a:ext>
            </a:extLst>
          </p:cNvPr>
          <p:cNvSpPr txBox="1"/>
          <p:nvPr/>
        </p:nvSpPr>
        <p:spPr>
          <a:xfrm>
            <a:off x="6788725" y="936010"/>
            <a:ext cx="4918364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>
                <a:latin typeface="Mitr ExtraLight" panose="00000300000000000000" pitchFamily="2" charset="-34"/>
                <a:cs typeface="Mitr ExtraLight" panose="00000300000000000000" pitchFamily="2" charset="-34"/>
              </a:rPr>
              <a:t>A. m</a:t>
            </a:r>
            <a:r>
              <a:rPr lang="th-TH" altLang="th-TH" sz="6000" b="1" dirty="0" err="1">
                <a:latin typeface="Mitr ExtraLight" panose="00000300000000000000" pitchFamily="2" charset="-34"/>
                <a:cs typeface="Mitr ExtraLight" panose="00000300000000000000" pitchFamily="2" charset="-34"/>
              </a:rPr>
              <a:t>èi</a:t>
            </a:r>
            <a:r>
              <a:rPr lang="th-TH" altLang="th-TH" sz="6000" b="1" dirty="0">
                <a:latin typeface="Mitr ExtraLight" panose="00000300000000000000" pitchFamily="2" charset="-34"/>
                <a:cs typeface="Mitr ExtraLight" panose="00000300000000000000" pitchFamily="2" charset="-34"/>
              </a:rPr>
              <a:t> </a:t>
            </a:r>
            <a:r>
              <a:rPr lang="th-TH" altLang="th-TH" sz="6000" b="1" dirty="0" err="1">
                <a:latin typeface="Mitr ExtraLight" panose="00000300000000000000" pitchFamily="2" charset="-34"/>
                <a:cs typeface="Mitr ExtraLight" panose="00000300000000000000" pitchFamily="2" charset="-34"/>
              </a:rPr>
              <a:t>mei</a:t>
            </a:r>
            <a:r>
              <a:rPr lang="th-TH" altLang="th-TH" sz="6000" b="1" dirty="0">
                <a:latin typeface="Mitr ExtraLight" panose="00000300000000000000" pitchFamily="2" charset="-34"/>
                <a:cs typeface="Mitr ExtraLight" panose="00000300000000000000" pitchFamily="2" charset="-34"/>
              </a:rPr>
              <a:t> </a:t>
            </a:r>
          </a:p>
          <a:p>
            <a:endParaRPr lang="en-US" altLang="zh-CN" sz="6000" b="1" dirty="0">
              <a:latin typeface="Mitr ExtraLight" panose="00000300000000000000" pitchFamily="2" charset="-34"/>
              <a:cs typeface="Mitr ExtraLight" panose="00000300000000000000" pitchFamily="2" charset="-34"/>
            </a:endParaRPr>
          </a:p>
          <a:p>
            <a:r>
              <a:rPr lang="en-US" altLang="zh-CN" sz="6000" b="1" dirty="0">
                <a:latin typeface="Mitr ExtraLight" panose="00000300000000000000" pitchFamily="2" charset="-34"/>
                <a:cs typeface="Mitr ExtraLight" panose="00000300000000000000" pitchFamily="2" charset="-34"/>
              </a:rPr>
              <a:t>B. </a:t>
            </a:r>
            <a:r>
              <a:rPr kumimoji="0" lang="en-US" altLang="zh-CN" sz="6600" b="1" i="0" u="none" strike="noStrike" cap="none" normalizeH="0" baseline="0" dirty="0">
                <a:ln>
                  <a:noFill/>
                </a:ln>
                <a:effectLst/>
                <a:latin typeface="Mitr ExtraLight" panose="00000300000000000000" pitchFamily="2" charset="-34"/>
                <a:ea typeface="YOUSHEhaoshenti" panose="00020600040101010101" pitchFamily="18" charset="-122"/>
                <a:cs typeface="Mitr ExtraLight" panose="00000300000000000000" pitchFamily="2" charset="-34"/>
              </a:rPr>
              <a:t>g</a:t>
            </a:r>
            <a:r>
              <a:rPr kumimoji="0" lang="th-TH" altLang="th-TH" sz="6600" b="1" i="0" u="none" strike="noStrike" cap="none" normalizeH="0" baseline="0" dirty="0">
                <a:ln>
                  <a:noFill/>
                </a:ln>
                <a:effectLst/>
                <a:latin typeface="Mitr ExtraLight" panose="00000300000000000000" pitchFamily="2" charset="-34"/>
                <a:ea typeface="YOUSHEhaoshenti" panose="00020600040101010101" pitchFamily="18" charset="-122"/>
                <a:cs typeface="Mitr ExtraLight" panose="00000300000000000000" pitchFamily="2" charset="-34"/>
              </a:rPr>
              <a:t>ē g</a:t>
            </a:r>
            <a:r>
              <a:rPr kumimoji="0" lang="en-US" altLang="zh-CN" sz="6600" b="1" i="0" u="none" strike="noStrike" cap="none" normalizeH="0" baseline="0" dirty="0">
                <a:ln>
                  <a:noFill/>
                </a:ln>
                <a:effectLst/>
                <a:latin typeface="Mitr ExtraLight" panose="00000300000000000000" pitchFamily="2" charset="-34"/>
                <a:ea typeface="YOUSHEhaoshenti" panose="00020600040101010101" pitchFamily="18" charset="-122"/>
                <a:cs typeface="Mitr ExtraLight" panose="00000300000000000000" pitchFamily="2" charset="-34"/>
              </a:rPr>
              <a:t>e</a:t>
            </a:r>
            <a:endParaRPr kumimoji="0" lang="th-TH" altLang="th-TH" sz="11500" b="1" i="0" u="none" strike="noStrike" cap="none" normalizeH="0" baseline="0" dirty="0">
              <a:ln>
                <a:noFill/>
              </a:ln>
              <a:effectLst/>
              <a:latin typeface="Mitr ExtraLight" panose="00000300000000000000" pitchFamily="2" charset="-34"/>
              <a:ea typeface="YOUSHEhaoshenti" panose="00020600040101010101" pitchFamily="18" charset="-122"/>
              <a:cs typeface="Mitr ExtraLight" panose="00000300000000000000" pitchFamily="2" charset="-34"/>
            </a:endParaRPr>
          </a:p>
          <a:p>
            <a:endParaRPr lang="en-US" altLang="zh-CN" sz="6000" b="1" dirty="0">
              <a:latin typeface="Mitr ExtraLight" panose="00000300000000000000" pitchFamily="2" charset="-34"/>
              <a:cs typeface="Mitr ExtraLight" panose="00000300000000000000" pitchFamily="2" charset="-34"/>
            </a:endParaRPr>
          </a:p>
          <a:p>
            <a:r>
              <a:rPr lang="en-US" altLang="zh-CN" sz="6000" b="1" dirty="0">
                <a:latin typeface="Mitr ExtraLight" panose="00000300000000000000" pitchFamily="2" charset="-34"/>
                <a:cs typeface="Mitr ExtraLight" panose="00000300000000000000" pitchFamily="2" charset="-34"/>
              </a:rPr>
              <a:t>C. </a:t>
            </a:r>
            <a:r>
              <a:rPr lang="th-TH" altLang="th-TH" sz="7200" b="1" dirty="0" err="1">
                <a:latin typeface="Mitr ExtraLight" panose="00000300000000000000" pitchFamily="2" charset="-34"/>
                <a:ea typeface="YOUSHEhaoshenti" panose="00020600040101010101"/>
                <a:cs typeface="Mitr ExtraLight" panose="00000300000000000000" pitchFamily="2" charset="-34"/>
              </a:rPr>
              <a:t>mā</a:t>
            </a:r>
            <a:r>
              <a:rPr lang="th-TH" altLang="th-TH" sz="7200" b="1" dirty="0">
                <a:latin typeface="Mitr ExtraLight" panose="00000300000000000000" pitchFamily="2" charset="-34"/>
                <a:ea typeface="YOUSHEhaoshenti" panose="00020600040101010101"/>
                <a:cs typeface="Mitr ExtraLight" panose="00000300000000000000" pitchFamily="2" charset="-34"/>
              </a:rPr>
              <a:t> m</a:t>
            </a:r>
            <a:r>
              <a:rPr lang="en-US" altLang="th-TH" sz="7200" b="1" dirty="0">
                <a:latin typeface="Mitr ExtraLight" panose="00000300000000000000" pitchFamily="2" charset="-34"/>
                <a:ea typeface="YOUSHEhaoshenti" panose="00020600040101010101"/>
                <a:cs typeface="Mitr ExtraLight" panose="00000300000000000000" pitchFamily="2" charset="-34"/>
              </a:rPr>
              <a:t>a</a:t>
            </a:r>
            <a:r>
              <a:rPr lang="th-TH" altLang="th-TH" sz="7200" b="1" dirty="0">
                <a:latin typeface="Mitr ExtraLight" panose="00000300000000000000" pitchFamily="2" charset="-34"/>
                <a:ea typeface="YOUSHEhaoshenti" panose="00020600040101010101"/>
                <a:cs typeface="Mitr ExtraLight" panose="00000300000000000000" pitchFamily="2" charset="-34"/>
              </a:rPr>
              <a:t> </a:t>
            </a:r>
            <a:endParaRPr lang="th-TH" sz="6000" b="1" dirty="0">
              <a:latin typeface="Mitr ExtraLight" panose="00000300000000000000" pitchFamily="2" charset="-34"/>
              <a:ea typeface="YOUSHEhaoshenti" panose="00020600040101010101"/>
              <a:cs typeface="Mitr ExtraLight" panose="00000300000000000000" pitchFamily="2" charset="-34"/>
            </a:endParaRPr>
          </a:p>
        </p:txBody>
      </p:sp>
      <p:sp>
        <p:nvSpPr>
          <p:cNvPr id="4" name="วงรี 3">
            <a:extLst>
              <a:ext uri="{FF2B5EF4-FFF2-40B4-BE49-F238E27FC236}">
                <a16:creationId xmlns:a16="http://schemas.microsoft.com/office/drawing/2014/main" id="{DAA642AB-AA24-40F8-30FA-A99E3E6EC84C}"/>
              </a:ext>
            </a:extLst>
          </p:cNvPr>
          <p:cNvSpPr/>
          <p:nvPr/>
        </p:nvSpPr>
        <p:spPr>
          <a:xfrm>
            <a:off x="6653085" y="2775097"/>
            <a:ext cx="1108684" cy="99978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0220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6227AE-8021-F159-B88E-6483DC05AD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6DDB5D6-8C5C-CCC0-4DC5-ADEF850EE6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22"/>
          <a:stretch/>
        </p:blipFill>
        <p:spPr bwMode="auto">
          <a:xfrm>
            <a:off x="3223412" y="3156694"/>
            <a:ext cx="1173173" cy="191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5C823AA9-2904-36A2-B042-9B1826DEC06F}"/>
              </a:ext>
            </a:extLst>
          </p:cNvPr>
          <p:cNvSpPr txBox="1"/>
          <p:nvPr/>
        </p:nvSpPr>
        <p:spPr>
          <a:xfrm>
            <a:off x="9257702" y="836125"/>
            <a:ext cx="203413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 err="1">
                <a:latin typeface="STXihei" panose="02010600040101010101" pitchFamily="2" charset="-122"/>
                <a:ea typeface="STXihei" panose="02010600040101010101" pitchFamily="2" charset="-122"/>
              </a:rPr>
              <a:t>māma</a:t>
            </a:r>
            <a:r>
              <a:rPr lang="th-TH" altLang="zh-CN" sz="3200" b="1" dirty="0">
                <a:latin typeface="YouYuan" panose="02010509060101010101" pitchFamily="49" charset="-122"/>
                <a:ea typeface="YouYuan" panose="02010509060101010101" pitchFamily="49" charset="-122"/>
              </a:rPr>
              <a:t> </a:t>
            </a:r>
          </a:p>
          <a:p>
            <a:pPr algn="ctr"/>
            <a:r>
              <a:rPr lang="zh-CN" altLang="en-US" sz="3200" b="1" dirty="0">
                <a:latin typeface="YouYuan" panose="02010509060101010101" pitchFamily="49" charset="-122"/>
                <a:ea typeface="YouYuan" panose="02010509060101010101" pitchFamily="49" charset="-122"/>
              </a:rPr>
              <a:t>妈妈 </a:t>
            </a:r>
            <a:endParaRPr lang="th-TH" altLang="zh-CN" sz="3200" b="1" dirty="0">
              <a:latin typeface="YouYuan" panose="02010509060101010101" pitchFamily="49" charset="-122"/>
              <a:ea typeface="YouYuan" panose="02010509060101010101" pitchFamily="49" charset="-122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BD6C590-65C1-D2F7-F18E-61117E443F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553" y="250934"/>
            <a:ext cx="1110906" cy="179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7710B799-4A03-25DC-73E4-8BEC758041E8}"/>
              </a:ext>
            </a:extLst>
          </p:cNvPr>
          <p:cNvSpPr txBox="1"/>
          <p:nvPr/>
        </p:nvSpPr>
        <p:spPr>
          <a:xfrm>
            <a:off x="1637919" y="973666"/>
            <a:ext cx="146563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 err="1">
                <a:latin typeface="STXihei" panose="02010600040101010101" pitchFamily="2" charset="-122"/>
                <a:ea typeface="STXihei" panose="02010600040101010101" pitchFamily="2" charset="-122"/>
              </a:rPr>
              <a:t>bàba</a:t>
            </a:r>
            <a:r>
              <a:rPr lang="th-TH" altLang="zh-CN" sz="3200" b="1" dirty="0">
                <a:latin typeface="YouYuan" panose="02010509060101010101" pitchFamily="49" charset="-122"/>
                <a:ea typeface="YouYuan" panose="02010509060101010101" pitchFamily="49" charset="-122"/>
              </a:rPr>
              <a:t> </a:t>
            </a:r>
          </a:p>
          <a:p>
            <a:pPr algn="ctr"/>
            <a:r>
              <a:rPr lang="zh-CN" altLang="en-US" sz="3200" b="1" dirty="0">
                <a:latin typeface="YouYuan" panose="02010509060101010101" pitchFamily="49" charset="-122"/>
                <a:ea typeface="YouYuan" panose="02010509060101010101" pitchFamily="49" charset="-122"/>
              </a:rPr>
              <a:t>爸爸</a:t>
            </a:r>
            <a:endParaRPr lang="zh-CN" altLang="en-US" sz="3200" dirty="0">
              <a:latin typeface="milk tea Med" pitchFamily="2" charset="-34"/>
              <a:ea typeface="YouYuan" panose="02010509060101010101" pitchFamily="49" charset="-122"/>
              <a:cs typeface="milk tea Med" pitchFamily="2" charset="-34"/>
            </a:endParaRPr>
          </a:p>
        </p:txBody>
      </p:sp>
      <p:cxnSp>
        <p:nvCxnSpPr>
          <p:cNvPr id="6" name="ตัวเชื่อมต่อตรง 5">
            <a:extLst>
              <a:ext uri="{FF2B5EF4-FFF2-40B4-BE49-F238E27FC236}">
                <a16:creationId xmlns:a16="http://schemas.microsoft.com/office/drawing/2014/main" id="{B4D55E22-6287-AD24-F668-51149DA8ECB7}"/>
              </a:ext>
            </a:extLst>
          </p:cNvPr>
          <p:cNvCxnSpPr>
            <a:cxnSpLocks/>
          </p:cNvCxnSpPr>
          <p:nvPr/>
        </p:nvCxnSpPr>
        <p:spPr>
          <a:xfrm>
            <a:off x="1524000" y="2353464"/>
            <a:ext cx="9387840" cy="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ลูกศรเชื่อมต่อแบบตรง 6">
            <a:extLst>
              <a:ext uri="{FF2B5EF4-FFF2-40B4-BE49-F238E27FC236}">
                <a16:creationId xmlns:a16="http://schemas.microsoft.com/office/drawing/2014/main" id="{A8FBAC5C-5BC3-6E51-A869-23633DD04C3F}"/>
              </a:ext>
            </a:extLst>
          </p:cNvPr>
          <p:cNvCxnSpPr>
            <a:cxnSpLocks/>
          </p:cNvCxnSpPr>
          <p:nvPr/>
        </p:nvCxnSpPr>
        <p:spPr>
          <a:xfrm flipH="1">
            <a:off x="6095999" y="2433322"/>
            <a:ext cx="1" cy="620317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ลูกศรเชื่อมต่อแบบตรง 13">
            <a:extLst>
              <a:ext uri="{FF2B5EF4-FFF2-40B4-BE49-F238E27FC236}">
                <a16:creationId xmlns:a16="http://schemas.microsoft.com/office/drawing/2014/main" id="{B2FF4E33-8A77-E9B3-C56B-A13E19EC30A9}"/>
              </a:ext>
            </a:extLst>
          </p:cNvPr>
          <p:cNvCxnSpPr>
            <a:cxnSpLocks/>
          </p:cNvCxnSpPr>
          <p:nvPr/>
        </p:nvCxnSpPr>
        <p:spPr>
          <a:xfrm flipH="1">
            <a:off x="1524000" y="2433321"/>
            <a:ext cx="1" cy="620317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ลูกศรเชื่อมต่อแบบตรง 14">
            <a:extLst>
              <a:ext uri="{FF2B5EF4-FFF2-40B4-BE49-F238E27FC236}">
                <a16:creationId xmlns:a16="http://schemas.microsoft.com/office/drawing/2014/main" id="{183ADFB0-513F-B311-1384-FE9D7A82401F}"/>
              </a:ext>
            </a:extLst>
          </p:cNvPr>
          <p:cNvCxnSpPr>
            <a:cxnSpLocks/>
          </p:cNvCxnSpPr>
          <p:nvPr/>
        </p:nvCxnSpPr>
        <p:spPr>
          <a:xfrm flipH="1">
            <a:off x="3809999" y="2353464"/>
            <a:ext cx="1" cy="620317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ลูกศรเชื่อมต่อแบบตรง 15">
            <a:extLst>
              <a:ext uri="{FF2B5EF4-FFF2-40B4-BE49-F238E27FC236}">
                <a16:creationId xmlns:a16="http://schemas.microsoft.com/office/drawing/2014/main" id="{82246DB4-8FD4-26A2-C5F7-4DD65B07DE30}"/>
              </a:ext>
            </a:extLst>
          </p:cNvPr>
          <p:cNvCxnSpPr>
            <a:cxnSpLocks/>
          </p:cNvCxnSpPr>
          <p:nvPr/>
        </p:nvCxnSpPr>
        <p:spPr>
          <a:xfrm flipH="1">
            <a:off x="8473439" y="2433319"/>
            <a:ext cx="1" cy="620317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ลูกศรเชื่อมต่อแบบตรง 16">
            <a:extLst>
              <a:ext uri="{FF2B5EF4-FFF2-40B4-BE49-F238E27FC236}">
                <a16:creationId xmlns:a16="http://schemas.microsoft.com/office/drawing/2014/main" id="{741A7A2B-9D21-7D1A-F76B-494F9212393C}"/>
              </a:ext>
            </a:extLst>
          </p:cNvPr>
          <p:cNvCxnSpPr>
            <a:cxnSpLocks/>
          </p:cNvCxnSpPr>
          <p:nvPr/>
        </p:nvCxnSpPr>
        <p:spPr>
          <a:xfrm flipH="1">
            <a:off x="10850879" y="2433319"/>
            <a:ext cx="1" cy="620317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>
            <a:extLst>
              <a:ext uri="{FF2B5EF4-FFF2-40B4-BE49-F238E27FC236}">
                <a16:creationId xmlns:a16="http://schemas.microsoft.com/office/drawing/2014/main" id="{5306521E-7ED8-553C-DA5F-9A632F068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658" y="318226"/>
            <a:ext cx="1137879" cy="1697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8138E2CF-03FE-DFE9-098D-EB757852C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04" y="3115939"/>
            <a:ext cx="1256029" cy="199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FB3879A0-8A62-9DEB-54EA-8AF0FBDB1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856" y="3197448"/>
            <a:ext cx="1760312" cy="190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3088CA8D-A4E9-35BA-37B2-D7B328E79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912" y="3102829"/>
            <a:ext cx="1335934" cy="199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79B9F90A-BABD-AAD1-44DD-343493F00BAF}"/>
              </a:ext>
            </a:extLst>
          </p:cNvPr>
          <p:cNvSpPr txBox="1"/>
          <p:nvPr/>
        </p:nvSpPr>
        <p:spPr>
          <a:xfrm>
            <a:off x="511733" y="5175900"/>
            <a:ext cx="202453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 err="1">
                <a:latin typeface="AaXiaoxiaokaipinyin (Non-Commer" panose="02010600010101010101" pitchFamily="2" charset="-122"/>
                <a:ea typeface="AaXiaoxiaokaipinyin (Non-Commer" panose="02010600010101010101" pitchFamily="2" charset="-122"/>
              </a:rPr>
              <a:t>gēge</a:t>
            </a:r>
            <a:endParaRPr lang="th-TH" altLang="zh-CN" sz="3200" b="1" dirty="0">
              <a:latin typeface="YouYuan" panose="02010509060101010101" pitchFamily="49" charset="-122"/>
              <a:ea typeface="YouYuan" panose="02010509060101010101" pitchFamily="49" charset="-122"/>
            </a:endParaRPr>
          </a:p>
          <a:p>
            <a:pPr algn="ctr"/>
            <a:r>
              <a:rPr lang="zh-CN" altLang="en-US" sz="3200" b="1" dirty="0">
                <a:latin typeface="YouYuan" panose="02010509060101010101" pitchFamily="49" charset="-122"/>
                <a:ea typeface="YouYuan" panose="02010509060101010101" pitchFamily="49" charset="-122"/>
              </a:rPr>
              <a:t>哥哥</a:t>
            </a:r>
            <a:endParaRPr lang="th-TH" altLang="zh-CN" sz="3200" dirty="0">
              <a:latin typeface="milk tea Med" pitchFamily="2" charset="-34"/>
              <a:ea typeface="YouYuan" panose="02010509060101010101" pitchFamily="49" charset="-122"/>
              <a:cs typeface="milk tea Med" pitchFamily="2" charset="-34"/>
            </a:endParaRPr>
          </a:p>
          <a:p>
            <a:pPr algn="ctr"/>
            <a:endParaRPr lang="zh-CN" altLang="en-US" sz="3200" dirty="0">
              <a:latin typeface="milk tea Med" pitchFamily="2" charset="-34"/>
              <a:ea typeface="YouYuan" panose="02010509060101010101" pitchFamily="49" charset="-122"/>
              <a:cs typeface="milk tea Med" pitchFamily="2" charset="-34"/>
            </a:endParaRPr>
          </a:p>
        </p:txBody>
      </p:sp>
      <p:sp>
        <p:nvSpPr>
          <p:cNvPr id="23" name="กล่องข้อความ 22">
            <a:extLst>
              <a:ext uri="{FF2B5EF4-FFF2-40B4-BE49-F238E27FC236}">
                <a16:creationId xmlns:a16="http://schemas.microsoft.com/office/drawing/2014/main" id="{03E94641-322E-8A82-12D9-3946DD363785}"/>
              </a:ext>
            </a:extLst>
          </p:cNvPr>
          <p:cNvSpPr txBox="1"/>
          <p:nvPr/>
        </p:nvSpPr>
        <p:spPr>
          <a:xfrm>
            <a:off x="2932647" y="5229738"/>
            <a:ext cx="198258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 err="1">
                <a:latin typeface="AaXiaoxiaokaipinyin (Non-Commer" panose="02010600010101010101" pitchFamily="2" charset="-122"/>
                <a:ea typeface="AaXiaoxiaokaipinyin (Non-Commer" panose="02010600010101010101" pitchFamily="2" charset="-122"/>
              </a:rPr>
              <a:t>jiějie</a:t>
            </a:r>
            <a:r>
              <a:rPr lang="en-US" altLang="zh-CN" sz="3200" b="1" dirty="0">
                <a:latin typeface="YouYuan" panose="02010509060101010101" pitchFamily="49" charset="-122"/>
                <a:ea typeface="YouYuan" panose="02010509060101010101" pitchFamily="49" charset="-122"/>
              </a:rPr>
              <a:t> </a:t>
            </a:r>
            <a:endParaRPr lang="th-TH" altLang="zh-CN" sz="3200" b="1" dirty="0">
              <a:latin typeface="YouYuan" panose="02010509060101010101" pitchFamily="49" charset="-122"/>
              <a:ea typeface="YouYuan" panose="02010509060101010101" pitchFamily="49" charset="-122"/>
            </a:endParaRPr>
          </a:p>
          <a:p>
            <a:pPr algn="ctr"/>
            <a:r>
              <a:rPr lang="zh-CN" altLang="en-US" sz="3200" b="1" dirty="0">
                <a:latin typeface="YouYuan" panose="02010509060101010101" pitchFamily="49" charset="-122"/>
                <a:ea typeface="YouYuan" panose="02010509060101010101" pitchFamily="49" charset="-122"/>
              </a:rPr>
              <a:t>姐姐</a:t>
            </a:r>
            <a:endParaRPr lang="zh-CN" altLang="en-US" sz="3200" dirty="0">
              <a:latin typeface="milk tea Med" pitchFamily="2" charset="-34"/>
              <a:ea typeface="YouYuan" panose="02010509060101010101" pitchFamily="49" charset="-122"/>
              <a:cs typeface="milk tea Med" pitchFamily="2" charset="-34"/>
            </a:endParaRP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:a16="http://schemas.microsoft.com/office/drawing/2014/main" id="{0C6093FB-E205-AE1B-D968-7730B444704A}"/>
              </a:ext>
            </a:extLst>
          </p:cNvPr>
          <p:cNvSpPr txBox="1"/>
          <p:nvPr/>
        </p:nvSpPr>
        <p:spPr>
          <a:xfrm>
            <a:off x="7507892" y="5260516"/>
            <a:ext cx="206564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 err="1">
                <a:latin typeface="AaXiaoxiaokaipinyin (Non-Commer" panose="02010600010101010101" pitchFamily="2" charset="-122"/>
                <a:ea typeface="AaXiaoxiaokaipinyin (Non-Commer" panose="02010600010101010101" pitchFamily="2" charset="-122"/>
              </a:rPr>
              <a:t>dìdi</a:t>
            </a:r>
            <a:endParaRPr lang="th-TH" altLang="zh-CN" sz="3200" b="1" dirty="0">
              <a:latin typeface="YouYuan" panose="02010509060101010101" pitchFamily="49" charset="-122"/>
              <a:ea typeface="YouYuan" panose="02010509060101010101" pitchFamily="49" charset="-122"/>
            </a:endParaRPr>
          </a:p>
          <a:p>
            <a:pPr algn="ctr"/>
            <a:r>
              <a:rPr lang="zh-CN" altLang="en-US" sz="3200" b="1" dirty="0">
                <a:latin typeface="YouYuan" panose="02010509060101010101" pitchFamily="49" charset="-122"/>
                <a:ea typeface="YouYuan" panose="02010509060101010101" pitchFamily="49" charset="-122"/>
              </a:rPr>
              <a:t>弟弟</a:t>
            </a:r>
            <a:endParaRPr lang="zh-CN" altLang="en-US" sz="3200" dirty="0">
              <a:latin typeface="milk tea Med" pitchFamily="2" charset="-34"/>
              <a:ea typeface="YouYuan" panose="02010509060101010101" pitchFamily="49" charset="-122"/>
              <a:cs typeface="milk tea Med" pitchFamily="2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38C6F665-3799-0A49-F303-91EEACCE62DB}"/>
              </a:ext>
            </a:extLst>
          </p:cNvPr>
          <p:cNvSpPr txBox="1"/>
          <p:nvPr/>
        </p:nvSpPr>
        <p:spPr>
          <a:xfrm>
            <a:off x="9739974" y="5260516"/>
            <a:ext cx="234373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 err="1">
                <a:latin typeface="AaXiaoxiaokaipinyin (Non-Commer" panose="02010600010101010101" pitchFamily="2" charset="-122"/>
                <a:ea typeface="AaXiaoxiaokaipinyin (Non-Commer" panose="02010600010101010101" pitchFamily="2" charset="-122"/>
              </a:rPr>
              <a:t>mèimei</a:t>
            </a:r>
            <a:endParaRPr lang="th-TH" altLang="zh-CN" sz="3200" b="1" dirty="0">
              <a:latin typeface="YouYuan" panose="02010509060101010101" pitchFamily="49" charset="-122"/>
              <a:ea typeface="YouYuan" panose="02010509060101010101" pitchFamily="49" charset="-122"/>
            </a:endParaRPr>
          </a:p>
          <a:p>
            <a:pPr algn="ctr"/>
            <a:r>
              <a:rPr lang="zh-CN" altLang="en-US" sz="3200" b="1" dirty="0">
                <a:latin typeface="YouYuan" panose="02010509060101010101" pitchFamily="49" charset="-122"/>
                <a:ea typeface="YouYuan" panose="02010509060101010101" pitchFamily="49" charset="-122"/>
              </a:rPr>
              <a:t>妹妹</a:t>
            </a:r>
            <a:endParaRPr lang="zh-CN" altLang="en-US" sz="3200" dirty="0">
              <a:latin typeface="milk tea Med" pitchFamily="2" charset="-34"/>
              <a:ea typeface="YouYuan" panose="02010509060101010101" pitchFamily="49" charset="-122"/>
              <a:cs typeface="milk tea Med" pitchFamily="2" charset="-34"/>
            </a:endParaRP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887164F6-7733-A032-FFC5-A5E8740C9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096" y="3075193"/>
            <a:ext cx="712456" cy="115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61B135E4-BB1C-0162-7219-0FE52F8FF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84678" y="3115939"/>
            <a:ext cx="719779" cy="109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id="{0BE56E75-8E4F-D5D3-F88D-AA53CB84FD49}"/>
              </a:ext>
            </a:extLst>
          </p:cNvPr>
          <p:cNvSpPr txBox="1"/>
          <p:nvPr/>
        </p:nvSpPr>
        <p:spPr>
          <a:xfrm>
            <a:off x="5252126" y="4273703"/>
            <a:ext cx="162300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 err="1">
                <a:latin typeface="AaXiaoxiaokaipinyin (Non-Commer" panose="02010600010101010101" pitchFamily="2" charset="-122"/>
                <a:ea typeface="AaXiaoxiaokaipinyin (Non-Commer" panose="02010600010101010101" pitchFamily="2" charset="-122"/>
              </a:rPr>
              <a:t>wǒ</a:t>
            </a:r>
            <a:endParaRPr lang="th-TH" altLang="zh-CN" sz="2800" b="1" dirty="0">
              <a:latin typeface="YouYuan" panose="02010509060101010101" pitchFamily="49" charset="-122"/>
              <a:ea typeface="YouYuan" panose="02010509060101010101" pitchFamily="49" charset="-122"/>
            </a:endParaRPr>
          </a:p>
          <a:p>
            <a:pPr algn="ctr"/>
            <a:r>
              <a:rPr lang="zh-CN" altLang="en-US" sz="2800" b="1" dirty="0">
                <a:latin typeface="YouYuan" panose="02010509060101010101" pitchFamily="49" charset="-122"/>
                <a:ea typeface="YouYuan" panose="02010509060101010101" pitchFamily="49" charset="-122"/>
              </a:rPr>
              <a:t>我</a:t>
            </a:r>
            <a:endParaRPr lang="zh-CN" altLang="en-US" sz="3200" dirty="0">
              <a:latin typeface="milk tea Med" pitchFamily="2" charset="-34"/>
              <a:ea typeface="YouYuan" panose="02010509060101010101" pitchFamily="49" charset="-122"/>
              <a:cs typeface="milk tea Med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44909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2" grpId="0"/>
      <p:bldP spid="23" grpId="0"/>
      <p:bldP spid="24" grpId="0"/>
      <p:bldP spid="25" grpId="0"/>
      <p:bldP spid="2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3CC4A3-3D4C-8B45-7589-2E901ED00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CCB08A53-CED9-80CD-AEDA-833CED92049A}"/>
              </a:ext>
            </a:extLst>
          </p:cNvPr>
          <p:cNvSpPr txBox="1"/>
          <p:nvPr/>
        </p:nvSpPr>
        <p:spPr>
          <a:xfrm>
            <a:off x="2337100" y="818128"/>
            <a:ext cx="7517799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4400" dirty="0">
                <a:latin typeface="milk tea Med" pitchFamily="2" charset="-34"/>
                <a:ea typeface="YouYuan" panose="02010509060101010101" pitchFamily="49" charset="-122"/>
                <a:cs typeface="milk tea Med" pitchFamily="2" charset="-34"/>
              </a:rPr>
              <a:t>姐</a:t>
            </a:r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BCE370BD-C270-79A7-9157-2ACB72E4B737}"/>
              </a:ext>
            </a:extLst>
          </p:cNvPr>
          <p:cNvGrpSpPr/>
          <p:nvPr/>
        </p:nvGrpSpPr>
        <p:grpSpPr>
          <a:xfrm>
            <a:off x="3432906" y="1004350"/>
            <a:ext cx="2175414" cy="4278312"/>
            <a:chOff x="1915886" y="1950720"/>
            <a:chExt cx="1480457" cy="1271451"/>
          </a:xfrm>
          <a:solidFill>
            <a:srgbClr val="00B050"/>
          </a:solidFill>
        </p:grpSpPr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id="{F9D0F7AE-CB90-A455-E2F8-51921EF1AA23}"/>
                </a:ext>
              </a:extLst>
            </p:cNvPr>
            <p:cNvSpPr/>
            <p:nvPr/>
          </p:nvSpPr>
          <p:spPr>
            <a:xfrm>
              <a:off x="1915886" y="1950720"/>
              <a:ext cx="1480457" cy="1271451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" name="กล่องข้อความ 7">
              <a:extLst>
                <a:ext uri="{FF2B5EF4-FFF2-40B4-BE49-F238E27FC236}">
                  <a16:creationId xmlns:a16="http://schemas.microsoft.com/office/drawing/2014/main" id="{84AA9F8B-0C9E-378A-5194-42589CA55A8D}"/>
                </a:ext>
              </a:extLst>
            </p:cNvPr>
            <p:cNvSpPr txBox="1"/>
            <p:nvPr/>
          </p:nvSpPr>
          <p:spPr>
            <a:xfrm>
              <a:off x="2063932" y="2026212"/>
              <a:ext cx="1184366" cy="112046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3900" dirty="0">
                  <a:ln w="381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ImKids" panose="02000603000000000000" pitchFamily="2" charset="-34"/>
                  <a:ea typeface="ImKids" panose="02000603000000000000" pitchFamily="2" charset="-34"/>
                  <a:cs typeface="ImKids" panose="02000603000000000000" pitchFamily="2" charset="-34"/>
                </a:rPr>
                <a:t> </a:t>
              </a:r>
              <a:r>
                <a:rPr lang="th-TH" sz="23900" dirty="0">
                  <a:ln w="381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ImKids" panose="02000603000000000000" pitchFamily="2" charset="-34"/>
                  <a:ea typeface="ImKids" panose="02000603000000000000" pitchFamily="2" charset="-34"/>
                  <a:cs typeface="ImKids" panose="02000603000000000000" pitchFamily="2" charset="-34"/>
                </a:rPr>
                <a:t>1</a:t>
              </a:r>
            </a:p>
          </p:txBody>
        </p:sp>
      </p:grpSp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id="{31F7D30C-EC87-D85B-C6DE-6686DC10BC3F}"/>
              </a:ext>
            </a:extLst>
          </p:cNvPr>
          <p:cNvGrpSpPr/>
          <p:nvPr/>
        </p:nvGrpSpPr>
        <p:grpSpPr>
          <a:xfrm>
            <a:off x="5825862" y="1004350"/>
            <a:ext cx="2175414" cy="4278312"/>
            <a:chOff x="1915886" y="1950720"/>
            <a:chExt cx="1480457" cy="1271451"/>
          </a:xfrm>
          <a:solidFill>
            <a:srgbClr val="FF0000"/>
          </a:solidFill>
        </p:grpSpPr>
        <p:sp>
          <p:nvSpPr>
            <p:cNvPr id="10" name="สี่เหลี่ยมผืนผ้า 9">
              <a:extLst>
                <a:ext uri="{FF2B5EF4-FFF2-40B4-BE49-F238E27FC236}">
                  <a16:creationId xmlns:a16="http://schemas.microsoft.com/office/drawing/2014/main" id="{9BEFE50E-50B7-550B-DBC5-D7245D5E4238}"/>
                </a:ext>
              </a:extLst>
            </p:cNvPr>
            <p:cNvSpPr/>
            <p:nvPr/>
          </p:nvSpPr>
          <p:spPr>
            <a:xfrm>
              <a:off x="1915886" y="1950720"/>
              <a:ext cx="1480457" cy="1271451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1" name="กล่องข้อความ 10">
              <a:extLst>
                <a:ext uri="{FF2B5EF4-FFF2-40B4-BE49-F238E27FC236}">
                  <a16:creationId xmlns:a16="http://schemas.microsoft.com/office/drawing/2014/main" id="{9BC9B7D7-15F2-0666-439F-AC43920656E0}"/>
                </a:ext>
              </a:extLst>
            </p:cNvPr>
            <p:cNvSpPr txBox="1"/>
            <p:nvPr/>
          </p:nvSpPr>
          <p:spPr>
            <a:xfrm>
              <a:off x="2063932" y="2026212"/>
              <a:ext cx="1184366" cy="112046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3900" dirty="0">
                  <a:ln w="381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ImKids" panose="02000603000000000000" pitchFamily="2" charset="-34"/>
                  <a:ea typeface="ImKids" panose="02000603000000000000" pitchFamily="2" charset="-34"/>
                  <a:cs typeface="ImKids" panose="02000603000000000000" pitchFamily="2" charset="-34"/>
                </a:rPr>
                <a:t> </a:t>
              </a:r>
              <a:r>
                <a:rPr lang="th-TH" sz="23900" dirty="0">
                  <a:ln w="381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ImKids" panose="02000603000000000000" pitchFamily="2" charset="-34"/>
                  <a:ea typeface="ImKids" panose="02000603000000000000" pitchFamily="2" charset="-34"/>
                  <a:cs typeface="ImKids" panose="02000603000000000000" pitchFamily="2" charset="-34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4650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1415D0-BD34-E90F-A413-FD9047409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9FA65BB7-9F5B-7AB8-1A28-62693B79ECB0}"/>
              </a:ext>
            </a:extLst>
          </p:cNvPr>
          <p:cNvSpPr txBox="1"/>
          <p:nvPr/>
        </p:nvSpPr>
        <p:spPr>
          <a:xfrm>
            <a:off x="2337100" y="818128"/>
            <a:ext cx="7517799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4400" dirty="0">
                <a:latin typeface="milk tea Med" pitchFamily="2" charset="-34"/>
                <a:ea typeface="YouYuan" panose="02010509060101010101" pitchFamily="49" charset="-122"/>
                <a:cs typeface="milk tea Med" pitchFamily="2" charset="-34"/>
              </a:rPr>
              <a:t>爸</a:t>
            </a:r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4A533CA9-A164-4AB0-7207-025A8F5AA17F}"/>
              </a:ext>
            </a:extLst>
          </p:cNvPr>
          <p:cNvGrpSpPr/>
          <p:nvPr/>
        </p:nvGrpSpPr>
        <p:grpSpPr>
          <a:xfrm rot="5400000">
            <a:off x="5008292" y="-233321"/>
            <a:ext cx="2175414" cy="4278312"/>
            <a:chOff x="1915886" y="1950720"/>
            <a:chExt cx="1480457" cy="1271451"/>
          </a:xfrm>
          <a:solidFill>
            <a:srgbClr val="00B050"/>
          </a:solidFill>
        </p:grpSpPr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id="{009AB65D-A510-316D-948C-9DC3DF60987B}"/>
                </a:ext>
              </a:extLst>
            </p:cNvPr>
            <p:cNvSpPr/>
            <p:nvPr/>
          </p:nvSpPr>
          <p:spPr>
            <a:xfrm>
              <a:off x="1915886" y="1950720"/>
              <a:ext cx="1480457" cy="1271451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" name="กล่องข้อความ 7">
              <a:extLst>
                <a:ext uri="{FF2B5EF4-FFF2-40B4-BE49-F238E27FC236}">
                  <a16:creationId xmlns:a16="http://schemas.microsoft.com/office/drawing/2014/main" id="{7744A8C2-F6D9-EBB3-04B3-163DA2D10AB0}"/>
                </a:ext>
              </a:extLst>
            </p:cNvPr>
            <p:cNvSpPr txBox="1"/>
            <p:nvPr/>
          </p:nvSpPr>
          <p:spPr>
            <a:xfrm>
              <a:off x="2063932" y="2026212"/>
              <a:ext cx="1184366" cy="112046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3900" dirty="0">
                  <a:ln w="381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ImKids" panose="02000603000000000000" pitchFamily="2" charset="-34"/>
                  <a:ea typeface="ImKids" panose="02000603000000000000" pitchFamily="2" charset="-34"/>
                  <a:cs typeface="ImKids" panose="02000603000000000000" pitchFamily="2" charset="-34"/>
                </a:rPr>
                <a:t> </a:t>
              </a:r>
              <a:r>
                <a:rPr lang="th-TH" sz="23900" dirty="0">
                  <a:ln w="381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ImKids" panose="02000603000000000000" pitchFamily="2" charset="-34"/>
                  <a:ea typeface="ImKids" panose="02000603000000000000" pitchFamily="2" charset="-34"/>
                  <a:cs typeface="ImKids" panose="02000603000000000000" pitchFamily="2" charset="-34"/>
                </a:rPr>
                <a:t>1</a:t>
              </a:r>
            </a:p>
          </p:txBody>
        </p:sp>
      </p:grpSp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id="{34ACCB77-FBB0-3B82-E375-301E36F2D6BE}"/>
              </a:ext>
            </a:extLst>
          </p:cNvPr>
          <p:cNvGrpSpPr/>
          <p:nvPr/>
        </p:nvGrpSpPr>
        <p:grpSpPr>
          <a:xfrm rot="5400000">
            <a:off x="5069393" y="1998418"/>
            <a:ext cx="2175414" cy="4278312"/>
            <a:chOff x="1915886" y="1950720"/>
            <a:chExt cx="1480457" cy="1271451"/>
          </a:xfrm>
          <a:solidFill>
            <a:srgbClr val="FF0000"/>
          </a:solidFill>
        </p:grpSpPr>
        <p:sp>
          <p:nvSpPr>
            <p:cNvPr id="10" name="สี่เหลี่ยมผืนผ้า 9">
              <a:extLst>
                <a:ext uri="{FF2B5EF4-FFF2-40B4-BE49-F238E27FC236}">
                  <a16:creationId xmlns:a16="http://schemas.microsoft.com/office/drawing/2014/main" id="{77865A01-F73A-11FF-9858-5CE4DBF07E3A}"/>
                </a:ext>
              </a:extLst>
            </p:cNvPr>
            <p:cNvSpPr/>
            <p:nvPr/>
          </p:nvSpPr>
          <p:spPr>
            <a:xfrm>
              <a:off x="1915886" y="1950720"/>
              <a:ext cx="1480457" cy="1271451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1" name="กล่องข้อความ 10">
              <a:extLst>
                <a:ext uri="{FF2B5EF4-FFF2-40B4-BE49-F238E27FC236}">
                  <a16:creationId xmlns:a16="http://schemas.microsoft.com/office/drawing/2014/main" id="{7D1EEE49-D9C7-7211-2DEB-059AB1ED8FA2}"/>
                </a:ext>
              </a:extLst>
            </p:cNvPr>
            <p:cNvSpPr txBox="1"/>
            <p:nvPr/>
          </p:nvSpPr>
          <p:spPr>
            <a:xfrm>
              <a:off x="1915886" y="1971863"/>
              <a:ext cx="1184366" cy="112046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3900" dirty="0">
                  <a:ln w="381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ImKids" panose="02000603000000000000" pitchFamily="2" charset="-34"/>
                  <a:ea typeface="ImKids" panose="02000603000000000000" pitchFamily="2" charset="-34"/>
                  <a:cs typeface="ImKids" panose="02000603000000000000" pitchFamily="2" charset="-34"/>
                </a:rPr>
                <a:t> </a:t>
              </a:r>
              <a:endParaRPr lang="th-TH" sz="23900" dirty="0">
                <a:ln w="38100">
                  <a:solidFill>
                    <a:schemeClr val="bg1"/>
                  </a:solidFill>
                </a:ln>
                <a:solidFill>
                  <a:schemeClr val="bg1"/>
                </a:solidFill>
                <a:latin typeface="ImKids" panose="02000603000000000000" pitchFamily="2" charset="-34"/>
                <a:ea typeface="ImKids" panose="02000603000000000000" pitchFamily="2" charset="-34"/>
                <a:cs typeface="ImKids" panose="02000603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702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56624A-1FF3-4EFE-D78D-6F3E9CED76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275BC7EF-E72D-125F-EE65-042CC9D667C2}"/>
              </a:ext>
            </a:extLst>
          </p:cNvPr>
          <p:cNvSpPr txBox="1"/>
          <p:nvPr/>
        </p:nvSpPr>
        <p:spPr>
          <a:xfrm>
            <a:off x="2337100" y="818128"/>
            <a:ext cx="7517799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4400" dirty="0">
                <a:latin typeface="milk tea Med" pitchFamily="2" charset="-34"/>
                <a:ea typeface="YouYuan" panose="02010509060101010101" pitchFamily="49" charset="-122"/>
                <a:cs typeface="milk tea Med" pitchFamily="2" charset="-34"/>
              </a:rPr>
              <a:t>妈</a:t>
            </a:r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5582C7E0-D3C3-3456-7627-C8D29DF5CA56}"/>
              </a:ext>
            </a:extLst>
          </p:cNvPr>
          <p:cNvGrpSpPr/>
          <p:nvPr/>
        </p:nvGrpSpPr>
        <p:grpSpPr>
          <a:xfrm>
            <a:off x="3432906" y="1004350"/>
            <a:ext cx="2175414" cy="4278312"/>
            <a:chOff x="1915886" y="1950720"/>
            <a:chExt cx="1480457" cy="1271451"/>
          </a:xfrm>
          <a:solidFill>
            <a:srgbClr val="00B050"/>
          </a:solidFill>
        </p:grpSpPr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id="{41763B91-B40D-1500-7823-F76AC6F26D81}"/>
                </a:ext>
              </a:extLst>
            </p:cNvPr>
            <p:cNvSpPr/>
            <p:nvPr/>
          </p:nvSpPr>
          <p:spPr>
            <a:xfrm>
              <a:off x="1915886" y="1950720"/>
              <a:ext cx="1480457" cy="1271451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" name="กล่องข้อความ 7">
              <a:extLst>
                <a:ext uri="{FF2B5EF4-FFF2-40B4-BE49-F238E27FC236}">
                  <a16:creationId xmlns:a16="http://schemas.microsoft.com/office/drawing/2014/main" id="{27512D5E-7250-A521-50DE-58B9C5A67C80}"/>
                </a:ext>
              </a:extLst>
            </p:cNvPr>
            <p:cNvSpPr txBox="1"/>
            <p:nvPr/>
          </p:nvSpPr>
          <p:spPr>
            <a:xfrm>
              <a:off x="2063932" y="2026212"/>
              <a:ext cx="1184366" cy="112046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3900" dirty="0">
                  <a:ln w="381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ImKids" panose="02000603000000000000" pitchFamily="2" charset="-34"/>
                  <a:ea typeface="ImKids" panose="02000603000000000000" pitchFamily="2" charset="-34"/>
                  <a:cs typeface="ImKids" panose="02000603000000000000" pitchFamily="2" charset="-34"/>
                </a:rPr>
                <a:t> </a:t>
              </a:r>
              <a:r>
                <a:rPr lang="th-TH" sz="23900" dirty="0">
                  <a:ln w="381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ImKids" panose="02000603000000000000" pitchFamily="2" charset="-34"/>
                  <a:ea typeface="ImKids" panose="02000603000000000000" pitchFamily="2" charset="-34"/>
                  <a:cs typeface="ImKids" panose="02000603000000000000" pitchFamily="2" charset="-34"/>
                </a:rPr>
                <a:t>1</a:t>
              </a:r>
            </a:p>
          </p:txBody>
        </p:sp>
      </p:grpSp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id="{A35EBD50-DF5B-7AD6-90FA-498115F584CF}"/>
              </a:ext>
            </a:extLst>
          </p:cNvPr>
          <p:cNvGrpSpPr/>
          <p:nvPr/>
        </p:nvGrpSpPr>
        <p:grpSpPr>
          <a:xfrm>
            <a:off x="5825862" y="1004350"/>
            <a:ext cx="2175414" cy="4278312"/>
            <a:chOff x="1915886" y="1950720"/>
            <a:chExt cx="1480457" cy="1271451"/>
          </a:xfrm>
          <a:solidFill>
            <a:srgbClr val="FF0000"/>
          </a:solidFill>
        </p:grpSpPr>
        <p:sp>
          <p:nvSpPr>
            <p:cNvPr id="10" name="สี่เหลี่ยมผืนผ้า 9">
              <a:extLst>
                <a:ext uri="{FF2B5EF4-FFF2-40B4-BE49-F238E27FC236}">
                  <a16:creationId xmlns:a16="http://schemas.microsoft.com/office/drawing/2014/main" id="{AFC683D9-3AB8-F22C-D472-26D2AEBA5773}"/>
                </a:ext>
              </a:extLst>
            </p:cNvPr>
            <p:cNvSpPr/>
            <p:nvPr/>
          </p:nvSpPr>
          <p:spPr>
            <a:xfrm>
              <a:off x="1915886" y="1950720"/>
              <a:ext cx="1480457" cy="1271451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1" name="กล่องข้อความ 10">
              <a:extLst>
                <a:ext uri="{FF2B5EF4-FFF2-40B4-BE49-F238E27FC236}">
                  <a16:creationId xmlns:a16="http://schemas.microsoft.com/office/drawing/2014/main" id="{0919991B-7350-E59D-F72B-73ED121D23D2}"/>
                </a:ext>
              </a:extLst>
            </p:cNvPr>
            <p:cNvSpPr txBox="1"/>
            <p:nvPr/>
          </p:nvSpPr>
          <p:spPr>
            <a:xfrm>
              <a:off x="2063932" y="2026212"/>
              <a:ext cx="1184366" cy="112046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3900" dirty="0">
                  <a:ln w="381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ImKids" panose="02000603000000000000" pitchFamily="2" charset="-34"/>
                  <a:ea typeface="ImKids" panose="02000603000000000000" pitchFamily="2" charset="-34"/>
                  <a:cs typeface="ImKids" panose="02000603000000000000" pitchFamily="2" charset="-34"/>
                </a:rPr>
                <a:t> </a:t>
              </a:r>
              <a:r>
                <a:rPr lang="th-TH" sz="23900" dirty="0">
                  <a:ln w="381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ImKids" panose="02000603000000000000" pitchFamily="2" charset="-34"/>
                  <a:ea typeface="ImKids" panose="02000603000000000000" pitchFamily="2" charset="-34"/>
                  <a:cs typeface="ImKids" panose="02000603000000000000" pitchFamily="2" charset="-34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423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E0E12A-DD3D-1A2E-DF8B-C0CEFC2B56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8365B7A1-2656-012D-7482-6A9A0BCB9EDC}"/>
              </a:ext>
            </a:extLst>
          </p:cNvPr>
          <p:cNvSpPr txBox="1"/>
          <p:nvPr/>
        </p:nvSpPr>
        <p:spPr>
          <a:xfrm>
            <a:off x="2337100" y="818128"/>
            <a:ext cx="7517799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4400" dirty="0">
                <a:latin typeface="milk tea Med" pitchFamily="2" charset="-34"/>
                <a:ea typeface="YouYuan" panose="02010509060101010101" pitchFamily="49" charset="-122"/>
                <a:cs typeface="milk tea Med" pitchFamily="2" charset="-34"/>
              </a:rPr>
              <a:t>哥</a:t>
            </a:r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8BF54C9D-679E-EFC3-6C31-9AFC2E3AC6B7}"/>
              </a:ext>
            </a:extLst>
          </p:cNvPr>
          <p:cNvGrpSpPr/>
          <p:nvPr/>
        </p:nvGrpSpPr>
        <p:grpSpPr>
          <a:xfrm rot="5400000">
            <a:off x="5008292" y="-233321"/>
            <a:ext cx="2175414" cy="4278312"/>
            <a:chOff x="1915886" y="1950720"/>
            <a:chExt cx="1480457" cy="1271451"/>
          </a:xfrm>
          <a:solidFill>
            <a:srgbClr val="00B050"/>
          </a:solidFill>
        </p:grpSpPr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id="{61F8A321-9C6A-3579-F056-B952D1B2A306}"/>
                </a:ext>
              </a:extLst>
            </p:cNvPr>
            <p:cNvSpPr/>
            <p:nvPr/>
          </p:nvSpPr>
          <p:spPr>
            <a:xfrm>
              <a:off x="1915886" y="1950720"/>
              <a:ext cx="1480457" cy="1271451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" name="กล่องข้อความ 7">
              <a:extLst>
                <a:ext uri="{FF2B5EF4-FFF2-40B4-BE49-F238E27FC236}">
                  <a16:creationId xmlns:a16="http://schemas.microsoft.com/office/drawing/2014/main" id="{C0A021CA-DCD0-3E23-82BF-0C11F4F48AFD}"/>
                </a:ext>
              </a:extLst>
            </p:cNvPr>
            <p:cNvSpPr txBox="1"/>
            <p:nvPr/>
          </p:nvSpPr>
          <p:spPr>
            <a:xfrm>
              <a:off x="2063932" y="2026212"/>
              <a:ext cx="1184366" cy="112046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3900" dirty="0">
                  <a:ln w="381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ImKids" panose="02000603000000000000" pitchFamily="2" charset="-34"/>
                  <a:ea typeface="ImKids" panose="02000603000000000000" pitchFamily="2" charset="-34"/>
                  <a:cs typeface="ImKids" panose="02000603000000000000" pitchFamily="2" charset="-34"/>
                </a:rPr>
                <a:t> </a:t>
              </a:r>
              <a:r>
                <a:rPr lang="th-TH" sz="23900" dirty="0">
                  <a:ln w="381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ImKids" panose="02000603000000000000" pitchFamily="2" charset="-34"/>
                  <a:ea typeface="ImKids" panose="02000603000000000000" pitchFamily="2" charset="-34"/>
                  <a:cs typeface="ImKids" panose="02000603000000000000" pitchFamily="2" charset="-34"/>
                </a:rPr>
                <a:t>1</a:t>
              </a:r>
            </a:p>
          </p:txBody>
        </p:sp>
      </p:grpSp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id="{0EDD9829-D484-6392-97C4-148441B7D6CB}"/>
              </a:ext>
            </a:extLst>
          </p:cNvPr>
          <p:cNvGrpSpPr/>
          <p:nvPr/>
        </p:nvGrpSpPr>
        <p:grpSpPr>
          <a:xfrm rot="5400000">
            <a:off x="5069393" y="1998418"/>
            <a:ext cx="2175414" cy="4278312"/>
            <a:chOff x="1915886" y="1950720"/>
            <a:chExt cx="1480457" cy="1271451"/>
          </a:xfrm>
          <a:solidFill>
            <a:srgbClr val="FF0000"/>
          </a:solidFill>
        </p:grpSpPr>
        <p:sp>
          <p:nvSpPr>
            <p:cNvPr id="10" name="สี่เหลี่ยมผืนผ้า 9">
              <a:extLst>
                <a:ext uri="{FF2B5EF4-FFF2-40B4-BE49-F238E27FC236}">
                  <a16:creationId xmlns:a16="http://schemas.microsoft.com/office/drawing/2014/main" id="{C0961C49-5410-D6D1-89A5-BA43E21916CC}"/>
                </a:ext>
              </a:extLst>
            </p:cNvPr>
            <p:cNvSpPr/>
            <p:nvPr/>
          </p:nvSpPr>
          <p:spPr>
            <a:xfrm>
              <a:off x="1915886" y="1950720"/>
              <a:ext cx="1480457" cy="1271451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1" name="กล่องข้อความ 10">
              <a:extLst>
                <a:ext uri="{FF2B5EF4-FFF2-40B4-BE49-F238E27FC236}">
                  <a16:creationId xmlns:a16="http://schemas.microsoft.com/office/drawing/2014/main" id="{FF0A1E83-94D9-342C-CFC2-85270A2FB09B}"/>
                </a:ext>
              </a:extLst>
            </p:cNvPr>
            <p:cNvSpPr txBox="1"/>
            <p:nvPr/>
          </p:nvSpPr>
          <p:spPr>
            <a:xfrm>
              <a:off x="1915886" y="1971863"/>
              <a:ext cx="1184366" cy="112046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3900" dirty="0">
                  <a:ln w="381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ImKids" panose="02000603000000000000" pitchFamily="2" charset="-34"/>
                  <a:ea typeface="ImKids" panose="02000603000000000000" pitchFamily="2" charset="-34"/>
                  <a:cs typeface="ImKids" panose="02000603000000000000" pitchFamily="2" charset="-34"/>
                </a:rPr>
                <a:t> </a:t>
              </a:r>
              <a:endParaRPr lang="th-TH" sz="23900" dirty="0">
                <a:ln w="38100">
                  <a:solidFill>
                    <a:schemeClr val="bg1"/>
                  </a:solidFill>
                </a:ln>
                <a:solidFill>
                  <a:schemeClr val="bg1"/>
                </a:solidFill>
                <a:latin typeface="ImKids" panose="02000603000000000000" pitchFamily="2" charset="-34"/>
                <a:ea typeface="ImKids" panose="02000603000000000000" pitchFamily="2" charset="-34"/>
                <a:cs typeface="ImKids" panose="02000603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658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0FBC02AB-9B0A-3BFC-27B1-F63AECA19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997" y="2646088"/>
            <a:ext cx="1458005" cy="236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E6A27C2F-EE03-EEAF-A778-0331F7186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265" y="13823"/>
            <a:ext cx="2022269" cy="243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F943DDF3-AD96-030B-4CD1-A43C8B8C6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163" y="0"/>
            <a:ext cx="1943572" cy="246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ตัวเชื่อมต่อตรง 14">
            <a:extLst>
              <a:ext uri="{FF2B5EF4-FFF2-40B4-BE49-F238E27FC236}">
                <a16:creationId xmlns:a16="http://schemas.microsoft.com/office/drawing/2014/main" id="{B1B0FF30-E27D-FA7C-B13C-733CB1F0A1FE}"/>
              </a:ext>
            </a:extLst>
          </p:cNvPr>
          <p:cNvCxnSpPr>
            <a:cxnSpLocks/>
          </p:cNvCxnSpPr>
          <p:nvPr/>
        </p:nvCxnSpPr>
        <p:spPr>
          <a:xfrm>
            <a:off x="4216400" y="1849574"/>
            <a:ext cx="3759200" cy="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ลูกศรเชื่อมต่อแบบตรง 15">
            <a:extLst>
              <a:ext uri="{FF2B5EF4-FFF2-40B4-BE49-F238E27FC236}">
                <a16:creationId xmlns:a16="http://schemas.microsoft.com/office/drawing/2014/main" id="{CA1BB657-9057-D35A-D987-EF0D1AED1F53}"/>
              </a:ext>
            </a:extLst>
          </p:cNvPr>
          <p:cNvCxnSpPr>
            <a:cxnSpLocks/>
          </p:cNvCxnSpPr>
          <p:nvPr/>
        </p:nvCxnSpPr>
        <p:spPr>
          <a:xfrm flipH="1">
            <a:off x="6055358" y="1939592"/>
            <a:ext cx="1" cy="620317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48185A79-5447-0040-C05A-06035FAF3905}"/>
              </a:ext>
            </a:extLst>
          </p:cNvPr>
          <p:cNvSpPr txBox="1"/>
          <p:nvPr/>
        </p:nvSpPr>
        <p:spPr>
          <a:xfrm>
            <a:off x="1724640" y="2428870"/>
            <a:ext cx="231116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 err="1">
                <a:latin typeface="STXihei" panose="02010600040101010101" pitchFamily="2" charset="-122"/>
                <a:ea typeface="STXihei" panose="02010600040101010101" pitchFamily="2" charset="-122"/>
              </a:rPr>
              <a:t>yéye</a:t>
            </a:r>
            <a:r>
              <a:rPr lang="en-US" altLang="zh-CN" sz="3200" b="1" dirty="0">
                <a:latin typeface="YouYuan" panose="02010509060101010101" pitchFamily="49" charset="-122"/>
                <a:ea typeface="YouYuan" panose="02010509060101010101" pitchFamily="49" charset="-122"/>
              </a:rPr>
              <a:t> </a:t>
            </a:r>
            <a:endParaRPr lang="th-TH" altLang="zh-CN" sz="3200" b="1" dirty="0">
              <a:latin typeface="YouYuan" panose="02010509060101010101" pitchFamily="49" charset="-122"/>
              <a:ea typeface="YouYuan" panose="02010509060101010101" pitchFamily="49" charset="-122"/>
            </a:endParaRPr>
          </a:p>
          <a:p>
            <a:pPr algn="ctr"/>
            <a:r>
              <a:rPr lang="zh-CN" altLang="en-US" sz="3200" b="1" dirty="0">
                <a:latin typeface="YouYuan" panose="02010509060101010101" pitchFamily="49" charset="-122"/>
                <a:ea typeface="YouYuan" panose="02010509060101010101" pitchFamily="49" charset="-122"/>
              </a:rPr>
              <a:t>爷爷</a:t>
            </a:r>
            <a:endParaRPr lang="th-TH" altLang="zh-CN" sz="3200" b="1" dirty="0">
              <a:latin typeface="YouYuan" panose="02010509060101010101" pitchFamily="49" charset="-122"/>
              <a:ea typeface="YouYuan" panose="02010509060101010101" pitchFamily="49" charset="-122"/>
            </a:endParaRPr>
          </a:p>
          <a:p>
            <a:pPr algn="ctr"/>
            <a:r>
              <a:rPr lang="zh-CN" altLang="en-US" sz="3200" b="1" dirty="0">
                <a:latin typeface="YouYuan" panose="02010509060101010101" pitchFamily="49" charset="-122"/>
                <a:ea typeface="YouYuan" panose="02010509060101010101" pitchFamily="49" charset="-122"/>
              </a:rPr>
              <a:t> </a:t>
            </a:r>
            <a:endParaRPr lang="zh-CN" altLang="en-US" sz="3200" dirty="0">
              <a:latin typeface="milk tea Med" pitchFamily="2" charset="-34"/>
              <a:ea typeface="YouYuan" panose="02010509060101010101" pitchFamily="49" charset="-122"/>
              <a:cs typeface="milk tea Med" pitchFamily="2" charset="-34"/>
            </a:endParaRPr>
          </a:p>
        </p:txBody>
      </p:sp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4E8D8B18-12E3-0D03-B880-53407AFCE317}"/>
              </a:ext>
            </a:extLst>
          </p:cNvPr>
          <p:cNvSpPr txBox="1"/>
          <p:nvPr/>
        </p:nvSpPr>
        <p:spPr>
          <a:xfrm>
            <a:off x="8651516" y="2439030"/>
            <a:ext cx="148690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 err="1">
                <a:latin typeface="STXihei" panose="02010600040101010101" pitchFamily="2" charset="-122"/>
                <a:ea typeface="STXihei" panose="02010600040101010101" pitchFamily="2" charset="-122"/>
              </a:rPr>
              <a:t>nǎinai</a:t>
            </a:r>
            <a:r>
              <a:rPr lang="en-US" altLang="zh-CN" sz="3200" b="1" dirty="0">
                <a:latin typeface="YouYuan" panose="02010509060101010101" pitchFamily="49" charset="-122"/>
                <a:ea typeface="YouYuan" panose="02010509060101010101" pitchFamily="49" charset="-122"/>
              </a:rPr>
              <a:t> </a:t>
            </a:r>
            <a:endParaRPr lang="th-TH" altLang="zh-CN" sz="3200" b="1" dirty="0">
              <a:latin typeface="YouYuan" panose="02010509060101010101" pitchFamily="49" charset="-122"/>
              <a:ea typeface="YouYuan" panose="02010509060101010101" pitchFamily="49" charset="-122"/>
            </a:endParaRPr>
          </a:p>
          <a:p>
            <a:pPr algn="ctr"/>
            <a:r>
              <a:rPr lang="zh-CN" altLang="en-US" sz="3200" b="1" dirty="0">
                <a:latin typeface="YouYuan" panose="02010509060101010101" pitchFamily="49" charset="-122"/>
                <a:ea typeface="YouYuan" panose="02010509060101010101" pitchFamily="49" charset="-122"/>
              </a:rPr>
              <a:t>奶奶</a:t>
            </a:r>
            <a:endParaRPr lang="zh-CN" altLang="en-US" sz="3200" dirty="0">
              <a:latin typeface="milk tea Med" pitchFamily="2" charset="-34"/>
              <a:ea typeface="YouYuan" panose="02010509060101010101" pitchFamily="49" charset="-122"/>
              <a:cs typeface="milk tea Med" pitchFamily="2" charset="-34"/>
            </a:endParaRPr>
          </a:p>
        </p:txBody>
      </p:sp>
      <p:sp>
        <p:nvSpPr>
          <p:cNvPr id="23" name="กล่องข้อความ 22">
            <a:extLst>
              <a:ext uri="{FF2B5EF4-FFF2-40B4-BE49-F238E27FC236}">
                <a16:creationId xmlns:a16="http://schemas.microsoft.com/office/drawing/2014/main" id="{C1F2173B-4097-88FC-1D60-E8F5A1B14DD6}"/>
              </a:ext>
            </a:extLst>
          </p:cNvPr>
          <p:cNvSpPr txBox="1"/>
          <p:nvPr/>
        </p:nvSpPr>
        <p:spPr>
          <a:xfrm>
            <a:off x="5322541" y="5102281"/>
            <a:ext cx="146563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 err="1">
                <a:latin typeface="STXihei" panose="02010600040101010101" pitchFamily="2" charset="-122"/>
                <a:ea typeface="STXihei" panose="02010600040101010101" pitchFamily="2" charset="-122"/>
              </a:rPr>
              <a:t>bàba</a:t>
            </a:r>
            <a:r>
              <a:rPr lang="th-TH" altLang="zh-CN" sz="3200" b="1" dirty="0">
                <a:latin typeface="YouYuan" panose="02010509060101010101" pitchFamily="49" charset="-122"/>
                <a:ea typeface="YouYuan" panose="02010509060101010101" pitchFamily="49" charset="-122"/>
              </a:rPr>
              <a:t> </a:t>
            </a:r>
          </a:p>
          <a:p>
            <a:pPr algn="ctr"/>
            <a:r>
              <a:rPr lang="zh-CN" altLang="en-US" sz="3200" b="1" dirty="0">
                <a:latin typeface="YouYuan" panose="02010509060101010101" pitchFamily="49" charset="-122"/>
                <a:ea typeface="YouYuan" panose="02010509060101010101" pitchFamily="49" charset="-122"/>
              </a:rPr>
              <a:t>爸爸</a:t>
            </a:r>
            <a:endParaRPr lang="zh-CN" altLang="en-US" sz="3200" dirty="0">
              <a:latin typeface="milk tea Med" pitchFamily="2" charset="-34"/>
              <a:ea typeface="YouYuan" panose="02010509060101010101" pitchFamily="49" charset="-122"/>
              <a:cs typeface="milk tea Med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2878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4DACC6-715F-15C7-AC66-BF066FA19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704" y="0"/>
            <a:ext cx="2361765" cy="265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31D80C9A-354C-034E-DF07-CA29A1F114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871" y="112496"/>
            <a:ext cx="1951226" cy="279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ตัวเชื่อมต่อตรง 8">
            <a:extLst>
              <a:ext uri="{FF2B5EF4-FFF2-40B4-BE49-F238E27FC236}">
                <a16:creationId xmlns:a16="http://schemas.microsoft.com/office/drawing/2014/main" id="{1DB9C14A-F980-5E06-F228-23B7BD1C5ADC}"/>
              </a:ext>
            </a:extLst>
          </p:cNvPr>
          <p:cNvCxnSpPr>
            <a:cxnSpLocks/>
          </p:cNvCxnSpPr>
          <p:nvPr/>
        </p:nvCxnSpPr>
        <p:spPr>
          <a:xfrm>
            <a:off x="4416233" y="2089304"/>
            <a:ext cx="3759200" cy="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ลูกศรเชื่อมต่อแบบตรง 9">
            <a:extLst>
              <a:ext uri="{FF2B5EF4-FFF2-40B4-BE49-F238E27FC236}">
                <a16:creationId xmlns:a16="http://schemas.microsoft.com/office/drawing/2014/main" id="{8B3F7DA4-E798-F2AC-4921-E37C0E938AB9}"/>
              </a:ext>
            </a:extLst>
          </p:cNvPr>
          <p:cNvCxnSpPr>
            <a:cxnSpLocks/>
          </p:cNvCxnSpPr>
          <p:nvPr/>
        </p:nvCxnSpPr>
        <p:spPr>
          <a:xfrm flipH="1">
            <a:off x="6255191" y="2179322"/>
            <a:ext cx="1" cy="620317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BA56BAB5-32C1-173F-F83A-C7CE5DC51159}"/>
              </a:ext>
            </a:extLst>
          </p:cNvPr>
          <p:cNvSpPr txBox="1"/>
          <p:nvPr/>
        </p:nvSpPr>
        <p:spPr>
          <a:xfrm>
            <a:off x="1728954" y="2694973"/>
            <a:ext cx="237493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 err="1">
                <a:latin typeface="STXihei" panose="02010600040101010101" pitchFamily="2" charset="-122"/>
                <a:ea typeface="STXihei" panose="02010600040101010101" pitchFamily="2" charset="-122"/>
              </a:rPr>
              <a:t>wàigōng</a:t>
            </a:r>
            <a:endParaRPr lang="th-TH" altLang="zh-CN" sz="3200" b="1" dirty="0">
              <a:latin typeface="YouYuan" panose="02010509060101010101" pitchFamily="49" charset="-122"/>
              <a:ea typeface="YouYuan" panose="02010509060101010101" pitchFamily="49" charset="-122"/>
            </a:endParaRPr>
          </a:p>
          <a:p>
            <a:pPr algn="ctr"/>
            <a:r>
              <a:rPr lang="zh-CN" altLang="en-US" sz="3200" b="1" dirty="0">
                <a:latin typeface="YouYuan" panose="02010509060101010101" pitchFamily="49" charset="-122"/>
                <a:ea typeface="YouYuan" panose="02010509060101010101" pitchFamily="49" charset="-122"/>
              </a:rPr>
              <a:t>外公</a:t>
            </a:r>
            <a:r>
              <a:rPr lang="zh-CN" altLang="en-US" sz="2000" b="1" dirty="0">
                <a:latin typeface="YouYuan" panose="02010509060101010101" pitchFamily="49" charset="-122"/>
                <a:ea typeface="YouYuan" panose="02010509060101010101" pitchFamily="49" charset="-122"/>
              </a:rPr>
              <a:t> </a:t>
            </a:r>
            <a:endParaRPr lang="zh-CN" altLang="en-US" sz="3600" b="1" dirty="0">
              <a:latin typeface="milk tea Med" pitchFamily="2" charset="-34"/>
              <a:ea typeface="YouYuan" panose="02010509060101010101" pitchFamily="49" charset="-122"/>
              <a:cs typeface="milk tea Med" pitchFamily="2" charset="-34"/>
            </a:endParaRPr>
          </a:p>
        </p:txBody>
      </p:sp>
      <p:sp>
        <p:nvSpPr>
          <p:cNvPr id="15" name="กล่องข้อความ 14">
            <a:extLst>
              <a:ext uri="{FF2B5EF4-FFF2-40B4-BE49-F238E27FC236}">
                <a16:creationId xmlns:a16="http://schemas.microsoft.com/office/drawing/2014/main" id="{150A0852-B7B0-CA1A-B01B-80806DCDAAFC}"/>
              </a:ext>
            </a:extLst>
          </p:cNvPr>
          <p:cNvSpPr txBox="1"/>
          <p:nvPr/>
        </p:nvSpPr>
        <p:spPr>
          <a:xfrm>
            <a:off x="8182871" y="2904946"/>
            <a:ext cx="154697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 err="1">
                <a:latin typeface="STXihei" panose="02010600040101010101" pitchFamily="2" charset="-122"/>
                <a:ea typeface="STXihei" panose="02010600040101010101" pitchFamily="2" charset="-122"/>
              </a:rPr>
              <a:t>wàipó</a:t>
            </a:r>
            <a:endParaRPr lang="th-TH" altLang="zh-CN" sz="3200" b="1" dirty="0">
              <a:latin typeface="YouYuan" panose="02010509060101010101" pitchFamily="49" charset="-122"/>
              <a:ea typeface="YouYuan" panose="02010509060101010101" pitchFamily="49" charset="-122"/>
            </a:endParaRPr>
          </a:p>
          <a:p>
            <a:pPr algn="ctr"/>
            <a:r>
              <a:rPr lang="zh-CN" altLang="en-US" sz="3200" b="1" dirty="0">
                <a:latin typeface="YouYuan" panose="02010509060101010101" pitchFamily="49" charset="-122"/>
                <a:ea typeface="YouYuan" panose="02010509060101010101" pitchFamily="49" charset="-122"/>
              </a:rPr>
              <a:t>外婆</a:t>
            </a:r>
            <a:endParaRPr lang="th-TH" altLang="zh-CN" sz="3200" b="1" dirty="0">
              <a:latin typeface="YouYuan" panose="02010509060101010101" pitchFamily="49" charset="-122"/>
              <a:ea typeface="YouYuan" panose="02010509060101010101" pitchFamily="49" charset="-122"/>
            </a:endParaRPr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BD4BCB77-0328-6B1D-7889-796DB614ED31}"/>
              </a:ext>
            </a:extLst>
          </p:cNvPr>
          <p:cNvSpPr txBox="1"/>
          <p:nvPr/>
        </p:nvSpPr>
        <p:spPr>
          <a:xfrm>
            <a:off x="5166926" y="5311410"/>
            <a:ext cx="203413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latin typeface="STXihei" panose="02010600040101010101" pitchFamily="2" charset="-122"/>
                <a:ea typeface="STXihei" panose="02010600040101010101" pitchFamily="2" charset="-122"/>
              </a:rPr>
              <a:t>māma</a:t>
            </a:r>
            <a:r>
              <a:rPr lang="th-TH" altLang="zh-CN" sz="4000" b="1" dirty="0">
                <a:latin typeface="YouYuan" panose="02010509060101010101" pitchFamily="49" charset="-122"/>
                <a:ea typeface="YouYuan" panose="02010509060101010101" pitchFamily="49" charset="-122"/>
              </a:rPr>
              <a:t> </a:t>
            </a:r>
          </a:p>
          <a:p>
            <a:pPr algn="ctr"/>
            <a:r>
              <a:rPr lang="zh-CN" altLang="en-US" sz="4000" b="1" dirty="0">
                <a:latin typeface="YouYuan" panose="02010509060101010101" pitchFamily="49" charset="-122"/>
                <a:ea typeface="YouYuan" panose="02010509060101010101" pitchFamily="49" charset="-122"/>
              </a:rPr>
              <a:t>妈妈 </a:t>
            </a:r>
            <a:endParaRPr lang="th-TH" altLang="zh-CN" sz="4000" b="1" dirty="0">
              <a:latin typeface="YouYuan" panose="02010509060101010101" pitchFamily="49" charset="-122"/>
              <a:ea typeface="YouYuan" panose="02010509060101010101" pitchFamily="49" charset="-122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35B0F445-86C3-3275-9219-3512E14D2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864" y="2904440"/>
            <a:ext cx="1546977" cy="230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5211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B14D6F4-D3AA-5BD4-7177-D30B4DB176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22"/>
          <a:stretch/>
        </p:blipFill>
        <p:spPr bwMode="auto">
          <a:xfrm>
            <a:off x="3223412" y="3156694"/>
            <a:ext cx="1173173" cy="191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87D0D9E5-FBCB-BEAA-BED3-F8BA32F20311}"/>
              </a:ext>
            </a:extLst>
          </p:cNvPr>
          <p:cNvSpPr txBox="1"/>
          <p:nvPr/>
        </p:nvSpPr>
        <p:spPr>
          <a:xfrm>
            <a:off x="9257702" y="836125"/>
            <a:ext cx="203413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 err="1">
                <a:latin typeface="STXihei" panose="02010600040101010101" pitchFamily="2" charset="-122"/>
                <a:ea typeface="STXihei" panose="02010600040101010101" pitchFamily="2" charset="-122"/>
              </a:rPr>
              <a:t>māma</a:t>
            </a:r>
            <a:r>
              <a:rPr lang="th-TH" altLang="zh-CN" sz="3200" b="1" dirty="0">
                <a:latin typeface="YouYuan" panose="02010509060101010101" pitchFamily="49" charset="-122"/>
                <a:ea typeface="YouYuan" panose="02010509060101010101" pitchFamily="49" charset="-122"/>
              </a:rPr>
              <a:t> </a:t>
            </a:r>
          </a:p>
          <a:p>
            <a:pPr algn="ctr"/>
            <a:r>
              <a:rPr lang="zh-CN" altLang="en-US" sz="3200" b="1" dirty="0">
                <a:latin typeface="YouYuan" panose="02010509060101010101" pitchFamily="49" charset="-122"/>
                <a:ea typeface="YouYuan" panose="02010509060101010101" pitchFamily="49" charset="-122"/>
              </a:rPr>
              <a:t>妈妈 </a:t>
            </a:r>
            <a:endParaRPr lang="th-TH" altLang="zh-CN" sz="3200" b="1" dirty="0">
              <a:latin typeface="YouYuan" panose="02010509060101010101" pitchFamily="49" charset="-122"/>
              <a:ea typeface="YouYuan" panose="02010509060101010101" pitchFamily="49" charset="-122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3558F88-EC3A-8902-D565-595DC0433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553" y="250934"/>
            <a:ext cx="1110906" cy="179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FA277CC5-1AC9-50FA-8EF8-65E5E9112F1F}"/>
              </a:ext>
            </a:extLst>
          </p:cNvPr>
          <p:cNvSpPr txBox="1"/>
          <p:nvPr/>
        </p:nvSpPr>
        <p:spPr>
          <a:xfrm>
            <a:off x="1637919" y="973666"/>
            <a:ext cx="146563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 err="1">
                <a:latin typeface="STXihei" panose="02010600040101010101" pitchFamily="2" charset="-122"/>
                <a:ea typeface="STXihei" panose="02010600040101010101" pitchFamily="2" charset="-122"/>
              </a:rPr>
              <a:t>bàba</a:t>
            </a:r>
            <a:r>
              <a:rPr lang="th-TH" altLang="zh-CN" sz="3200" b="1" dirty="0">
                <a:latin typeface="YouYuan" panose="02010509060101010101" pitchFamily="49" charset="-122"/>
                <a:ea typeface="YouYuan" panose="02010509060101010101" pitchFamily="49" charset="-122"/>
              </a:rPr>
              <a:t> </a:t>
            </a:r>
          </a:p>
          <a:p>
            <a:pPr algn="ctr"/>
            <a:r>
              <a:rPr lang="zh-CN" altLang="en-US" sz="3200" b="1" dirty="0">
                <a:latin typeface="YouYuan" panose="02010509060101010101" pitchFamily="49" charset="-122"/>
                <a:ea typeface="YouYuan" panose="02010509060101010101" pitchFamily="49" charset="-122"/>
              </a:rPr>
              <a:t>爸爸</a:t>
            </a:r>
            <a:endParaRPr lang="zh-CN" altLang="en-US" sz="3200" dirty="0">
              <a:latin typeface="milk tea Med" pitchFamily="2" charset="-34"/>
              <a:ea typeface="YouYuan" panose="02010509060101010101" pitchFamily="49" charset="-122"/>
              <a:cs typeface="milk tea Med" pitchFamily="2" charset="-34"/>
            </a:endParaRPr>
          </a:p>
        </p:txBody>
      </p:sp>
      <p:cxnSp>
        <p:nvCxnSpPr>
          <p:cNvPr id="6" name="ตัวเชื่อมต่อตรง 5">
            <a:extLst>
              <a:ext uri="{FF2B5EF4-FFF2-40B4-BE49-F238E27FC236}">
                <a16:creationId xmlns:a16="http://schemas.microsoft.com/office/drawing/2014/main" id="{685F248C-844D-BF4E-C564-A31648F6BE7E}"/>
              </a:ext>
            </a:extLst>
          </p:cNvPr>
          <p:cNvCxnSpPr>
            <a:cxnSpLocks/>
          </p:cNvCxnSpPr>
          <p:nvPr/>
        </p:nvCxnSpPr>
        <p:spPr>
          <a:xfrm>
            <a:off x="1524000" y="2353464"/>
            <a:ext cx="9387840" cy="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ลูกศรเชื่อมต่อแบบตรง 6">
            <a:extLst>
              <a:ext uri="{FF2B5EF4-FFF2-40B4-BE49-F238E27FC236}">
                <a16:creationId xmlns:a16="http://schemas.microsoft.com/office/drawing/2014/main" id="{823F397B-662C-EB1D-C031-E917AA05C1BD}"/>
              </a:ext>
            </a:extLst>
          </p:cNvPr>
          <p:cNvCxnSpPr>
            <a:cxnSpLocks/>
          </p:cNvCxnSpPr>
          <p:nvPr/>
        </p:nvCxnSpPr>
        <p:spPr>
          <a:xfrm flipH="1">
            <a:off x="6095999" y="2433322"/>
            <a:ext cx="1" cy="620317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ลูกศรเชื่อมต่อแบบตรง 13">
            <a:extLst>
              <a:ext uri="{FF2B5EF4-FFF2-40B4-BE49-F238E27FC236}">
                <a16:creationId xmlns:a16="http://schemas.microsoft.com/office/drawing/2014/main" id="{D9FC43A4-8754-C115-BEE6-9F02F08BE4DC}"/>
              </a:ext>
            </a:extLst>
          </p:cNvPr>
          <p:cNvCxnSpPr>
            <a:cxnSpLocks/>
          </p:cNvCxnSpPr>
          <p:nvPr/>
        </p:nvCxnSpPr>
        <p:spPr>
          <a:xfrm flipH="1">
            <a:off x="1524000" y="2433321"/>
            <a:ext cx="1" cy="620317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ลูกศรเชื่อมต่อแบบตรง 14">
            <a:extLst>
              <a:ext uri="{FF2B5EF4-FFF2-40B4-BE49-F238E27FC236}">
                <a16:creationId xmlns:a16="http://schemas.microsoft.com/office/drawing/2014/main" id="{11152BF1-D201-7505-ADD7-24CEB70F267A}"/>
              </a:ext>
            </a:extLst>
          </p:cNvPr>
          <p:cNvCxnSpPr>
            <a:cxnSpLocks/>
          </p:cNvCxnSpPr>
          <p:nvPr/>
        </p:nvCxnSpPr>
        <p:spPr>
          <a:xfrm flipH="1">
            <a:off x="3809999" y="2353464"/>
            <a:ext cx="1" cy="620317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ลูกศรเชื่อมต่อแบบตรง 15">
            <a:extLst>
              <a:ext uri="{FF2B5EF4-FFF2-40B4-BE49-F238E27FC236}">
                <a16:creationId xmlns:a16="http://schemas.microsoft.com/office/drawing/2014/main" id="{9B4A387A-8249-4405-30F8-63B6C9E0A602}"/>
              </a:ext>
            </a:extLst>
          </p:cNvPr>
          <p:cNvCxnSpPr>
            <a:cxnSpLocks/>
          </p:cNvCxnSpPr>
          <p:nvPr/>
        </p:nvCxnSpPr>
        <p:spPr>
          <a:xfrm flipH="1">
            <a:off x="8473439" y="2433319"/>
            <a:ext cx="1" cy="620317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ลูกศรเชื่อมต่อแบบตรง 16">
            <a:extLst>
              <a:ext uri="{FF2B5EF4-FFF2-40B4-BE49-F238E27FC236}">
                <a16:creationId xmlns:a16="http://schemas.microsoft.com/office/drawing/2014/main" id="{FA298E58-46A9-B619-BBC5-4B3B437DAEFC}"/>
              </a:ext>
            </a:extLst>
          </p:cNvPr>
          <p:cNvCxnSpPr>
            <a:cxnSpLocks/>
          </p:cNvCxnSpPr>
          <p:nvPr/>
        </p:nvCxnSpPr>
        <p:spPr>
          <a:xfrm flipH="1">
            <a:off x="10850879" y="2433319"/>
            <a:ext cx="1" cy="620317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>
            <a:extLst>
              <a:ext uri="{FF2B5EF4-FFF2-40B4-BE49-F238E27FC236}">
                <a16:creationId xmlns:a16="http://schemas.microsoft.com/office/drawing/2014/main" id="{3C489C36-AF27-63EB-3F03-E1DC99A16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658" y="318226"/>
            <a:ext cx="1137879" cy="1697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0B360E00-0EDF-712B-646F-4BE9BF3E2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04" y="3115939"/>
            <a:ext cx="1256029" cy="199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9D69461E-FEFC-9E1F-0CD6-8F349E4CB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856" y="3197448"/>
            <a:ext cx="1760312" cy="190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D12797C4-488C-616D-E63A-CA2BEFDCE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912" y="3102829"/>
            <a:ext cx="1335934" cy="199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C03F7521-08D9-0CF7-85E3-1E1746901C94}"/>
              </a:ext>
            </a:extLst>
          </p:cNvPr>
          <p:cNvSpPr txBox="1"/>
          <p:nvPr/>
        </p:nvSpPr>
        <p:spPr>
          <a:xfrm>
            <a:off x="511733" y="5175900"/>
            <a:ext cx="202453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 err="1">
                <a:latin typeface="AaXiaoxiaokaipinyin (Non-Commer" panose="02010600010101010101" pitchFamily="2" charset="-122"/>
                <a:ea typeface="AaXiaoxiaokaipinyin (Non-Commer" panose="02010600010101010101" pitchFamily="2" charset="-122"/>
              </a:rPr>
              <a:t>gēge</a:t>
            </a:r>
            <a:endParaRPr lang="th-TH" altLang="zh-CN" sz="3200" b="1" dirty="0">
              <a:latin typeface="YouYuan" panose="02010509060101010101" pitchFamily="49" charset="-122"/>
              <a:ea typeface="YouYuan" panose="02010509060101010101" pitchFamily="49" charset="-122"/>
            </a:endParaRPr>
          </a:p>
          <a:p>
            <a:pPr algn="ctr"/>
            <a:r>
              <a:rPr lang="zh-CN" altLang="en-US" sz="3200" b="1" dirty="0">
                <a:latin typeface="YouYuan" panose="02010509060101010101" pitchFamily="49" charset="-122"/>
                <a:ea typeface="YouYuan" panose="02010509060101010101" pitchFamily="49" charset="-122"/>
              </a:rPr>
              <a:t>哥哥</a:t>
            </a:r>
            <a:endParaRPr lang="th-TH" altLang="zh-CN" sz="3200" dirty="0">
              <a:latin typeface="milk tea Med" pitchFamily="2" charset="-34"/>
              <a:ea typeface="YouYuan" panose="02010509060101010101" pitchFamily="49" charset="-122"/>
              <a:cs typeface="milk tea Med" pitchFamily="2" charset="-34"/>
            </a:endParaRPr>
          </a:p>
          <a:p>
            <a:pPr algn="ctr"/>
            <a:endParaRPr lang="zh-CN" altLang="en-US" sz="3200" dirty="0">
              <a:latin typeface="milk tea Med" pitchFamily="2" charset="-34"/>
              <a:ea typeface="YouYuan" panose="02010509060101010101" pitchFamily="49" charset="-122"/>
              <a:cs typeface="milk tea Med" pitchFamily="2" charset="-34"/>
            </a:endParaRPr>
          </a:p>
        </p:txBody>
      </p:sp>
      <p:sp>
        <p:nvSpPr>
          <p:cNvPr id="23" name="กล่องข้อความ 22">
            <a:extLst>
              <a:ext uri="{FF2B5EF4-FFF2-40B4-BE49-F238E27FC236}">
                <a16:creationId xmlns:a16="http://schemas.microsoft.com/office/drawing/2014/main" id="{B077E50E-4132-E89F-4D1E-5FF1F71E0388}"/>
              </a:ext>
            </a:extLst>
          </p:cNvPr>
          <p:cNvSpPr txBox="1"/>
          <p:nvPr/>
        </p:nvSpPr>
        <p:spPr>
          <a:xfrm>
            <a:off x="2932647" y="5229738"/>
            <a:ext cx="198258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 err="1">
                <a:latin typeface="AaXiaoxiaokaipinyin (Non-Commer" panose="02010600010101010101" pitchFamily="2" charset="-122"/>
                <a:ea typeface="AaXiaoxiaokaipinyin (Non-Commer" panose="02010600010101010101" pitchFamily="2" charset="-122"/>
              </a:rPr>
              <a:t>jiějie</a:t>
            </a:r>
            <a:r>
              <a:rPr lang="en-US" altLang="zh-CN" sz="3200" b="1" dirty="0">
                <a:latin typeface="YouYuan" panose="02010509060101010101" pitchFamily="49" charset="-122"/>
                <a:ea typeface="YouYuan" panose="02010509060101010101" pitchFamily="49" charset="-122"/>
              </a:rPr>
              <a:t> </a:t>
            </a:r>
            <a:endParaRPr lang="th-TH" altLang="zh-CN" sz="3200" b="1" dirty="0">
              <a:latin typeface="YouYuan" panose="02010509060101010101" pitchFamily="49" charset="-122"/>
              <a:ea typeface="YouYuan" panose="02010509060101010101" pitchFamily="49" charset="-122"/>
            </a:endParaRPr>
          </a:p>
          <a:p>
            <a:pPr algn="ctr"/>
            <a:r>
              <a:rPr lang="zh-CN" altLang="en-US" sz="3200" b="1" dirty="0">
                <a:latin typeface="YouYuan" panose="02010509060101010101" pitchFamily="49" charset="-122"/>
                <a:ea typeface="YouYuan" panose="02010509060101010101" pitchFamily="49" charset="-122"/>
              </a:rPr>
              <a:t>姐姐</a:t>
            </a:r>
            <a:endParaRPr lang="zh-CN" altLang="en-US" sz="3200" dirty="0">
              <a:latin typeface="milk tea Med" pitchFamily="2" charset="-34"/>
              <a:ea typeface="YouYuan" panose="02010509060101010101" pitchFamily="49" charset="-122"/>
              <a:cs typeface="milk tea Med" pitchFamily="2" charset="-34"/>
            </a:endParaRP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:a16="http://schemas.microsoft.com/office/drawing/2014/main" id="{A978FB7C-9FCF-954F-B673-2B5C841E1285}"/>
              </a:ext>
            </a:extLst>
          </p:cNvPr>
          <p:cNvSpPr txBox="1"/>
          <p:nvPr/>
        </p:nvSpPr>
        <p:spPr>
          <a:xfrm>
            <a:off x="7507892" y="5260516"/>
            <a:ext cx="206564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 err="1">
                <a:latin typeface="AaXiaoxiaokaipinyin (Non-Commer" panose="02010600010101010101" pitchFamily="2" charset="-122"/>
                <a:ea typeface="AaXiaoxiaokaipinyin (Non-Commer" panose="02010600010101010101" pitchFamily="2" charset="-122"/>
              </a:rPr>
              <a:t>dìdi</a:t>
            </a:r>
            <a:endParaRPr lang="th-TH" altLang="zh-CN" sz="3200" b="1" dirty="0">
              <a:latin typeface="YouYuan" panose="02010509060101010101" pitchFamily="49" charset="-122"/>
              <a:ea typeface="YouYuan" panose="02010509060101010101" pitchFamily="49" charset="-122"/>
            </a:endParaRPr>
          </a:p>
          <a:p>
            <a:pPr algn="ctr"/>
            <a:r>
              <a:rPr lang="zh-CN" altLang="en-US" sz="3200" b="1" dirty="0">
                <a:latin typeface="YouYuan" panose="02010509060101010101" pitchFamily="49" charset="-122"/>
                <a:ea typeface="YouYuan" panose="02010509060101010101" pitchFamily="49" charset="-122"/>
              </a:rPr>
              <a:t>弟弟</a:t>
            </a:r>
            <a:endParaRPr lang="zh-CN" altLang="en-US" sz="3200" dirty="0">
              <a:latin typeface="milk tea Med" pitchFamily="2" charset="-34"/>
              <a:ea typeface="YouYuan" panose="02010509060101010101" pitchFamily="49" charset="-122"/>
              <a:cs typeface="milk tea Med" pitchFamily="2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772841A6-7859-113D-2DB0-6D8F228E2386}"/>
              </a:ext>
            </a:extLst>
          </p:cNvPr>
          <p:cNvSpPr txBox="1"/>
          <p:nvPr/>
        </p:nvSpPr>
        <p:spPr>
          <a:xfrm>
            <a:off x="9739974" y="5260516"/>
            <a:ext cx="234373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 err="1">
                <a:latin typeface="AaXiaoxiaokaipinyin (Non-Commer" panose="02010600010101010101" pitchFamily="2" charset="-122"/>
                <a:ea typeface="AaXiaoxiaokaipinyin (Non-Commer" panose="02010600010101010101" pitchFamily="2" charset="-122"/>
              </a:rPr>
              <a:t>mèimei</a:t>
            </a:r>
            <a:endParaRPr lang="th-TH" altLang="zh-CN" sz="3200" b="1" dirty="0">
              <a:latin typeface="YouYuan" panose="02010509060101010101" pitchFamily="49" charset="-122"/>
              <a:ea typeface="YouYuan" panose="02010509060101010101" pitchFamily="49" charset="-122"/>
            </a:endParaRPr>
          </a:p>
          <a:p>
            <a:pPr algn="ctr"/>
            <a:r>
              <a:rPr lang="zh-CN" altLang="en-US" sz="3200" b="1" dirty="0">
                <a:latin typeface="YouYuan" panose="02010509060101010101" pitchFamily="49" charset="-122"/>
                <a:ea typeface="YouYuan" panose="02010509060101010101" pitchFamily="49" charset="-122"/>
              </a:rPr>
              <a:t>妹妹</a:t>
            </a:r>
            <a:endParaRPr lang="zh-CN" altLang="en-US" sz="3200" dirty="0">
              <a:latin typeface="milk tea Med" pitchFamily="2" charset="-34"/>
              <a:ea typeface="YouYuan" panose="02010509060101010101" pitchFamily="49" charset="-122"/>
              <a:cs typeface="milk tea Med" pitchFamily="2" charset="-34"/>
            </a:endParaRP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2C22C88F-C528-538F-337B-02F3342FE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096" y="3075193"/>
            <a:ext cx="712456" cy="115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31264048-83F2-6301-2EF0-8BE425039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84678" y="3115939"/>
            <a:ext cx="719779" cy="109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id="{A691AB08-7836-DB29-8E80-9E15248AA555}"/>
              </a:ext>
            </a:extLst>
          </p:cNvPr>
          <p:cNvSpPr txBox="1"/>
          <p:nvPr/>
        </p:nvSpPr>
        <p:spPr>
          <a:xfrm>
            <a:off x="5252126" y="4273703"/>
            <a:ext cx="162300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 err="1">
                <a:latin typeface="AaXiaoxiaokaipinyin (Non-Commer" panose="02010600010101010101" pitchFamily="2" charset="-122"/>
                <a:ea typeface="AaXiaoxiaokaipinyin (Non-Commer" panose="02010600010101010101" pitchFamily="2" charset="-122"/>
              </a:rPr>
              <a:t>wǒ</a:t>
            </a:r>
            <a:endParaRPr lang="th-TH" altLang="zh-CN" sz="2800" b="1" dirty="0">
              <a:latin typeface="YouYuan" panose="02010509060101010101" pitchFamily="49" charset="-122"/>
              <a:ea typeface="YouYuan" panose="02010509060101010101" pitchFamily="49" charset="-122"/>
            </a:endParaRPr>
          </a:p>
          <a:p>
            <a:pPr algn="ctr"/>
            <a:r>
              <a:rPr lang="zh-CN" altLang="en-US" sz="2800" b="1" dirty="0">
                <a:latin typeface="YouYuan" panose="02010509060101010101" pitchFamily="49" charset="-122"/>
                <a:ea typeface="YouYuan" panose="02010509060101010101" pitchFamily="49" charset="-122"/>
              </a:rPr>
              <a:t>我</a:t>
            </a:r>
            <a:endParaRPr lang="zh-CN" altLang="en-US" sz="3200" dirty="0">
              <a:latin typeface="milk tea Med" pitchFamily="2" charset="-34"/>
              <a:ea typeface="YouYuan" panose="02010509060101010101" pitchFamily="49" charset="-122"/>
              <a:cs typeface="milk tea Med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190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2" grpId="0"/>
      <p:bldP spid="23" grpId="0"/>
      <p:bldP spid="24" grpId="0"/>
      <p:bldP spid="25" grpId="0"/>
      <p:bldP spid="2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8A77B8DA-ED00-5466-595E-E13A6D031B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278" t="848" r="4275" b="73554"/>
          <a:stretch>
            <a:fillRect/>
          </a:stretch>
        </p:blipFill>
        <p:spPr>
          <a:xfrm>
            <a:off x="606056" y="1333560"/>
            <a:ext cx="10207256" cy="4174105"/>
          </a:xfrm>
          <a:prstGeom prst="rect">
            <a:avLst/>
          </a:prstGeom>
        </p:spPr>
      </p:pic>
      <p:sp>
        <p:nvSpPr>
          <p:cNvPr id="4" name="คำบรรยายภาพ: วงรี 3">
            <a:extLst>
              <a:ext uri="{FF2B5EF4-FFF2-40B4-BE49-F238E27FC236}">
                <a16:creationId xmlns:a16="http://schemas.microsoft.com/office/drawing/2014/main" id="{8B838306-5198-FC70-0972-AE13D3A77E9F}"/>
              </a:ext>
            </a:extLst>
          </p:cNvPr>
          <p:cNvSpPr/>
          <p:nvPr/>
        </p:nvSpPr>
        <p:spPr>
          <a:xfrm>
            <a:off x="7288381" y="0"/>
            <a:ext cx="1503680" cy="1042968"/>
          </a:xfrm>
          <a:prstGeom prst="wedgeEllipseCallout">
            <a:avLst>
              <a:gd name="adj1" fmla="val 29371"/>
              <a:gd name="adj2" fmla="val 77475"/>
            </a:avLst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400" dirty="0">
                <a:solidFill>
                  <a:schemeClr val="tx1"/>
                </a:solidFill>
                <a:latin typeface="ChahlamThin" panose="00000500000000000000" pitchFamily="2" charset="-34"/>
                <a:cs typeface="ChahlamThin" panose="00000500000000000000" pitchFamily="2" charset="-34"/>
              </a:rPr>
              <a:t>ชั้น</a:t>
            </a:r>
            <a:endParaRPr lang="en-US" sz="4400" dirty="0">
              <a:solidFill>
                <a:schemeClr val="tx1"/>
              </a:solidFill>
              <a:latin typeface="ChahlamThin" panose="00000500000000000000" pitchFamily="2" charset="-34"/>
              <a:cs typeface="ChahlamThin" panose="00000500000000000000" pitchFamily="2" charset="-34"/>
            </a:endParaRPr>
          </a:p>
        </p:txBody>
      </p:sp>
      <p:sp>
        <p:nvSpPr>
          <p:cNvPr id="5" name="คำบรรยายภาพ: วงรี 4">
            <a:extLst>
              <a:ext uri="{FF2B5EF4-FFF2-40B4-BE49-F238E27FC236}">
                <a16:creationId xmlns:a16="http://schemas.microsoft.com/office/drawing/2014/main" id="{6B74FACC-6BF7-782C-AB21-3D37326BC1F7}"/>
              </a:ext>
            </a:extLst>
          </p:cNvPr>
          <p:cNvSpPr/>
          <p:nvPr/>
        </p:nvSpPr>
        <p:spPr>
          <a:xfrm>
            <a:off x="3081432" y="285392"/>
            <a:ext cx="2821527" cy="1042968"/>
          </a:xfrm>
          <a:prstGeom prst="wedgeEllipseCallout">
            <a:avLst>
              <a:gd name="adj1" fmla="val 8650"/>
              <a:gd name="adj2" fmla="val 73216"/>
            </a:avLst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dirty="0">
                <a:solidFill>
                  <a:schemeClr val="tx1"/>
                </a:solidFill>
                <a:latin typeface="ChahlamThin" panose="00000500000000000000" pitchFamily="2" charset="-34"/>
                <a:cs typeface="ChahlamThin" panose="00000500000000000000" pitchFamily="2" charset="-34"/>
              </a:rPr>
              <a:t>ชื่อ-นามสกุล</a:t>
            </a:r>
            <a:endParaRPr lang="en-US" sz="2800" dirty="0">
              <a:solidFill>
                <a:schemeClr val="tx1"/>
              </a:solidFill>
              <a:latin typeface="ChahlamThin" panose="00000500000000000000" pitchFamily="2" charset="-34"/>
              <a:cs typeface="ChahlamThin" panose="00000500000000000000" pitchFamily="2" charset="-34"/>
            </a:endParaRPr>
          </a:p>
        </p:txBody>
      </p:sp>
      <p:sp>
        <p:nvSpPr>
          <p:cNvPr id="6" name="คำบรรยายภาพ: วงรี 5">
            <a:extLst>
              <a:ext uri="{FF2B5EF4-FFF2-40B4-BE49-F238E27FC236}">
                <a16:creationId xmlns:a16="http://schemas.microsoft.com/office/drawing/2014/main" id="{AF925075-BD4E-94DE-5F78-2A6C3546464D}"/>
              </a:ext>
            </a:extLst>
          </p:cNvPr>
          <p:cNvSpPr/>
          <p:nvPr/>
        </p:nvSpPr>
        <p:spPr>
          <a:xfrm>
            <a:off x="9535395" y="132992"/>
            <a:ext cx="1503680" cy="1042968"/>
          </a:xfrm>
          <a:prstGeom prst="wedgeEllipseCallout">
            <a:avLst>
              <a:gd name="adj1" fmla="val 4622"/>
              <a:gd name="adj2" fmla="val 87669"/>
            </a:avLst>
          </a:prstGeom>
          <a:noFill/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dirty="0">
                <a:solidFill>
                  <a:schemeClr val="tx1"/>
                </a:solidFill>
                <a:latin typeface="ChahlamThin" panose="00000500000000000000" pitchFamily="2" charset="-34"/>
                <a:cs typeface="ChahlamThin" panose="00000500000000000000" pitchFamily="2" charset="-34"/>
              </a:rPr>
              <a:t>เลขที่</a:t>
            </a:r>
            <a:endParaRPr lang="en-US" sz="3600" dirty="0">
              <a:solidFill>
                <a:schemeClr val="tx1"/>
              </a:solidFill>
              <a:latin typeface="ChahlamThin" panose="00000500000000000000" pitchFamily="2" charset="-34"/>
              <a:cs typeface="ChahlamThin" panose="00000500000000000000" pitchFamily="2" charset="-34"/>
            </a:endParaRPr>
          </a:p>
        </p:txBody>
      </p:sp>
      <p:sp>
        <p:nvSpPr>
          <p:cNvPr id="2" name="สี่เหลี่ยมผืนผ้า: มุมมน 1">
            <a:extLst>
              <a:ext uri="{FF2B5EF4-FFF2-40B4-BE49-F238E27FC236}">
                <a16:creationId xmlns:a16="http://schemas.microsoft.com/office/drawing/2014/main" id="{3F223CBA-8B45-77F9-D098-7FA760E4DD19}"/>
              </a:ext>
            </a:extLst>
          </p:cNvPr>
          <p:cNvSpPr/>
          <p:nvPr/>
        </p:nvSpPr>
        <p:spPr>
          <a:xfrm>
            <a:off x="8249920" y="1493520"/>
            <a:ext cx="1076960" cy="34544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272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แผนผังลำดับงาน: ตัวเชื่อมต่อ 2">
            <a:extLst>
              <a:ext uri="{FF2B5EF4-FFF2-40B4-BE49-F238E27FC236}">
                <a16:creationId xmlns:a16="http://schemas.microsoft.com/office/drawing/2014/main" id="{E198279A-FED9-4235-895F-FB6B863A418A}"/>
              </a:ext>
            </a:extLst>
          </p:cNvPr>
          <p:cNvSpPr/>
          <p:nvPr/>
        </p:nvSpPr>
        <p:spPr>
          <a:xfrm>
            <a:off x="607046" y="1637734"/>
            <a:ext cx="2862494" cy="2377216"/>
          </a:xfrm>
          <a:prstGeom prst="flowChartConnector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72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คำนาม</a:t>
            </a:r>
          </a:p>
        </p:txBody>
      </p:sp>
      <p:sp>
        <p:nvSpPr>
          <p:cNvPr id="4" name="แผนผังลำดับงาน: ตัวเชื่อมต่อ 3">
            <a:extLst>
              <a:ext uri="{FF2B5EF4-FFF2-40B4-BE49-F238E27FC236}">
                <a16:creationId xmlns:a16="http://schemas.microsoft.com/office/drawing/2014/main" id="{71643C39-F40D-478C-A149-2D6BC2F3C99E}"/>
              </a:ext>
            </a:extLst>
          </p:cNvPr>
          <p:cNvSpPr/>
          <p:nvPr/>
        </p:nvSpPr>
        <p:spPr>
          <a:xfrm>
            <a:off x="4310338" y="1699847"/>
            <a:ext cx="2977986" cy="2682499"/>
          </a:xfrm>
          <a:prstGeom prst="flowChartConnector">
            <a:avLst/>
          </a:prstGeom>
          <a:solidFill>
            <a:schemeClr val="tx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400" dirty="0"/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B3B7CC44-C619-4ED9-8EDD-D1B82F7DA5D7}"/>
              </a:ext>
            </a:extLst>
          </p:cNvPr>
          <p:cNvSpPr txBox="1"/>
          <p:nvPr/>
        </p:nvSpPr>
        <p:spPr>
          <a:xfrm>
            <a:off x="5177257" y="2812679"/>
            <a:ext cx="43893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粗圆简" panose="02010609000101010101" pitchFamily="49" charset="-122"/>
                <a:ea typeface="汉仪粗圆简" panose="02010609000101010101" pitchFamily="49" charset="-122"/>
              </a:rPr>
              <a:t>的</a:t>
            </a:r>
            <a:endParaRPr lang="th-TH" sz="8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粗圆简" panose="02010609000101010101" pitchFamily="49" charset="-122"/>
              <a:ea typeface="汉仪粗圆简" panose="02010609000101010101" pitchFamily="49" charset="-122"/>
            </a:endParaRP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8EACE394-6EDF-4CD1-8DAD-7F9A1ACABB1D}"/>
              </a:ext>
            </a:extLst>
          </p:cNvPr>
          <p:cNvSpPr txBox="1"/>
          <p:nvPr/>
        </p:nvSpPr>
        <p:spPr>
          <a:xfrm>
            <a:off x="5160861" y="1813896"/>
            <a:ext cx="1893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th-TH" sz="7200" b="1" dirty="0">
                <a:solidFill>
                  <a:schemeClr val="bg1"/>
                </a:solidFill>
                <a:latin typeface="Mitr ExtraLight" panose="00000300000000000000" pitchFamily="2" charset="-34"/>
                <a:ea typeface="YOUSHEhaoshenti" panose="00020600040101010101" pitchFamily="18" charset="-122"/>
                <a:cs typeface="Mitr ExtraLight" panose="00000300000000000000" pitchFamily="2" charset="-34"/>
              </a:rPr>
              <a:t>de</a:t>
            </a:r>
            <a:r>
              <a:rPr lang="en-US" altLang="th-TH" sz="7200" b="1" dirty="0">
                <a:latin typeface="Mitr ExtraLight" panose="00000300000000000000" pitchFamily="2" charset="-34"/>
                <a:ea typeface="YOUSHEhaoshenti" panose="00020600040101010101" pitchFamily="18" charset="-122"/>
                <a:cs typeface="Mitr ExtraLight" panose="00000300000000000000" pitchFamily="2" charset="-34"/>
              </a:rPr>
              <a:t> </a:t>
            </a:r>
            <a:endParaRPr kumimoji="0" lang="th-TH" altLang="th-TH" sz="16600" b="1" i="0" u="none" strike="noStrike" cap="none" normalizeH="0" baseline="0" dirty="0">
              <a:ln>
                <a:noFill/>
              </a:ln>
              <a:effectLst/>
              <a:latin typeface="Mitr ExtraLight" panose="00000300000000000000" pitchFamily="2" charset="-34"/>
              <a:ea typeface="YOUSHEhaoshenti" panose="00020600040101010101" pitchFamily="18" charset="-122"/>
              <a:cs typeface="Mitr ExtraLight" panose="00000300000000000000" pitchFamily="2" charset="-34"/>
            </a:endParaRPr>
          </a:p>
        </p:txBody>
      </p:sp>
      <p:sp>
        <p:nvSpPr>
          <p:cNvPr id="7" name="แผนผังลำดับงาน: ตัวเชื่อมต่อ 6">
            <a:extLst>
              <a:ext uri="{FF2B5EF4-FFF2-40B4-BE49-F238E27FC236}">
                <a16:creationId xmlns:a16="http://schemas.microsoft.com/office/drawing/2014/main" id="{B2B66FA3-56E8-47D3-9546-BEDBA6CF84C4}"/>
              </a:ext>
            </a:extLst>
          </p:cNvPr>
          <p:cNvSpPr/>
          <p:nvPr/>
        </p:nvSpPr>
        <p:spPr>
          <a:xfrm>
            <a:off x="8042838" y="1592099"/>
            <a:ext cx="3086154" cy="2650067"/>
          </a:xfrm>
          <a:prstGeom prst="flowChartConnector">
            <a:avLst/>
          </a:prstGeom>
          <a:solidFill>
            <a:srgbClr val="C0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7200" b="1" dirty="0">
                <a:solidFill>
                  <a:srgbClr val="FFFF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คำนาม</a:t>
            </a:r>
          </a:p>
        </p:txBody>
      </p:sp>
      <p:sp>
        <p:nvSpPr>
          <p:cNvPr id="8" name="เครื่องหมายบวก 7">
            <a:extLst>
              <a:ext uri="{FF2B5EF4-FFF2-40B4-BE49-F238E27FC236}">
                <a16:creationId xmlns:a16="http://schemas.microsoft.com/office/drawing/2014/main" id="{A9639D82-89D6-423B-9DF3-34F70CCED658}"/>
              </a:ext>
            </a:extLst>
          </p:cNvPr>
          <p:cNvSpPr/>
          <p:nvPr/>
        </p:nvSpPr>
        <p:spPr>
          <a:xfrm>
            <a:off x="7372446" y="2715334"/>
            <a:ext cx="586349" cy="651523"/>
          </a:xfrm>
          <a:prstGeom prst="mathPlu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400"/>
          </a:p>
        </p:txBody>
      </p:sp>
      <p:sp>
        <p:nvSpPr>
          <p:cNvPr id="9" name="เครื่องหมายบวก 8">
            <a:extLst>
              <a:ext uri="{FF2B5EF4-FFF2-40B4-BE49-F238E27FC236}">
                <a16:creationId xmlns:a16="http://schemas.microsoft.com/office/drawing/2014/main" id="{775620C1-2C81-4282-92E6-B473BE114189}"/>
              </a:ext>
            </a:extLst>
          </p:cNvPr>
          <p:cNvSpPr/>
          <p:nvPr/>
        </p:nvSpPr>
        <p:spPr>
          <a:xfrm>
            <a:off x="3556755" y="2715334"/>
            <a:ext cx="586349" cy="651523"/>
          </a:xfrm>
          <a:prstGeom prst="mathPlu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4400"/>
          </a:p>
        </p:txBody>
      </p:sp>
      <p:sp>
        <p:nvSpPr>
          <p:cNvPr id="10" name="แผนผังลําดับงาน: กระบวนการสำรอง 9">
            <a:extLst>
              <a:ext uri="{FF2B5EF4-FFF2-40B4-BE49-F238E27FC236}">
                <a16:creationId xmlns:a16="http://schemas.microsoft.com/office/drawing/2014/main" id="{D6651AD8-786E-4042-946D-C70E961ADB8C}"/>
              </a:ext>
            </a:extLst>
          </p:cNvPr>
          <p:cNvSpPr/>
          <p:nvPr/>
        </p:nvSpPr>
        <p:spPr>
          <a:xfrm>
            <a:off x="4001727" y="240037"/>
            <a:ext cx="4231891" cy="783703"/>
          </a:xfrm>
          <a:prstGeom prst="flowChartAlternateProcess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โครงสร้างประโยค</a:t>
            </a:r>
          </a:p>
        </p:txBody>
      </p:sp>
      <p:sp>
        <p:nvSpPr>
          <p:cNvPr id="11" name="คำบรรยายภาพ: วงรี 10">
            <a:extLst>
              <a:ext uri="{FF2B5EF4-FFF2-40B4-BE49-F238E27FC236}">
                <a16:creationId xmlns:a16="http://schemas.microsoft.com/office/drawing/2014/main" id="{8C17BCB4-D6F9-8196-16A5-5F8093F8C9A6}"/>
              </a:ext>
            </a:extLst>
          </p:cNvPr>
          <p:cNvSpPr/>
          <p:nvPr/>
        </p:nvSpPr>
        <p:spPr>
          <a:xfrm>
            <a:off x="3173975" y="1149103"/>
            <a:ext cx="1351907" cy="1329586"/>
          </a:xfrm>
          <a:prstGeom prst="wedgeEllipseCallout">
            <a:avLst>
              <a:gd name="adj1" fmla="val 72483"/>
              <a:gd name="adj2" fmla="val 60788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5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ของ</a:t>
            </a:r>
          </a:p>
        </p:txBody>
      </p:sp>
      <p:sp>
        <p:nvSpPr>
          <p:cNvPr id="14" name="ลูกศร: โค้งซ้าย 13">
            <a:extLst>
              <a:ext uri="{FF2B5EF4-FFF2-40B4-BE49-F238E27FC236}">
                <a16:creationId xmlns:a16="http://schemas.microsoft.com/office/drawing/2014/main" id="{19170502-7BEA-EEA4-03B9-64E37E88A79E}"/>
              </a:ext>
            </a:extLst>
          </p:cNvPr>
          <p:cNvSpPr/>
          <p:nvPr/>
        </p:nvSpPr>
        <p:spPr>
          <a:xfrm rot="5400000">
            <a:off x="4763132" y="1221458"/>
            <a:ext cx="1791972" cy="8107683"/>
          </a:xfrm>
          <a:prstGeom prst="curvedLeftArrow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162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  <p:bldP spid="6" grpId="0"/>
      <p:bldP spid="7" grpId="0" animBg="1"/>
      <p:bldP spid="8" grpId="0" animBg="1"/>
      <p:bldP spid="9" grpId="0" animBg="1"/>
      <p:bldP spid="11" grpId="0" animBg="1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F158C1-9080-B6D0-E5F7-ADE740176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09" y="2862190"/>
            <a:ext cx="1458005" cy="236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82D36EBC-EF88-DA4F-73C5-01F0DF0EDBDF}"/>
              </a:ext>
            </a:extLst>
          </p:cNvPr>
          <p:cNvSpPr txBox="1"/>
          <p:nvPr/>
        </p:nvSpPr>
        <p:spPr>
          <a:xfrm>
            <a:off x="932251" y="1784972"/>
            <a:ext cx="146563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 err="1">
                <a:latin typeface="STXihei" panose="02010600040101010101" pitchFamily="2" charset="-122"/>
                <a:ea typeface="STXihei" panose="02010600040101010101" pitchFamily="2" charset="-122"/>
              </a:rPr>
              <a:t>bàba</a:t>
            </a:r>
            <a:r>
              <a:rPr lang="th-TH" altLang="zh-CN" sz="3200" b="1" dirty="0">
                <a:latin typeface="YouYuan" panose="02010509060101010101" pitchFamily="49" charset="-122"/>
                <a:ea typeface="YouYuan" panose="02010509060101010101" pitchFamily="49" charset="-122"/>
              </a:rPr>
              <a:t> </a:t>
            </a:r>
          </a:p>
          <a:p>
            <a:pPr algn="ctr"/>
            <a:r>
              <a:rPr lang="zh-CN" altLang="en-US" sz="3200" b="1" dirty="0">
                <a:latin typeface="YouYuan" panose="02010509060101010101" pitchFamily="49" charset="-122"/>
                <a:ea typeface="YouYuan" panose="02010509060101010101" pitchFamily="49" charset="-122"/>
              </a:rPr>
              <a:t>爸爸</a:t>
            </a:r>
            <a:endParaRPr lang="zh-CN" altLang="en-US" sz="3200" dirty="0">
              <a:latin typeface="milk tea Med" pitchFamily="2" charset="-34"/>
              <a:ea typeface="YouYuan" panose="02010509060101010101" pitchFamily="49" charset="-122"/>
              <a:cs typeface="milk tea Med" pitchFamily="2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04547546-17E1-43D8-EB1C-8879361576EE}"/>
              </a:ext>
            </a:extLst>
          </p:cNvPr>
          <p:cNvSpPr txBox="1"/>
          <p:nvPr/>
        </p:nvSpPr>
        <p:spPr>
          <a:xfrm>
            <a:off x="3490697" y="3381639"/>
            <a:ext cx="43893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粗圆简" panose="02010609000101010101" pitchFamily="49" charset="-122"/>
                <a:ea typeface="汉仪粗圆简" panose="02010609000101010101" pitchFamily="49" charset="-122"/>
              </a:rPr>
              <a:t>的</a:t>
            </a:r>
            <a:endParaRPr lang="th-TH" sz="8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粗圆简" panose="02010609000101010101" pitchFamily="49" charset="-122"/>
              <a:ea typeface="汉仪粗圆简" panose="02010609000101010101" pitchFamily="49" charset="-122"/>
            </a:endParaRP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A7F0027E-E5C0-801A-84E4-93DCD0978EB8}"/>
              </a:ext>
            </a:extLst>
          </p:cNvPr>
          <p:cNvSpPr txBox="1"/>
          <p:nvPr/>
        </p:nvSpPr>
        <p:spPr>
          <a:xfrm>
            <a:off x="3474301" y="2382856"/>
            <a:ext cx="1893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th-TH" sz="7200" b="1" dirty="0">
                <a:solidFill>
                  <a:srgbClr val="FF0000"/>
                </a:solidFill>
                <a:latin typeface="Mitr ExtraLight" panose="00000300000000000000" pitchFamily="2" charset="-34"/>
                <a:ea typeface="YOUSHEhaoshenti" panose="00020600040101010101" pitchFamily="18" charset="-122"/>
                <a:cs typeface="Mitr ExtraLight" panose="00000300000000000000" pitchFamily="2" charset="-34"/>
              </a:rPr>
              <a:t>de </a:t>
            </a:r>
            <a:endParaRPr kumimoji="0" lang="th-TH" altLang="th-TH" sz="166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Mitr ExtraLight" panose="00000300000000000000" pitchFamily="2" charset="-34"/>
              <a:ea typeface="YOUSHEhaoshenti" panose="00020600040101010101" pitchFamily="18" charset="-122"/>
              <a:cs typeface="Mitr ExtraLight" panose="00000300000000000000" pitchFamily="2" charset="-34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8F2627B-67E6-2607-4043-AD1BA4293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584" y="2461191"/>
            <a:ext cx="1943572" cy="246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64D4743D-D82D-BF1A-631F-3963C5747502}"/>
              </a:ext>
            </a:extLst>
          </p:cNvPr>
          <p:cNvSpPr txBox="1"/>
          <p:nvPr/>
        </p:nvSpPr>
        <p:spPr>
          <a:xfrm>
            <a:off x="5133286" y="3258529"/>
            <a:ext cx="29810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dirty="0" err="1">
                <a:latin typeface="STXihei" panose="02010600040101010101" pitchFamily="2" charset="-122"/>
                <a:ea typeface="STXihei" panose="02010600040101010101" pitchFamily="2" charset="-122"/>
              </a:rPr>
              <a:t>bàba</a:t>
            </a:r>
            <a:r>
              <a:rPr lang="th-TH" altLang="zh-CN" sz="4800" b="1" dirty="0">
                <a:latin typeface="YouYuan" panose="02010509060101010101" pitchFamily="49" charset="-122"/>
                <a:ea typeface="YouYuan" panose="02010509060101010101" pitchFamily="49" charset="-122"/>
              </a:rPr>
              <a:t> </a:t>
            </a:r>
          </a:p>
          <a:p>
            <a:pPr algn="ctr"/>
            <a:r>
              <a:rPr lang="zh-CN" altLang="en-US" sz="4800" b="1" dirty="0">
                <a:latin typeface="YouYuan" panose="02010509060101010101" pitchFamily="49" charset="-122"/>
                <a:ea typeface="YouYuan" panose="02010509060101010101" pitchFamily="49" charset="-122"/>
              </a:rPr>
              <a:t>爸爸</a:t>
            </a:r>
            <a:endParaRPr lang="zh-CN" altLang="en-US" sz="4800" dirty="0">
              <a:latin typeface="milk tea Med" pitchFamily="2" charset="-34"/>
              <a:ea typeface="YouYuan" panose="02010509060101010101" pitchFamily="49" charset="-122"/>
              <a:cs typeface="milk tea Med" pitchFamily="2" charset="-34"/>
            </a:endParaRPr>
          </a:p>
        </p:txBody>
      </p:sp>
      <p:cxnSp>
        <p:nvCxnSpPr>
          <p:cNvPr id="12" name="ตัวเชื่อมต่อตรง 11">
            <a:extLst>
              <a:ext uri="{FF2B5EF4-FFF2-40B4-BE49-F238E27FC236}">
                <a16:creationId xmlns:a16="http://schemas.microsoft.com/office/drawing/2014/main" id="{5BBC0D58-2C96-04E8-E3E5-B066B3D50101}"/>
              </a:ext>
            </a:extLst>
          </p:cNvPr>
          <p:cNvCxnSpPr>
            <a:cxnSpLocks/>
          </p:cNvCxnSpPr>
          <p:nvPr/>
        </p:nvCxnSpPr>
        <p:spPr>
          <a:xfrm>
            <a:off x="5518294" y="4850698"/>
            <a:ext cx="221108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กล่องข้อความ 14">
            <a:extLst>
              <a:ext uri="{FF2B5EF4-FFF2-40B4-BE49-F238E27FC236}">
                <a16:creationId xmlns:a16="http://schemas.microsoft.com/office/drawing/2014/main" id="{685BA754-1C02-5934-9267-81D4538DAEC6}"/>
              </a:ext>
            </a:extLst>
          </p:cNvPr>
          <p:cNvSpPr txBox="1"/>
          <p:nvPr/>
        </p:nvSpPr>
        <p:spPr>
          <a:xfrm>
            <a:off x="8617788" y="1413360"/>
            <a:ext cx="231116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 err="1">
                <a:latin typeface="STXihei" panose="02010600040101010101" pitchFamily="2" charset="-122"/>
                <a:ea typeface="STXihei" panose="02010600040101010101" pitchFamily="2" charset="-122"/>
              </a:rPr>
              <a:t>yéye</a:t>
            </a:r>
            <a:r>
              <a:rPr lang="en-US" altLang="zh-CN" sz="3200" b="1" dirty="0">
                <a:latin typeface="YouYuan" panose="02010509060101010101" pitchFamily="49" charset="-122"/>
                <a:ea typeface="YouYuan" panose="02010509060101010101" pitchFamily="49" charset="-122"/>
              </a:rPr>
              <a:t> </a:t>
            </a:r>
            <a:endParaRPr lang="th-TH" altLang="zh-CN" sz="3200" b="1" dirty="0">
              <a:latin typeface="YouYuan" panose="02010509060101010101" pitchFamily="49" charset="-122"/>
              <a:ea typeface="YouYuan" panose="02010509060101010101" pitchFamily="49" charset="-122"/>
            </a:endParaRPr>
          </a:p>
          <a:p>
            <a:pPr algn="ctr"/>
            <a:r>
              <a:rPr lang="zh-CN" altLang="en-US" sz="3200" b="1" dirty="0">
                <a:latin typeface="YouYuan" panose="02010509060101010101" pitchFamily="49" charset="-122"/>
                <a:ea typeface="YouYuan" panose="02010509060101010101" pitchFamily="49" charset="-122"/>
              </a:rPr>
              <a:t>爷爷</a:t>
            </a:r>
            <a:endParaRPr lang="th-TH" altLang="zh-CN" sz="3200" b="1" dirty="0">
              <a:latin typeface="YouYuan" panose="02010509060101010101" pitchFamily="49" charset="-122"/>
              <a:ea typeface="YouYuan" panose="02010509060101010101" pitchFamily="49" charset="-122"/>
            </a:endParaRPr>
          </a:p>
          <a:p>
            <a:pPr algn="ctr"/>
            <a:r>
              <a:rPr lang="zh-CN" altLang="en-US" sz="3200" b="1" dirty="0">
                <a:latin typeface="YouYuan" panose="02010509060101010101" pitchFamily="49" charset="-122"/>
                <a:ea typeface="YouYuan" panose="02010509060101010101" pitchFamily="49" charset="-122"/>
              </a:rPr>
              <a:t> </a:t>
            </a:r>
            <a:endParaRPr lang="zh-CN" altLang="en-US" sz="3200" dirty="0">
              <a:latin typeface="milk tea Med" pitchFamily="2" charset="-34"/>
              <a:ea typeface="YouYuan" panose="02010509060101010101" pitchFamily="49" charset="-122"/>
              <a:cs typeface="milk tea Med" pitchFamily="2" charset="-34"/>
            </a:endParaRPr>
          </a:p>
        </p:txBody>
      </p:sp>
      <p:sp>
        <p:nvSpPr>
          <p:cNvPr id="16" name="เท่ากับ 15">
            <a:extLst>
              <a:ext uri="{FF2B5EF4-FFF2-40B4-BE49-F238E27FC236}">
                <a16:creationId xmlns:a16="http://schemas.microsoft.com/office/drawing/2014/main" id="{E20FD363-D52E-6F7C-F74E-C8D11E31C3FB}"/>
              </a:ext>
            </a:extLst>
          </p:cNvPr>
          <p:cNvSpPr/>
          <p:nvPr/>
        </p:nvSpPr>
        <p:spPr>
          <a:xfrm>
            <a:off x="7837422" y="3819526"/>
            <a:ext cx="921518" cy="447666"/>
          </a:xfrm>
          <a:prstGeom prst="mathEqual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สี่เหลี่ยมผืนผ้า: มุมมน 13">
            <a:extLst>
              <a:ext uri="{FF2B5EF4-FFF2-40B4-BE49-F238E27FC236}">
                <a16:creationId xmlns:a16="http://schemas.microsoft.com/office/drawing/2014/main" id="{6AD5C615-513F-6161-2919-8EAA75985203}"/>
              </a:ext>
            </a:extLst>
          </p:cNvPr>
          <p:cNvSpPr/>
          <p:nvPr/>
        </p:nvSpPr>
        <p:spPr>
          <a:xfrm>
            <a:off x="8826524" y="1381761"/>
            <a:ext cx="2636552" cy="4094478"/>
          </a:xfrm>
          <a:prstGeom prst="roundRect">
            <a:avLst/>
          </a:prstGeom>
          <a:solidFill>
            <a:srgbClr val="00206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9900" dirty="0">
                <a:latin typeface="KaiTi" panose="02010609060101010101" pitchFamily="49" charset="-122"/>
                <a:ea typeface="KaiTi" panose="02010609060101010101" pitchFamily="49" charset="-122"/>
              </a:rPr>
              <a:t>?</a:t>
            </a:r>
            <a:endParaRPr lang="en-US" sz="199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7" name="ลูกศร: โค้งซ้าย 16">
            <a:extLst>
              <a:ext uri="{FF2B5EF4-FFF2-40B4-BE49-F238E27FC236}">
                <a16:creationId xmlns:a16="http://schemas.microsoft.com/office/drawing/2014/main" id="{256DBB2F-CF9F-9D4D-D484-3A9C12626A5D}"/>
              </a:ext>
            </a:extLst>
          </p:cNvPr>
          <p:cNvSpPr/>
          <p:nvPr/>
        </p:nvSpPr>
        <p:spPr>
          <a:xfrm rot="5400000">
            <a:off x="3404966" y="3405223"/>
            <a:ext cx="1205818" cy="5090649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69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0" grpId="0"/>
      <p:bldP spid="15" grpId="0"/>
      <p:bldP spid="16" grpId="0" animBg="1"/>
      <p:bldP spid="14" grpId="0" animBg="1"/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13BA8C-912A-F25E-EBB2-EFBB2F85F8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9E56C9BB-35E6-3830-CF12-3CCACD9311DF}"/>
              </a:ext>
            </a:extLst>
          </p:cNvPr>
          <p:cNvSpPr txBox="1"/>
          <p:nvPr/>
        </p:nvSpPr>
        <p:spPr>
          <a:xfrm>
            <a:off x="3490697" y="3381639"/>
            <a:ext cx="43893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粗圆简" panose="02010609000101010101" pitchFamily="49" charset="-122"/>
                <a:ea typeface="汉仪粗圆简" panose="02010609000101010101" pitchFamily="49" charset="-122"/>
              </a:rPr>
              <a:t>的</a:t>
            </a:r>
            <a:endParaRPr lang="th-TH" sz="8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汉仪粗圆简" panose="02010609000101010101" pitchFamily="49" charset="-122"/>
              <a:ea typeface="汉仪粗圆简" panose="02010609000101010101" pitchFamily="49" charset="-122"/>
            </a:endParaRP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F1CFC711-6521-CB22-0B98-AE6DCD6E63AD}"/>
              </a:ext>
            </a:extLst>
          </p:cNvPr>
          <p:cNvSpPr txBox="1"/>
          <p:nvPr/>
        </p:nvSpPr>
        <p:spPr>
          <a:xfrm>
            <a:off x="3474301" y="2382856"/>
            <a:ext cx="1893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th-TH" sz="7200" b="1" dirty="0">
                <a:solidFill>
                  <a:srgbClr val="FF0000"/>
                </a:solidFill>
                <a:latin typeface="Mitr ExtraLight" panose="00000300000000000000" pitchFamily="2" charset="-34"/>
                <a:ea typeface="YOUSHEhaoshenti" panose="00020600040101010101" pitchFamily="18" charset="-122"/>
                <a:cs typeface="Mitr ExtraLight" panose="00000300000000000000" pitchFamily="2" charset="-34"/>
              </a:rPr>
              <a:t>de </a:t>
            </a:r>
            <a:endParaRPr kumimoji="0" lang="th-TH" altLang="th-TH" sz="166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Mitr ExtraLight" panose="00000300000000000000" pitchFamily="2" charset="-34"/>
              <a:ea typeface="YOUSHEhaoshenti" panose="00020600040101010101" pitchFamily="18" charset="-122"/>
              <a:cs typeface="Mitr ExtraLight" panose="00000300000000000000" pitchFamily="2" charset="-34"/>
            </a:endParaRP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A4038B8E-074D-2D89-AAB4-CB24515A5D32}"/>
              </a:ext>
            </a:extLst>
          </p:cNvPr>
          <p:cNvSpPr txBox="1"/>
          <p:nvPr/>
        </p:nvSpPr>
        <p:spPr>
          <a:xfrm>
            <a:off x="5133286" y="3258529"/>
            <a:ext cx="29810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800" dirty="0" err="1">
                <a:latin typeface="STXihei" panose="02010600040101010101" pitchFamily="2" charset="-122"/>
                <a:ea typeface="STXihei" panose="02010600040101010101" pitchFamily="2" charset="-122"/>
              </a:rPr>
              <a:t>bàba</a:t>
            </a:r>
            <a:r>
              <a:rPr lang="th-TH" altLang="zh-CN" sz="4800" b="1" dirty="0">
                <a:latin typeface="YouYuan" panose="02010509060101010101" pitchFamily="49" charset="-122"/>
                <a:ea typeface="YouYuan" panose="02010509060101010101" pitchFamily="49" charset="-122"/>
              </a:rPr>
              <a:t> </a:t>
            </a:r>
          </a:p>
          <a:p>
            <a:pPr algn="ctr"/>
            <a:r>
              <a:rPr lang="zh-CN" altLang="en-US" sz="4800" b="1" dirty="0">
                <a:latin typeface="YouYuan" panose="02010509060101010101" pitchFamily="49" charset="-122"/>
                <a:ea typeface="YouYuan" panose="02010509060101010101" pitchFamily="49" charset="-122"/>
              </a:rPr>
              <a:t>爸爸</a:t>
            </a:r>
            <a:endParaRPr lang="zh-CN" altLang="en-US" sz="4800" dirty="0">
              <a:latin typeface="milk tea Med" pitchFamily="2" charset="-34"/>
              <a:ea typeface="YouYuan" panose="02010509060101010101" pitchFamily="49" charset="-122"/>
              <a:cs typeface="milk tea Med" pitchFamily="2" charset="-34"/>
            </a:endParaRPr>
          </a:p>
        </p:txBody>
      </p:sp>
      <p:cxnSp>
        <p:nvCxnSpPr>
          <p:cNvPr id="12" name="ตัวเชื่อมต่อตรง 11">
            <a:extLst>
              <a:ext uri="{FF2B5EF4-FFF2-40B4-BE49-F238E27FC236}">
                <a16:creationId xmlns:a16="http://schemas.microsoft.com/office/drawing/2014/main" id="{4D8600EE-8F25-D154-CF50-E5634853D395}"/>
              </a:ext>
            </a:extLst>
          </p:cNvPr>
          <p:cNvCxnSpPr>
            <a:cxnSpLocks/>
          </p:cNvCxnSpPr>
          <p:nvPr/>
        </p:nvCxnSpPr>
        <p:spPr>
          <a:xfrm>
            <a:off x="5518294" y="4850698"/>
            <a:ext cx="221108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เท่ากับ 15">
            <a:extLst>
              <a:ext uri="{FF2B5EF4-FFF2-40B4-BE49-F238E27FC236}">
                <a16:creationId xmlns:a16="http://schemas.microsoft.com/office/drawing/2014/main" id="{14870FC6-3759-7069-10FD-6FDE386F8CC0}"/>
              </a:ext>
            </a:extLst>
          </p:cNvPr>
          <p:cNvSpPr/>
          <p:nvPr/>
        </p:nvSpPr>
        <p:spPr>
          <a:xfrm>
            <a:off x="7837422" y="3819526"/>
            <a:ext cx="921518" cy="447666"/>
          </a:xfrm>
          <a:prstGeom prst="mathEqual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ลูกศร: โค้งซ้าย 16">
            <a:extLst>
              <a:ext uri="{FF2B5EF4-FFF2-40B4-BE49-F238E27FC236}">
                <a16:creationId xmlns:a16="http://schemas.microsoft.com/office/drawing/2014/main" id="{49ABD0A0-E64E-D1A7-AFF8-D1755B29DBA5}"/>
              </a:ext>
            </a:extLst>
          </p:cNvPr>
          <p:cNvSpPr/>
          <p:nvPr/>
        </p:nvSpPr>
        <p:spPr>
          <a:xfrm rot="5400000">
            <a:off x="3404966" y="3405223"/>
            <a:ext cx="1205818" cy="5090649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AA502FE6-1C92-7BBF-73A8-7C487137C5A3}"/>
              </a:ext>
            </a:extLst>
          </p:cNvPr>
          <p:cNvSpPr txBox="1"/>
          <p:nvPr/>
        </p:nvSpPr>
        <p:spPr>
          <a:xfrm>
            <a:off x="832140" y="1383973"/>
            <a:ext cx="203413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 err="1">
                <a:latin typeface="STXihei" panose="02010600040101010101" pitchFamily="2" charset="-122"/>
                <a:ea typeface="STXihei" panose="02010600040101010101" pitchFamily="2" charset="-122"/>
              </a:rPr>
              <a:t>māma</a:t>
            </a:r>
            <a:r>
              <a:rPr lang="th-TH" altLang="zh-CN" sz="3200" b="1" dirty="0">
                <a:latin typeface="YouYuan" panose="02010509060101010101" pitchFamily="49" charset="-122"/>
                <a:ea typeface="YouYuan" panose="02010509060101010101" pitchFamily="49" charset="-122"/>
              </a:rPr>
              <a:t> </a:t>
            </a:r>
          </a:p>
          <a:p>
            <a:pPr algn="ctr"/>
            <a:r>
              <a:rPr lang="zh-CN" altLang="en-US" sz="3200" b="1" dirty="0">
                <a:latin typeface="YouYuan" panose="02010509060101010101" pitchFamily="49" charset="-122"/>
                <a:ea typeface="YouYuan" panose="02010509060101010101" pitchFamily="49" charset="-122"/>
              </a:rPr>
              <a:t>妈妈 </a:t>
            </a:r>
            <a:endParaRPr lang="th-TH" altLang="zh-CN" sz="3200" b="1" dirty="0">
              <a:latin typeface="YouYuan" panose="02010509060101010101" pitchFamily="49" charset="-122"/>
              <a:ea typeface="YouYuan" panose="02010509060101010101" pitchFamily="49" charset="-122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D4C208C-7ABD-FD94-61D2-FC14E680E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72" y="2528017"/>
            <a:ext cx="1723476" cy="257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AC303B8-C965-8A9D-BF89-C879E9D39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197" y="2933287"/>
            <a:ext cx="2361765" cy="265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9DC21121-7BCA-CAAC-AFB3-561AD51FAFD1}"/>
              </a:ext>
            </a:extLst>
          </p:cNvPr>
          <p:cNvSpPr txBox="1"/>
          <p:nvPr/>
        </p:nvSpPr>
        <p:spPr>
          <a:xfrm>
            <a:off x="8758940" y="1686859"/>
            <a:ext cx="237493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 err="1">
                <a:latin typeface="STXihei" panose="02010600040101010101" pitchFamily="2" charset="-122"/>
                <a:ea typeface="STXihei" panose="02010600040101010101" pitchFamily="2" charset="-122"/>
              </a:rPr>
              <a:t>wàigōng</a:t>
            </a:r>
            <a:endParaRPr lang="th-TH" altLang="zh-CN" sz="3200" b="1" dirty="0">
              <a:latin typeface="YouYuan" panose="02010509060101010101" pitchFamily="49" charset="-122"/>
              <a:ea typeface="YouYuan" panose="02010509060101010101" pitchFamily="49" charset="-122"/>
            </a:endParaRPr>
          </a:p>
          <a:p>
            <a:pPr algn="ctr"/>
            <a:r>
              <a:rPr lang="zh-CN" altLang="en-US" sz="3200" b="1" dirty="0">
                <a:latin typeface="YouYuan" panose="02010509060101010101" pitchFamily="49" charset="-122"/>
                <a:ea typeface="YouYuan" panose="02010509060101010101" pitchFamily="49" charset="-122"/>
              </a:rPr>
              <a:t>外公</a:t>
            </a:r>
            <a:r>
              <a:rPr lang="zh-CN" altLang="en-US" sz="2000" b="1" dirty="0">
                <a:latin typeface="YouYuan" panose="02010509060101010101" pitchFamily="49" charset="-122"/>
                <a:ea typeface="YouYuan" panose="02010509060101010101" pitchFamily="49" charset="-122"/>
              </a:rPr>
              <a:t> </a:t>
            </a:r>
            <a:endParaRPr lang="zh-CN" altLang="en-US" sz="3600" b="1" dirty="0">
              <a:latin typeface="milk tea Med" pitchFamily="2" charset="-34"/>
              <a:ea typeface="YouYuan" panose="02010509060101010101" pitchFamily="49" charset="-122"/>
              <a:cs typeface="milk tea Med" pitchFamily="2" charset="-34"/>
            </a:endParaRPr>
          </a:p>
        </p:txBody>
      </p:sp>
      <p:sp>
        <p:nvSpPr>
          <p:cNvPr id="14" name="สี่เหลี่ยมผืนผ้า: มุมมน 13">
            <a:extLst>
              <a:ext uri="{FF2B5EF4-FFF2-40B4-BE49-F238E27FC236}">
                <a16:creationId xmlns:a16="http://schemas.microsoft.com/office/drawing/2014/main" id="{A7105958-5EF8-0499-5C83-BCAF34B9DB26}"/>
              </a:ext>
            </a:extLst>
          </p:cNvPr>
          <p:cNvSpPr/>
          <p:nvPr/>
        </p:nvSpPr>
        <p:spPr>
          <a:xfrm>
            <a:off x="8723308" y="1766353"/>
            <a:ext cx="2636552" cy="4094478"/>
          </a:xfrm>
          <a:prstGeom prst="roundRect">
            <a:avLst/>
          </a:prstGeom>
          <a:solidFill>
            <a:srgbClr val="00206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9900" dirty="0">
                <a:latin typeface="KaiTi" panose="02010609060101010101" pitchFamily="49" charset="-122"/>
                <a:ea typeface="KaiTi" panose="02010609060101010101" pitchFamily="49" charset="-122"/>
              </a:rPr>
              <a:t>?</a:t>
            </a:r>
            <a:endParaRPr lang="en-US" sz="199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56721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  <p:bldP spid="16" grpId="0" animBg="1"/>
      <p:bldP spid="17" grpId="0" animBg="1"/>
      <p:bldP spid="2" grpId="0"/>
      <p:bldP spid="11" grpId="0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家族歌 🌟 Jiāzú gē 🌟 Family Songs">
            <a:hlinkClick r:id="" action="ppaction://media"/>
            <a:extLst>
              <a:ext uri="{FF2B5EF4-FFF2-40B4-BE49-F238E27FC236}">
                <a16:creationId xmlns:a16="http://schemas.microsoft.com/office/drawing/2014/main" id="{8971CBCC-4242-CFCF-FD8C-72CC2B0AFAF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2433" y="1934838"/>
            <a:ext cx="7807133" cy="4763674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63D17C1B-2F17-91DD-8A3D-C1586A18969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278" t="14317" r="4275" b="73554"/>
          <a:stretch>
            <a:fillRect/>
          </a:stretch>
        </p:blipFill>
        <p:spPr>
          <a:xfrm>
            <a:off x="1454888" y="136407"/>
            <a:ext cx="9282224" cy="179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28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461433-A708-4D27-0209-A0ADDD550D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1ACBDD1-E9C5-0C50-607F-B96487410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614" y="220021"/>
            <a:ext cx="959621" cy="111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5290F-B499-2663-470F-6AAFCDBC6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229" y="220470"/>
            <a:ext cx="922277" cy="112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1788F399-14A4-7B9C-444A-673E249BABF0}"/>
              </a:ext>
            </a:extLst>
          </p:cNvPr>
          <p:cNvSpPr txBox="1"/>
          <p:nvPr/>
        </p:nvSpPr>
        <p:spPr>
          <a:xfrm>
            <a:off x="954719" y="1344791"/>
            <a:ext cx="17103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 err="1">
                <a:latin typeface="STXihei" panose="02010600040101010101" pitchFamily="2" charset="-122"/>
                <a:ea typeface="STXihei" panose="02010600040101010101" pitchFamily="2" charset="-122"/>
              </a:rPr>
              <a:t>yéye</a:t>
            </a:r>
            <a:r>
              <a:rPr lang="en-US" altLang="zh-CN" b="1" dirty="0">
                <a:latin typeface="YouYuan" panose="02010509060101010101" pitchFamily="49" charset="-122"/>
                <a:ea typeface="YouYuan" panose="02010509060101010101" pitchFamily="49" charset="-122"/>
              </a:rPr>
              <a:t> </a:t>
            </a:r>
            <a:endParaRPr lang="th-TH" altLang="zh-CN" b="1" dirty="0">
              <a:latin typeface="YouYuan" panose="02010509060101010101" pitchFamily="49" charset="-122"/>
              <a:ea typeface="YouYuan" panose="02010509060101010101" pitchFamily="49" charset="-122"/>
            </a:endParaRPr>
          </a:p>
          <a:p>
            <a:pPr algn="ctr"/>
            <a:r>
              <a:rPr lang="zh-CN" altLang="en-US" b="1" dirty="0">
                <a:latin typeface="YouYuan" panose="02010509060101010101" pitchFamily="49" charset="-122"/>
                <a:ea typeface="YouYuan" panose="02010509060101010101" pitchFamily="49" charset="-122"/>
              </a:rPr>
              <a:t>爷爷</a:t>
            </a:r>
            <a:endParaRPr lang="th-TH" altLang="zh-CN" b="1" dirty="0">
              <a:latin typeface="YouYuan" panose="02010509060101010101" pitchFamily="49" charset="-122"/>
              <a:ea typeface="YouYuan" panose="02010509060101010101" pitchFamily="49" charset="-122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50F0588C-EF67-74D9-C974-6FDA3C76F8CB}"/>
              </a:ext>
            </a:extLst>
          </p:cNvPr>
          <p:cNvSpPr txBox="1"/>
          <p:nvPr/>
        </p:nvSpPr>
        <p:spPr>
          <a:xfrm>
            <a:off x="2437971" y="1336651"/>
            <a:ext cx="14869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 err="1">
                <a:latin typeface="STXihei" panose="02010600040101010101" pitchFamily="2" charset="-122"/>
                <a:ea typeface="STXihei" panose="02010600040101010101" pitchFamily="2" charset="-122"/>
              </a:rPr>
              <a:t>nǎinai</a:t>
            </a:r>
            <a:r>
              <a:rPr lang="en-US" altLang="zh-CN" b="1" dirty="0">
                <a:latin typeface="YouYuan" panose="02010509060101010101" pitchFamily="49" charset="-122"/>
                <a:ea typeface="YouYuan" panose="02010509060101010101" pitchFamily="49" charset="-122"/>
              </a:rPr>
              <a:t> </a:t>
            </a:r>
            <a:endParaRPr lang="th-TH" altLang="zh-CN" b="1" dirty="0">
              <a:latin typeface="YouYuan" panose="02010509060101010101" pitchFamily="49" charset="-122"/>
              <a:ea typeface="YouYuan" panose="02010509060101010101" pitchFamily="49" charset="-122"/>
            </a:endParaRPr>
          </a:p>
          <a:p>
            <a:pPr algn="ctr"/>
            <a:r>
              <a:rPr lang="zh-CN" altLang="en-US" b="1" dirty="0">
                <a:latin typeface="YouYuan" panose="02010509060101010101" pitchFamily="49" charset="-122"/>
                <a:ea typeface="YouYuan" panose="02010509060101010101" pitchFamily="49" charset="-122"/>
              </a:rPr>
              <a:t>奶奶</a:t>
            </a:r>
            <a:endParaRPr lang="zh-CN" altLang="en-US" dirty="0">
              <a:latin typeface="milk tea Med" pitchFamily="2" charset="-34"/>
              <a:ea typeface="YouYuan" panose="02010509060101010101" pitchFamily="49" charset="-122"/>
              <a:cs typeface="milk tea Med" pitchFamily="2" charset="-34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08DF1EDF-7D28-254C-6263-67734C4EA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892" y="122946"/>
            <a:ext cx="1205895" cy="131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CF136DC6-FAFA-C6D4-5D32-49E7256CB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922" y="143828"/>
            <a:ext cx="932987" cy="128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941BA402-B2F4-3B61-2B9D-8057E8769115}"/>
              </a:ext>
            </a:extLst>
          </p:cNvPr>
          <p:cNvSpPr txBox="1"/>
          <p:nvPr/>
        </p:nvSpPr>
        <p:spPr>
          <a:xfrm>
            <a:off x="7430527" y="1433386"/>
            <a:ext cx="23749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 err="1">
                <a:latin typeface="STXihei" panose="02010600040101010101" pitchFamily="2" charset="-122"/>
                <a:ea typeface="STXihei" panose="02010600040101010101" pitchFamily="2" charset="-122"/>
              </a:rPr>
              <a:t>wàigōng</a:t>
            </a:r>
            <a:endParaRPr lang="th-TH" altLang="zh-CN" b="1" dirty="0">
              <a:latin typeface="YouYuan" panose="02010509060101010101" pitchFamily="49" charset="-122"/>
              <a:ea typeface="YouYuan" panose="02010509060101010101" pitchFamily="49" charset="-122"/>
            </a:endParaRPr>
          </a:p>
          <a:p>
            <a:pPr algn="ctr"/>
            <a:r>
              <a:rPr lang="zh-CN" altLang="en-US" b="1" dirty="0">
                <a:latin typeface="YouYuan" panose="02010509060101010101" pitchFamily="49" charset="-122"/>
                <a:ea typeface="YouYuan" panose="02010509060101010101" pitchFamily="49" charset="-122"/>
              </a:rPr>
              <a:t>外公 </a:t>
            </a:r>
            <a:endParaRPr lang="zh-CN" altLang="en-US" b="1" dirty="0">
              <a:latin typeface="milk tea Med" pitchFamily="2" charset="-34"/>
              <a:ea typeface="YouYuan" panose="02010509060101010101" pitchFamily="49" charset="-122"/>
              <a:cs typeface="milk tea Med" pitchFamily="2" charset="-34"/>
            </a:endParaRP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2FF27F7F-3BFA-9EF2-4BBC-D1F94C18193D}"/>
              </a:ext>
            </a:extLst>
          </p:cNvPr>
          <p:cNvSpPr txBox="1"/>
          <p:nvPr/>
        </p:nvSpPr>
        <p:spPr>
          <a:xfrm>
            <a:off x="8835112" y="1411745"/>
            <a:ext cx="15469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 err="1">
                <a:latin typeface="STXihei" panose="02010600040101010101" pitchFamily="2" charset="-122"/>
                <a:ea typeface="STXihei" panose="02010600040101010101" pitchFamily="2" charset="-122"/>
              </a:rPr>
              <a:t>wàipó</a:t>
            </a:r>
            <a:endParaRPr lang="th-TH" altLang="zh-CN" b="1" dirty="0">
              <a:latin typeface="YouYuan" panose="02010509060101010101" pitchFamily="49" charset="-122"/>
              <a:ea typeface="YouYuan" panose="02010509060101010101" pitchFamily="49" charset="-122"/>
            </a:endParaRPr>
          </a:p>
          <a:p>
            <a:pPr algn="ctr"/>
            <a:r>
              <a:rPr lang="zh-CN" altLang="en-US" b="1" dirty="0">
                <a:latin typeface="YouYuan" panose="02010509060101010101" pitchFamily="49" charset="-122"/>
                <a:ea typeface="YouYuan" panose="02010509060101010101" pitchFamily="49" charset="-122"/>
              </a:rPr>
              <a:t>外婆</a:t>
            </a:r>
            <a:endParaRPr lang="th-TH" altLang="zh-CN" b="1" dirty="0">
              <a:latin typeface="YouYuan" panose="02010509060101010101" pitchFamily="49" charset="-122"/>
              <a:ea typeface="YouYuan" panose="02010509060101010101" pitchFamily="49" charset="-122"/>
            </a:endParaRP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73E580BD-40EA-8A7F-28EC-DF4BFABB17FE}"/>
              </a:ext>
            </a:extLst>
          </p:cNvPr>
          <p:cNvSpPr txBox="1"/>
          <p:nvPr/>
        </p:nvSpPr>
        <p:spPr>
          <a:xfrm>
            <a:off x="6072235" y="3425427"/>
            <a:ext cx="20341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 err="1">
                <a:latin typeface="STXihei" panose="02010600040101010101" pitchFamily="2" charset="-122"/>
                <a:ea typeface="STXihei" panose="02010600040101010101" pitchFamily="2" charset="-122"/>
              </a:rPr>
              <a:t>māma</a:t>
            </a:r>
            <a:r>
              <a:rPr lang="th-TH" altLang="zh-CN" b="1" dirty="0">
                <a:latin typeface="YouYuan" panose="02010509060101010101" pitchFamily="49" charset="-122"/>
                <a:ea typeface="YouYuan" panose="02010509060101010101" pitchFamily="49" charset="-122"/>
              </a:rPr>
              <a:t> </a:t>
            </a:r>
          </a:p>
          <a:p>
            <a:pPr algn="ctr"/>
            <a:r>
              <a:rPr lang="zh-CN" altLang="en-US" b="1" dirty="0">
                <a:latin typeface="YouYuan" panose="02010509060101010101" pitchFamily="49" charset="-122"/>
                <a:ea typeface="YouYuan" panose="02010509060101010101" pitchFamily="49" charset="-122"/>
              </a:rPr>
              <a:t>妈妈 </a:t>
            </a:r>
            <a:endParaRPr lang="th-TH" altLang="zh-CN" b="1" dirty="0">
              <a:latin typeface="YouYuan" panose="02010509060101010101" pitchFamily="49" charset="-122"/>
              <a:ea typeface="YouYuan" panose="02010509060101010101" pitchFamily="49" charset="-122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C07DBC67-F745-85E5-ED5A-D65055FEA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037" y="2335394"/>
            <a:ext cx="756536" cy="109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325912DB-27AF-DC05-252F-6399C1742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198" y="2296160"/>
            <a:ext cx="769637" cy="1204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8D41FA5B-AF3D-28CE-3597-6DF351A6FE85}"/>
              </a:ext>
            </a:extLst>
          </p:cNvPr>
          <p:cNvSpPr txBox="1"/>
          <p:nvPr/>
        </p:nvSpPr>
        <p:spPr>
          <a:xfrm>
            <a:off x="4306191" y="3500251"/>
            <a:ext cx="14656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 err="1">
                <a:latin typeface="STXihei" panose="02010600040101010101" pitchFamily="2" charset="-122"/>
                <a:ea typeface="STXihei" panose="02010600040101010101" pitchFamily="2" charset="-122"/>
              </a:rPr>
              <a:t>bàba</a:t>
            </a:r>
            <a:r>
              <a:rPr lang="th-TH" altLang="zh-CN" b="1" dirty="0">
                <a:latin typeface="YouYuan" panose="02010509060101010101" pitchFamily="49" charset="-122"/>
                <a:ea typeface="YouYuan" panose="02010509060101010101" pitchFamily="49" charset="-122"/>
              </a:rPr>
              <a:t> </a:t>
            </a:r>
          </a:p>
          <a:p>
            <a:pPr algn="ctr"/>
            <a:r>
              <a:rPr lang="zh-CN" altLang="en-US" b="1" dirty="0">
                <a:latin typeface="YouYuan" panose="02010509060101010101" pitchFamily="49" charset="-122"/>
                <a:ea typeface="YouYuan" panose="02010509060101010101" pitchFamily="49" charset="-122"/>
              </a:rPr>
              <a:t>爸爸</a:t>
            </a:r>
            <a:endParaRPr lang="zh-CN" altLang="en-US" dirty="0">
              <a:latin typeface="milk tea Med" pitchFamily="2" charset="-34"/>
              <a:ea typeface="YouYuan" panose="02010509060101010101" pitchFamily="49" charset="-122"/>
              <a:cs typeface="milk tea Med" pitchFamily="2" charset="-34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80AB47DB-6B62-3FE0-5E2F-E0137B9E20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22"/>
          <a:stretch/>
        </p:blipFill>
        <p:spPr bwMode="auto">
          <a:xfrm>
            <a:off x="2919181" y="4335470"/>
            <a:ext cx="959939" cy="151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C4FEC47E-3F50-95D4-BE5F-E3C1AC2886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020" y="4422519"/>
            <a:ext cx="916236" cy="1407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966782D2-FC94-0CCA-689E-C66091785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171" y="4396585"/>
            <a:ext cx="1401738" cy="1463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D46DC46C-9611-8AD2-C4FE-E7968AEA1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345" y="4408668"/>
            <a:ext cx="959938" cy="138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กล่องข้อความ 17">
            <a:extLst>
              <a:ext uri="{FF2B5EF4-FFF2-40B4-BE49-F238E27FC236}">
                <a16:creationId xmlns:a16="http://schemas.microsoft.com/office/drawing/2014/main" id="{0D60E6B1-0485-AEC5-8F92-8D6023E9F809}"/>
              </a:ext>
            </a:extLst>
          </p:cNvPr>
          <p:cNvSpPr txBox="1"/>
          <p:nvPr/>
        </p:nvSpPr>
        <p:spPr>
          <a:xfrm>
            <a:off x="653193" y="5905329"/>
            <a:ext cx="20245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 err="1">
                <a:latin typeface="AaXiaoxiaokaipinyin (Non-Commer" panose="02010600010101010101" pitchFamily="2" charset="-122"/>
                <a:ea typeface="AaXiaoxiaokaipinyin (Non-Commer" panose="02010600010101010101" pitchFamily="2" charset="-122"/>
              </a:rPr>
              <a:t>gēge</a:t>
            </a:r>
            <a:endParaRPr lang="th-TH" altLang="zh-CN" b="1" dirty="0">
              <a:latin typeface="YouYuan" panose="02010509060101010101" pitchFamily="49" charset="-122"/>
              <a:ea typeface="YouYuan" panose="02010509060101010101" pitchFamily="49" charset="-122"/>
            </a:endParaRPr>
          </a:p>
          <a:p>
            <a:pPr algn="ctr"/>
            <a:r>
              <a:rPr lang="zh-CN" altLang="en-US" b="1" dirty="0">
                <a:latin typeface="YouYuan" panose="02010509060101010101" pitchFamily="49" charset="-122"/>
                <a:ea typeface="YouYuan" panose="02010509060101010101" pitchFamily="49" charset="-122"/>
              </a:rPr>
              <a:t>哥哥</a:t>
            </a:r>
            <a:endParaRPr lang="th-TH" altLang="zh-CN" dirty="0">
              <a:latin typeface="milk tea Med" pitchFamily="2" charset="-34"/>
              <a:ea typeface="YouYuan" panose="02010509060101010101" pitchFamily="49" charset="-122"/>
              <a:cs typeface="milk tea Med" pitchFamily="2" charset="-34"/>
            </a:endParaRPr>
          </a:p>
          <a:p>
            <a:pPr algn="ctr"/>
            <a:endParaRPr lang="zh-CN" altLang="en-US" dirty="0">
              <a:latin typeface="milk tea Med" pitchFamily="2" charset="-34"/>
              <a:ea typeface="YouYuan" panose="02010509060101010101" pitchFamily="49" charset="-122"/>
              <a:cs typeface="milk tea Med" pitchFamily="2" charset="-34"/>
            </a:endParaRPr>
          </a:p>
        </p:txBody>
      </p:sp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12CEFA27-7EB1-1BA6-E967-C06451314C87}"/>
              </a:ext>
            </a:extLst>
          </p:cNvPr>
          <p:cNvSpPr txBox="1"/>
          <p:nvPr/>
        </p:nvSpPr>
        <p:spPr>
          <a:xfrm>
            <a:off x="2347561" y="5925138"/>
            <a:ext cx="19825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 err="1">
                <a:latin typeface="AaXiaoxiaokaipinyin (Non-Commer" panose="02010600010101010101" pitchFamily="2" charset="-122"/>
                <a:ea typeface="AaXiaoxiaokaipinyin (Non-Commer" panose="02010600010101010101" pitchFamily="2" charset="-122"/>
              </a:rPr>
              <a:t>jiějie</a:t>
            </a:r>
            <a:r>
              <a:rPr lang="en-US" altLang="zh-CN" b="1" dirty="0">
                <a:latin typeface="YouYuan" panose="02010509060101010101" pitchFamily="49" charset="-122"/>
                <a:ea typeface="YouYuan" panose="02010509060101010101" pitchFamily="49" charset="-122"/>
              </a:rPr>
              <a:t> </a:t>
            </a:r>
            <a:endParaRPr lang="th-TH" altLang="zh-CN" b="1" dirty="0">
              <a:latin typeface="YouYuan" panose="02010509060101010101" pitchFamily="49" charset="-122"/>
              <a:ea typeface="YouYuan" panose="02010509060101010101" pitchFamily="49" charset="-122"/>
            </a:endParaRPr>
          </a:p>
          <a:p>
            <a:pPr algn="ctr"/>
            <a:r>
              <a:rPr lang="zh-CN" altLang="en-US" b="1" dirty="0">
                <a:latin typeface="YouYuan" panose="02010509060101010101" pitchFamily="49" charset="-122"/>
                <a:ea typeface="YouYuan" panose="02010509060101010101" pitchFamily="49" charset="-122"/>
              </a:rPr>
              <a:t>姐姐</a:t>
            </a:r>
            <a:endParaRPr lang="zh-CN" altLang="en-US" dirty="0">
              <a:latin typeface="milk tea Med" pitchFamily="2" charset="-34"/>
              <a:ea typeface="YouYuan" panose="02010509060101010101" pitchFamily="49" charset="-122"/>
              <a:cs typeface="milk tea Med" pitchFamily="2" charset="-34"/>
            </a:endParaRP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49693105-541C-03BE-A3C7-C3947EF19085}"/>
              </a:ext>
            </a:extLst>
          </p:cNvPr>
          <p:cNvSpPr txBox="1"/>
          <p:nvPr/>
        </p:nvSpPr>
        <p:spPr>
          <a:xfrm>
            <a:off x="8685197" y="5890282"/>
            <a:ext cx="1201192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dirty="0" err="1">
                <a:latin typeface="AaXiaoxiaokaipinyin (Non-Commer" panose="02010600010101010101" pitchFamily="2" charset="-122"/>
                <a:ea typeface="AaXiaoxiaokaipinyin (Non-Commer" panose="02010600010101010101" pitchFamily="2" charset="-122"/>
              </a:rPr>
              <a:t>dìdi</a:t>
            </a:r>
            <a:endParaRPr lang="th-TH" altLang="zh-CN" b="1" dirty="0">
              <a:latin typeface="YouYuan" panose="02010509060101010101" pitchFamily="49" charset="-122"/>
              <a:ea typeface="YouYuan" panose="02010509060101010101" pitchFamily="49" charset="-122"/>
            </a:endParaRPr>
          </a:p>
          <a:p>
            <a:pPr algn="ctr"/>
            <a:r>
              <a:rPr lang="zh-CN" altLang="en-US" b="1" dirty="0">
                <a:latin typeface="YouYuan" panose="02010509060101010101" pitchFamily="49" charset="-122"/>
                <a:ea typeface="YouYuan" panose="02010509060101010101" pitchFamily="49" charset="-122"/>
              </a:rPr>
              <a:t>弟弟</a:t>
            </a:r>
            <a:endParaRPr lang="zh-CN" altLang="en-US" dirty="0">
              <a:latin typeface="milk tea Med" pitchFamily="2" charset="-34"/>
              <a:ea typeface="YouYuan" panose="02010509060101010101" pitchFamily="49" charset="-122"/>
              <a:cs typeface="milk tea Med" pitchFamily="2" charset="-34"/>
            </a:endParaRP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6F7DD3D3-2476-DEEC-10E6-B5A3A90BEA5C}"/>
              </a:ext>
            </a:extLst>
          </p:cNvPr>
          <p:cNvSpPr txBox="1"/>
          <p:nvPr/>
        </p:nvSpPr>
        <p:spPr>
          <a:xfrm>
            <a:off x="10337616" y="5946807"/>
            <a:ext cx="1201191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dirty="0" err="1">
                <a:latin typeface="AaXiaoxiaokaipinyin (Non-Commer" panose="02010600010101010101" pitchFamily="2" charset="-122"/>
                <a:ea typeface="AaXiaoxiaokaipinyin (Non-Commer" panose="02010600010101010101" pitchFamily="2" charset="-122"/>
              </a:rPr>
              <a:t>mèimei</a:t>
            </a:r>
            <a:endParaRPr lang="th-TH" altLang="zh-CN" b="1" dirty="0">
              <a:latin typeface="YouYuan" panose="02010509060101010101" pitchFamily="49" charset="-122"/>
              <a:ea typeface="YouYuan" panose="02010509060101010101" pitchFamily="49" charset="-122"/>
            </a:endParaRPr>
          </a:p>
          <a:p>
            <a:pPr algn="ctr"/>
            <a:r>
              <a:rPr lang="zh-CN" altLang="en-US" b="1" dirty="0">
                <a:latin typeface="YouYuan" panose="02010509060101010101" pitchFamily="49" charset="-122"/>
                <a:ea typeface="YouYuan" panose="02010509060101010101" pitchFamily="49" charset="-122"/>
              </a:rPr>
              <a:t>妹妹</a:t>
            </a:r>
            <a:endParaRPr lang="zh-CN" altLang="en-US" dirty="0">
              <a:latin typeface="milk tea Med" pitchFamily="2" charset="-34"/>
              <a:ea typeface="YouYuan" panose="02010509060101010101" pitchFamily="49" charset="-122"/>
              <a:cs typeface="milk tea Med" pitchFamily="2" charset="-34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DDB7559E-E136-957B-7605-C72E25E14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566" y="4863666"/>
            <a:ext cx="712456" cy="111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9C5E29CF-3ADC-CBE3-C03C-26A38BC18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51147" y="4902354"/>
            <a:ext cx="719779" cy="105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กล่องข้อความ 23">
            <a:extLst>
              <a:ext uri="{FF2B5EF4-FFF2-40B4-BE49-F238E27FC236}">
                <a16:creationId xmlns:a16="http://schemas.microsoft.com/office/drawing/2014/main" id="{3DD67E9A-F6C3-2D9A-CF70-4456FC59FAFB}"/>
              </a:ext>
            </a:extLst>
          </p:cNvPr>
          <p:cNvSpPr txBox="1"/>
          <p:nvPr/>
        </p:nvSpPr>
        <p:spPr>
          <a:xfrm>
            <a:off x="5418596" y="6022698"/>
            <a:ext cx="16230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 err="1">
                <a:latin typeface="AaXiaoxiaokaipinyin (Non-Commer" panose="02010600010101010101" pitchFamily="2" charset="-122"/>
                <a:ea typeface="AaXiaoxiaokaipinyin (Non-Commer" panose="02010600010101010101" pitchFamily="2" charset="-122"/>
              </a:rPr>
              <a:t>wǒ</a:t>
            </a:r>
            <a:endParaRPr lang="th-TH" altLang="zh-CN" b="1" dirty="0">
              <a:latin typeface="YouYuan" panose="02010509060101010101" pitchFamily="49" charset="-122"/>
              <a:ea typeface="YouYuan" panose="02010509060101010101" pitchFamily="49" charset="-122"/>
            </a:endParaRPr>
          </a:p>
          <a:p>
            <a:pPr algn="ctr"/>
            <a:r>
              <a:rPr lang="zh-CN" altLang="en-US" b="1" dirty="0">
                <a:latin typeface="YouYuan" panose="02010509060101010101" pitchFamily="49" charset="-122"/>
                <a:ea typeface="YouYuan" panose="02010509060101010101" pitchFamily="49" charset="-122"/>
              </a:rPr>
              <a:t>我</a:t>
            </a:r>
            <a:endParaRPr lang="zh-CN" altLang="en-US" dirty="0">
              <a:latin typeface="milk tea Med" pitchFamily="2" charset="-34"/>
              <a:ea typeface="YouYuan" panose="02010509060101010101" pitchFamily="49" charset="-122"/>
              <a:cs typeface="milk tea Med" pitchFamily="2" charset="-34"/>
            </a:endParaRPr>
          </a:p>
        </p:txBody>
      </p:sp>
      <p:cxnSp>
        <p:nvCxnSpPr>
          <p:cNvPr id="25" name="ตัวเชื่อมต่อตรง 24">
            <a:extLst>
              <a:ext uri="{FF2B5EF4-FFF2-40B4-BE49-F238E27FC236}">
                <a16:creationId xmlns:a16="http://schemas.microsoft.com/office/drawing/2014/main" id="{389D062D-635F-D869-9914-A0DF03BFA1C1}"/>
              </a:ext>
            </a:extLst>
          </p:cNvPr>
          <p:cNvCxnSpPr>
            <a:cxnSpLocks/>
          </p:cNvCxnSpPr>
          <p:nvPr/>
        </p:nvCxnSpPr>
        <p:spPr>
          <a:xfrm>
            <a:off x="4121650" y="1622517"/>
            <a:ext cx="3786397" cy="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ลูกศรเชื่อมต่อแบบตรง 28">
            <a:extLst>
              <a:ext uri="{FF2B5EF4-FFF2-40B4-BE49-F238E27FC236}">
                <a16:creationId xmlns:a16="http://schemas.microsoft.com/office/drawing/2014/main" id="{F29304B9-50C0-4CCF-CF98-7F4CBF379EF5}"/>
              </a:ext>
            </a:extLst>
          </p:cNvPr>
          <p:cNvCxnSpPr>
            <a:cxnSpLocks/>
          </p:cNvCxnSpPr>
          <p:nvPr/>
        </p:nvCxnSpPr>
        <p:spPr>
          <a:xfrm flipH="1">
            <a:off x="7095301" y="1702375"/>
            <a:ext cx="1" cy="620317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ลูกศรเชื่อมต่อแบบตรง 29">
            <a:extLst>
              <a:ext uri="{FF2B5EF4-FFF2-40B4-BE49-F238E27FC236}">
                <a16:creationId xmlns:a16="http://schemas.microsoft.com/office/drawing/2014/main" id="{94DA2A5E-14D3-F9E8-A655-F3C4B2DB3D5C}"/>
              </a:ext>
            </a:extLst>
          </p:cNvPr>
          <p:cNvCxnSpPr>
            <a:cxnSpLocks/>
          </p:cNvCxnSpPr>
          <p:nvPr/>
        </p:nvCxnSpPr>
        <p:spPr>
          <a:xfrm flipH="1">
            <a:off x="4809301" y="1622517"/>
            <a:ext cx="1" cy="620317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ตัวเชื่อมต่อตรง 30">
            <a:extLst>
              <a:ext uri="{FF2B5EF4-FFF2-40B4-BE49-F238E27FC236}">
                <a16:creationId xmlns:a16="http://schemas.microsoft.com/office/drawing/2014/main" id="{1A6EF66B-BA20-F569-6111-5870BF1AF04C}"/>
              </a:ext>
            </a:extLst>
          </p:cNvPr>
          <p:cNvCxnSpPr>
            <a:cxnSpLocks/>
          </p:cNvCxnSpPr>
          <p:nvPr/>
        </p:nvCxnSpPr>
        <p:spPr>
          <a:xfrm>
            <a:off x="1868741" y="4146582"/>
            <a:ext cx="8845147" cy="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314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  <p:bldP spid="10" grpId="0"/>
      <p:bldP spid="13" grpId="0"/>
      <p:bldP spid="18" grpId="0"/>
      <p:bldP spid="19" grpId="0"/>
      <p:bldP spid="20" grpId="0" animBg="1"/>
      <p:bldP spid="21" grpId="0" animBg="1"/>
      <p:bldP spid="2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5E6B37-54EC-DEED-6029-FF6FB813C1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F3A072AE-0B7C-1F08-7D36-3360FB427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997" y="2646088"/>
            <a:ext cx="1458005" cy="236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2A664B4A-95D5-FF1A-BBCA-A3B22A72BA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265" y="13823"/>
            <a:ext cx="2022269" cy="243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BE77CEF1-0412-AEE6-1C21-44F28C739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3163" y="0"/>
            <a:ext cx="1943572" cy="246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ตัวเชื่อมต่อตรง 14">
            <a:extLst>
              <a:ext uri="{FF2B5EF4-FFF2-40B4-BE49-F238E27FC236}">
                <a16:creationId xmlns:a16="http://schemas.microsoft.com/office/drawing/2014/main" id="{AC18FDEB-0B27-D3F4-4BD3-374EFB9C3D42}"/>
              </a:ext>
            </a:extLst>
          </p:cNvPr>
          <p:cNvCxnSpPr>
            <a:cxnSpLocks/>
          </p:cNvCxnSpPr>
          <p:nvPr/>
        </p:nvCxnSpPr>
        <p:spPr>
          <a:xfrm>
            <a:off x="4216400" y="1849574"/>
            <a:ext cx="3759200" cy="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ลูกศรเชื่อมต่อแบบตรง 15">
            <a:extLst>
              <a:ext uri="{FF2B5EF4-FFF2-40B4-BE49-F238E27FC236}">
                <a16:creationId xmlns:a16="http://schemas.microsoft.com/office/drawing/2014/main" id="{E5F6F928-DB7F-0014-3BF3-3CAD356290C4}"/>
              </a:ext>
            </a:extLst>
          </p:cNvPr>
          <p:cNvCxnSpPr>
            <a:cxnSpLocks/>
          </p:cNvCxnSpPr>
          <p:nvPr/>
        </p:nvCxnSpPr>
        <p:spPr>
          <a:xfrm flipH="1">
            <a:off x="6055358" y="1939592"/>
            <a:ext cx="1" cy="620317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AE4387BF-2077-91A4-128C-8DA532276BFE}"/>
              </a:ext>
            </a:extLst>
          </p:cNvPr>
          <p:cNvSpPr txBox="1"/>
          <p:nvPr/>
        </p:nvSpPr>
        <p:spPr>
          <a:xfrm>
            <a:off x="1724640" y="2428870"/>
            <a:ext cx="231116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 err="1">
                <a:latin typeface="STXihei" panose="02010600040101010101" pitchFamily="2" charset="-122"/>
                <a:ea typeface="STXihei" panose="02010600040101010101" pitchFamily="2" charset="-122"/>
              </a:rPr>
              <a:t>yéye</a:t>
            </a:r>
            <a:r>
              <a:rPr lang="en-US" altLang="zh-CN" sz="3200" b="1" dirty="0">
                <a:latin typeface="YouYuan" panose="02010509060101010101" pitchFamily="49" charset="-122"/>
                <a:ea typeface="YouYuan" panose="02010509060101010101" pitchFamily="49" charset="-122"/>
              </a:rPr>
              <a:t> </a:t>
            </a:r>
            <a:endParaRPr lang="th-TH" altLang="zh-CN" sz="3200" b="1" dirty="0">
              <a:latin typeface="YouYuan" panose="02010509060101010101" pitchFamily="49" charset="-122"/>
              <a:ea typeface="YouYuan" panose="02010509060101010101" pitchFamily="49" charset="-122"/>
            </a:endParaRPr>
          </a:p>
          <a:p>
            <a:pPr algn="ctr"/>
            <a:r>
              <a:rPr lang="zh-CN" altLang="en-US" sz="3200" b="1" dirty="0">
                <a:latin typeface="YouYuan" panose="02010509060101010101" pitchFamily="49" charset="-122"/>
                <a:ea typeface="YouYuan" panose="02010509060101010101" pitchFamily="49" charset="-122"/>
              </a:rPr>
              <a:t>爷爷</a:t>
            </a:r>
            <a:endParaRPr lang="th-TH" altLang="zh-CN" sz="3200" b="1" dirty="0">
              <a:latin typeface="YouYuan" panose="02010509060101010101" pitchFamily="49" charset="-122"/>
              <a:ea typeface="YouYuan" panose="02010509060101010101" pitchFamily="49" charset="-122"/>
            </a:endParaRPr>
          </a:p>
          <a:p>
            <a:pPr algn="ctr"/>
            <a:r>
              <a:rPr lang="zh-CN" altLang="en-US" sz="3200" b="1" dirty="0">
                <a:latin typeface="YouYuan" panose="02010509060101010101" pitchFamily="49" charset="-122"/>
                <a:ea typeface="YouYuan" panose="02010509060101010101" pitchFamily="49" charset="-122"/>
              </a:rPr>
              <a:t> </a:t>
            </a:r>
            <a:endParaRPr lang="zh-CN" altLang="en-US" sz="3200" dirty="0">
              <a:latin typeface="milk tea Med" pitchFamily="2" charset="-34"/>
              <a:ea typeface="YouYuan" panose="02010509060101010101" pitchFamily="49" charset="-122"/>
              <a:cs typeface="milk tea Med" pitchFamily="2" charset="-34"/>
            </a:endParaRPr>
          </a:p>
        </p:txBody>
      </p:sp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0B3D9305-46B2-7B7E-BB58-7CE7967ED67C}"/>
              </a:ext>
            </a:extLst>
          </p:cNvPr>
          <p:cNvSpPr txBox="1"/>
          <p:nvPr/>
        </p:nvSpPr>
        <p:spPr>
          <a:xfrm>
            <a:off x="8651516" y="2439030"/>
            <a:ext cx="148690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 err="1">
                <a:latin typeface="STXihei" panose="02010600040101010101" pitchFamily="2" charset="-122"/>
                <a:ea typeface="STXihei" panose="02010600040101010101" pitchFamily="2" charset="-122"/>
              </a:rPr>
              <a:t>nǎinai</a:t>
            </a:r>
            <a:r>
              <a:rPr lang="en-US" altLang="zh-CN" sz="3200" b="1" dirty="0">
                <a:latin typeface="YouYuan" panose="02010509060101010101" pitchFamily="49" charset="-122"/>
                <a:ea typeface="YouYuan" panose="02010509060101010101" pitchFamily="49" charset="-122"/>
              </a:rPr>
              <a:t> </a:t>
            </a:r>
            <a:endParaRPr lang="th-TH" altLang="zh-CN" sz="3200" b="1" dirty="0">
              <a:latin typeface="YouYuan" panose="02010509060101010101" pitchFamily="49" charset="-122"/>
              <a:ea typeface="YouYuan" panose="02010509060101010101" pitchFamily="49" charset="-122"/>
            </a:endParaRPr>
          </a:p>
          <a:p>
            <a:pPr algn="ctr"/>
            <a:r>
              <a:rPr lang="zh-CN" altLang="en-US" sz="3200" b="1" dirty="0">
                <a:latin typeface="YouYuan" panose="02010509060101010101" pitchFamily="49" charset="-122"/>
                <a:ea typeface="YouYuan" panose="02010509060101010101" pitchFamily="49" charset="-122"/>
              </a:rPr>
              <a:t>奶奶</a:t>
            </a:r>
            <a:endParaRPr lang="zh-CN" altLang="en-US" sz="3200" dirty="0">
              <a:latin typeface="milk tea Med" pitchFamily="2" charset="-34"/>
              <a:ea typeface="YouYuan" panose="02010509060101010101" pitchFamily="49" charset="-122"/>
              <a:cs typeface="milk tea Med" pitchFamily="2" charset="-34"/>
            </a:endParaRPr>
          </a:p>
        </p:txBody>
      </p:sp>
      <p:sp>
        <p:nvSpPr>
          <p:cNvPr id="23" name="กล่องข้อความ 22">
            <a:extLst>
              <a:ext uri="{FF2B5EF4-FFF2-40B4-BE49-F238E27FC236}">
                <a16:creationId xmlns:a16="http://schemas.microsoft.com/office/drawing/2014/main" id="{B711F5C2-4F8B-A899-E2CA-33AA34A6577C}"/>
              </a:ext>
            </a:extLst>
          </p:cNvPr>
          <p:cNvSpPr txBox="1"/>
          <p:nvPr/>
        </p:nvSpPr>
        <p:spPr>
          <a:xfrm>
            <a:off x="5322541" y="5102281"/>
            <a:ext cx="146563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 err="1">
                <a:latin typeface="STXihei" panose="02010600040101010101" pitchFamily="2" charset="-122"/>
                <a:ea typeface="STXihei" panose="02010600040101010101" pitchFamily="2" charset="-122"/>
              </a:rPr>
              <a:t>bàba</a:t>
            </a:r>
            <a:r>
              <a:rPr lang="th-TH" altLang="zh-CN" sz="3200" b="1" dirty="0">
                <a:latin typeface="YouYuan" panose="02010509060101010101" pitchFamily="49" charset="-122"/>
                <a:ea typeface="YouYuan" panose="02010509060101010101" pitchFamily="49" charset="-122"/>
              </a:rPr>
              <a:t> </a:t>
            </a:r>
          </a:p>
          <a:p>
            <a:pPr algn="ctr"/>
            <a:r>
              <a:rPr lang="zh-CN" altLang="en-US" sz="3200" b="1" dirty="0">
                <a:latin typeface="YouYuan" panose="02010509060101010101" pitchFamily="49" charset="-122"/>
                <a:ea typeface="YouYuan" panose="02010509060101010101" pitchFamily="49" charset="-122"/>
              </a:rPr>
              <a:t>爸爸</a:t>
            </a:r>
            <a:endParaRPr lang="zh-CN" altLang="en-US" sz="3200" dirty="0">
              <a:latin typeface="milk tea Med" pitchFamily="2" charset="-34"/>
              <a:ea typeface="YouYuan" panose="02010509060101010101" pitchFamily="49" charset="-122"/>
              <a:cs typeface="milk tea Med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1749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8C867C-250E-1F3C-0347-118D9F3E12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2C22D3-A4BD-8CBC-9F7E-CC5550196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704" y="0"/>
            <a:ext cx="2361765" cy="265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7074E47E-DC6C-589B-6252-D6DD93974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2871" y="112496"/>
            <a:ext cx="1951226" cy="279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ตัวเชื่อมต่อตรง 8">
            <a:extLst>
              <a:ext uri="{FF2B5EF4-FFF2-40B4-BE49-F238E27FC236}">
                <a16:creationId xmlns:a16="http://schemas.microsoft.com/office/drawing/2014/main" id="{EDD499C6-CE69-8F49-749D-085E80AE7D0D}"/>
              </a:ext>
            </a:extLst>
          </p:cNvPr>
          <p:cNvCxnSpPr>
            <a:cxnSpLocks/>
          </p:cNvCxnSpPr>
          <p:nvPr/>
        </p:nvCxnSpPr>
        <p:spPr>
          <a:xfrm>
            <a:off x="4416233" y="2089304"/>
            <a:ext cx="3759200" cy="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ลูกศรเชื่อมต่อแบบตรง 9">
            <a:extLst>
              <a:ext uri="{FF2B5EF4-FFF2-40B4-BE49-F238E27FC236}">
                <a16:creationId xmlns:a16="http://schemas.microsoft.com/office/drawing/2014/main" id="{13970C7D-5BCE-AD46-E64D-320B5AE5D268}"/>
              </a:ext>
            </a:extLst>
          </p:cNvPr>
          <p:cNvCxnSpPr>
            <a:cxnSpLocks/>
          </p:cNvCxnSpPr>
          <p:nvPr/>
        </p:nvCxnSpPr>
        <p:spPr>
          <a:xfrm flipH="1">
            <a:off x="6255191" y="2179322"/>
            <a:ext cx="1" cy="620317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46FD9F59-06DB-2523-DB59-C86861D6F841}"/>
              </a:ext>
            </a:extLst>
          </p:cNvPr>
          <p:cNvSpPr txBox="1"/>
          <p:nvPr/>
        </p:nvSpPr>
        <p:spPr>
          <a:xfrm>
            <a:off x="1728954" y="2694973"/>
            <a:ext cx="237493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 err="1">
                <a:latin typeface="STXihei" panose="02010600040101010101" pitchFamily="2" charset="-122"/>
                <a:ea typeface="STXihei" panose="02010600040101010101" pitchFamily="2" charset="-122"/>
              </a:rPr>
              <a:t>wàigōng</a:t>
            </a:r>
            <a:endParaRPr lang="th-TH" altLang="zh-CN" sz="3200" b="1" dirty="0">
              <a:latin typeface="YouYuan" panose="02010509060101010101" pitchFamily="49" charset="-122"/>
              <a:ea typeface="YouYuan" panose="02010509060101010101" pitchFamily="49" charset="-122"/>
            </a:endParaRPr>
          </a:p>
          <a:p>
            <a:pPr algn="ctr"/>
            <a:r>
              <a:rPr lang="zh-CN" altLang="en-US" sz="3200" b="1" dirty="0">
                <a:latin typeface="YouYuan" panose="02010509060101010101" pitchFamily="49" charset="-122"/>
                <a:ea typeface="YouYuan" panose="02010509060101010101" pitchFamily="49" charset="-122"/>
              </a:rPr>
              <a:t>外公</a:t>
            </a:r>
            <a:r>
              <a:rPr lang="zh-CN" altLang="en-US" sz="2000" b="1" dirty="0">
                <a:latin typeface="YouYuan" panose="02010509060101010101" pitchFamily="49" charset="-122"/>
                <a:ea typeface="YouYuan" panose="02010509060101010101" pitchFamily="49" charset="-122"/>
              </a:rPr>
              <a:t> </a:t>
            </a:r>
            <a:endParaRPr lang="zh-CN" altLang="en-US" sz="3600" b="1" dirty="0">
              <a:latin typeface="milk tea Med" pitchFamily="2" charset="-34"/>
              <a:ea typeface="YouYuan" panose="02010509060101010101" pitchFamily="49" charset="-122"/>
              <a:cs typeface="milk tea Med" pitchFamily="2" charset="-34"/>
            </a:endParaRPr>
          </a:p>
        </p:txBody>
      </p:sp>
      <p:sp>
        <p:nvSpPr>
          <p:cNvPr id="15" name="กล่องข้อความ 14">
            <a:extLst>
              <a:ext uri="{FF2B5EF4-FFF2-40B4-BE49-F238E27FC236}">
                <a16:creationId xmlns:a16="http://schemas.microsoft.com/office/drawing/2014/main" id="{2BFA6C19-CD4B-DCEB-2D63-9BC3CE94C6DE}"/>
              </a:ext>
            </a:extLst>
          </p:cNvPr>
          <p:cNvSpPr txBox="1"/>
          <p:nvPr/>
        </p:nvSpPr>
        <p:spPr>
          <a:xfrm>
            <a:off x="8182871" y="2904946"/>
            <a:ext cx="154697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 err="1">
                <a:latin typeface="STXihei" panose="02010600040101010101" pitchFamily="2" charset="-122"/>
                <a:ea typeface="STXihei" panose="02010600040101010101" pitchFamily="2" charset="-122"/>
              </a:rPr>
              <a:t>wàipó</a:t>
            </a:r>
            <a:endParaRPr lang="th-TH" altLang="zh-CN" sz="3200" b="1" dirty="0">
              <a:latin typeface="YouYuan" panose="02010509060101010101" pitchFamily="49" charset="-122"/>
              <a:ea typeface="YouYuan" panose="02010509060101010101" pitchFamily="49" charset="-122"/>
            </a:endParaRPr>
          </a:p>
          <a:p>
            <a:pPr algn="ctr"/>
            <a:r>
              <a:rPr lang="zh-CN" altLang="en-US" sz="3200" b="1" dirty="0">
                <a:latin typeface="YouYuan" panose="02010509060101010101" pitchFamily="49" charset="-122"/>
                <a:ea typeface="YouYuan" panose="02010509060101010101" pitchFamily="49" charset="-122"/>
              </a:rPr>
              <a:t>外婆</a:t>
            </a:r>
            <a:endParaRPr lang="th-TH" altLang="zh-CN" sz="3200" b="1" dirty="0">
              <a:latin typeface="YouYuan" panose="02010509060101010101" pitchFamily="49" charset="-122"/>
              <a:ea typeface="YouYuan" panose="02010509060101010101" pitchFamily="49" charset="-122"/>
            </a:endParaRPr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824F9B36-DCEC-695E-20B3-DB972FFDA355}"/>
              </a:ext>
            </a:extLst>
          </p:cNvPr>
          <p:cNvSpPr txBox="1"/>
          <p:nvPr/>
        </p:nvSpPr>
        <p:spPr>
          <a:xfrm>
            <a:off x="5166926" y="5311410"/>
            <a:ext cx="203413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latin typeface="STXihei" panose="02010600040101010101" pitchFamily="2" charset="-122"/>
                <a:ea typeface="STXihei" panose="02010600040101010101" pitchFamily="2" charset="-122"/>
              </a:rPr>
              <a:t>māma</a:t>
            </a:r>
            <a:r>
              <a:rPr lang="th-TH" altLang="zh-CN" sz="4000" b="1" dirty="0">
                <a:latin typeface="YouYuan" panose="02010509060101010101" pitchFamily="49" charset="-122"/>
                <a:ea typeface="YouYuan" panose="02010509060101010101" pitchFamily="49" charset="-122"/>
              </a:rPr>
              <a:t> </a:t>
            </a:r>
          </a:p>
          <a:p>
            <a:pPr algn="ctr"/>
            <a:r>
              <a:rPr lang="zh-CN" altLang="en-US" sz="4000" b="1" dirty="0">
                <a:latin typeface="YouYuan" panose="02010509060101010101" pitchFamily="49" charset="-122"/>
                <a:ea typeface="YouYuan" panose="02010509060101010101" pitchFamily="49" charset="-122"/>
              </a:rPr>
              <a:t>妈妈 </a:t>
            </a:r>
            <a:endParaRPr lang="th-TH" altLang="zh-CN" sz="4000" b="1" dirty="0">
              <a:latin typeface="YouYuan" panose="02010509060101010101" pitchFamily="49" charset="-122"/>
              <a:ea typeface="YouYuan" panose="02010509060101010101" pitchFamily="49" charset="-122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CF402ECD-60F7-CFF8-7494-FB83C501C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864" y="2904440"/>
            <a:ext cx="1546977" cy="230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111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FA7368-D6F7-E8A0-641E-AF4281CA2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1AFCB34-9D40-CD58-26D4-A8576A081E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22"/>
          <a:stretch/>
        </p:blipFill>
        <p:spPr bwMode="auto">
          <a:xfrm>
            <a:off x="3223412" y="3156694"/>
            <a:ext cx="1173173" cy="191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11025615-8D61-E9DE-D77D-10F6B10F5150}"/>
              </a:ext>
            </a:extLst>
          </p:cNvPr>
          <p:cNvSpPr txBox="1"/>
          <p:nvPr/>
        </p:nvSpPr>
        <p:spPr>
          <a:xfrm>
            <a:off x="9257702" y="836125"/>
            <a:ext cx="203413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 err="1">
                <a:latin typeface="STXihei" panose="02010600040101010101" pitchFamily="2" charset="-122"/>
                <a:ea typeface="STXihei" panose="02010600040101010101" pitchFamily="2" charset="-122"/>
              </a:rPr>
              <a:t>māma</a:t>
            </a:r>
            <a:r>
              <a:rPr lang="th-TH" altLang="zh-CN" sz="3200" b="1" dirty="0">
                <a:latin typeface="YouYuan" panose="02010509060101010101" pitchFamily="49" charset="-122"/>
                <a:ea typeface="YouYuan" panose="02010509060101010101" pitchFamily="49" charset="-122"/>
              </a:rPr>
              <a:t> </a:t>
            </a:r>
          </a:p>
          <a:p>
            <a:pPr algn="ctr"/>
            <a:r>
              <a:rPr lang="zh-CN" altLang="en-US" sz="3200" b="1" dirty="0">
                <a:latin typeface="YouYuan" panose="02010509060101010101" pitchFamily="49" charset="-122"/>
                <a:ea typeface="YouYuan" panose="02010509060101010101" pitchFamily="49" charset="-122"/>
              </a:rPr>
              <a:t>妈妈 </a:t>
            </a:r>
            <a:endParaRPr lang="th-TH" altLang="zh-CN" sz="3200" b="1" dirty="0">
              <a:latin typeface="YouYuan" panose="02010509060101010101" pitchFamily="49" charset="-122"/>
              <a:ea typeface="YouYuan" panose="02010509060101010101" pitchFamily="49" charset="-122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F24EEDC-3C6F-9DF2-2E41-E82CBAE24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553" y="250934"/>
            <a:ext cx="1110906" cy="179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60F1BFC9-F9F2-21BE-3D26-4356E7626A86}"/>
              </a:ext>
            </a:extLst>
          </p:cNvPr>
          <p:cNvSpPr txBox="1"/>
          <p:nvPr/>
        </p:nvSpPr>
        <p:spPr>
          <a:xfrm>
            <a:off x="1637919" y="973666"/>
            <a:ext cx="146563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 err="1">
                <a:latin typeface="STXihei" panose="02010600040101010101" pitchFamily="2" charset="-122"/>
                <a:ea typeface="STXihei" panose="02010600040101010101" pitchFamily="2" charset="-122"/>
              </a:rPr>
              <a:t>bàba</a:t>
            </a:r>
            <a:r>
              <a:rPr lang="th-TH" altLang="zh-CN" sz="3200" b="1" dirty="0">
                <a:latin typeface="YouYuan" panose="02010509060101010101" pitchFamily="49" charset="-122"/>
                <a:ea typeface="YouYuan" panose="02010509060101010101" pitchFamily="49" charset="-122"/>
              </a:rPr>
              <a:t> </a:t>
            </a:r>
          </a:p>
          <a:p>
            <a:pPr algn="ctr"/>
            <a:r>
              <a:rPr lang="zh-CN" altLang="en-US" sz="3200" b="1" dirty="0">
                <a:latin typeface="YouYuan" panose="02010509060101010101" pitchFamily="49" charset="-122"/>
                <a:ea typeface="YouYuan" panose="02010509060101010101" pitchFamily="49" charset="-122"/>
              </a:rPr>
              <a:t>爸爸</a:t>
            </a:r>
            <a:endParaRPr lang="zh-CN" altLang="en-US" sz="3200" dirty="0">
              <a:latin typeface="milk tea Med" pitchFamily="2" charset="-34"/>
              <a:ea typeface="YouYuan" panose="02010509060101010101" pitchFamily="49" charset="-122"/>
              <a:cs typeface="milk tea Med" pitchFamily="2" charset="-34"/>
            </a:endParaRPr>
          </a:p>
        </p:txBody>
      </p:sp>
      <p:cxnSp>
        <p:nvCxnSpPr>
          <p:cNvPr id="6" name="ตัวเชื่อมต่อตรง 5">
            <a:extLst>
              <a:ext uri="{FF2B5EF4-FFF2-40B4-BE49-F238E27FC236}">
                <a16:creationId xmlns:a16="http://schemas.microsoft.com/office/drawing/2014/main" id="{9225F1E7-B9AF-E63C-363A-EAD07F641908}"/>
              </a:ext>
            </a:extLst>
          </p:cNvPr>
          <p:cNvCxnSpPr>
            <a:cxnSpLocks/>
          </p:cNvCxnSpPr>
          <p:nvPr/>
        </p:nvCxnSpPr>
        <p:spPr>
          <a:xfrm>
            <a:off x="1524000" y="2353464"/>
            <a:ext cx="9387840" cy="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ลูกศรเชื่อมต่อแบบตรง 6">
            <a:extLst>
              <a:ext uri="{FF2B5EF4-FFF2-40B4-BE49-F238E27FC236}">
                <a16:creationId xmlns:a16="http://schemas.microsoft.com/office/drawing/2014/main" id="{E0631846-4445-677F-E9A8-CBD3EB25B10C}"/>
              </a:ext>
            </a:extLst>
          </p:cNvPr>
          <p:cNvCxnSpPr>
            <a:cxnSpLocks/>
          </p:cNvCxnSpPr>
          <p:nvPr/>
        </p:nvCxnSpPr>
        <p:spPr>
          <a:xfrm flipH="1">
            <a:off x="6095999" y="2433322"/>
            <a:ext cx="1" cy="620317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ลูกศรเชื่อมต่อแบบตรง 13">
            <a:extLst>
              <a:ext uri="{FF2B5EF4-FFF2-40B4-BE49-F238E27FC236}">
                <a16:creationId xmlns:a16="http://schemas.microsoft.com/office/drawing/2014/main" id="{762E20B7-5AD5-77FD-A854-61076039B093}"/>
              </a:ext>
            </a:extLst>
          </p:cNvPr>
          <p:cNvCxnSpPr>
            <a:cxnSpLocks/>
          </p:cNvCxnSpPr>
          <p:nvPr/>
        </p:nvCxnSpPr>
        <p:spPr>
          <a:xfrm flipH="1">
            <a:off x="1524000" y="2433321"/>
            <a:ext cx="1" cy="620317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ลูกศรเชื่อมต่อแบบตรง 14">
            <a:extLst>
              <a:ext uri="{FF2B5EF4-FFF2-40B4-BE49-F238E27FC236}">
                <a16:creationId xmlns:a16="http://schemas.microsoft.com/office/drawing/2014/main" id="{922333FD-EFFD-F83E-4BEE-5DCE876D00FC}"/>
              </a:ext>
            </a:extLst>
          </p:cNvPr>
          <p:cNvCxnSpPr>
            <a:cxnSpLocks/>
          </p:cNvCxnSpPr>
          <p:nvPr/>
        </p:nvCxnSpPr>
        <p:spPr>
          <a:xfrm flipH="1">
            <a:off x="3809999" y="2353464"/>
            <a:ext cx="1" cy="620317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ลูกศรเชื่อมต่อแบบตรง 15">
            <a:extLst>
              <a:ext uri="{FF2B5EF4-FFF2-40B4-BE49-F238E27FC236}">
                <a16:creationId xmlns:a16="http://schemas.microsoft.com/office/drawing/2014/main" id="{16EC21CF-7AD7-52C3-8EDF-F23A8ECF6EA2}"/>
              </a:ext>
            </a:extLst>
          </p:cNvPr>
          <p:cNvCxnSpPr>
            <a:cxnSpLocks/>
          </p:cNvCxnSpPr>
          <p:nvPr/>
        </p:nvCxnSpPr>
        <p:spPr>
          <a:xfrm flipH="1">
            <a:off x="8473439" y="2433319"/>
            <a:ext cx="1" cy="620317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ลูกศรเชื่อมต่อแบบตรง 16">
            <a:extLst>
              <a:ext uri="{FF2B5EF4-FFF2-40B4-BE49-F238E27FC236}">
                <a16:creationId xmlns:a16="http://schemas.microsoft.com/office/drawing/2014/main" id="{C9FA7A7E-FDCB-C532-1686-917E7556B271}"/>
              </a:ext>
            </a:extLst>
          </p:cNvPr>
          <p:cNvCxnSpPr>
            <a:cxnSpLocks/>
          </p:cNvCxnSpPr>
          <p:nvPr/>
        </p:nvCxnSpPr>
        <p:spPr>
          <a:xfrm flipH="1">
            <a:off x="10850879" y="2433319"/>
            <a:ext cx="1" cy="620317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2">
            <a:extLst>
              <a:ext uri="{FF2B5EF4-FFF2-40B4-BE49-F238E27FC236}">
                <a16:creationId xmlns:a16="http://schemas.microsoft.com/office/drawing/2014/main" id="{036426DE-9BA7-E3B7-C643-0997FF167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658" y="318226"/>
            <a:ext cx="1137879" cy="1697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D292D591-639B-0CD4-2F95-BCC44D4EF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904" y="3115939"/>
            <a:ext cx="1256029" cy="199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D40DA4E8-7924-F909-7EB6-6D3CBCE69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856" y="3197448"/>
            <a:ext cx="1760312" cy="1903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C076B85E-A6C9-9DC4-74EF-32DDEA121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2912" y="3102829"/>
            <a:ext cx="1335934" cy="1997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68544D18-8FA8-4C3E-2C4E-AFDA71ED14CF}"/>
              </a:ext>
            </a:extLst>
          </p:cNvPr>
          <p:cNvSpPr txBox="1"/>
          <p:nvPr/>
        </p:nvSpPr>
        <p:spPr>
          <a:xfrm>
            <a:off x="511733" y="5175900"/>
            <a:ext cx="202453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 err="1">
                <a:latin typeface="AaXiaoxiaokaipinyin (Non-Commer" panose="02010600010101010101" pitchFamily="2" charset="-122"/>
                <a:ea typeface="AaXiaoxiaokaipinyin (Non-Commer" panose="02010600010101010101" pitchFamily="2" charset="-122"/>
              </a:rPr>
              <a:t>gēge</a:t>
            </a:r>
            <a:endParaRPr lang="th-TH" altLang="zh-CN" sz="3200" b="1" dirty="0">
              <a:latin typeface="YouYuan" panose="02010509060101010101" pitchFamily="49" charset="-122"/>
              <a:ea typeface="YouYuan" panose="02010509060101010101" pitchFamily="49" charset="-122"/>
            </a:endParaRPr>
          </a:p>
          <a:p>
            <a:pPr algn="ctr"/>
            <a:r>
              <a:rPr lang="zh-CN" altLang="en-US" sz="3200" b="1" dirty="0">
                <a:latin typeface="YouYuan" panose="02010509060101010101" pitchFamily="49" charset="-122"/>
                <a:ea typeface="YouYuan" panose="02010509060101010101" pitchFamily="49" charset="-122"/>
              </a:rPr>
              <a:t>哥哥</a:t>
            </a:r>
            <a:endParaRPr lang="th-TH" altLang="zh-CN" sz="3200" dirty="0">
              <a:latin typeface="milk tea Med" pitchFamily="2" charset="-34"/>
              <a:ea typeface="YouYuan" panose="02010509060101010101" pitchFamily="49" charset="-122"/>
              <a:cs typeface="milk tea Med" pitchFamily="2" charset="-34"/>
            </a:endParaRPr>
          </a:p>
          <a:p>
            <a:pPr algn="ctr"/>
            <a:endParaRPr lang="zh-CN" altLang="en-US" sz="3200" dirty="0">
              <a:latin typeface="milk tea Med" pitchFamily="2" charset="-34"/>
              <a:ea typeface="YouYuan" panose="02010509060101010101" pitchFamily="49" charset="-122"/>
              <a:cs typeface="milk tea Med" pitchFamily="2" charset="-34"/>
            </a:endParaRPr>
          </a:p>
        </p:txBody>
      </p:sp>
      <p:sp>
        <p:nvSpPr>
          <p:cNvPr id="23" name="กล่องข้อความ 22">
            <a:extLst>
              <a:ext uri="{FF2B5EF4-FFF2-40B4-BE49-F238E27FC236}">
                <a16:creationId xmlns:a16="http://schemas.microsoft.com/office/drawing/2014/main" id="{D8864D55-E77F-B90F-9B78-1557B8873601}"/>
              </a:ext>
            </a:extLst>
          </p:cNvPr>
          <p:cNvSpPr txBox="1"/>
          <p:nvPr/>
        </p:nvSpPr>
        <p:spPr>
          <a:xfrm>
            <a:off x="2932647" y="5229738"/>
            <a:ext cx="198258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 err="1">
                <a:latin typeface="AaXiaoxiaokaipinyin (Non-Commer" panose="02010600010101010101" pitchFamily="2" charset="-122"/>
                <a:ea typeface="AaXiaoxiaokaipinyin (Non-Commer" panose="02010600010101010101" pitchFamily="2" charset="-122"/>
              </a:rPr>
              <a:t>jiějie</a:t>
            </a:r>
            <a:r>
              <a:rPr lang="en-US" altLang="zh-CN" sz="3200" b="1" dirty="0">
                <a:latin typeface="YouYuan" panose="02010509060101010101" pitchFamily="49" charset="-122"/>
                <a:ea typeface="YouYuan" panose="02010509060101010101" pitchFamily="49" charset="-122"/>
              </a:rPr>
              <a:t> </a:t>
            </a:r>
            <a:endParaRPr lang="th-TH" altLang="zh-CN" sz="3200" b="1" dirty="0">
              <a:latin typeface="YouYuan" panose="02010509060101010101" pitchFamily="49" charset="-122"/>
              <a:ea typeface="YouYuan" panose="02010509060101010101" pitchFamily="49" charset="-122"/>
            </a:endParaRPr>
          </a:p>
          <a:p>
            <a:pPr algn="ctr"/>
            <a:r>
              <a:rPr lang="zh-CN" altLang="en-US" sz="3200" b="1" dirty="0">
                <a:latin typeface="YouYuan" panose="02010509060101010101" pitchFamily="49" charset="-122"/>
                <a:ea typeface="YouYuan" panose="02010509060101010101" pitchFamily="49" charset="-122"/>
              </a:rPr>
              <a:t>姐姐</a:t>
            </a:r>
            <a:endParaRPr lang="zh-CN" altLang="en-US" sz="3200" dirty="0">
              <a:latin typeface="milk tea Med" pitchFamily="2" charset="-34"/>
              <a:ea typeface="YouYuan" panose="02010509060101010101" pitchFamily="49" charset="-122"/>
              <a:cs typeface="milk tea Med" pitchFamily="2" charset="-34"/>
            </a:endParaRP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:a16="http://schemas.microsoft.com/office/drawing/2014/main" id="{1DCAB345-A700-04D4-1378-1D2050FBEDFC}"/>
              </a:ext>
            </a:extLst>
          </p:cNvPr>
          <p:cNvSpPr txBox="1"/>
          <p:nvPr/>
        </p:nvSpPr>
        <p:spPr>
          <a:xfrm>
            <a:off x="7507892" y="5260516"/>
            <a:ext cx="206564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 err="1">
                <a:latin typeface="AaXiaoxiaokaipinyin (Non-Commer" panose="02010600010101010101" pitchFamily="2" charset="-122"/>
                <a:ea typeface="AaXiaoxiaokaipinyin (Non-Commer" panose="02010600010101010101" pitchFamily="2" charset="-122"/>
              </a:rPr>
              <a:t>dìdi</a:t>
            </a:r>
            <a:endParaRPr lang="th-TH" altLang="zh-CN" sz="3200" b="1" dirty="0">
              <a:latin typeface="YouYuan" panose="02010509060101010101" pitchFamily="49" charset="-122"/>
              <a:ea typeface="YouYuan" panose="02010509060101010101" pitchFamily="49" charset="-122"/>
            </a:endParaRPr>
          </a:p>
          <a:p>
            <a:pPr algn="ctr"/>
            <a:r>
              <a:rPr lang="zh-CN" altLang="en-US" sz="3200" b="1" dirty="0">
                <a:latin typeface="YouYuan" panose="02010509060101010101" pitchFamily="49" charset="-122"/>
                <a:ea typeface="YouYuan" panose="02010509060101010101" pitchFamily="49" charset="-122"/>
              </a:rPr>
              <a:t>弟弟</a:t>
            </a:r>
            <a:endParaRPr lang="zh-CN" altLang="en-US" sz="3200" dirty="0">
              <a:latin typeface="milk tea Med" pitchFamily="2" charset="-34"/>
              <a:ea typeface="YouYuan" panose="02010509060101010101" pitchFamily="49" charset="-122"/>
              <a:cs typeface="milk tea Med" pitchFamily="2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5B2FA41C-ABC0-1FEF-BA7A-92301DC36726}"/>
              </a:ext>
            </a:extLst>
          </p:cNvPr>
          <p:cNvSpPr txBox="1"/>
          <p:nvPr/>
        </p:nvSpPr>
        <p:spPr>
          <a:xfrm>
            <a:off x="9739974" y="5260516"/>
            <a:ext cx="234373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 err="1">
                <a:latin typeface="AaXiaoxiaokaipinyin (Non-Commer" panose="02010600010101010101" pitchFamily="2" charset="-122"/>
                <a:ea typeface="AaXiaoxiaokaipinyin (Non-Commer" panose="02010600010101010101" pitchFamily="2" charset="-122"/>
              </a:rPr>
              <a:t>mèimei</a:t>
            </a:r>
            <a:endParaRPr lang="th-TH" altLang="zh-CN" sz="3200" b="1" dirty="0">
              <a:latin typeface="YouYuan" panose="02010509060101010101" pitchFamily="49" charset="-122"/>
              <a:ea typeface="YouYuan" panose="02010509060101010101" pitchFamily="49" charset="-122"/>
            </a:endParaRPr>
          </a:p>
          <a:p>
            <a:pPr algn="ctr"/>
            <a:r>
              <a:rPr lang="zh-CN" altLang="en-US" sz="3200" b="1" dirty="0">
                <a:latin typeface="YouYuan" panose="02010509060101010101" pitchFamily="49" charset="-122"/>
                <a:ea typeface="YouYuan" panose="02010509060101010101" pitchFamily="49" charset="-122"/>
              </a:rPr>
              <a:t>妹妹</a:t>
            </a:r>
            <a:endParaRPr lang="zh-CN" altLang="en-US" sz="3200" dirty="0">
              <a:latin typeface="milk tea Med" pitchFamily="2" charset="-34"/>
              <a:ea typeface="YouYuan" panose="02010509060101010101" pitchFamily="49" charset="-122"/>
              <a:cs typeface="milk tea Med" pitchFamily="2" charset="-34"/>
            </a:endParaRP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175ADB53-B0FC-D23C-5C89-17BBAC906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096" y="3075193"/>
            <a:ext cx="712456" cy="1154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5280B30C-1283-6B73-344F-DD2F8883C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84678" y="3115939"/>
            <a:ext cx="719779" cy="109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id="{335F77F3-C5BE-3D04-A7AC-AB5BC0910818}"/>
              </a:ext>
            </a:extLst>
          </p:cNvPr>
          <p:cNvSpPr txBox="1"/>
          <p:nvPr/>
        </p:nvSpPr>
        <p:spPr>
          <a:xfrm>
            <a:off x="5252126" y="4273703"/>
            <a:ext cx="162300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 err="1">
                <a:latin typeface="AaXiaoxiaokaipinyin (Non-Commer" panose="02010600010101010101" pitchFamily="2" charset="-122"/>
                <a:ea typeface="AaXiaoxiaokaipinyin (Non-Commer" panose="02010600010101010101" pitchFamily="2" charset="-122"/>
              </a:rPr>
              <a:t>wǒ</a:t>
            </a:r>
            <a:endParaRPr lang="th-TH" altLang="zh-CN" sz="2800" b="1" dirty="0">
              <a:latin typeface="YouYuan" panose="02010509060101010101" pitchFamily="49" charset="-122"/>
              <a:ea typeface="YouYuan" panose="02010509060101010101" pitchFamily="49" charset="-122"/>
            </a:endParaRPr>
          </a:p>
          <a:p>
            <a:pPr algn="ctr"/>
            <a:r>
              <a:rPr lang="zh-CN" altLang="en-US" sz="2800" b="1" dirty="0">
                <a:latin typeface="YouYuan" panose="02010509060101010101" pitchFamily="49" charset="-122"/>
                <a:ea typeface="YouYuan" panose="02010509060101010101" pitchFamily="49" charset="-122"/>
              </a:rPr>
              <a:t>我</a:t>
            </a:r>
            <a:endParaRPr lang="zh-CN" altLang="en-US" sz="3200" dirty="0">
              <a:latin typeface="milk tea Med" pitchFamily="2" charset="-34"/>
              <a:ea typeface="YouYuan" panose="02010509060101010101" pitchFamily="49" charset="-122"/>
              <a:cs typeface="milk tea Med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12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2" grpId="0"/>
      <p:bldP spid="23" grpId="0"/>
      <p:bldP spid="24" grpId="0"/>
      <p:bldP spid="25" grpId="0"/>
      <p:bldP spid="2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FB430DA3-2EF1-5C81-AE58-86EDF39A72A3}"/>
              </a:ext>
            </a:extLst>
          </p:cNvPr>
          <p:cNvSpPr txBox="1"/>
          <p:nvPr/>
        </p:nvSpPr>
        <p:spPr>
          <a:xfrm>
            <a:off x="1727200" y="2121730"/>
            <a:ext cx="1082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0" b="1" dirty="0">
                <a:latin typeface="KaiTi" panose="02010609060101010101" pitchFamily="49" charset="-122"/>
                <a:ea typeface="KaiTi" panose="02010609060101010101" pitchFamily="49" charset="-122"/>
              </a:rPr>
              <a:t>爸爸的爸爸叫什么</a:t>
            </a:r>
            <a:r>
              <a:rPr lang="en-US" altLang="zh-CN" sz="8000" b="1" dirty="0">
                <a:latin typeface="KaiTi" panose="02010609060101010101" pitchFamily="49" charset="-122"/>
                <a:ea typeface="KaiTi" panose="02010609060101010101" pitchFamily="49" charset="-122"/>
              </a:rPr>
              <a:t>?</a:t>
            </a:r>
            <a:endParaRPr lang="en-US" sz="80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3F6EAE45-FBB1-9008-6091-0BEC850AA63D}"/>
              </a:ext>
            </a:extLst>
          </p:cNvPr>
          <p:cNvSpPr txBox="1"/>
          <p:nvPr/>
        </p:nvSpPr>
        <p:spPr>
          <a:xfrm>
            <a:off x="1996440" y="1517986"/>
            <a:ext cx="972312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err="1">
                <a:latin typeface="Mitr" panose="00000500000000000000" pitchFamily="2" charset="-34"/>
                <a:cs typeface="Mitr" panose="00000500000000000000" pitchFamily="2" charset="-34"/>
              </a:rPr>
              <a:t>bà</a:t>
            </a:r>
            <a:r>
              <a:rPr lang="en-US" sz="4000" dirty="0">
                <a:latin typeface="Mitr" panose="00000500000000000000" pitchFamily="2" charset="-34"/>
                <a:cs typeface="Mitr" panose="00000500000000000000" pitchFamily="2" charset="-34"/>
              </a:rPr>
              <a:t> </a:t>
            </a:r>
            <a:r>
              <a:rPr lang="en-US" sz="4000" dirty="0" err="1">
                <a:latin typeface="Mitr" panose="00000500000000000000" pitchFamily="2" charset="-34"/>
                <a:cs typeface="Mitr" panose="00000500000000000000" pitchFamily="2" charset="-34"/>
              </a:rPr>
              <a:t>ba</a:t>
            </a:r>
            <a:r>
              <a:rPr lang="en-US" sz="4000" dirty="0">
                <a:latin typeface="Mitr" panose="00000500000000000000" pitchFamily="2" charset="-34"/>
                <a:cs typeface="Mitr" panose="00000500000000000000" pitchFamily="2" charset="-34"/>
              </a:rPr>
              <a:t> de </a:t>
            </a:r>
            <a:r>
              <a:rPr lang="en-US" sz="4000" dirty="0" err="1">
                <a:latin typeface="Mitr" panose="00000500000000000000" pitchFamily="2" charset="-34"/>
                <a:cs typeface="Mitr" panose="00000500000000000000" pitchFamily="2" charset="-34"/>
              </a:rPr>
              <a:t>bà</a:t>
            </a:r>
            <a:r>
              <a:rPr lang="en-US" sz="4000" dirty="0">
                <a:latin typeface="Mitr" panose="00000500000000000000" pitchFamily="2" charset="-34"/>
                <a:cs typeface="Mitr" panose="00000500000000000000" pitchFamily="2" charset="-34"/>
              </a:rPr>
              <a:t> </a:t>
            </a:r>
            <a:r>
              <a:rPr lang="en-US" sz="4000" dirty="0" err="1">
                <a:latin typeface="Mitr" panose="00000500000000000000" pitchFamily="2" charset="-34"/>
                <a:cs typeface="Mitr" panose="00000500000000000000" pitchFamily="2" charset="-34"/>
              </a:rPr>
              <a:t>ba</a:t>
            </a:r>
            <a:r>
              <a:rPr lang="en-US" sz="4000" dirty="0">
                <a:latin typeface="Mitr" panose="00000500000000000000" pitchFamily="2" charset="-34"/>
                <a:cs typeface="Mitr" panose="00000500000000000000" pitchFamily="2" charset="-34"/>
              </a:rPr>
              <a:t> </a:t>
            </a:r>
            <a:r>
              <a:rPr lang="en-US" sz="4000" dirty="0" err="1">
                <a:latin typeface="Mitr" panose="00000500000000000000" pitchFamily="2" charset="-34"/>
                <a:cs typeface="Mitr" panose="00000500000000000000" pitchFamily="2" charset="-34"/>
              </a:rPr>
              <a:t>jiào</a:t>
            </a:r>
            <a:r>
              <a:rPr lang="en-US" sz="4000" dirty="0">
                <a:latin typeface="Mitr" panose="00000500000000000000" pitchFamily="2" charset="-34"/>
                <a:cs typeface="Mitr" panose="00000500000000000000" pitchFamily="2" charset="-34"/>
              </a:rPr>
              <a:t> </a:t>
            </a:r>
            <a:r>
              <a:rPr lang="en-US" sz="4000" dirty="0" err="1">
                <a:latin typeface="Mitr" panose="00000500000000000000" pitchFamily="2" charset="-34"/>
                <a:cs typeface="Mitr" panose="00000500000000000000" pitchFamily="2" charset="-34"/>
              </a:rPr>
              <a:t>shén</a:t>
            </a:r>
            <a:r>
              <a:rPr lang="en-US" sz="4000" dirty="0">
                <a:latin typeface="Mitr" panose="00000500000000000000" pitchFamily="2" charset="-34"/>
                <a:cs typeface="Mitr" panose="00000500000000000000" pitchFamily="2" charset="-34"/>
              </a:rPr>
              <a:t> me</a:t>
            </a:r>
          </a:p>
        </p:txBody>
      </p:sp>
      <p:cxnSp>
        <p:nvCxnSpPr>
          <p:cNvPr id="11" name="ตัวเชื่อมต่อตรง 10">
            <a:extLst>
              <a:ext uri="{FF2B5EF4-FFF2-40B4-BE49-F238E27FC236}">
                <a16:creationId xmlns:a16="http://schemas.microsoft.com/office/drawing/2014/main" id="{09075B90-299F-4881-9172-E5D5C6E6A6B7}"/>
              </a:ext>
            </a:extLst>
          </p:cNvPr>
          <p:cNvCxnSpPr>
            <a:cxnSpLocks/>
          </p:cNvCxnSpPr>
          <p:nvPr/>
        </p:nvCxnSpPr>
        <p:spPr>
          <a:xfrm>
            <a:off x="8412480" y="3429000"/>
            <a:ext cx="26111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6B23C110-1AF3-F9B2-A6B8-7A9AB46D7D48}"/>
              </a:ext>
            </a:extLst>
          </p:cNvPr>
          <p:cNvSpPr txBox="1"/>
          <p:nvPr/>
        </p:nvSpPr>
        <p:spPr>
          <a:xfrm>
            <a:off x="1371600" y="4824243"/>
            <a:ext cx="10820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0" b="1" dirty="0">
                <a:latin typeface="KaiTi" panose="02010609060101010101" pitchFamily="49" charset="-122"/>
                <a:ea typeface="KaiTi" panose="02010609060101010101" pitchFamily="49" charset="-122"/>
              </a:rPr>
              <a:t>爸爸的爸爸叫</a:t>
            </a:r>
            <a:endParaRPr lang="en-US" sz="80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0FA008BE-539E-F3F8-C2DC-E2FB39A82E4E}"/>
              </a:ext>
            </a:extLst>
          </p:cNvPr>
          <p:cNvSpPr txBox="1"/>
          <p:nvPr/>
        </p:nvSpPr>
        <p:spPr>
          <a:xfrm>
            <a:off x="1727200" y="4148695"/>
            <a:ext cx="972312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 err="1">
                <a:latin typeface="Mitr" panose="00000500000000000000" pitchFamily="2" charset="-34"/>
                <a:cs typeface="Mitr" panose="00000500000000000000" pitchFamily="2" charset="-34"/>
              </a:rPr>
              <a:t>bà</a:t>
            </a:r>
            <a:r>
              <a:rPr lang="en-US" sz="4400" dirty="0">
                <a:latin typeface="Mitr" panose="00000500000000000000" pitchFamily="2" charset="-34"/>
                <a:cs typeface="Mitr" panose="00000500000000000000" pitchFamily="2" charset="-34"/>
              </a:rPr>
              <a:t> </a:t>
            </a:r>
            <a:r>
              <a:rPr lang="en-US" sz="4400" dirty="0" err="1">
                <a:latin typeface="Mitr" panose="00000500000000000000" pitchFamily="2" charset="-34"/>
                <a:cs typeface="Mitr" panose="00000500000000000000" pitchFamily="2" charset="-34"/>
              </a:rPr>
              <a:t>ba</a:t>
            </a:r>
            <a:r>
              <a:rPr lang="en-US" sz="4400" dirty="0">
                <a:latin typeface="Mitr" panose="00000500000000000000" pitchFamily="2" charset="-34"/>
                <a:cs typeface="Mitr" panose="00000500000000000000" pitchFamily="2" charset="-34"/>
              </a:rPr>
              <a:t> de </a:t>
            </a:r>
            <a:r>
              <a:rPr lang="en-US" sz="4400" dirty="0" err="1">
                <a:latin typeface="Mitr" panose="00000500000000000000" pitchFamily="2" charset="-34"/>
                <a:cs typeface="Mitr" panose="00000500000000000000" pitchFamily="2" charset="-34"/>
              </a:rPr>
              <a:t>bà</a:t>
            </a:r>
            <a:r>
              <a:rPr lang="en-US" sz="4400" dirty="0">
                <a:latin typeface="Mitr" panose="00000500000000000000" pitchFamily="2" charset="-34"/>
                <a:cs typeface="Mitr" panose="00000500000000000000" pitchFamily="2" charset="-34"/>
              </a:rPr>
              <a:t> </a:t>
            </a:r>
            <a:r>
              <a:rPr lang="en-US" sz="4400" dirty="0" err="1">
                <a:latin typeface="Mitr" panose="00000500000000000000" pitchFamily="2" charset="-34"/>
                <a:cs typeface="Mitr" panose="00000500000000000000" pitchFamily="2" charset="-34"/>
              </a:rPr>
              <a:t>ba</a:t>
            </a:r>
            <a:r>
              <a:rPr lang="en-US" sz="4400" dirty="0">
                <a:latin typeface="Mitr" panose="00000500000000000000" pitchFamily="2" charset="-34"/>
                <a:cs typeface="Mitr" panose="00000500000000000000" pitchFamily="2" charset="-34"/>
              </a:rPr>
              <a:t> </a:t>
            </a:r>
            <a:r>
              <a:rPr lang="en-US" sz="4400" dirty="0" err="1">
                <a:latin typeface="Mitr" panose="00000500000000000000" pitchFamily="2" charset="-34"/>
                <a:cs typeface="Mitr" panose="00000500000000000000" pitchFamily="2" charset="-34"/>
              </a:rPr>
              <a:t>jiào</a:t>
            </a:r>
            <a:endParaRPr lang="en-US" sz="4400" dirty="0">
              <a:latin typeface="Mitr" panose="00000500000000000000" pitchFamily="2" charset="-34"/>
              <a:cs typeface="Mitr" panose="00000500000000000000" pitchFamily="2" charset="-34"/>
            </a:endParaRPr>
          </a:p>
        </p:txBody>
      </p:sp>
      <p:cxnSp>
        <p:nvCxnSpPr>
          <p:cNvPr id="12" name="ตัวเชื่อมต่อตรง 11">
            <a:extLst>
              <a:ext uri="{FF2B5EF4-FFF2-40B4-BE49-F238E27FC236}">
                <a16:creationId xmlns:a16="http://schemas.microsoft.com/office/drawing/2014/main" id="{57523EDB-CC25-A368-C583-BC5FC7070CE2}"/>
              </a:ext>
            </a:extLst>
          </p:cNvPr>
          <p:cNvCxnSpPr>
            <a:cxnSpLocks/>
          </p:cNvCxnSpPr>
          <p:nvPr/>
        </p:nvCxnSpPr>
        <p:spPr>
          <a:xfrm>
            <a:off x="8046720" y="5897880"/>
            <a:ext cx="26111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กล่องข้อความ 14">
            <a:extLst>
              <a:ext uri="{FF2B5EF4-FFF2-40B4-BE49-F238E27FC236}">
                <a16:creationId xmlns:a16="http://schemas.microsoft.com/office/drawing/2014/main" id="{67D63171-F808-97ED-B092-493B502CD946}"/>
              </a:ext>
            </a:extLst>
          </p:cNvPr>
          <p:cNvSpPr txBox="1"/>
          <p:nvPr/>
        </p:nvSpPr>
        <p:spPr>
          <a:xfrm>
            <a:off x="10876280" y="4984035"/>
            <a:ext cx="4368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4800" b="1" dirty="0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。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60213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7732E077-689E-0132-706D-0278DCA584D8}"/>
              </a:ext>
            </a:extLst>
          </p:cNvPr>
          <p:cNvSpPr txBox="1"/>
          <p:nvPr/>
        </p:nvSpPr>
        <p:spPr>
          <a:xfrm>
            <a:off x="1666240" y="2072700"/>
            <a:ext cx="85750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b="1" dirty="0">
                <a:latin typeface="KaiTi" panose="02010609060101010101" pitchFamily="49" charset="-122"/>
                <a:ea typeface="KaiTi" panose="02010609060101010101" pitchFamily="49" charset="-122"/>
              </a:rPr>
              <a:t>你家有几口人</a:t>
            </a:r>
            <a:r>
              <a:rPr lang="en-US" altLang="zh-CN" sz="6600" b="1" dirty="0">
                <a:latin typeface="KaiTi" panose="02010609060101010101" pitchFamily="49" charset="-122"/>
                <a:ea typeface="KaiTi" panose="02010609060101010101" pitchFamily="49" charset="-122"/>
              </a:rPr>
              <a:t>?</a:t>
            </a:r>
            <a:endParaRPr lang="en-US" sz="66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0DC4CEC5-3ACB-1451-1D7D-BC21A7251318}"/>
              </a:ext>
            </a:extLst>
          </p:cNvPr>
          <p:cNvSpPr txBox="1"/>
          <p:nvPr/>
        </p:nvSpPr>
        <p:spPr>
          <a:xfrm>
            <a:off x="1666240" y="1418888"/>
            <a:ext cx="97231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 err="1">
                <a:latin typeface="Mitr" panose="00000500000000000000" pitchFamily="2" charset="-34"/>
                <a:cs typeface="Mitr" panose="00000500000000000000" pitchFamily="2" charset="-34"/>
              </a:rPr>
              <a:t>nǐ</a:t>
            </a:r>
            <a:r>
              <a:rPr lang="en-US" sz="4800" dirty="0">
                <a:latin typeface="Mitr" panose="00000500000000000000" pitchFamily="2" charset="-34"/>
                <a:cs typeface="Mitr" panose="00000500000000000000" pitchFamily="2" charset="-34"/>
              </a:rPr>
              <a:t> </a:t>
            </a:r>
            <a:r>
              <a:rPr lang="en-US" sz="4800" dirty="0" err="1">
                <a:latin typeface="Mitr" panose="00000500000000000000" pitchFamily="2" charset="-34"/>
                <a:cs typeface="Mitr" panose="00000500000000000000" pitchFamily="2" charset="-34"/>
              </a:rPr>
              <a:t>jiā</a:t>
            </a:r>
            <a:r>
              <a:rPr lang="en-US" sz="4800" dirty="0">
                <a:latin typeface="Mitr" panose="00000500000000000000" pitchFamily="2" charset="-34"/>
                <a:cs typeface="Mitr" panose="00000500000000000000" pitchFamily="2" charset="-34"/>
              </a:rPr>
              <a:t> </a:t>
            </a:r>
            <a:r>
              <a:rPr lang="en-US" sz="4800" dirty="0" err="1">
                <a:latin typeface="Mitr" panose="00000500000000000000" pitchFamily="2" charset="-34"/>
                <a:cs typeface="Mitr" panose="00000500000000000000" pitchFamily="2" charset="-34"/>
              </a:rPr>
              <a:t>yǒu</a:t>
            </a:r>
            <a:r>
              <a:rPr lang="en-US" sz="4800" dirty="0">
                <a:latin typeface="Mitr" panose="00000500000000000000" pitchFamily="2" charset="-34"/>
                <a:cs typeface="Mitr" panose="00000500000000000000" pitchFamily="2" charset="-34"/>
              </a:rPr>
              <a:t> </a:t>
            </a:r>
            <a:r>
              <a:rPr lang="en-US" sz="4800" dirty="0" err="1">
                <a:latin typeface="Mitr" panose="00000500000000000000" pitchFamily="2" charset="-34"/>
                <a:cs typeface="Mitr" panose="00000500000000000000" pitchFamily="2" charset="-34"/>
              </a:rPr>
              <a:t>jǐ</a:t>
            </a:r>
            <a:r>
              <a:rPr lang="en-US" sz="4800" dirty="0">
                <a:latin typeface="Mitr" panose="00000500000000000000" pitchFamily="2" charset="-34"/>
                <a:cs typeface="Mitr" panose="00000500000000000000" pitchFamily="2" charset="-34"/>
              </a:rPr>
              <a:t> </a:t>
            </a:r>
            <a:r>
              <a:rPr lang="en-US" sz="4800" dirty="0" err="1">
                <a:latin typeface="Mitr" panose="00000500000000000000" pitchFamily="2" charset="-34"/>
                <a:cs typeface="Mitr" panose="00000500000000000000" pitchFamily="2" charset="-34"/>
              </a:rPr>
              <a:t>kǒu</a:t>
            </a:r>
            <a:r>
              <a:rPr lang="en-US" sz="4800" dirty="0">
                <a:latin typeface="Mitr" panose="00000500000000000000" pitchFamily="2" charset="-34"/>
                <a:cs typeface="Mitr" panose="00000500000000000000" pitchFamily="2" charset="-34"/>
              </a:rPr>
              <a:t> </a:t>
            </a:r>
            <a:r>
              <a:rPr lang="en-US" sz="4800" dirty="0" err="1">
                <a:latin typeface="Mitr" panose="00000500000000000000" pitchFamily="2" charset="-34"/>
                <a:cs typeface="Mitr" panose="00000500000000000000" pitchFamily="2" charset="-34"/>
              </a:rPr>
              <a:t>rén</a:t>
            </a:r>
            <a:r>
              <a:rPr lang="en-US" sz="4800" dirty="0">
                <a:latin typeface="Mitr" panose="00000500000000000000" pitchFamily="2" charset="-34"/>
                <a:cs typeface="Mitr" panose="00000500000000000000" pitchFamily="2" charset="-34"/>
              </a:rPr>
              <a:t> 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956AF18C-5527-8561-EFA2-178FB2C5EA09}"/>
              </a:ext>
            </a:extLst>
          </p:cNvPr>
          <p:cNvSpPr txBox="1"/>
          <p:nvPr/>
        </p:nvSpPr>
        <p:spPr>
          <a:xfrm>
            <a:off x="1793240" y="4411376"/>
            <a:ext cx="7188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b="1" dirty="0">
                <a:latin typeface="KaiTi" panose="02010609060101010101" pitchFamily="49" charset="-122"/>
                <a:ea typeface="KaiTi" panose="02010609060101010101" pitchFamily="49" charset="-122"/>
              </a:rPr>
              <a:t>你家有    口人</a:t>
            </a:r>
            <a:r>
              <a:rPr lang="zh-CN" altLang="en-US" sz="6600" b="1" dirty="0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。</a:t>
            </a:r>
            <a:endParaRPr lang="en-US" sz="66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494791EC-8AE5-175D-B43B-3B3F5D9A32B4}"/>
              </a:ext>
            </a:extLst>
          </p:cNvPr>
          <p:cNvSpPr txBox="1"/>
          <p:nvPr/>
        </p:nvSpPr>
        <p:spPr>
          <a:xfrm>
            <a:off x="1793240" y="3677305"/>
            <a:ext cx="74726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dirty="0" err="1">
                <a:latin typeface="Mitr" panose="00000500000000000000" pitchFamily="2" charset="-34"/>
                <a:cs typeface="Mitr" panose="00000500000000000000" pitchFamily="2" charset="-34"/>
              </a:rPr>
              <a:t>w</a:t>
            </a:r>
            <a:r>
              <a:rPr lang="en-US" sz="4800" dirty="0" err="1">
                <a:latin typeface="Mitr" panose="00000500000000000000" pitchFamily="2" charset="-34"/>
                <a:cs typeface="Mitr" panose="00000500000000000000" pitchFamily="2" charset="-34"/>
              </a:rPr>
              <a:t>ǒ</a:t>
            </a:r>
            <a:r>
              <a:rPr lang="en-US" sz="4800" dirty="0">
                <a:latin typeface="Mitr" panose="00000500000000000000" pitchFamily="2" charset="-34"/>
                <a:cs typeface="Mitr" panose="00000500000000000000" pitchFamily="2" charset="-34"/>
              </a:rPr>
              <a:t> </a:t>
            </a:r>
            <a:r>
              <a:rPr lang="en-US" sz="4800" dirty="0" err="1">
                <a:latin typeface="Mitr" panose="00000500000000000000" pitchFamily="2" charset="-34"/>
                <a:cs typeface="Mitr" panose="00000500000000000000" pitchFamily="2" charset="-34"/>
              </a:rPr>
              <a:t>jiā</a:t>
            </a:r>
            <a:r>
              <a:rPr lang="en-US" sz="4800" dirty="0">
                <a:latin typeface="Mitr" panose="00000500000000000000" pitchFamily="2" charset="-34"/>
                <a:cs typeface="Mitr" panose="00000500000000000000" pitchFamily="2" charset="-34"/>
              </a:rPr>
              <a:t> </a:t>
            </a:r>
            <a:r>
              <a:rPr lang="en-US" sz="4800" dirty="0" err="1">
                <a:latin typeface="Mitr" panose="00000500000000000000" pitchFamily="2" charset="-34"/>
                <a:cs typeface="Mitr" panose="00000500000000000000" pitchFamily="2" charset="-34"/>
              </a:rPr>
              <a:t>yǒu</a:t>
            </a:r>
            <a:r>
              <a:rPr lang="en-US" sz="4800" dirty="0">
                <a:latin typeface="Mitr" panose="00000500000000000000" pitchFamily="2" charset="-34"/>
                <a:cs typeface="Mitr" panose="00000500000000000000" pitchFamily="2" charset="-34"/>
              </a:rPr>
              <a:t>    </a:t>
            </a:r>
            <a:r>
              <a:rPr lang="en-US" sz="4800" dirty="0" err="1">
                <a:latin typeface="Mitr" panose="00000500000000000000" pitchFamily="2" charset="-34"/>
                <a:cs typeface="Mitr" panose="00000500000000000000" pitchFamily="2" charset="-34"/>
              </a:rPr>
              <a:t>kǒu</a:t>
            </a:r>
            <a:r>
              <a:rPr lang="en-US" sz="4800" dirty="0">
                <a:latin typeface="Mitr" panose="00000500000000000000" pitchFamily="2" charset="-34"/>
                <a:cs typeface="Mitr" panose="00000500000000000000" pitchFamily="2" charset="-34"/>
              </a:rPr>
              <a:t> </a:t>
            </a:r>
            <a:r>
              <a:rPr lang="en-US" sz="4800" dirty="0" err="1">
                <a:latin typeface="Mitr" panose="00000500000000000000" pitchFamily="2" charset="-34"/>
                <a:cs typeface="Mitr" panose="00000500000000000000" pitchFamily="2" charset="-34"/>
              </a:rPr>
              <a:t>rén</a:t>
            </a:r>
            <a:r>
              <a:rPr lang="en-US" sz="4800" dirty="0">
                <a:latin typeface="Mitr" panose="00000500000000000000" pitchFamily="2" charset="-34"/>
                <a:cs typeface="Mitr" panose="00000500000000000000" pitchFamily="2" charset="-34"/>
              </a:rPr>
              <a:t> </a:t>
            </a:r>
          </a:p>
        </p:txBody>
      </p:sp>
      <p:sp>
        <p:nvSpPr>
          <p:cNvPr id="6" name="สี่เหลี่ยมผืนผ้า: มุมมน 5">
            <a:extLst>
              <a:ext uri="{FF2B5EF4-FFF2-40B4-BE49-F238E27FC236}">
                <a16:creationId xmlns:a16="http://schemas.microsoft.com/office/drawing/2014/main" id="{66F0FC94-8E88-3BF6-80B7-F13EBEE42C4E}"/>
              </a:ext>
            </a:extLst>
          </p:cNvPr>
          <p:cNvSpPr/>
          <p:nvPr/>
        </p:nvSpPr>
        <p:spPr>
          <a:xfrm>
            <a:off x="4399280" y="4508302"/>
            <a:ext cx="1696720" cy="83099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000" dirty="0"/>
              <a:t>3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5344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4CA6383-82D9-3955-C8EC-6E629E926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614" y="220021"/>
            <a:ext cx="959621" cy="111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7574C1-3B4A-7AC7-40E9-195DB60CDF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229" y="220470"/>
            <a:ext cx="922277" cy="112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93C44AE6-19F8-6C5D-470A-525887C7CE40}"/>
              </a:ext>
            </a:extLst>
          </p:cNvPr>
          <p:cNvSpPr txBox="1"/>
          <p:nvPr/>
        </p:nvSpPr>
        <p:spPr>
          <a:xfrm>
            <a:off x="954719" y="1344791"/>
            <a:ext cx="17103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 err="1">
                <a:latin typeface="STXihei" panose="02010600040101010101" pitchFamily="2" charset="-122"/>
                <a:ea typeface="STXihei" panose="02010600040101010101" pitchFamily="2" charset="-122"/>
              </a:rPr>
              <a:t>yéye</a:t>
            </a:r>
            <a:r>
              <a:rPr lang="en-US" altLang="zh-CN" b="1" dirty="0">
                <a:latin typeface="YouYuan" panose="02010509060101010101" pitchFamily="49" charset="-122"/>
                <a:ea typeface="YouYuan" panose="02010509060101010101" pitchFamily="49" charset="-122"/>
              </a:rPr>
              <a:t> </a:t>
            </a:r>
            <a:endParaRPr lang="th-TH" altLang="zh-CN" b="1" dirty="0">
              <a:latin typeface="YouYuan" panose="02010509060101010101" pitchFamily="49" charset="-122"/>
              <a:ea typeface="YouYuan" panose="02010509060101010101" pitchFamily="49" charset="-122"/>
            </a:endParaRPr>
          </a:p>
          <a:p>
            <a:pPr algn="ctr"/>
            <a:r>
              <a:rPr lang="zh-CN" altLang="en-US" b="1" dirty="0">
                <a:latin typeface="YouYuan" panose="02010509060101010101" pitchFamily="49" charset="-122"/>
                <a:ea typeface="YouYuan" panose="02010509060101010101" pitchFamily="49" charset="-122"/>
              </a:rPr>
              <a:t>爷爷</a:t>
            </a:r>
            <a:endParaRPr lang="th-TH" altLang="zh-CN" b="1" dirty="0">
              <a:latin typeface="YouYuan" panose="02010509060101010101" pitchFamily="49" charset="-122"/>
              <a:ea typeface="YouYuan" panose="02010509060101010101" pitchFamily="49" charset="-122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30AEFE0F-0C77-8BD6-7E75-19377E1CA830}"/>
              </a:ext>
            </a:extLst>
          </p:cNvPr>
          <p:cNvSpPr txBox="1"/>
          <p:nvPr/>
        </p:nvSpPr>
        <p:spPr>
          <a:xfrm>
            <a:off x="2437971" y="1336651"/>
            <a:ext cx="14869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 err="1">
                <a:latin typeface="STXihei" panose="02010600040101010101" pitchFamily="2" charset="-122"/>
                <a:ea typeface="STXihei" panose="02010600040101010101" pitchFamily="2" charset="-122"/>
              </a:rPr>
              <a:t>nǎinai</a:t>
            </a:r>
            <a:r>
              <a:rPr lang="en-US" altLang="zh-CN" b="1" dirty="0">
                <a:latin typeface="YouYuan" panose="02010509060101010101" pitchFamily="49" charset="-122"/>
                <a:ea typeface="YouYuan" panose="02010509060101010101" pitchFamily="49" charset="-122"/>
              </a:rPr>
              <a:t> </a:t>
            </a:r>
            <a:endParaRPr lang="th-TH" altLang="zh-CN" b="1" dirty="0">
              <a:latin typeface="YouYuan" panose="02010509060101010101" pitchFamily="49" charset="-122"/>
              <a:ea typeface="YouYuan" panose="02010509060101010101" pitchFamily="49" charset="-122"/>
            </a:endParaRPr>
          </a:p>
          <a:p>
            <a:pPr algn="ctr"/>
            <a:r>
              <a:rPr lang="zh-CN" altLang="en-US" b="1" dirty="0">
                <a:latin typeface="YouYuan" panose="02010509060101010101" pitchFamily="49" charset="-122"/>
                <a:ea typeface="YouYuan" panose="02010509060101010101" pitchFamily="49" charset="-122"/>
              </a:rPr>
              <a:t>奶奶</a:t>
            </a:r>
            <a:endParaRPr lang="zh-CN" altLang="en-US" dirty="0">
              <a:latin typeface="milk tea Med" pitchFamily="2" charset="-34"/>
              <a:ea typeface="YouYuan" panose="02010509060101010101" pitchFamily="49" charset="-122"/>
              <a:cs typeface="milk tea Med" pitchFamily="2" charset="-34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9888178-097F-9C7B-023A-2470D9EF8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892" y="122946"/>
            <a:ext cx="1205895" cy="1310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4D670021-E03F-8EC7-B29C-50D63082A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922" y="143828"/>
            <a:ext cx="932987" cy="128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DBD77C59-E0CC-09A6-3897-3DA0D769389E}"/>
              </a:ext>
            </a:extLst>
          </p:cNvPr>
          <p:cNvSpPr txBox="1"/>
          <p:nvPr/>
        </p:nvSpPr>
        <p:spPr>
          <a:xfrm>
            <a:off x="7430527" y="1433386"/>
            <a:ext cx="23749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 err="1">
                <a:latin typeface="STXihei" panose="02010600040101010101" pitchFamily="2" charset="-122"/>
                <a:ea typeface="STXihei" panose="02010600040101010101" pitchFamily="2" charset="-122"/>
              </a:rPr>
              <a:t>wàigōng</a:t>
            </a:r>
            <a:endParaRPr lang="th-TH" altLang="zh-CN" b="1" dirty="0">
              <a:latin typeface="YouYuan" panose="02010509060101010101" pitchFamily="49" charset="-122"/>
              <a:ea typeface="YouYuan" panose="02010509060101010101" pitchFamily="49" charset="-122"/>
            </a:endParaRPr>
          </a:p>
          <a:p>
            <a:pPr algn="ctr"/>
            <a:r>
              <a:rPr lang="zh-CN" altLang="en-US" b="1" dirty="0">
                <a:latin typeface="YouYuan" panose="02010509060101010101" pitchFamily="49" charset="-122"/>
                <a:ea typeface="YouYuan" panose="02010509060101010101" pitchFamily="49" charset="-122"/>
              </a:rPr>
              <a:t>外公 </a:t>
            </a:r>
            <a:endParaRPr lang="zh-CN" altLang="en-US" b="1" dirty="0">
              <a:latin typeface="milk tea Med" pitchFamily="2" charset="-34"/>
              <a:ea typeface="YouYuan" panose="02010509060101010101" pitchFamily="49" charset="-122"/>
              <a:cs typeface="milk tea Med" pitchFamily="2" charset="-34"/>
            </a:endParaRP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EB842E2A-9F21-E81F-1CCF-14B8F425CB2D}"/>
              </a:ext>
            </a:extLst>
          </p:cNvPr>
          <p:cNvSpPr txBox="1"/>
          <p:nvPr/>
        </p:nvSpPr>
        <p:spPr>
          <a:xfrm>
            <a:off x="8835112" y="1411745"/>
            <a:ext cx="15469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 err="1">
                <a:latin typeface="STXihei" panose="02010600040101010101" pitchFamily="2" charset="-122"/>
                <a:ea typeface="STXihei" panose="02010600040101010101" pitchFamily="2" charset="-122"/>
              </a:rPr>
              <a:t>wàipó</a:t>
            </a:r>
            <a:endParaRPr lang="th-TH" altLang="zh-CN" b="1" dirty="0">
              <a:latin typeface="YouYuan" panose="02010509060101010101" pitchFamily="49" charset="-122"/>
              <a:ea typeface="YouYuan" panose="02010509060101010101" pitchFamily="49" charset="-122"/>
            </a:endParaRPr>
          </a:p>
          <a:p>
            <a:pPr algn="ctr"/>
            <a:r>
              <a:rPr lang="zh-CN" altLang="en-US" b="1" dirty="0">
                <a:latin typeface="YouYuan" panose="02010509060101010101" pitchFamily="49" charset="-122"/>
                <a:ea typeface="YouYuan" panose="02010509060101010101" pitchFamily="49" charset="-122"/>
              </a:rPr>
              <a:t>外婆</a:t>
            </a:r>
            <a:endParaRPr lang="th-TH" altLang="zh-CN" b="1" dirty="0">
              <a:latin typeface="YouYuan" panose="02010509060101010101" pitchFamily="49" charset="-122"/>
              <a:ea typeface="YouYuan" panose="02010509060101010101" pitchFamily="49" charset="-122"/>
            </a:endParaRPr>
          </a:p>
        </p:txBody>
      </p: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EF2F18AE-E8A4-B2A9-0A56-E81DAB2EE372}"/>
              </a:ext>
            </a:extLst>
          </p:cNvPr>
          <p:cNvSpPr txBox="1"/>
          <p:nvPr/>
        </p:nvSpPr>
        <p:spPr>
          <a:xfrm>
            <a:off x="6072235" y="3425427"/>
            <a:ext cx="20341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 err="1">
                <a:latin typeface="STXihei" panose="02010600040101010101" pitchFamily="2" charset="-122"/>
                <a:ea typeface="STXihei" panose="02010600040101010101" pitchFamily="2" charset="-122"/>
              </a:rPr>
              <a:t>māma</a:t>
            </a:r>
            <a:r>
              <a:rPr lang="th-TH" altLang="zh-CN" b="1" dirty="0">
                <a:latin typeface="YouYuan" panose="02010509060101010101" pitchFamily="49" charset="-122"/>
                <a:ea typeface="YouYuan" panose="02010509060101010101" pitchFamily="49" charset="-122"/>
              </a:rPr>
              <a:t> </a:t>
            </a:r>
          </a:p>
          <a:p>
            <a:pPr algn="ctr"/>
            <a:r>
              <a:rPr lang="zh-CN" altLang="en-US" b="1" dirty="0">
                <a:latin typeface="YouYuan" panose="02010509060101010101" pitchFamily="49" charset="-122"/>
                <a:ea typeface="YouYuan" panose="02010509060101010101" pitchFamily="49" charset="-122"/>
              </a:rPr>
              <a:t>妈妈 </a:t>
            </a:r>
            <a:endParaRPr lang="th-TH" altLang="zh-CN" b="1" dirty="0">
              <a:latin typeface="YouYuan" panose="02010509060101010101" pitchFamily="49" charset="-122"/>
              <a:ea typeface="YouYuan" panose="02010509060101010101" pitchFamily="49" charset="-122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57AEDA44-6D2C-1D38-0D0D-2DBEF9C8A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037" y="2335394"/>
            <a:ext cx="756536" cy="109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5DC01CD6-D76F-183F-98CE-D1393CDC6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198" y="2296160"/>
            <a:ext cx="769637" cy="1204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CDCAFF6F-8BBB-B5D3-835B-21158418C24F}"/>
              </a:ext>
            </a:extLst>
          </p:cNvPr>
          <p:cNvSpPr txBox="1"/>
          <p:nvPr/>
        </p:nvSpPr>
        <p:spPr>
          <a:xfrm>
            <a:off x="4306191" y="3500251"/>
            <a:ext cx="14656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 err="1">
                <a:latin typeface="STXihei" panose="02010600040101010101" pitchFamily="2" charset="-122"/>
                <a:ea typeface="STXihei" panose="02010600040101010101" pitchFamily="2" charset="-122"/>
              </a:rPr>
              <a:t>bàba</a:t>
            </a:r>
            <a:r>
              <a:rPr lang="th-TH" altLang="zh-CN" b="1" dirty="0">
                <a:latin typeface="YouYuan" panose="02010509060101010101" pitchFamily="49" charset="-122"/>
                <a:ea typeface="YouYuan" panose="02010509060101010101" pitchFamily="49" charset="-122"/>
              </a:rPr>
              <a:t> </a:t>
            </a:r>
          </a:p>
          <a:p>
            <a:pPr algn="ctr"/>
            <a:r>
              <a:rPr lang="zh-CN" altLang="en-US" b="1" dirty="0">
                <a:latin typeface="YouYuan" panose="02010509060101010101" pitchFamily="49" charset="-122"/>
                <a:ea typeface="YouYuan" panose="02010509060101010101" pitchFamily="49" charset="-122"/>
              </a:rPr>
              <a:t>爸爸</a:t>
            </a:r>
            <a:endParaRPr lang="zh-CN" altLang="en-US" dirty="0">
              <a:latin typeface="milk tea Med" pitchFamily="2" charset="-34"/>
              <a:ea typeface="YouYuan" panose="02010509060101010101" pitchFamily="49" charset="-122"/>
              <a:cs typeface="milk tea Med" pitchFamily="2" charset="-34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CFD27684-362D-77A1-5510-D8D284132B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22"/>
          <a:stretch/>
        </p:blipFill>
        <p:spPr bwMode="auto">
          <a:xfrm>
            <a:off x="2919181" y="4335470"/>
            <a:ext cx="959939" cy="1514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62405128-7E8C-6BEE-BE26-F8A52AD59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020" y="4422519"/>
            <a:ext cx="916236" cy="1407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7650FD63-F5AC-39F6-4CA4-F0C2F1DAE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171" y="4396585"/>
            <a:ext cx="1401738" cy="1463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E1E30809-31E3-D995-8AD3-641BE6520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1345" y="4408668"/>
            <a:ext cx="959938" cy="138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กล่องข้อความ 17">
            <a:extLst>
              <a:ext uri="{FF2B5EF4-FFF2-40B4-BE49-F238E27FC236}">
                <a16:creationId xmlns:a16="http://schemas.microsoft.com/office/drawing/2014/main" id="{39E14B5A-67F1-757C-0E40-04B7D74C80B8}"/>
              </a:ext>
            </a:extLst>
          </p:cNvPr>
          <p:cNvSpPr txBox="1"/>
          <p:nvPr/>
        </p:nvSpPr>
        <p:spPr>
          <a:xfrm>
            <a:off x="653193" y="5905329"/>
            <a:ext cx="20245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 err="1">
                <a:latin typeface="AaXiaoxiaokaipinyin (Non-Commer" panose="02010600010101010101" pitchFamily="2" charset="-122"/>
                <a:ea typeface="AaXiaoxiaokaipinyin (Non-Commer" panose="02010600010101010101" pitchFamily="2" charset="-122"/>
              </a:rPr>
              <a:t>gēge</a:t>
            </a:r>
            <a:endParaRPr lang="th-TH" altLang="zh-CN" b="1" dirty="0">
              <a:latin typeface="YouYuan" panose="02010509060101010101" pitchFamily="49" charset="-122"/>
              <a:ea typeface="YouYuan" panose="02010509060101010101" pitchFamily="49" charset="-122"/>
            </a:endParaRPr>
          </a:p>
          <a:p>
            <a:pPr algn="ctr"/>
            <a:r>
              <a:rPr lang="zh-CN" altLang="en-US" b="1" dirty="0">
                <a:latin typeface="YouYuan" panose="02010509060101010101" pitchFamily="49" charset="-122"/>
                <a:ea typeface="YouYuan" panose="02010509060101010101" pitchFamily="49" charset="-122"/>
              </a:rPr>
              <a:t>哥哥</a:t>
            </a:r>
            <a:endParaRPr lang="th-TH" altLang="zh-CN" dirty="0">
              <a:latin typeface="milk tea Med" pitchFamily="2" charset="-34"/>
              <a:ea typeface="YouYuan" panose="02010509060101010101" pitchFamily="49" charset="-122"/>
              <a:cs typeface="milk tea Med" pitchFamily="2" charset="-34"/>
            </a:endParaRPr>
          </a:p>
          <a:p>
            <a:pPr algn="ctr"/>
            <a:endParaRPr lang="zh-CN" altLang="en-US" dirty="0">
              <a:latin typeface="milk tea Med" pitchFamily="2" charset="-34"/>
              <a:ea typeface="YouYuan" panose="02010509060101010101" pitchFamily="49" charset="-122"/>
              <a:cs typeface="milk tea Med" pitchFamily="2" charset="-34"/>
            </a:endParaRPr>
          </a:p>
        </p:txBody>
      </p:sp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B634A494-DD7B-9B79-645B-6986B88E6CB9}"/>
              </a:ext>
            </a:extLst>
          </p:cNvPr>
          <p:cNvSpPr txBox="1"/>
          <p:nvPr/>
        </p:nvSpPr>
        <p:spPr>
          <a:xfrm>
            <a:off x="2347561" y="5925138"/>
            <a:ext cx="19825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 err="1">
                <a:latin typeface="AaXiaoxiaokaipinyin (Non-Commer" panose="02010600010101010101" pitchFamily="2" charset="-122"/>
                <a:ea typeface="AaXiaoxiaokaipinyin (Non-Commer" panose="02010600010101010101" pitchFamily="2" charset="-122"/>
              </a:rPr>
              <a:t>jiějie</a:t>
            </a:r>
            <a:r>
              <a:rPr lang="en-US" altLang="zh-CN" b="1" dirty="0">
                <a:latin typeface="YouYuan" panose="02010509060101010101" pitchFamily="49" charset="-122"/>
                <a:ea typeface="YouYuan" panose="02010509060101010101" pitchFamily="49" charset="-122"/>
              </a:rPr>
              <a:t> </a:t>
            </a:r>
            <a:endParaRPr lang="th-TH" altLang="zh-CN" b="1" dirty="0">
              <a:latin typeface="YouYuan" panose="02010509060101010101" pitchFamily="49" charset="-122"/>
              <a:ea typeface="YouYuan" panose="02010509060101010101" pitchFamily="49" charset="-122"/>
            </a:endParaRPr>
          </a:p>
          <a:p>
            <a:pPr algn="ctr"/>
            <a:r>
              <a:rPr lang="zh-CN" altLang="en-US" b="1" dirty="0">
                <a:latin typeface="YouYuan" panose="02010509060101010101" pitchFamily="49" charset="-122"/>
                <a:ea typeface="YouYuan" panose="02010509060101010101" pitchFamily="49" charset="-122"/>
              </a:rPr>
              <a:t>姐姐</a:t>
            </a:r>
            <a:endParaRPr lang="zh-CN" altLang="en-US" dirty="0">
              <a:latin typeface="milk tea Med" pitchFamily="2" charset="-34"/>
              <a:ea typeface="YouYuan" panose="02010509060101010101" pitchFamily="49" charset="-122"/>
              <a:cs typeface="milk tea Med" pitchFamily="2" charset="-34"/>
            </a:endParaRP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8132D58D-4066-4446-54BB-F4B3F0A1C91A}"/>
              </a:ext>
            </a:extLst>
          </p:cNvPr>
          <p:cNvSpPr txBox="1"/>
          <p:nvPr/>
        </p:nvSpPr>
        <p:spPr>
          <a:xfrm>
            <a:off x="8685197" y="5890282"/>
            <a:ext cx="1201192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dirty="0" err="1">
                <a:latin typeface="AaXiaoxiaokaipinyin (Non-Commer" panose="02010600010101010101" pitchFamily="2" charset="-122"/>
                <a:ea typeface="AaXiaoxiaokaipinyin (Non-Commer" panose="02010600010101010101" pitchFamily="2" charset="-122"/>
              </a:rPr>
              <a:t>dìdi</a:t>
            </a:r>
            <a:endParaRPr lang="th-TH" altLang="zh-CN" b="1" dirty="0">
              <a:latin typeface="YouYuan" panose="02010509060101010101" pitchFamily="49" charset="-122"/>
              <a:ea typeface="YouYuan" panose="02010509060101010101" pitchFamily="49" charset="-122"/>
            </a:endParaRPr>
          </a:p>
          <a:p>
            <a:pPr algn="ctr"/>
            <a:r>
              <a:rPr lang="zh-CN" altLang="en-US" b="1" dirty="0">
                <a:latin typeface="YouYuan" panose="02010509060101010101" pitchFamily="49" charset="-122"/>
                <a:ea typeface="YouYuan" panose="02010509060101010101" pitchFamily="49" charset="-122"/>
              </a:rPr>
              <a:t>弟弟</a:t>
            </a:r>
            <a:endParaRPr lang="zh-CN" altLang="en-US" dirty="0">
              <a:latin typeface="milk tea Med" pitchFamily="2" charset="-34"/>
              <a:ea typeface="YouYuan" panose="02010509060101010101" pitchFamily="49" charset="-122"/>
              <a:cs typeface="milk tea Med" pitchFamily="2" charset="-34"/>
            </a:endParaRP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954FF3A3-F326-DD3E-13EC-348432F5DC7D}"/>
              </a:ext>
            </a:extLst>
          </p:cNvPr>
          <p:cNvSpPr txBox="1"/>
          <p:nvPr/>
        </p:nvSpPr>
        <p:spPr>
          <a:xfrm>
            <a:off x="10337616" y="5946807"/>
            <a:ext cx="1201191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dirty="0" err="1">
                <a:latin typeface="AaXiaoxiaokaipinyin (Non-Commer" panose="02010600010101010101" pitchFamily="2" charset="-122"/>
                <a:ea typeface="AaXiaoxiaokaipinyin (Non-Commer" panose="02010600010101010101" pitchFamily="2" charset="-122"/>
              </a:rPr>
              <a:t>mèimei</a:t>
            </a:r>
            <a:endParaRPr lang="th-TH" altLang="zh-CN" b="1" dirty="0">
              <a:latin typeface="YouYuan" panose="02010509060101010101" pitchFamily="49" charset="-122"/>
              <a:ea typeface="YouYuan" panose="02010509060101010101" pitchFamily="49" charset="-122"/>
            </a:endParaRPr>
          </a:p>
          <a:p>
            <a:pPr algn="ctr"/>
            <a:r>
              <a:rPr lang="zh-CN" altLang="en-US" b="1" dirty="0">
                <a:latin typeface="YouYuan" panose="02010509060101010101" pitchFamily="49" charset="-122"/>
                <a:ea typeface="YouYuan" panose="02010509060101010101" pitchFamily="49" charset="-122"/>
              </a:rPr>
              <a:t>妹妹</a:t>
            </a:r>
            <a:endParaRPr lang="zh-CN" altLang="en-US" dirty="0">
              <a:latin typeface="milk tea Med" pitchFamily="2" charset="-34"/>
              <a:ea typeface="YouYuan" panose="02010509060101010101" pitchFamily="49" charset="-122"/>
              <a:cs typeface="milk tea Med" pitchFamily="2" charset="-34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31475E3A-8055-D062-7466-C9E379E4F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566" y="4863666"/>
            <a:ext cx="712456" cy="111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C558758A-F46F-5FE3-32EF-936D8E185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51147" y="4902354"/>
            <a:ext cx="719779" cy="1056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กล่องข้อความ 23">
            <a:extLst>
              <a:ext uri="{FF2B5EF4-FFF2-40B4-BE49-F238E27FC236}">
                <a16:creationId xmlns:a16="http://schemas.microsoft.com/office/drawing/2014/main" id="{0211D7A4-59AE-6BA1-BFCB-3249AA8D9ABE}"/>
              </a:ext>
            </a:extLst>
          </p:cNvPr>
          <p:cNvSpPr txBox="1"/>
          <p:nvPr/>
        </p:nvSpPr>
        <p:spPr>
          <a:xfrm>
            <a:off x="5418596" y="6022698"/>
            <a:ext cx="16230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 err="1">
                <a:latin typeface="AaXiaoxiaokaipinyin (Non-Commer" panose="02010600010101010101" pitchFamily="2" charset="-122"/>
                <a:ea typeface="AaXiaoxiaokaipinyin (Non-Commer" panose="02010600010101010101" pitchFamily="2" charset="-122"/>
              </a:rPr>
              <a:t>wǒ</a:t>
            </a:r>
            <a:endParaRPr lang="th-TH" altLang="zh-CN" b="1" dirty="0">
              <a:latin typeface="YouYuan" panose="02010509060101010101" pitchFamily="49" charset="-122"/>
              <a:ea typeface="YouYuan" panose="02010509060101010101" pitchFamily="49" charset="-122"/>
            </a:endParaRPr>
          </a:p>
          <a:p>
            <a:pPr algn="ctr"/>
            <a:r>
              <a:rPr lang="zh-CN" altLang="en-US" b="1" dirty="0">
                <a:latin typeface="YouYuan" panose="02010509060101010101" pitchFamily="49" charset="-122"/>
                <a:ea typeface="YouYuan" panose="02010509060101010101" pitchFamily="49" charset="-122"/>
              </a:rPr>
              <a:t>我</a:t>
            </a:r>
            <a:endParaRPr lang="zh-CN" altLang="en-US" dirty="0">
              <a:latin typeface="milk tea Med" pitchFamily="2" charset="-34"/>
              <a:ea typeface="YouYuan" panose="02010509060101010101" pitchFamily="49" charset="-122"/>
              <a:cs typeface="milk tea Med" pitchFamily="2" charset="-34"/>
            </a:endParaRPr>
          </a:p>
        </p:txBody>
      </p:sp>
      <p:cxnSp>
        <p:nvCxnSpPr>
          <p:cNvPr id="25" name="ตัวเชื่อมต่อตรง 24">
            <a:extLst>
              <a:ext uri="{FF2B5EF4-FFF2-40B4-BE49-F238E27FC236}">
                <a16:creationId xmlns:a16="http://schemas.microsoft.com/office/drawing/2014/main" id="{0E2C28E2-40E4-ECF3-43B3-1BEEF0A98A25}"/>
              </a:ext>
            </a:extLst>
          </p:cNvPr>
          <p:cNvCxnSpPr>
            <a:cxnSpLocks/>
          </p:cNvCxnSpPr>
          <p:nvPr/>
        </p:nvCxnSpPr>
        <p:spPr>
          <a:xfrm>
            <a:off x="4121650" y="1622517"/>
            <a:ext cx="3786397" cy="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ลูกศรเชื่อมต่อแบบตรง 28">
            <a:extLst>
              <a:ext uri="{FF2B5EF4-FFF2-40B4-BE49-F238E27FC236}">
                <a16:creationId xmlns:a16="http://schemas.microsoft.com/office/drawing/2014/main" id="{30C68346-77EF-5B49-4283-E50233114939}"/>
              </a:ext>
            </a:extLst>
          </p:cNvPr>
          <p:cNvCxnSpPr>
            <a:cxnSpLocks/>
          </p:cNvCxnSpPr>
          <p:nvPr/>
        </p:nvCxnSpPr>
        <p:spPr>
          <a:xfrm flipH="1">
            <a:off x="7095301" y="1702375"/>
            <a:ext cx="1" cy="620317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ลูกศรเชื่อมต่อแบบตรง 29">
            <a:extLst>
              <a:ext uri="{FF2B5EF4-FFF2-40B4-BE49-F238E27FC236}">
                <a16:creationId xmlns:a16="http://schemas.microsoft.com/office/drawing/2014/main" id="{56646BAF-0291-1778-3AE3-D39E360B6BAB}"/>
              </a:ext>
            </a:extLst>
          </p:cNvPr>
          <p:cNvCxnSpPr>
            <a:cxnSpLocks/>
          </p:cNvCxnSpPr>
          <p:nvPr/>
        </p:nvCxnSpPr>
        <p:spPr>
          <a:xfrm flipH="1">
            <a:off x="4809301" y="1622517"/>
            <a:ext cx="1" cy="620317"/>
          </a:xfrm>
          <a:prstGeom prst="straightConnector1">
            <a:avLst/>
          </a:prstGeom>
          <a:ln w="28575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ตัวเชื่อมต่อตรง 30">
            <a:extLst>
              <a:ext uri="{FF2B5EF4-FFF2-40B4-BE49-F238E27FC236}">
                <a16:creationId xmlns:a16="http://schemas.microsoft.com/office/drawing/2014/main" id="{48FE5AA8-954D-DD1F-8943-1DC13836B159}"/>
              </a:ext>
            </a:extLst>
          </p:cNvPr>
          <p:cNvCxnSpPr>
            <a:cxnSpLocks/>
          </p:cNvCxnSpPr>
          <p:nvPr/>
        </p:nvCxnSpPr>
        <p:spPr>
          <a:xfrm>
            <a:off x="1868741" y="4146582"/>
            <a:ext cx="8845147" cy="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763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  <p:bldP spid="10" grpId="0"/>
      <p:bldP spid="13" grpId="0"/>
      <p:bldP spid="18" grpId="0"/>
      <p:bldP spid="19" grpId="0"/>
      <p:bldP spid="20" grpId="0" animBg="1"/>
      <p:bldP spid="21" grpId="0" animBg="1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E9F3D01B-38F3-C98E-05DF-67911327BFAE}"/>
              </a:ext>
            </a:extLst>
          </p:cNvPr>
          <p:cNvSpPr txBox="1"/>
          <p:nvPr/>
        </p:nvSpPr>
        <p:spPr>
          <a:xfrm>
            <a:off x="535462" y="2167116"/>
            <a:ext cx="2070860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400" dirty="0" err="1">
                <a:latin typeface="STXihei" panose="02010600040101010101" pitchFamily="2" charset="-122"/>
                <a:ea typeface="STXihei" panose="02010600040101010101" pitchFamily="2" charset="-122"/>
              </a:rPr>
              <a:t>bàba</a:t>
            </a:r>
            <a:r>
              <a:rPr lang="th-TH" altLang="zh-CN" sz="4400" b="1" dirty="0">
                <a:latin typeface="YouYuan" panose="02010509060101010101" pitchFamily="49" charset="-122"/>
                <a:ea typeface="YouYuan" panose="02010509060101010101" pitchFamily="49" charset="-122"/>
              </a:rPr>
              <a:t> </a:t>
            </a:r>
          </a:p>
          <a:p>
            <a:pPr algn="ctr"/>
            <a:r>
              <a:rPr lang="zh-CN" altLang="en-US" sz="60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爸爸</a:t>
            </a:r>
            <a:endParaRPr lang="zh-CN" altLang="en-US" sz="6000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  <a:cs typeface="milk tea Med" pitchFamily="2" charset="-34"/>
            </a:endParaRPr>
          </a:p>
        </p:txBody>
      </p:sp>
      <p:pic>
        <p:nvPicPr>
          <p:cNvPr id="1026" name="Picture 2" descr="อยากจะเลี้ยงหมาปอมต้องรู้อะไรบ้าง? - ฟาร์มปอมแท้มีใบรับรอง  ขายปอมเมอเรเนี่ยนแท้ ลูกปอม หมาปอม ทุกชนิด : Inspired by LnwShop.com (v2)">
            <a:extLst>
              <a:ext uri="{FF2B5EF4-FFF2-40B4-BE49-F238E27FC236}">
                <a16:creationId xmlns:a16="http://schemas.microsoft.com/office/drawing/2014/main" id="{9038A7A6-DBA2-754D-D1D0-B30C847A91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54" r="26389"/>
          <a:stretch>
            <a:fillRect/>
          </a:stretch>
        </p:blipFill>
        <p:spPr bwMode="auto">
          <a:xfrm>
            <a:off x="6096000" y="867303"/>
            <a:ext cx="3147925" cy="535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ภาพ ภาพสต็อก และรูปภาพPng manปลอดค่าลิขสิทธิ์ 4.4 หมื่น รายการ |  Shutterstock">
            <a:extLst>
              <a:ext uri="{FF2B5EF4-FFF2-40B4-BE49-F238E27FC236}">
                <a16:creationId xmlns:a16="http://schemas.microsoft.com/office/drawing/2014/main" id="{F6FBE03D-CDD5-515C-9A4D-6C4471DEE4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0" t="-269" r="35100" b="7030"/>
          <a:stretch>
            <a:fillRect/>
          </a:stretch>
        </p:blipFill>
        <p:spPr bwMode="auto">
          <a:xfrm>
            <a:off x="2606322" y="355599"/>
            <a:ext cx="2361917" cy="546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3BEB71C3-68BD-1506-36F8-0F1801F5999E}"/>
              </a:ext>
            </a:extLst>
          </p:cNvPr>
          <p:cNvSpPr txBox="1"/>
          <p:nvPr/>
        </p:nvSpPr>
        <p:spPr>
          <a:xfrm>
            <a:off x="8345320" y="1982450"/>
            <a:ext cx="2480715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400" dirty="0" err="1">
                <a:latin typeface="STXihei" panose="02010600040101010101" pitchFamily="2" charset="-122"/>
                <a:ea typeface="STXihei" panose="02010600040101010101" pitchFamily="2" charset="-122"/>
              </a:rPr>
              <a:t>g</a:t>
            </a:r>
            <a:r>
              <a:rPr lang="en-US" sz="4400" dirty="0" err="1">
                <a:latin typeface="STXihei" panose="02010600040101010101" pitchFamily="2" charset="-122"/>
                <a:ea typeface="STXihei" panose="02010600040101010101" pitchFamily="2" charset="-122"/>
              </a:rPr>
              <a:t>ǒu</a:t>
            </a:r>
            <a:endParaRPr lang="en-US" sz="4400" dirty="0">
              <a:latin typeface="STXihei" panose="02010600040101010101" pitchFamily="2" charset="-122"/>
              <a:ea typeface="STXihei" panose="02010600040101010101" pitchFamily="2" charset="-122"/>
            </a:endParaRPr>
          </a:p>
          <a:p>
            <a:pPr algn="ctr"/>
            <a:r>
              <a:rPr lang="zh-CN" altLang="en-US" sz="66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狗</a:t>
            </a:r>
            <a:endParaRPr lang="en-US" sz="6600" b="1" dirty="0">
              <a:solidFill>
                <a:srgbClr val="FF0000"/>
              </a:solidFill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3008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237316F5-6343-54DB-16DE-0215805EA56D}"/>
              </a:ext>
            </a:extLst>
          </p:cNvPr>
          <p:cNvSpPr txBox="1"/>
          <p:nvPr/>
        </p:nvSpPr>
        <p:spPr>
          <a:xfrm>
            <a:off x="2337100" y="818128"/>
            <a:ext cx="7517799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4400" dirty="0">
                <a:latin typeface="milk tea Med" pitchFamily="2" charset="-34"/>
                <a:ea typeface="YouYuan" panose="02010509060101010101" pitchFamily="49" charset="-122"/>
                <a:cs typeface="milk tea Med" pitchFamily="2" charset="-34"/>
              </a:rPr>
              <a:t>姐</a:t>
            </a:r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370A5007-5EC7-DF2B-D42C-D6F86AA015CA}"/>
              </a:ext>
            </a:extLst>
          </p:cNvPr>
          <p:cNvGrpSpPr/>
          <p:nvPr/>
        </p:nvGrpSpPr>
        <p:grpSpPr>
          <a:xfrm>
            <a:off x="3432906" y="1004350"/>
            <a:ext cx="2175414" cy="4278312"/>
            <a:chOff x="1915886" y="1950720"/>
            <a:chExt cx="1480457" cy="1271451"/>
          </a:xfrm>
          <a:solidFill>
            <a:srgbClr val="00B050"/>
          </a:solidFill>
        </p:grpSpPr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id="{C26ACADA-E0A5-7ABB-35BE-D33400EC8B77}"/>
                </a:ext>
              </a:extLst>
            </p:cNvPr>
            <p:cNvSpPr/>
            <p:nvPr/>
          </p:nvSpPr>
          <p:spPr>
            <a:xfrm>
              <a:off x="1915886" y="1950720"/>
              <a:ext cx="1480457" cy="1271451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" name="กล่องข้อความ 7">
              <a:extLst>
                <a:ext uri="{FF2B5EF4-FFF2-40B4-BE49-F238E27FC236}">
                  <a16:creationId xmlns:a16="http://schemas.microsoft.com/office/drawing/2014/main" id="{A948EE17-8458-C37E-AB8D-9F531BCB0B46}"/>
                </a:ext>
              </a:extLst>
            </p:cNvPr>
            <p:cNvSpPr txBox="1"/>
            <p:nvPr/>
          </p:nvSpPr>
          <p:spPr>
            <a:xfrm>
              <a:off x="2063932" y="2026212"/>
              <a:ext cx="1184366" cy="112046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3900" dirty="0">
                  <a:ln w="381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ImKids" panose="02000603000000000000" pitchFamily="2" charset="-34"/>
                  <a:ea typeface="ImKids" panose="02000603000000000000" pitchFamily="2" charset="-34"/>
                  <a:cs typeface="ImKids" panose="02000603000000000000" pitchFamily="2" charset="-34"/>
                </a:rPr>
                <a:t> </a:t>
              </a:r>
              <a:r>
                <a:rPr lang="th-TH" sz="23900" dirty="0">
                  <a:ln w="381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ImKids" panose="02000603000000000000" pitchFamily="2" charset="-34"/>
                  <a:ea typeface="ImKids" panose="02000603000000000000" pitchFamily="2" charset="-34"/>
                  <a:cs typeface="ImKids" panose="02000603000000000000" pitchFamily="2" charset="-34"/>
                </a:rPr>
                <a:t>1</a:t>
              </a:r>
            </a:p>
          </p:txBody>
        </p:sp>
      </p:grpSp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id="{0A551755-246E-8CEE-6557-9BA6453AC38C}"/>
              </a:ext>
            </a:extLst>
          </p:cNvPr>
          <p:cNvGrpSpPr/>
          <p:nvPr/>
        </p:nvGrpSpPr>
        <p:grpSpPr>
          <a:xfrm>
            <a:off x="5825862" y="1004350"/>
            <a:ext cx="2175414" cy="4278312"/>
            <a:chOff x="1915886" y="1950720"/>
            <a:chExt cx="1480457" cy="1271451"/>
          </a:xfrm>
          <a:solidFill>
            <a:srgbClr val="FF0000"/>
          </a:solidFill>
        </p:grpSpPr>
        <p:sp>
          <p:nvSpPr>
            <p:cNvPr id="10" name="สี่เหลี่ยมผืนผ้า 9">
              <a:extLst>
                <a:ext uri="{FF2B5EF4-FFF2-40B4-BE49-F238E27FC236}">
                  <a16:creationId xmlns:a16="http://schemas.microsoft.com/office/drawing/2014/main" id="{3632AADC-87C8-D9B9-563A-35786AF574EE}"/>
                </a:ext>
              </a:extLst>
            </p:cNvPr>
            <p:cNvSpPr/>
            <p:nvPr/>
          </p:nvSpPr>
          <p:spPr>
            <a:xfrm>
              <a:off x="1915886" y="1950720"/>
              <a:ext cx="1480457" cy="1271451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1" name="กล่องข้อความ 10">
              <a:extLst>
                <a:ext uri="{FF2B5EF4-FFF2-40B4-BE49-F238E27FC236}">
                  <a16:creationId xmlns:a16="http://schemas.microsoft.com/office/drawing/2014/main" id="{1BE1DE5D-B455-6188-872A-DF7004EE443C}"/>
                </a:ext>
              </a:extLst>
            </p:cNvPr>
            <p:cNvSpPr txBox="1"/>
            <p:nvPr/>
          </p:nvSpPr>
          <p:spPr>
            <a:xfrm>
              <a:off x="2063932" y="2026212"/>
              <a:ext cx="1184366" cy="112046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3900" dirty="0">
                  <a:ln w="381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ImKids" panose="02000603000000000000" pitchFamily="2" charset="-34"/>
                  <a:ea typeface="ImKids" panose="02000603000000000000" pitchFamily="2" charset="-34"/>
                  <a:cs typeface="ImKids" panose="02000603000000000000" pitchFamily="2" charset="-34"/>
                </a:rPr>
                <a:t> </a:t>
              </a:r>
              <a:r>
                <a:rPr lang="th-TH" sz="23900" dirty="0">
                  <a:ln w="381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ImKids" panose="02000603000000000000" pitchFamily="2" charset="-34"/>
                  <a:ea typeface="ImKids" panose="02000603000000000000" pitchFamily="2" charset="-34"/>
                  <a:cs typeface="ImKids" panose="02000603000000000000" pitchFamily="2" charset="-34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378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BF1882-DE6A-B7BF-2E79-33AF97F35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143114BD-EA19-79F4-6D47-0BAB8E7A55B4}"/>
              </a:ext>
            </a:extLst>
          </p:cNvPr>
          <p:cNvSpPr txBox="1"/>
          <p:nvPr/>
        </p:nvSpPr>
        <p:spPr>
          <a:xfrm>
            <a:off x="2337100" y="818128"/>
            <a:ext cx="7517799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4400" dirty="0">
                <a:latin typeface="milk tea Med" pitchFamily="2" charset="-34"/>
                <a:ea typeface="YouYuan" panose="02010509060101010101" pitchFamily="49" charset="-122"/>
                <a:cs typeface="milk tea Med" pitchFamily="2" charset="-34"/>
              </a:rPr>
              <a:t>爸</a:t>
            </a:r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129EF4F8-1DCF-FD20-F2F1-57CB78F5EB4B}"/>
              </a:ext>
            </a:extLst>
          </p:cNvPr>
          <p:cNvGrpSpPr/>
          <p:nvPr/>
        </p:nvGrpSpPr>
        <p:grpSpPr>
          <a:xfrm rot="5400000">
            <a:off x="5008292" y="-233321"/>
            <a:ext cx="2175414" cy="4278312"/>
            <a:chOff x="1915886" y="1950720"/>
            <a:chExt cx="1480457" cy="1271451"/>
          </a:xfrm>
          <a:solidFill>
            <a:srgbClr val="00B050"/>
          </a:solidFill>
        </p:grpSpPr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id="{650F4ED5-06BA-B5D6-9CDC-21B797B63810}"/>
                </a:ext>
              </a:extLst>
            </p:cNvPr>
            <p:cNvSpPr/>
            <p:nvPr/>
          </p:nvSpPr>
          <p:spPr>
            <a:xfrm>
              <a:off x="1915886" y="1950720"/>
              <a:ext cx="1480457" cy="1271451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" name="กล่องข้อความ 7">
              <a:extLst>
                <a:ext uri="{FF2B5EF4-FFF2-40B4-BE49-F238E27FC236}">
                  <a16:creationId xmlns:a16="http://schemas.microsoft.com/office/drawing/2014/main" id="{4AABD51C-84B1-0B3A-6E38-AA874376A518}"/>
                </a:ext>
              </a:extLst>
            </p:cNvPr>
            <p:cNvSpPr txBox="1"/>
            <p:nvPr/>
          </p:nvSpPr>
          <p:spPr>
            <a:xfrm>
              <a:off x="2063932" y="2026212"/>
              <a:ext cx="1184366" cy="112046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3900" dirty="0">
                  <a:ln w="381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ImKids" panose="02000603000000000000" pitchFamily="2" charset="-34"/>
                  <a:ea typeface="ImKids" panose="02000603000000000000" pitchFamily="2" charset="-34"/>
                  <a:cs typeface="ImKids" panose="02000603000000000000" pitchFamily="2" charset="-34"/>
                </a:rPr>
                <a:t> </a:t>
              </a:r>
              <a:r>
                <a:rPr lang="th-TH" sz="23900" dirty="0">
                  <a:ln w="381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ImKids" panose="02000603000000000000" pitchFamily="2" charset="-34"/>
                  <a:ea typeface="ImKids" panose="02000603000000000000" pitchFamily="2" charset="-34"/>
                  <a:cs typeface="ImKids" panose="02000603000000000000" pitchFamily="2" charset="-34"/>
                </a:rPr>
                <a:t>1</a:t>
              </a:r>
            </a:p>
          </p:txBody>
        </p:sp>
      </p:grpSp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id="{DA548B13-219F-709E-B8A2-8DD686EBC617}"/>
              </a:ext>
            </a:extLst>
          </p:cNvPr>
          <p:cNvGrpSpPr/>
          <p:nvPr/>
        </p:nvGrpSpPr>
        <p:grpSpPr>
          <a:xfrm rot="5400000">
            <a:off x="5069393" y="1998418"/>
            <a:ext cx="2175414" cy="4278312"/>
            <a:chOff x="1915886" y="1950720"/>
            <a:chExt cx="1480457" cy="1271451"/>
          </a:xfrm>
          <a:solidFill>
            <a:srgbClr val="FF0000"/>
          </a:solidFill>
        </p:grpSpPr>
        <p:sp>
          <p:nvSpPr>
            <p:cNvPr id="10" name="สี่เหลี่ยมผืนผ้า 9">
              <a:extLst>
                <a:ext uri="{FF2B5EF4-FFF2-40B4-BE49-F238E27FC236}">
                  <a16:creationId xmlns:a16="http://schemas.microsoft.com/office/drawing/2014/main" id="{1CA6DB45-0B73-E8B9-AE8E-27BB56BA8F19}"/>
                </a:ext>
              </a:extLst>
            </p:cNvPr>
            <p:cNvSpPr/>
            <p:nvPr/>
          </p:nvSpPr>
          <p:spPr>
            <a:xfrm>
              <a:off x="1915886" y="1950720"/>
              <a:ext cx="1480457" cy="1271451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1" name="กล่องข้อความ 10">
              <a:extLst>
                <a:ext uri="{FF2B5EF4-FFF2-40B4-BE49-F238E27FC236}">
                  <a16:creationId xmlns:a16="http://schemas.microsoft.com/office/drawing/2014/main" id="{E61FDDA7-2A41-AF2D-BE27-1387A48C6E8C}"/>
                </a:ext>
              </a:extLst>
            </p:cNvPr>
            <p:cNvSpPr txBox="1"/>
            <p:nvPr/>
          </p:nvSpPr>
          <p:spPr>
            <a:xfrm>
              <a:off x="1915886" y="1971863"/>
              <a:ext cx="1184366" cy="112046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3900" dirty="0">
                  <a:ln w="381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ImKids" panose="02000603000000000000" pitchFamily="2" charset="-34"/>
                  <a:ea typeface="ImKids" panose="02000603000000000000" pitchFamily="2" charset="-34"/>
                  <a:cs typeface="ImKids" panose="02000603000000000000" pitchFamily="2" charset="-34"/>
                </a:rPr>
                <a:t> </a:t>
              </a:r>
              <a:endParaRPr lang="th-TH" sz="23900" dirty="0">
                <a:ln w="38100">
                  <a:solidFill>
                    <a:schemeClr val="bg1"/>
                  </a:solidFill>
                </a:ln>
                <a:solidFill>
                  <a:schemeClr val="bg1"/>
                </a:solidFill>
                <a:latin typeface="ImKids" panose="02000603000000000000" pitchFamily="2" charset="-34"/>
                <a:ea typeface="ImKids" panose="02000603000000000000" pitchFamily="2" charset="-34"/>
                <a:cs typeface="ImKids" panose="02000603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6635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07FA4E-D9AD-87F9-1426-2734FD9F14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CEE778E4-1C71-798F-0D48-0B559D301A95}"/>
              </a:ext>
            </a:extLst>
          </p:cNvPr>
          <p:cNvSpPr txBox="1"/>
          <p:nvPr/>
        </p:nvSpPr>
        <p:spPr>
          <a:xfrm>
            <a:off x="2337100" y="818128"/>
            <a:ext cx="7517799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4400" dirty="0">
                <a:latin typeface="milk tea Med" pitchFamily="2" charset="-34"/>
                <a:ea typeface="YouYuan" panose="02010509060101010101" pitchFamily="49" charset="-122"/>
                <a:cs typeface="milk tea Med" pitchFamily="2" charset="-34"/>
              </a:rPr>
              <a:t>妈</a:t>
            </a:r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244AA5C2-08AD-13D9-BF6D-A8AA3CE43B3C}"/>
              </a:ext>
            </a:extLst>
          </p:cNvPr>
          <p:cNvGrpSpPr/>
          <p:nvPr/>
        </p:nvGrpSpPr>
        <p:grpSpPr>
          <a:xfrm>
            <a:off x="3432906" y="1004350"/>
            <a:ext cx="2175414" cy="4278312"/>
            <a:chOff x="1915886" y="1950720"/>
            <a:chExt cx="1480457" cy="1271451"/>
          </a:xfrm>
          <a:solidFill>
            <a:srgbClr val="00B050"/>
          </a:solidFill>
        </p:grpSpPr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id="{A029540C-EAED-35E0-8896-57BED127F6C8}"/>
                </a:ext>
              </a:extLst>
            </p:cNvPr>
            <p:cNvSpPr/>
            <p:nvPr/>
          </p:nvSpPr>
          <p:spPr>
            <a:xfrm>
              <a:off x="1915886" y="1950720"/>
              <a:ext cx="1480457" cy="1271451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" name="กล่องข้อความ 7">
              <a:extLst>
                <a:ext uri="{FF2B5EF4-FFF2-40B4-BE49-F238E27FC236}">
                  <a16:creationId xmlns:a16="http://schemas.microsoft.com/office/drawing/2014/main" id="{D7C706E8-A072-4E2C-AEB5-DE2554950655}"/>
                </a:ext>
              </a:extLst>
            </p:cNvPr>
            <p:cNvSpPr txBox="1"/>
            <p:nvPr/>
          </p:nvSpPr>
          <p:spPr>
            <a:xfrm>
              <a:off x="2063932" y="2026212"/>
              <a:ext cx="1184366" cy="112046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3900" dirty="0">
                  <a:ln w="381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ImKids" panose="02000603000000000000" pitchFamily="2" charset="-34"/>
                  <a:ea typeface="ImKids" panose="02000603000000000000" pitchFamily="2" charset="-34"/>
                  <a:cs typeface="ImKids" panose="02000603000000000000" pitchFamily="2" charset="-34"/>
                </a:rPr>
                <a:t> </a:t>
              </a:r>
              <a:r>
                <a:rPr lang="th-TH" sz="23900" dirty="0">
                  <a:ln w="381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ImKids" panose="02000603000000000000" pitchFamily="2" charset="-34"/>
                  <a:ea typeface="ImKids" panose="02000603000000000000" pitchFamily="2" charset="-34"/>
                  <a:cs typeface="ImKids" panose="02000603000000000000" pitchFamily="2" charset="-34"/>
                </a:rPr>
                <a:t>1</a:t>
              </a:r>
            </a:p>
          </p:txBody>
        </p:sp>
      </p:grpSp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id="{CFC059C1-C171-287F-C585-EE866A856F77}"/>
              </a:ext>
            </a:extLst>
          </p:cNvPr>
          <p:cNvGrpSpPr/>
          <p:nvPr/>
        </p:nvGrpSpPr>
        <p:grpSpPr>
          <a:xfrm>
            <a:off x="5825862" y="1004350"/>
            <a:ext cx="2175414" cy="4278312"/>
            <a:chOff x="1915886" y="1950720"/>
            <a:chExt cx="1480457" cy="1271451"/>
          </a:xfrm>
          <a:solidFill>
            <a:srgbClr val="FF0000"/>
          </a:solidFill>
        </p:grpSpPr>
        <p:sp>
          <p:nvSpPr>
            <p:cNvPr id="10" name="สี่เหลี่ยมผืนผ้า 9">
              <a:extLst>
                <a:ext uri="{FF2B5EF4-FFF2-40B4-BE49-F238E27FC236}">
                  <a16:creationId xmlns:a16="http://schemas.microsoft.com/office/drawing/2014/main" id="{0BFCD526-16AA-F9D2-8C0D-32396759BF94}"/>
                </a:ext>
              </a:extLst>
            </p:cNvPr>
            <p:cNvSpPr/>
            <p:nvPr/>
          </p:nvSpPr>
          <p:spPr>
            <a:xfrm>
              <a:off x="1915886" y="1950720"/>
              <a:ext cx="1480457" cy="1271451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1" name="กล่องข้อความ 10">
              <a:extLst>
                <a:ext uri="{FF2B5EF4-FFF2-40B4-BE49-F238E27FC236}">
                  <a16:creationId xmlns:a16="http://schemas.microsoft.com/office/drawing/2014/main" id="{17AB1A42-CBFF-F477-DD5E-94CBC8016512}"/>
                </a:ext>
              </a:extLst>
            </p:cNvPr>
            <p:cNvSpPr txBox="1"/>
            <p:nvPr/>
          </p:nvSpPr>
          <p:spPr>
            <a:xfrm>
              <a:off x="2063932" y="2026212"/>
              <a:ext cx="1184366" cy="112046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3900" dirty="0">
                  <a:ln w="381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ImKids" panose="02000603000000000000" pitchFamily="2" charset="-34"/>
                  <a:ea typeface="ImKids" panose="02000603000000000000" pitchFamily="2" charset="-34"/>
                  <a:cs typeface="ImKids" panose="02000603000000000000" pitchFamily="2" charset="-34"/>
                </a:rPr>
                <a:t> </a:t>
              </a:r>
              <a:r>
                <a:rPr lang="th-TH" sz="23900" dirty="0">
                  <a:ln w="381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ImKids" panose="02000603000000000000" pitchFamily="2" charset="-34"/>
                  <a:ea typeface="ImKids" panose="02000603000000000000" pitchFamily="2" charset="-34"/>
                  <a:cs typeface="ImKids" panose="02000603000000000000" pitchFamily="2" charset="-34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457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1E0271-E4F2-A660-3239-DB8C7649B1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FDD389C2-E8F3-8C32-62E2-E89F6653A821}"/>
              </a:ext>
            </a:extLst>
          </p:cNvPr>
          <p:cNvSpPr txBox="1"/>
          <p:nvPr/>
        </p:nvSpPr>
        <p:spPr>
          <a:xfrm>
            <a:off x="2337100" y="818128"/>
            <a:ext cx="7517799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34400" dirty="0">
                <a:latin typeface="milk tea Med" pitchFamily="2" charset="-34"/>
                <a:ea typeface="YouYuan" panose="02010509060101010101" pitchFamily="49" charset="-122"/>
                <a:cs typeface="milk tea Med" pitchFamily="2" charset="-34"/>
              </a:rPr>
              <a:t>哥</a:t>
            </a:r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152982D1-F5E4-E206-933B-C3D2D980BD8E}"/>
              </a:ext>
            </a:extLst>
          </p:cNvPr>
          <p:cNvGrpSpPr/>
          <p:nvPr/>
        </p:nvGrpSpPr>
        <p:grpSpPr>
          <a:xfrm rot="5400000">
            <a:off x="5008292" y="-233321"/>
            <a:ext cx="2175414" cy="4278312"/>
            <a:chOff x="1915886" y="1950720"/>
            <a:chExt cx="1480457" cy="1271451"/>
          </a:xfrm>
          <a:solidFill>
            <a:srgbClr val="00B050"/>
          </a:solidFill>
        </p:grpSpPr>
        <p:sp>
          <p:nvSpPr>
            <p:cNvPr id="7" name="สี่เหลี่ยมผืนผ้า 6">
              <a:extLst>
                <a:ext uri="{FF2B5EF4-FFF2-40B4-BE49-F238E27FC236}">
                  <a16:creationId xmlns:a16="http://schemas.microsoft.com/office/drawing/2014/main" id="{09645AFA-1786-BD76-92EC-15EA91342D94}"/>
                </a:ext>
              </a:extLst>
            </p:cNvPr>
            <p:cNvSpPr/>
            <p:nvPr/>
          </p:nvSpPr>
          <p:spPr>
            <a:xfrm>
              <a:off x="1915886" y="1950720"/>
              <a:ext cx="1480457" cy="1271451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8" name="กล่องข้อความ 7">
              <a:extLst>
                <a:ext uri="{FF2B5EF4-FFF2-40B4-BE49-F238E27FC236}">
                  <a16:creationId xmlns:a16="http://schemas.microsoft.com/office/drawing/2014/main" id="{E09E15CF-40D9-AE13-8464-59C2E2CB2319}"/>
                </a:ext>
              </a:extLst>
            </p:cNvPr>
            <p:cNvSpPr txBox="1"/>
            <p:nvPr/>
          </p:nvSpPr>
          <p:spPr>
            <a:xfrm>
              <a:off x="2063932" y="2026212"/>
              <a:ext cx="1184366" cy="112046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3900" dirty="0">
                  <a:ln w="381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ImKids" panose="02000603000000000000" pitchFamily="2" charset="-34"/>
                  <a:ea typeface="ImKids" panose="02000603000000000000" pitchFamily="2" charset="-34"/>
                  <a:cs typeface="ImKids" panose="02000603000000000000" pitchFamily="2" charset="-34"/>
                </a:rPr>
                <a:t> </a:t>
              </a:r>
              <a:r>
                <a:rPr lang="th-TH" sz="23900" dirty="0">
                  <a:ln w="381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ImKids" panose="02000603000000000000" pitchFamily="2" charset="-34"/>
                  <a:ea typeface="ImKids" panose="02000603000000000000" pitchFamily="2" charset="-34"/>
                  <a:cs typeface="ImKids" panose="02000603000000000000" pitchFamily="2" charset="-34"/>
                </a:rPr>
                <a:t>1</a:t>
              </a:r>
            </a:p>
          </p:txBody>
        </p:sp>
      </p:grpSp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id="{6DEDF523-C00E-FB16-AC0D-ABB48761A57E}"/>
              </a:ext>
            </a:extLst>
          </p:cNvPr>
          <p:cNvGrpSpPr/>
          <p:nvPr/>
        </p:nvGrpSpPr>
        <p:grpSpPr>
          <a:xfrm rot="5400000">
            <a:off x="5069393" y="1998418"/>
            <a:ext cx="2175414" cy="4278312"/>
            <a:chOff x="1915886" y="1950720"/>
            <a:chExt cx="1480457" cy="1271451"/>
          </a:xfrm>
          <a:solidFill>
            <a:srgbClr val="FF0000"/>
          </a:solidFill>
        </p:grpSpPr>
        <p:sp>
          <p:nvSpPr>
            <p:cNvPr id="10" name="สี่เหลี่ยมผืนผ้า 9">
              <a:extLst>
                <a:ext uri="{FF2B5EF4-FFF2-40B4-BE49-F238E27FC236}">
                  <a16:creationId xmlns:a16="http://schemas.microsoft.com/office/drawing/2014/main" id="{0CEE3B7C-E369-9C02-0FCB-C94B91169452}"/>
                </a:ext>
              </a:extLst>
            </p:cNvPr>
            <p:cNvSpPr/>
            <p:nvPr/>
          </p:nvSpPr>
          <p:spPr>
            <a:xfrm>
              <a:off x="1915886" y="1950720"/>
              <a:ext cx="1480457" cy="1271451"/>
            </a:xfrm>
            <a:prstGeom prst="rect">
              <a:avLst/>
            </a:prstGeom>
            <a:grpFill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1" name="กล่องข้อความ 10">
              <a:extLst>
                <a:ext uri="{FF2B5EF4-FFF2-40B4-BE49-F238E27FC236}">
                  <a16:creationId xmlns:a16="http://schemas.microsoft.com/office/drawing/2014/main" id="{0EAB5C70-F2A7-6003-7B91-BC7D3005DFC8}"/>
                </a:ext>
              </a:extLst>
            </p:cNvPr>
            <p:cNvSpPr txBox="1"/>
            <p:nvPr/>
          </p:nvSpPr>
          <p:spPr>
            <a:xfrm>
              <a:off x="1915886" y="1971863"/>
              <a:ext cx="1184366" cy="112046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3900" dirty="0">
                  <a:ln w="381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ImKids" panose="02000603000000000000" pitchFamily="2" charset="-34"/>
                  <a:ea typeface="ImKids" panose="02000603000000000000" pitchFamily="2" charset="-34"/>
                  <a:cs typeface="ImKids" panose="02000603000000000000" pitchFamily="2" charset="-34"/>
                </a:rPr>
                <a:t> </a:t>
              </a:r>
              <a:endParaRPr lang="th-TH" sz="23900" dirty="0">
                <a:ln w="38100">
                  <a:solidFill>
                    <a:schemeClr val="bg1"/>
                  </a:solidFill>
                </a:ln>
                <a:solidFill>
                  <a:schemeClr val="bg1"/>
                </a:solidFill>
                <a:latin typeface="ImKids" panose="02000603000000000000" pitchFamily="2" charset="-34"/>
                <a:ea typeface="ImKids" panose="02000603000000000000" pitchFamily="2" charset="-34"/>
                <a:cs typeface="ImKids" panose="02000603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359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343B71-61F6-6BB1-B90A-4826343627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emplate Powerpoint น่ารักๆ">
            <a:extLst>
              <a:ext uri="{FF2B5EF4-FFF2-40B4-BE49-F238E27FC236}">
                <a16:creationId xmlns:a16="http://schemas.microsoft.com/office/drawing/2014/main" id="{E94B5B47-D494-E288-3BF5-6A441E206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22"/>
            <a:ext cx="12178628" cy="6850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B7564DBC-742E-703B-3A55-DDAFA16DA252}"/>
              </a:ext>
            </a:extLst>
          </p:cNvPr>
          <p:cNvSpPr txBox="1"/>
          <p:nvPr/>
        </p:nvSpPr>
        <p:spPr>
          <a:xfrm>
            <a:off x="2658489" y="2417023"/>
            <a:ext cx="747630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b="1" dirty="0">
                <a:solidFill>
                  <a:srgbClr val="FF0000"/>
                </a:solidFill>
                <a:latin typeface="Mitr ExtraLight" panose="00000300000000000000" pitchFamily="2" charset="-34"/>
                <a:ea typeface="KaiTi" panose="02010609060101010101" pitchFamily="49" charset="-122"/>
                <a:cs typeface="Mitr ExtraLight" panose="00000300000000000000" pitchFamily="2" charset="-34"/>
              </a:rPr>
              <a:t> </a:t>
            </a:r>
            <a:r>
              <a:rPr lang="en-US" altLang="zh-CN" sz="8800" b="1" dirty="0" err="1">
                <a:solidFill>
                  <a:srgbClr val="FF0000"/>
                </a:solidFill>
                <a:latin typeface="Mitr ExtraLight" panose="00000300000000000000" pitchFamily="2" charset="-34"/>
                <a:ea typeface="KaiTi" panose="02010609060101010101" pitchFamily="49" charset="-122"/>
                <a:cs typeface="Mitr ExtraLight" panose="00000300000000000000" pitchFamily="2" charset="-34"/>
              </a:rPr>
              <a:t>tā</a:t>
            </a:r>
            <a:r>
              <a:rPr lang="en-US" altLang="zh-CN" sz="8800" b="1" dirty="0">
                <a:solidFill>
                  <a:srgbClr val="FF0000"/>
                </a:solidFill>
                <a:latin typeface="Mitr ExtraLight" panose="00000300000000000000" pitchFamily="2" charset="-34"/>
                <a:ea typeface="KaiTi" panose="02010609060101010101" pitchFamily="49" charset="-122"/>
                <a:cs typeface="Mitr ExtraLight" panose="00000300000000000000" pitchFamily="2" charset="-34"/>
              </a:rPr>
              <a:t> </a:t>
            </a:r>
            <a:r>
              <a:rPr lang="en-US" altLang="zh-CN" sz="8800" b="1" dirty="0" err="1">
                <a:solidFill>
                  <a:srgbClr val="FF0000"/>
                </a:solidFill>
                <a:latin typeface="Mitr ExtraLight" panose="00000300000000000000" pitchFamily="2" charset="-34"/>
                <a:ea typeface="KaiTi" panose="02010609060101010101" pitchFamily="49" charset="-122"/>
                <a:cs typeface="Mitr ExtraLight" panose="00000300000000000000" pitchFamily="2" charset="-34"/>
              </a:rPr>
              <a:t>shì</a:t>
            </a:r>
            <a:r>
              <a:rPr lang="en-US" altLang="zh-CN" sz="8800" b="1" dirty="0">
                <a:solidFill>
                  <a:srgbClr val="FF0000"/>
                </a:solidFill>
                <a:latin typeface="Mitr ExtraLight" panose="00000300000000000000" pitchFamily="2" charset="-34"/>
                <a:ea typeface="KaiTi" panose="02010609060101010101" pitchFamily="49" charset="-122"/>
                <a:cs typeface="Mitr ExtraLight" panose="00000300000000000000" pitchFamily="2" charset="-34"/>
              </a:rPr>
              <a:t> </a:t>
            </a:r>
            <a:r>
              <a:rPr lang="en-US" altLang="zh-CN" sz="8800" b="1" dirty="0" err="1">
                <a:solidFill>
                  <a:srgbClr val="FF0000"/>
                </a:solidFill>
                <a:latin typeface="Mitr ExtraLight" panose="00000300000000000000" pitchFamily="2" charset="-34"/>
                <a:ea typeface="KaiTi" panose="02010609060101010101" pitchFamily="49" charset="-122"/>
                <a:cs typeface="Mitr ExtraLight" panose="00000300000000000000" pitchFamily="2" charset="-34"/>
              </a:rPr>
              <a:t>shuí</a:t>
            </a:r>
            <a:r>
              <a:rPr lang="en-US" altLang="zh-CN" sz="8800" b="1" dirty="0">
                <a:solidFill>
                  <a:srgbClr val="FF0000"/>
                </a:solidFill>
                <a:latin typeface="Mitr ExtraLight" panose="00000300000000000000" pitchFamily="2" charset="-34"/>
                <a:ea typeface="KaiTi" panose="02010609060101010101" pitchFamily="49" charset="-122"/>
                <a:cs typeface="Mitr ExtraLight" panose="00000300000000000000" pitchFamily="2" charset="-34"/>
              </a:rPr>
              <a:t> </a:t>
            </a:r>
          </a:p>
          <a:p>
            <a:pPr algn="ctr"/>
            <a:r>
              <a:rPr lang="zh-CN" altLang="en-US" sz="13800" b="1" dirty="0">
                <a:latin typeface="KaiTi" panose="02010609060101010101" pitchFamily="49" charset="-122"/>
                <a:ea typeface="KaiTi" panose="02010609060101010101" pitchFamily="49" charset="-122"/>
              </a:rPr>
              <a:t>他是谁？</a:t>
            </a:r>
            <a:endParaRPr lang="th-TH" sz="13800" b="1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3782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A0EE8585-3660-44EF-08AC-69B20105F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" y="1158240"/>
            <a:ext cx="5435600" cy="5435600"/>
          </a:xfrm>
          <a:prstGeom prst="rect">
            <a:avLst/>
          </a:prstGeom>
        </p:spPr>
      </p:pic>
      <p:cxnSp>
        <p:nvCxnSpPr>
          <p:cNvPr id="4" name="ลูกศรเชื่อมต่อแบบตรง 3">
            <a:extLst>
              <a:ext uri="{FF2B5EF4-FFF2-40B4-BE49-F238E27FC236}">
                <a16:creationId xmlns:a16="http://schemas.microsoft.com/office/drawing/2014/main" id="{5F9E3911-DEBF-15D8-B929-347E91F273A2}"/>
              </a:ext>
            </a:extLst>
          </p:cNvPr>
          <p:cNvCxnSpPr>
            <a:cxnSpLocks/>
          </p:cNvCxnSpPr>
          <p:nvPr/>
        </p:nvCxnSpPr>
        <p:spPr>
          <a:xfrm>
            <a:off x="2295864" y="508000"/>
            <a:ext cx="0" cy="65024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71BEFC23-9C71-C326-5F31-ADADE4E07772}"/>
              </a:ext>
            </a:extLst>
          </p:cNvPr>
          <p:cNvSpPr txBox="1"/>
          <p:nvPr/>
        </p:nvSpPr>
        <p:spPr>
          <a:xfrm>
            <a:off x="6322210" y="1662648"/>
            <a:ext cx="4528670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latin typeface="STXihei" panose="02010600040101010101" pitchFamily="2" charset="-122"/>
                <a:ea typeface="STXihei" panose="02010600040101010101" pitchFamily="2" charset="-122"/>
              </a:rPr>
              <a:t>gǒu</a:t>
            </a:r>
            <a:r>
              <a:rPr lang="en-US" sz="3200" dirty="0">
                <a:latin typeface="STXihei" panose="02010600040101010101" pitchFamily="2" charset="-122"/>
                <a:ea typeface="STXihei" panose="02010600040101010101" pitchFamily="2" charset="-122"/>
              </a:rPr>
              <a:t> de </a:t>
            </a:r>
            <a:r>
              <a:rPr lang="en-US" sz="3200" dirty="0" err="1">
                <a:latin typeface="STXihei" panose="02010600040101010101" pitchFamily="2" charset="-122"/>
                <a:ea typeface="STXihei" panose="02010600040101010101" pitchFamily="2" charset="-122"/>
              </a:rPr>
              <a:t>bà</a:t>
            </a:r>
            <a:r>
              <a:rPr lang="en-US" sz="3200" dirty="0">
                <a:latin typeface="STXihei" panose="02010600040101010101" pitchFamily="2" charset="-122"/>
                <a:ea typeface="STXihei" panose="02010600040101010101" pitchFamily="2" charset="-122"/>
              </a:rPr>
              <a:t> </a:t>
            </a:r>
            <a:r>
              <a:rPr lang="en-US" sz="3200" dirty="0" err="1">
                <a:latin typeface="STXihei" panose="02010600040101010101" pitchFamily="2" charset="-122"/>
                <a:ea typeface="STXihei" panose="02010600040101010101" pitchFamily="2" charset="-122"/>
              </a:rPr>
              <a:t>bà</a:t>
            </a:r>
            <a:endParaRPr lang="en-US" sz="3200" dirty="0">
              <a:latin typeface="STXihei" panose="02010600040101010101" pitchFamily="2" charset="-122"/>
              <a:ea typeface="STXihei" panose="02010600040101010101" pitchFamily="2" charset="-122"/>
            </a:endParaRPr>
          </a:p>
          <a:p>
            <a:pPr algn="ctr"/>
            <a:r>
              <a:rPr lang="zh-CN" altLang="en-US" sz="5400" dirty="0">
                <a:latin typeface="KaiTi" panose="02010609060101010101" pitchFamily="49" charset="-122"/>
                <a:ea typeface="KaiTi" panose="02010609060101010101" pitchFamily="49" charset="-122"/>
              </a:rPr>
              <a:t>  狗的爸爸</a:t>
            </a:r>
            <a:r>
              <a:rPr lang="zh-CN" altLang="en-US" sz="5400" b="1" dirty="0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。</a:t>
            </a:r>
            <a:endParaRPr lang="en-US" sz="54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337A8EA3-CEA2-7F34-8C55-EACA8AEB6D37}"/>
              </a:ext>
            </a:extLst>
          </p:cNvPr>
          <p:cNvSpPr txBox="1"/>
          <p:nvPr/>
        </p:nvSpPr>
        <p:spPr>
          <a:xfrm>
            <a:off x="6322210" y="3578485"/>
            <a:ext cx="4528670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latin typeface="STXihei" panose="02010600040101010101" pitchFamily="2" charset="-122"/>
                <a:ea typeface="STXihei" panose="02010600040101010101" pitchFamily="2" charset="-122"/>
              </a:rPr>
              <a:t>bà</a:t>
            </a:r>
            <a:r>
              <a:rPr lang="en-US" sz="3200" dirty="0">
                <a:latin typeface="STXihei" panose="02010600040101010101" pitchFamily="2" charset="-122"/>
                <a:ea typeface="STXihei" panose="02010600040101010101" pitchFamily="2" charset="-122"/>
              </a:rPr>
              <a:t> </a:t>
            </a:r>
            <a:r>
              <a:rPr lang="en-US" sz="3200" dirty="0" err="1">
                <a:latin typeface="STXihei" panose="02010600040101010101" pitchFamily="2" charset="-122"/>
                <a:ea typeface="STXihei" panose="02010600040101010101" pitchFamily="2" charset="-122"/>
              </a:rPr>
              <a:t>bà</a:t>
            </a:r>
            <a:r>
              <a:rPr lang="en-US" sz="3200" dirty="0">
                <a:latin typeface="STXihei" panose="02010600040101010101" pitchFamily="2" charset="-122"/>
                <a:ea typeface="STXihei" panose="02010600040101010101" pitchFamily="2" charset="-122"/>
              </a:rPr>
              <a:t> de </a:t>
            </a:r>
            <a:r>
              <a:rPr lang="en-US" sz="3200" dirty="0" err="1">
                <a:latin typeface="STXihei" panose="02010600040101010101" pitchFamily="2" charset="-122"/>
                <a:ea typeface="STXihei" panose="02010600040101010101" pitchFamily="2" charset="-122"/>
              </a:rPr>
              <a:t>gǒu</a:t>
            </a:r>
            <a:endParaRPr lang="en-US" sz="3200" dirty="0">
              <a:latin typeface="STXihei" panose="02010600040101010101" pitchFamily="2" charset="-122"/>
              <a:ea typeface="STXihei" panose="02010600040101010101" pitchFamily="2" charset="-122"/>
            </a:endParaRPr>
          </a:p>
          <a:p>
            <a:pPr algn="ctr"/>
            <a:r>
              <a:rPr lang="zh-CN" altLang="en-US" sz="5400" dirty="0">
                <a:latin typeface="KaiTi" panose="02010609060101010101" pitchFamily="49" charset="-122"/>
                <a:ea typeface="KaiTi" panose="02010609060101010101" pitchFamily="49" charset="-122"/>
              </a:rPr>
              <a:t>  爸爸的狗</a:t>
            </a:r>
            <a:r>
              <a:rPr lang="zh-CN" altLang="en-US" sz="5400" b="1" dirty="0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。</a:t>
            </a:r>
            <a:endParaRPr lang="en-US" sz="54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2A49B061-CDE3-5365-B7D1-4E74062678FF}"/>
              </a:ext>
            </a:extLst>
          </p:cNvPr>
          <p:cNvSpPr txBox="1"/>
          <p:nvPr/>
        </p:nvSpPr>
        <p:spPr>
          <a:xfrm>
            <a:off x="6172202" y="1970424"/>
            <a:ext cx="11277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A.</a:t>
            </a: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CE07FD08-5B99-129B-0FBC-3AB4C1D5B815}"/>
              </a:ext>
            </a:extLst>
          </p:cNvPr>
          <p:cNvSpPr txBox="1"/>
          <p:nvPr/>
        </p:nvSpPr>
        <p:spPr>
          <a:xfrm>
            <a:off x="6200290" y="3860861"/>
            <a:ext cx="11277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B.</a:t>
            </a:r>
          </a:p>
        </p:txBody>
      </p:sp>
    </p:spTree>
    <p:extLst>
      <p:ext uri="{BB962C8B-B14F-4D97-AF65-F5344CB8AC3E}">
        <p14:creationId xmlns:p14="http://schemas.microsoft.com/office/powerpoint/2010/main" val="79825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358688C6-F475-1701-DB6B-97A1F533C8B9}"/>
              </a:ext>
            </a:extLst>
          </p:cNvPr>
          <p:cNvSpPr txBox="1"/>
          <p:nvPr/>
        </p:nvSpPr>
        <p:spPr>
          <a:xfrm>
            <a:off x="7152640" y="859130"/>
            <a:ext cx="4528670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latin typeface="STXihei" panose="02010600040101010101" pitchFamily="2" charset="-122"/>
                <a:ea typeface="STXihei" panose="02010600040101010101" pitchFamily="2" charset="-122"/>
              </a:rPr>
              <a:t>gǒu</a:t>
            </a:r>
            <a:r>
              <a:rPr lang="en-US" sz="3200" dirty="0">
                <a:latin typeface="STXihei" panose="02010600040101010101" pitchFamily="2" charset="-122"/>
                <a:ea typeface="STXihei" panose="02010600040101010101" pitchFamily="2" charset="-122"/>
              </a:rPr>
              <a:t> de </a:t>
            </a:r>
            <a:r>
              <a:rPr lang="en-US" sz="3200" dirty="0" err="1">
                <a:latin typeface="STXihei" panose="02010600040101010101" pitchFamily="2" charset="-122"/>
                <a:ea typeface="STXihei" panose="02010600040101010101" pitchFamily="2" charset="-122"/>
              </a:rPr>
              <a:t>bà</a:t>
            </a:r>
            <a:r>
              <a:rPr lang="en-US" sz="3200" dirty="0">
                <a:latin typeface="STXihei" panose="02010600040101010101" pitchFamily="2" charset="-122"/>
                <a:ea typeface="STXihei" panose="02010600040101010101" pitchFamily="2" charset="-122"/>
              </a:rPr>
              <a:t> </a:t>
            </a:r>
            <a:r>
              <a:rPr lang="en-US" sz="3200" dirty="0" err="1">
                <a:latin typeface="STXihei" panose="02010600040101010101" pitchFamily="2" charset="-122"/>
                <a:ea typeface="STXihei" panose="02010600040101010101" pitchFamily="2" charset="-122"/>
              </a:rPr>
              <a:t>bà</a:t>
            </a:r>
            <a:endParaRPr lang="en-US" sz="3200" dirty="0">
              <a:latin typeface="STXihei" panose="02010600040101010101" pitchFamily="2" charset="-122"/>
              <a:ea typeface="STXihei" panose="02010600040101010101" pitchFamily="2" charset="-122"/>
            </a:endParaRPr>
          </a:p>
          <a:p>
            <a:pPr algn="ctr"/>
            <a:r>
              <a:rPr lang="zh-CN" altLang="en-US" sz="5400" dirty="0">
                <a:latin typeface="KaiTi" panose="02010609060101010101" pitchFamily="49" charset="-122"/>
                <a:ea typeface="KaiTi" panose="02010609060101010101" pitchFamily="49" charset="-122"/>
              </a:rPr>
              <a:t>  狗的爸爸</a:t>
            </a:r>
            <a:r>
              <a:rPr lang="zh-CN" altLang="en-US" sz="5400" b="1" dirty="0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。</a:t>
            </a:r>
            <a:endParaRPr lang="en-US" sz="54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076977D-CEDC-1683-99B3-54DD89906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0516" y="2838582"/>
            <a:ext cx="5391360" cy="3907658"/>
          </a:xfrm>
          <a:prstGeom prst="rect">
            <a:avLst/>
          </a:prstGeom>
        </p:spPr>
      </p:pic>
      <p:cxnSp>
        <p:nvCxnSpPr>
          <p:cNvPr id="6" name="ลูกศรเชื่อมต่อแบบตรง 5">
            <a:extLst>
              <a:ext uri="{FF2B5EF4-FFF2-40B4-BE49-F238E27FC236}">
                <a16:creationId xmlns:a16="http://schemas.microsoft.com/office/drawing/2014/main" id="{17576F10-DE77-DD4F-29E8-975524FE9788}"/>
              </a:ext>
            </a:extLst>
          </p:cNvPr>
          <p:cNvCxnSpPr>
            <a:cxnSpLocks/>
          </p:cNvCxnSpPr>
          <p:nvPr/>
        </p:nvCxnSpPr>
        <p:spPr>
          <a:xfrm>
            <a:off x="9590744" y="2274902"/>
            <a:ext cx="0" cy="65024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6C8B32AA-DFBE-D486-9E7F-C6C31DBE7C5C}"/>
              </a:ext>
            </a:extLst>
          </p:cNvPr>
          <p:cNvSpPr txBox="1"/>
          <p:nvPr/>
        </p:nvSpPr>
        <p:spPr>
          <a:xfrm>
            <a:off x="104290" y="977525"/>
            <a:ext cx="4528670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latin typeface="STXihei" panose="02010600040101010101" pitchFamily="2" charset="-122"/>
                <a:ea typeface="STXihei" panose="02010600040101010101" pitchFamily="2" charset="-122"/>
              </a:rPr>
              <a:t>bà</a:t>
            </a:r>
            <a:r>
              <a:rPr lang="en-US" sz="3200" dirty="0">
                <a:latin typeface="STXihei" panose="02010600040101010101" pitchFamily="2" charset="-122"/>
                <a:ea typeface="STXihei" panose="02010600040101010101" pitchFamily="2" charset="-122"/>
              </a:rPr>
              <a:t> </a:t>
            </a:r>
            <a:r>
              <a:rPr lang="en-US" sz="3200" dirty="0" err="1">
                <a:latin typeface="STXihei" panose="02010600040101010101" pitchFamily="2" charset="-122"/>
                <a:ea typeface="STXihei" panose="02010600040101010101" pitchFamily="2" charset="-122"/>
              </a:rPr>
              <a:t>bà</a:t>
            </a:r>
            <a:r>
              <a:rPr lang="en-US" sz="3200" dirty="0">
                <a:latin typeface="STXihei" panose="02010600040101010101" pitchFamily="2" charset="-122"/>
                <a:ea typeface="STXihei" panose="02010600040101010101" pitchFamily="2" charset="-122"/>
              </a:rPr>
              <a:t> de </a:t>
            </a:r>
            <a:r>
              <a:rPr lang="en-US" sz="3200" dirty="0" err="1">
                <a:latin typeface="STXihei" panose="02010600040101010101" pitchFamily="2" charset="-122"/>
                <a:ea typeface="STXihei" panose="02010600040101010101" pitchFamily="2" charset="-122"/>
              </a:rPr>
              <a:t>gǒu</a:t>
            </a:r>
            <a:endParaRPr lang="en-US" sz="3200" dirty="0">
              <a:latin typeface="STXihei" panose="02010600040101010101" pitchFamily="2" charset="-122"/>
              <a:ea typeface="STXihei" panose="02010600040101010101" pitchFamily="2" charset="-122"/>
            </a:endParaRPr>
          </a:p>
          <a:p>
            <a:pPr algn="ctr"/>
            <a:r>
              <a:rPr lang="zh-CN" altLang="en-US" sz="5400" dirty="0">
                <a:latin typeface="KaiTi" panose="02010609060101010101" pitchFamily="49" charset="-122"/>
                <a:ea typeface="KaiTi" panose="02010609060101010101" pitchFamily="49" charset="-122"/>
              </a:rPr>
              <a:t>  爸爸的狗</a:t>
            </a:r>
            <a:r>
              <a:rPr lang="zh-CN" altLang="en-US" sz="5400" b="1" dirty="0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。</a:t>
            </a:r>
            <a:endParaRPr lang="en-US" sz="54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cxnSp>
        <p:nvCxnSpPr>
          <p:cNvPr id="8" name="ลูกศรเชื่อมต่อแบบตรง 7">
            <a:extLst>
              <a:ext uri="{FF2B5EF4-FFF2-40B4-BE49-F238E27FC236}">
                <a16:creationId xmlns:a16="http://schemas.microsoft.com/office/drawing/2014/main" id="{4548EBEC-161B-44C3-3AD7-8A4E990B6092}"/>
              </a:ext>
            </a:extLst>
          </p:cNvPr>
          <p:cNvCxnSpPr>
            <a:cxnSpLocks/>
          </p:cNvCxnSpPr>
          <p:nvPr/>
        </p:nvCxnSpPr>
        <p:spPr>
          <a:xfrm>
            <a:off x="4216104" y="4142171"/>
            <a:ext cx="0" cy="65024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C7F89C97-C3D8-0DF3-1805-C7249671E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690" y="2274902"/>
            <a:ext cx="4736405" cy="4736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00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EA3A12-8C4E-7386-97B3-AB407E78F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828301CB-D333-B801-5ECF-8284F6836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200" y="1158240"/>
            <a:ext cx="5435600" cy="5435600"/>
          </a:xfrm>
          <a:prstGeom prst="rect">
            <a:avLst/>
          </a:prstGeom>
        </p:spPr>
      </p:pic>
      <p:cxnSp>
        <p:nvCxnSpPr>
          <p:cNvPr id="4" name="ลูกศรเชื่อมต่อแบบตรง 3">
            <a:extLst>
              <a:ext uri="{FF2B5EF4-FFF2-40B4-BE49-F238E27FC236}">
                <a16:creationId xmlns:a16="http://schemas.microsoft.com/office/drawing/2014/main" id="{B034C8E3-5017-28A9-28C0-1209819F9983}"/>
              </a:ext>
            </a:extLst>
          </p:cNvPr>
          <p:cNvCxnSpPr>
            <a:cxnSpLocks/>
          </p:cNvCxnSpPr>
          <p:nvPr/>
        </p:nvCxnSpPr>
        <p:spPr>
          <a:xfrm>
            <a:off x="2234904" y="680720"/>
            <a:ext cx="0" cy="65024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A6C98834-3121-50C1-13F4-C7C3254247C2}"/>
              </a:ext>
            </a:extLst>
          </p:cNvPr>
          <p:cNvSpPr txBox="1"/>
          <p:nvPr/>
        </p:nvSpPr>
        <p:spPr>
          <a:xfrm>
            <a:off x="6322210" y="1662648"/>
            <a:ext cx="4528670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latin typeface="STXihei" panose="02010600040101010101" pitchFamily="2" charset="-122"/>
                <a:ea typeface="STXihei" panose="02010600040101010101" pitchFamily="2" charset="-122"/>
              </a:rPr>
              <a:t>gǒu</a:t>
            </a:r>
            <a:r>
              <a:rPr lang="en-US" sz="3200" dirty="0">
                <a:latin typeface="STXihei" panose="02010600040101010101" pitchFamily="2" charset="-122"/>
                <a:ea typeface="STXihei" panose="02010600040101010101" pitchFamily="2" charset="-122"/>
              </a:rPr>
              <a:t> de </a:t>
            </a:r>
            <a:r>
              <a:rPr lang="en-US" sz="3200" dirty="0" err="1">
                <a:latin typeface="STXihei" panose="02010600040101010101" pitchFamily="2" charset="-122"/>
                <a:ea typeface="STXihei" panose="02010600040101010101" pitchFamily="2" charset="-122"/>
              </a:rPr>
              <a:t>bà</a:t>
            </a:r>
            <a:r>
              <a:rPr lang="en-US" sz="3200" dirty="0">
                <a:latin typeface="STXihei" panose="02010600040101010101" pitchFamily="2" charset="-122"/>
                <a:ea typeface="STXihei" panose="02010600040101010101" pitchFamily="2" charset="-122"/>
              </a:rPr>
              <a:t> </a:t>
            </a:r>
            <a:r>
              <a:rPr lang="en-US" sz="3200" dirty="0" err="1">
                <a:latin typeface="STXihei" panose="02010600040101010101" pitchFamily="2" charset="-122"/>
                <a:ea typeface="STXihei" panose="02010600040101010101" pitchFamily="2" charset="-122"/>
              </a:rPr>
              <a:t>bà</a:t>
            </a:r>
            <a:endParaRPr lang="en-US" sz="3200" dirty="0">
              <a:latin typeface="STXihei" panose="02010600040101010101" pitchFamily="2" charset="-122"/>
              <a:ea typeface="STXihei" panose="02010600040101010101" pitchFamily="2" charset="-122"/>
            </a:endParaRPr>
          </a:p>
          <a:p>
            <a:pPr algn="ctr"/>
            <a:r>
              <a:rPr lang="zh-CN" altLang="en-US" sz="5400" dirty="0">
                <a:latin typeface="KaiTi" panose="02010609060101010101" pitchFamily="49" charset="-122"/>
                <a:ea typeface="KaiTi" panose="02010609060101010101" pitchFamily="49" charset="-122"/>
              </a:rPr>
              <a:t>  狗的爸爸</a:t>
            </a:r>
            <a:r>
              <a:rPr lang="zh-CN" altLang="en-US" sz="5400" b="1" dirty="0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。</a:t>
            </a:r>
            <a:endParaRPr lang="en-US" sz="54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13683F16-C9E2-36FD-90A9-B9C2271AD612}"/>
              </a:ext>
            </a:extLst>
          </p:cNvPr>
          <p:cNvSpPr txBox="1"/>
          <p:nvPr/>
        </p:nvSpPr>
        <p:spPr>
          <a:xfrm>
            <a:off x="6322210" y="3578485"/>
            <a:ext cx="4528670" cy="1415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latin typeface="STXihei" panose="02010600040101010101" pitchFamily="2" charset="-122"/>
                <a:ea typeface="STXihei" panose="02010600040101010101" pitchFamily="2" charset="-122"/>
              </a:rPr>
              <a:t>bà</a:t>
            </a:r>
            <a:r>
              <a:rPr lang="en-US" sz="3200" dirty="0">
                <a:latin typeface="STXihei" panose="02010600040101010101" pitchFamily="2" charset="-122"/>
                <a:ea typeface="STXihei" panose="02010600040101010101" pitchFamily="2" charset="-122"/>
              </a:rPr>
              <a:t> </a:t>
            </a:r>
            <a:r>
              <a:rPr lang="en-US" sz="3200" dirty="0" err="1">
                <a:latin typeface="STXihei" panose="02010600040101010101" pitchFamily="2" charset="-122"/>
                <a:ea typeface="STXihei" panose="02010600040101010101" pitchFamily="2" charset="-122"/>
              </a:rPr>
              <a:t>bà</a:t>
            </a:r>
            <a:r>
              <a:rPr lang="en-US" sz="3200" dirty="0">
                <a:latin typeface="STXihei" panose="02010600040101010101" pitchFamily="2" charset="-122"/>
                <a:ea typeface="STXihei" panose="02010600040101010101" pitchFamily="2" charset="-122"/>
              </a:rPr>
              <a:t> de </a:t>
            </a:r>
            <a:r>
              <a:rPr lang="en-US" sz="3200" dirty="0" err="1">
                <a:latin typeface="STXihei" panose="02010600040101010101" pitchFamily="2" charset="-122"/>
                <a:ea typeface="STXihei" panose="02010600040101010101" pitchFamily="2" charset="-122"/>
              </a:rPr>
              <a:t>gǒu</a:t>
            </a:r>
            <a:endParaRPr lang="en-US" sz="3200" dirty="0">
              <a:latin typeface="STXihei" panose="02010600040101010101" pitchFamily="2" charset="-122"/>
              <a:ea typeface="STXihei" panose="02010600040101010101" pitchFamily="2" charset="-122"/>
            </a:endParaRPr>
          </a:p>
          <a:p>
            <a:pPr algn="ctr"/>
            <a:r>
              <a:rPr lang="zh-CN" altLang="en-US" sz="5400" dirty="0">
                <a:latin typeface="KaiTi" panose="02010609060101010101" pitchFamily="49" charset="-122"/>
                <a:ea typeface="KaiTi" panose="02010609060101010101" pitchFamily="49" charset="-122"/>
              </a:rPr>
              <a:t>  爸爸的狗</a:t>
            </a:r>
            <a:r>
              <a:rPr lang="zh-CN" altLang="en-US" sz="5400" b="1" dirty="0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。</a:t>
            </a:r>
            <a:endParaRPr lang="en-US" sz="54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3F24FFEC-2905-E859-6C84-2325A0D04A2B}"/>
              </a:ext>
            </a:extLst>
          </p:cNvPr>
          <p:cNvSpPr txBox="1"/>
          <p:nvPr/>
        </p:nvSpPr>
        <p:spPr>
          <a:xfrm>
            <a:off x="6172202" y="1970424"/>
            <a:ext cx="11277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A.</a:t>
            </a: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FB206C9C-87D0-69A6-BB6C-BE2FF0168B77}"/>
              </a:ext>
            </a:extLst>
          </p:cNvPr>
          <p:cNvSpPr txBox="1"/>
          <p:nvPr/>
        </p:nvSpPr>
        <p:spPr>
          <a:xfrm>
            <a:off x="6200290" y="3860861"/>
            <a:ext cx="11277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B.</a:t>
            </a:r>
          </a:p>
        </p:txBody>
      </p:sp>
      <p:sp>
        <p:nvSpPr>
          <p:cNvPr id="14" name="วงรี 13">
            <a:extLst>
              <a:ext uri="{FF2B5EF4-FFF2-40B4-BE49-F238E27FC236}">
                <a16:creationId xmlns:a16="http://schemas.microsoft.com/office/drawing/2014/main" id="{9BAD2513-98FD-62C6-8582-FACE07BA71CC}"/>
              </a:ext>
            </a:extLst>
          </p:cNvPr>
          <p:cNvSpPr/>
          <p:nvPr/>
        </p:nvSpPr>
        <p:spPr>
          <a:xfrm>
            <a:off x="6096000" y="3945359"/>
            <a:ext cx="949960" cy="939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21228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กล่องข้อความ 2">
            <a:extLst>
              <a:ext uri="{FF2B5EF4-FFF2-40B4-BE49-F238E27FC236}">
                <a16:creationId xmlns:a16="http://schemas.microsoft.com/office/drawing/2014/main" id="{1C979880-93D1-44D7-8134-054500D5C5D2}"/>
              </a:ext>
            </a:extLst>
          </p:cNvPr>
          <p:cNvSpPr txBox="1"/>
          <p:nvPr/>
        </p:nvSpPr>
        <p:spPr>
          <a:xfrm>
            <a:off x="3886926" y="4851603"/>
            <a:ext cx="52769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800" b="1" dirty="0">
                <a:solidFill>
                  <a:srgbClr val="FF000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我</a:t>
            </a:r>
            <a:r>
              <a:rPr lang="zh-CN" altLang="en-US" sz="8800" b="1" dirty="0">
                <a:latin typeface="KaiTi" panose="02010609060101010101" pitchFamily="49" charset="-122"/>
                <a:ea typeface="KaiTi" panose="02010609060101010101" pitchFamily="49" charset="-122"/>
              </a:rPr>
              <a:t>的</a:t>
            </a:r>
            <a:r>
              <a:rPr lang="zh-CN" altLang="en-US" sz="8800" b="1" dirty="0">
                <a:solidFill>
                  <a:srgbClr val="7030A0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爸爸</a:t>
            </a:r>
            <a:r>
              <a:rPr lang="zh-CN" altLang="en-US" sz="8000" b="1" dirty="0">
                <a:latin typeface="华文楷体" pitchFamily="2" charset="-122"/>
                <a:ea typeface="华文楷体" pitchFamily="2" charset="-122"/>
                <a:sym typeface="Times New Roman" pitchFamily="18" charset="0"/>
              </a:rPr>
              <a:t>。</a:t>
            </a:r>
            <a:endParaRPr lang="th-TH" sz="8000" dirty="0">
              <a:latin typeface="KaiTi" panose="02010609060101010101" pitchFamily="49" charset="-122"/>
              <a:ea typeface="KaiTi" panose="02010609060101010101" pitchFamily="49" charset="-122"/>
            </a:endParaRP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B4FCA45A-E18A-4F5C-8B61-C4BE23393A09}"/>
              </a:ext>
            </a:extLst>
          </p:cNvPr>
          <p:cNvSpPr txBox="1"/>
          <p:nvPr/>
        </p:nvSpPr>
        <p:spPr>
          <a:xfrm>
            <a:off x="3457500" y="3928871"/>
            <a:ext cx="5276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Mitr ExtraLight" panose="00000300000000000000" pitchFamily="2" charset="-34"/>
                <a:ea typeface="YOUSHEhaoshenti" panose="00020600040101010101" pitchFamily="18" charset="-122"/>
                <a:cs typeface="Mitr ExtraLight" panose="00000300000000000000" pitchFamily="2" charset="-34"/>
              </a:rPr>
              <a:t>w</a:t>
            </a:r>
            <a:r>
              <a:rPr kumimoji="0" lang="th-TH" altLang="th-TH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Mitr ExtraLight" panose="00000300000000000000" pitchFamily="2" charset="-34"/>
                <a:ea typeface="YOUSHEhaoshenti" panose="00020600040101010101" pitchFamily="18" charset="-122"/>
                <a:cs typeface="Mitr ExtraLight" panose="00000300000000000000" pitchFamily="2" charset="-34"/>
              </a:rPr>
              <a:t>ǒ</a:t>
            </a:r>
            <a:r>
              <a:rPr kumimoji="0" lang="th-TH" altLang="th-TH" sz="60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Mitr ExtraLight" panose="00000300000000000000" pitchFamily="2" charset="-34"/>
                <a:ea typeface="YOUSHEhaoshenti" panose="00020600040101010101" pitchFamily="18" charset="-122"/>
                <a:cs typeface="Mitr ExtraLight" panose="00000300000000000000" pitchFamily="2" charset="-34"/>
              </a:rPr>
              <a:t> </a:t>
            </a:r>
            <a:r>
              <a:rPr kumimoji="0" lang="th-TH" altLang="th-TH" sz="60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Mitr ExtraLight" panose="00000300000000000000" pitchFamily="2" charset="-34"/>
                <a:ea typeface="YOUSHEhaoshenti" panose="00020600040101010101" pitchFamily="18" charset="-122"/>
                <a:cs typeface="Mitr ExtraLight" panose="00000300000000000000" pitchFamily="2" charset="-34"/>
              </a:rPr>
              <a:t>de</a:t>
            </a:r>
            <a:r>
              <a:rPr kumimoji="0" lang="th-TH" altLang="th-TH" sz="60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Mitr ExtraLight" panose="00000300000000000000" pitchFamily="2" charset="-34"/>
                <a:ea typeface="YOUSHEhaoshenti" panose="00020600040101010101" pitchFamily="18" charset="-122"/>
                <a:cs typeface="Mitr ExtraLight" panose="00000300000000000000" pitchFamily="2" charset="-34"/>
              </a:rPr>
              <a:t> </a:t>
            </a:r>
            <a:r>
              <a:rPr kumimoji="0" lang="th-TH" altLang="th-TH" sz="6000" b="1" i="0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Mitr ExtraLight" panose="00000300000000000000" pitchFamily="2" charset="-34"/>
                <a:ea typeface="YOUSHEhaoshenti" panose="00020600040101010101" pitchFamily="18" charset="-122"/>
                <a:cs typeface="Mitr ExtraLight" panose="00000300000000000000" pitchFamily="2" charset="-34"/>
              </a:rPr>
              <a:t>bà</a:t>
            </a:r>
            <a:r>
              <a:rPr kumimoji="0" lang="th-TH" altLang="th-TH" sz="60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Mitr ExtraLight" panose="00000300000000000000" pitchFamily="2" charset="-34"/>
                <a:ea typeface="YOUSHEhaoshenti" panose="00020600040101010101" pitchFamily="18" charset="-122"/>
                <a:cs typeface="Mitr ExtraLight" panose="00000300000000000000" pitchFamily="2" charset="-34"/>
              </a:rPr>
              <a:t> </a:t>
            </a:r>
            <a:r>
              <a:rPr kumimoji="0" lang="th-TH" altLang="th-TH" sz="6000" b="1" i="0" u="none" strike="noStrike" cap="none" normalizeH="0" baseline="0" dirty="0" err="1">
                <a:ln>
                  <a:noFill/>
                </a:ln>
                <a:solidFill>
                  <a:srgbClr val="7030A0"/>
                </a:solidFill>
                <a:effectLst/>
                <a:latin typeface="Mitr ExtraLight" panose="00000300000000000000" pitchFamily="2" charset="-34"/>
                <a:ea typeface="YOUSHEhaoshenti" panose="00020600040101010101" pitchFamily="18" charset="-122"/>
                <a:cs typeface="Mitr ExtraLight" panose="00000300000000000000" pitchFamily="2" charset="-34"/>
              </a:rPr>
              <a:t>ba</a:t>
            </a:r>
            <a:r>
              <a:rPr kumimoji="0" lang="th-TH" altLang="th-TH" sz="54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Mitr ExtraLight" panose="00000300000000000000" pitchFamily="2" charset="-34"/>
                <a:ea typeface="YOUSHEhaoshenti" panose="00020600040101010101" pitchFamily="18" charset="-122"/>
                <a:cs typeface="Mitr ExtraLight" panose="00000300000000000000" pitchFamily="2" charset="-34"/>
              </a:rPr>
              <a:t> </a:t>
            </a:r>
            <a:endParaRPr kumimoji="0" lang="th-TH" altLang="th-TH" sz="6000" b="1" i="0" u="none" strike="noStrike" cap="none" normalizeH="0" baseline="0" dirty="0">
              <a:ln>
                <a:noFill/>
              </a:ln>
              <a:solidFill>
                <a:srgbClr val="7030A0"/>
              </a:solidFill>
              <a:effectLst/>
              <a:latin typeface="Mitr ExtraLight" panose="00000300000000000000" pitchFamily="2" charset="-34"/>
              <a:ea typeface="YOUSHEhaoshenti" panose="00020600040101010101" pitchFamily="18" charset="-122"/>
              <a:cs typeface="Mitr ExtraLight" panose="00000300000000000000" pitchFamily="2" charset="-34"/>
            </a:endParaRPr>
          </a:p>
          <a:p>
            <a:endParaRPr lang="th-TH" sz="1100" dirty="0"/>
          </a:p>
        </p:txBody>
      </p:sp>
      <p:pic>
        <p:nvPicPr>
          <p:cNvPr id="6146" name="Picture 2" descr="แม่และเด็ก คุณพ่อมือใหม่อย่างผม...ก็ซึมเศร้านะ">
            <a:extLst>
              <a:ext uri="{FF2B5EF4-FFF2-40B4-BE49-F238E27FC236}">
                <a16:creationId xmlns:a16="http://schemas.microsoft.com/office/drawing/2014/main" id="{AAD18B31-5320-70F5-0176-93A7E01281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1" b="15677"/>
          <a:stretch/>
        </p:blipFill>
        <p:spPr bwMode="auto">
          <a:xfrm>
            <a:off x="3633884" y="425783"/>
            <a:ext cx="4394033" cy="34908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ลูกศรเชื่อมต่อแบบตรง 5">
            <a:extLst>
              <a:ext uri="{FF2B5EF4-FFF2-40B4-BE49-F238E27FC236}">
                <a16:creationId xmlns:a16="http://schemas.microsoft.com/office/drawing/2014/main" id="{2E2A8DD8-F4CD-1F84-C2A7-46414DD14659}"/>
              </a:ext>
            </a:extLst>
          </p:cNvPr>
          <p:cNvCxnSpPr>
            <a:cxnSpLocks/>
          </p:cNvCxnSpPr>
          <p:nvPr/>
        </p:nvCxnSpPr>
        <p:spPr>
          <a:xfrm>
            <a:off x="3071983" y="696375"/>
            <a:ext cx="1123801" cy="56020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1222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484</Words>
  <Application>Microsoft Office PowerPoint</Application>
  <PresentationFormat>แบบจอกว้าง</PresentationFormat>
  <Paragraphs>236</Paragraphs>
  <Slides>43</Slides>
  <Notes>8</Notes>
  <HiddenSlides>0</HiddenSlides>
  <MMClips>2</MMClips>
  <ScaleCrop>false</ScaleCrop>
  <HeadingPairs>
    <vt:vector size="6" baseType="variant">
      <vt:variant>
        <vt:lpstr>ฟอนต์ที่ถูกใช้</vt:lpstr>
      </vt:variant>
      <vt:variant>
        <vt:i4>15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43</vt:i4>
      </vt:variant>
    </vt:vector>
  </HeadingPairs>
  <TitlesOfParts>
    <vt:vector size="59" baseType="lpstr">
      <vt:lpstr>STXihei</vt:lpstr>
      <vt:lpstr>AaXiaoxiaokaipinyin (Non-Commer</vt:lpstr>
      <vt:lpstr>Mitr</vt:lpstr>
      <vt:lpstr>Calibri</vt:lpstr>
      <vt:lpstr>KaiTi</vt:lpstr>
      <vt:lpstr>ImKids</vt:lpstr>
      <vt:lpstr>TH SarabunPSK</vt:lpstr>
      <vt:lpstr>华文楷体</vt:lpstr>
      <vt:lpstr>Calibri Light</vt:lpstr>
      <vt:lpstr>YouYuan</vt:lpstr>
      <vt:lpstr>Arial</vt:lpstr>
      <vt:lpstr>汉仪粗圆简</vt:lpstr>
      <vt:lpstr>Mitr ExtraLight</vt:lpstr>
      <vt:lpstr>milk tea Med</vt:lpstr>
      <vt:lpstr>ChahlamThin</vt:lpstr>
      <vt:lpstr>ธีมของ Office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warawut lakman</dc:creator>
  <cp:lastModifiedBy>warawut lakman</cp:lastModifiedBy>
  <cp:revision>12</cp:revision>
  <dcterms:created xsi:type="dcterms:W3CDTF">2025-09-08T00:40:00Z</dcterms:created>
  <dcterms:modified xsi:type="dcterms:W3CDTF">2025-12-23T02:03:19Z</dcterms:modified>
</cp:coreProperties>
</file>