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65"/>
  </p:notesMasterIdLst>
  <p:sldIdLst>
    <p:sldId id="256" r:id="rId2"/>
    <p:sldId id="259" r:id="rId3"/>
    <p:sldId id="260" r:id="rId4"/>
    <p:sldId id="261" r:id="rId5"/>
    <p:sldId id="319" r:id="rId6"/>
    <p:sldId id="311" r:id="rId7"/>
    <p:sldId id="320" r:id="rId8"/>
    <p:sldId id="312" r:id="rId9"/>
    <p:sldId id="321" r:id="rId10"/>
    <p:sldId id="313" r:id="rId11"/>
    <p:sldId id="322" r:id="rId12"/>
    <p:sldId id="314" r:id="rId13"/>
    <p:sldId id="323" r:id="rId14"/>
    <p:sldId id="315" r:id="rId15"/>
    <p:sldId id="324" r:id="rId16"/>
    <p:sldId id="316" r:id="rId17"/>
    <p:sldId id="325" r:id="rId18"/>
    <p:sldId id="317" r:id="rId19"/>
    <p:sldId id="364" r:id="rId20"/>
    <p:sldId id="318" r:id="rId21"/>
    <p:sldId id="365" r:id="rId22"/>
    <p:sldId id="328" r:id="rId23"/>
    <p:sldId id="337" r:id="rId24"/>
    <p:sldId id="359" r:id="rId25"/>
    <p:sldId id="338" r:id="rId26"/>
    <p:sldId id="360" r:id="rId27"/>
    <p:sldId id="340" r:id="rId28"/>
    <p:sldId id="361" r:id="rId29"/>
    <p:sldId id="341" r:id="rId30"/>
    <p:sldId id="362" r:id="rId31"/>
    <p:sldId id="342" r:id="rId32"/>
    <p:sldId id="363" r:id="rId33"/>
    <p:sldId id="344" r:id="rId34"/>
    <p:sldId id="368" r:id="rId35"/>
    <p:sldId id="345" r:id="rId36"/>
    <p:sldId id="369" r:id="rId37"/>
    <p:sldId id="347" r:id="rId38"/>
    <p:sldId id="370" r:id="rId39"/>
    <p:sldId id="349" r:id="rId40"/>
    <p:sldId id="371" r:id="rId41"/>
    <p:sldId id="381" r:id="rId42"/>
    <p:sldId id="350" r:id="rId43"/>
    <p:sldId id="372" r:id="rId44"/>
    <p:sldId id="351" r:id="rId45"/>
    <p:sldId id="373" r:id="rId46"/>
    <p:sldId id="352" r:id="rId47"/>
    <p:sldId id="374" r:id="rId48"/>
    <p:sldId id="353" r:id="rId49"/>
    <p:sldId id="375" r:id="rId50"/>
    <p:sldId id="354" r:id="rId51"/>
    <p:sldId id="376" r:id="rId52"/>
    <p:sldId id="355" r:id="rId53"/>
    <p:sldId id="377" r:id="rId54"/>
    <p:sldId id="356" r:id="rId55"/>
    <p:sldId id="378" r:id="rId56"/>
    <p:sldId id="357" r:id="rId57"/>
    <p:sldId id="379" r:id="rId58"/>
    <p:sldId id="358" r:id="rId59"/>
    <p:sldId id="380" r:id="rId60"/>
    <p:sldId id="382" r:id="rId61"/>
    <p:sldId id="329" r:id="rId62"/>
    <p:sldId id="330" r:id="rId63"/>
    <p:sldId id="287" r:id="rId64"/>
  </p:sldIdLst>
  <p:sldSz cx="9144000" cy="5143500" type="screen16x9"/>
  <p:notesSz cx="6858000" cy="9144000"/>
  <p:embeddedFontLst>
    <p:embeddedFont>
      <p:font typeface="Karla" pitchFamily="2" charset="0"/>
      <p:regular r:id="rId66"/>
      <p:bold r:id="rId67"/>
      <p:italic r:id="rId68"/>
      <p:boldItalic r:id="rId69"/>
    </p:embeddedFont>
    <p:embeddedFont>
      <p:font typeface="Love Ya Like A Sister" panose="020B0604020202020204" charset="0"/>
      <p:regular r:id="rId70"/>
    </p:embeddedFont>
    <p:embeddedFont>
      <p:font typeface="Print Bold" panose="02000000000000000000" pitchFamily="2" charset="0"/>
      <p:regular r:id="rId7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18">
          <p15:clr>
            <a:srgbClr val="9AA0A6"/>
          </p15:clr>
        </p15:guide>
        <p15:guide id="2" orient="horz" pos="2610">
          <p15:clr>
            <a:srgbClr val="9AA0A6"/>
          </p15:clr>
        </p15:guide>
        <p15:guide id="3" orient="horz" pos="925">
          <p15:clr>
            <a:srgbClr val="9AA0A6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  <a:srgbClr val="B5C4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13F9B2-7413-4761-945D-95E583C3F210}">
  <a:tblStyle styleId="{9A13F9B2-7413-4761-945D-95E583C3F2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817" autoAdjust="0"/>
  </p:normalViewPr>
  <p:slideViewPr>
    <p:cSldViewPr snapToGrid="0">
      <p:cViewPr varScale="1">
        <p:scale>
          <a:sx n="92" d="100"/>
          <a:sy n="92" d="100"/>
        </p:scale>
        <p:origin x="1190" y="293"/>
      </p:cViewPr>
      <p:guideLst>
        <p:guide orient="horz" pos="618"/>
        <p:guide orient="horz" pos="2610"/>
        <p:guide orient="horz" pos="92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1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5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microsoft.com/office/2016/11/relationships/changesInfo" Target="changesInfos/changesInfo1.xml"/><Relationship Id="rId7" Type="http://schemas.openxmlformats.org/officeDocument/2006/relationships/slide" Target="slides/slide6.xml"/><Relationship Id="rId71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papatch Niyom" userId="7fe56e39e9b889be" providerId="LiveId" clId="{4F0A9293-5545-42B6-B99D-2DB105FEEDB0}"/>
    <pc:docChg chg="delSld">
      <pc:chgData name="Napapatch Niyom" userId="7fe56e39e9b889be" providerId="LiveId" clId="{4F0A9293-5545-42B6-B99D-2DB105FEEDB0}" dt="2026-01-27T09:43:22.528" v="8" actId="2696"/>
      <pc:docMkLst>
        <pc:docMk/>
      </pc:docMkLst>
      <pc:sldChg chg="del">
        <pc:chgData name="Napapatch Niyom" userId="7fe56e39e9b889be" providerId="LiveId" clId="{4F0A9293-5545-42B6-B99D-2DB105FEEDB0}" dt="2026-01-27T09:42:59.446" v="1" actId="2696"/>
        <pc:sldMkLst>
          <pc:docMk/>
          <pc:sldMk cId="1521949809" sldId="257"/>
        </pc:sldMkLst>
      </pc:sldChg>
      <pc:sldChg chg="del">
        <pc:chgData name="Napapatch Niyom" userId="7fe56e39e9b889be" providerId="LiveId" clId="{4F0A9293-5545-42B6-B99D-2DB105FEEDB0}" dt="2026-01-27T09:43:13.243" v="5" actId="2696"/>
        <pc:sldMkLst>
          <pc:docMk/>
          <pc:sldMk cId="2057460422" sldId="262"/>
        </pc:sldMkLst>
      </pc:sldChg>
      <pc:sldChg chg="del">
        <pc:chgData name="Napapatch Niyom" userId="7fe56e39e9b889be" providerId="LiveId" clId="{4F0A9293-5545-42B6-B99D-2DB105FEEDB0}" dt="2026-01-27T09:43:16.272" v="6" actId="2696"/>
        <pc:sldMkLst>
          <pc:docMk/>
          <pc:sldMk cId="3916389536" sldId="263"/>
        </pc:sldMkLst>
      </pc:sldChg>
      <pc:sldChg chg="del">
        <pc:chgData name="Napapatch Niyom" userId="7fe56e39e9b889be" providerId="LiveId" clId="{4F0A9293-5545-42B6-B99D-2DB105FEEDB0}" dt="2026-01-27T09:43:19.542" v="7" actId="2696"/>
        <pc:sldMkLst>
          <pc:docMk/>
          <pc:sldMk cId="2441903441" sldId="264"/>
        </pc:sldMkLst>
      </pc:sldChg>
      <pc:sldChg chg="del">
        <pc:chgData name="Napapatch Niyom" userId="7fe56e39e9b889be" providerId="LiveId" clId="{4F0A9293-5545-42B6-B99D-2DB105FEEDB0}" dt="2026-01-27T09:43:22.528" v="8" actId="2696"/>
        <pc:sldMkLst>
          <pc:docMk/>
          <pc:sldMk cId="342388205" sldId="265"/>
        </pc:sldMkLst>
      </pc:sldChg>
      <pc:sldChg chg="del">
        <pc:chgData name="Napapatch Niyom" userId="7fe56e39e9b889be" providerId="LiveId" clId="{4F0A9293-5545-42B6-B99D-2DB105FEEDB0}" dt="2026-01-27T09:42:55.805" v="0" actId="2696"/>
        <pc:sldMkLst>
          <pc:docMk/>
          <pc:sldMk cId="3862581380" sldId="331"/>
        </pc:sldMkLst>
      </pc:sldChg>
      <pc:sldChg chg="del">
        <pc:chgData name="Napapatch Niyom" userId="7fe56e39e9b889be" providerId="LiveId" clId="{4F0A9293-5545-42B6-B99D-2DB105FEEDB0}" dt="2026-01-27T09:43:04.045" v="2" actId="2696"/>
        <pc:sldMkLst>
          <pc:docMk/>
          <pc:sldMk cId="2633966700" sldId="332"/>
        </pc:sldMkLst>
      </pc:sldChg>
      <pc:sldChg chg="del">
        <pc:chgData name="Napapatch Niyom" userId="7fe56e39e9b889be" providerId="LiveId" clId="{4F0A9293-5545-42B6-B99D-2DB105FEEDB0}" dt="2026-01-27T09:43:07.273" v="3" actId="2696"/>
        <pc:sldMkLst>
          <pc:docMk/>
          <pc:sldMk cId="3550148508" sldId="333"/>
        </pc:sldMkLst>
      </pc:sldChg>
      <pc:sldChg chg="del">
        <pc:chgData name="Napapatch Niyom" userId="7fe56e39e9b889be" providerId="LiveId" clId="{4F0A9293-5545-42B6-B99D-2DB105FEEDB0}" dt="2026-01-27T09:43:10.349" v="4" actId="2696"/>
        <pc:sldMkLst>
          <pc:docMk/>
          <pc:sldMk cId="2983672758" sldId="334"/>
        </pc:sldMkLst>
      </pc:sldChg>
      <pc:sldMasterChg chg="delSldLayout">
        <pc:chgData name="Napapatch Niyom" userId="7fe56e39e9b889be" providerId="LiveId" clId="{4F0A9293-5545-42B6-B99D-2DB105FEEDB0}" dt="2026-01-27T09:43:22.528" v="8" actId="2696"/>
        <pc:sldMasterMkLst>
          <pc:docMk/>
          <pc:sldMasterMk cId="0" sldId="2147483673"/>
        </pc:sldMasterMkLst>
        <pc:sldLayoutChg chg="del">
          <pc:chgData name="Napapatch Niyom" userId="7fe56e39e9b889be" providerId="LiveId" clId="{4F0A9293-5545-42B6-B99D-2DB105FEEDB0}" dt="2026-01-27T09:43:22.528" v="8" actId="2696"/>
          <pc:sldLayoutMkLst>
            <pc:docMk/>
            <pc:sldMasterMk cId="0" sldId="2147483673"/>
            <pc:sldLayoutMk cId="3194134494" sldId="214748367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3711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8570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8558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1381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9692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6723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1775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18939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33158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>
          <a:extLst>
            <a:ext uri="{FF2B5EF4-FFF2-40B4-BE49-F238E27FC236}">
              <a16:creationId xmlns:a16="http://schemas.microsoft.com/office/drawing/2014/main" id="{96CBCEB2-2D13-6709-3A7C-52F49CD5A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>
            <a:extLst>
              <a:ext uri="{FF2B5EF4-FFF2-40B4-BE49-F238E27FC236}">
                <a16:creationId xmlns:a16="http://schemas.microsoft.com/office/drawing/2014/main" id="{834AF315-2756-1002-F7F4-311E14CFC6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>
            <a:extLst>
              <a:ext uri="{FF2B5EF4-FFF2-40B4-BE49-F238E27FC236}">
                <a16:creationId xmlns:a16="http://schemas.microsoft.com/office/drawing/2014/main" id="{279EDEB1-E82D-1551-4776-616FBE074B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288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40609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>
          <a:extLst>
            <a:ext uri="{FF2B5EF4-FFF2-40B4-BE49-F238E27FC236}">
              <a16:creationId xmlns:a16="http://schemas.microsoft.com/office/drawing/2014/main" id="{EB5D0AAF-3879-0E47-1085-4D84E8954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>
            <a:extLst>
              <a:ext uri="{FF2B5EF4-FFF2-40B4-BE49-F238E27FC236}">
                <a16:creationId xmlns:a16="http://schemas.microsoft.com/office/drawing/2014/main" id="{A6DD9AF6-8A83-1D4D-B418-F715F36361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>
            <a:extLst>
              <a:ext uri="{FF2B5EF4-FFF2-40B4-BE49-F238E27FC236}">
                <a16:creationId xmlns:a16="http://schemas.microsoft.com/office/drawing/2014/main" id="{9BDE68E4-32D8-1324-E279-9F8D8FA8EE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02645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19203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83493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>
          <a:extLst>
            <a:ext uri="{FF2B5EF4-FFF2-40B4-BE49-F238E27FC236}">
              <a16:creationId xmlns:a16="http://schemas.microsoft.com/office/drawing/2014/main" id="{701309A3-ED02-08F8-FAB8-35ACFD529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>
            <a:extLst>
              <a:ext uri="{FF2B5EF4-FFF2-40B4-BE49-F238E27FC236}">
                <a16:creationId xmlns:a16="http://schemas.microsoft.com/office/drawing/2014/main" id="{1AB0CE8C-3964-C9C7-4506-E15552BCC4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>
            <a:extLst>
              <a:ext uri="{FF2B5EF4-FFF2-40B4-BE49-F238E27FC236}">
                <a16:creationId xmlns:a16="http://schemas.microsoft.com/office/drawing/2014/main" id="{9AF8D7CD-6F6F-C440-8941-FEDA6DD63B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38468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27284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>
          <a:extLst>
            <a:ext uri="{FF2B5EF4-FFF2-40B4-BE49-F238E27FC236}">
              <a16:creationId xmlns:a16="http://schemas.microsoft.com/office/drawing/2014/main" id="{081EDC90-9A72-865F-B99F-601168F4A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>
            <a:extLst>
              <a:ext uri="{FF2B5EF4-FFF2-40B4-BE49-F238E27FC236}">
                <a16:creationId xmlns:a16="http://schemas.microsoft.com/office/drawing/2014/main" id="{73621A0A-5095-8AF9-351C-0157D95B25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>
            <a:extLst>
              <a:ext uri="{FF2B5EF4-FFF2-40B4-BE49-F238E27FC236}">
                <a16:creationId xmlns:a16="http://schemas.microsoft.com/office/drawing/2014/main" id="{1C4D08D6-2DF2-53DB-DB81-976EA6B0D5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85350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64204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>
          <a:extLst>
            <a:ext uri="{FF2B5EF4-FFF2-40B4-BE49-F238E27FC236}">
              <a16:creationId xmlns:a16="http://schemas.microsoft.com/office/drawing/2014/main" id="{442CA585-30A8-6C33-921B-70B427BA2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>
            <a:extLst>
              <a:ext uri="{FF2B5EF4-FFF2-40B4-BE49-F238E27FC236}">
                <a16:creationId xmlns:a16="http://schemas.microsoft.com/office/drawing/2014/main" id="{67E19D73-F038-E24A-2A55-7C9EF78E15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>
            <a:extLst>
              <a:ext uri="{FF2B5EF4-FFF2-40B4-BE49-F238E27FC236}">
                <a16:creationId xmlns:a16="http://schemas.microsoft.com/office/drawing/2014/main" id="{94A88743-727E-5BF0-0DAE-33FFFC5C9B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4315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1180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c45de99c7e_0_187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c45de99c7e_0_187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>
          <a:extLst>
            <a:ext uri="{FF2B5EF4-FFF2-40B4-BE49-F238E27FC236}">
              <a16:creationId xmlns:a16="http://schemas.microsoft.com/office/drawing/2014/main" id="{76EB4740-388B-6037-31F7-D30CE0A8A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>
            <a:extLst>
              <a:ext uri="{FF2B5EF4-FFF2-40B4-BE49-F238E27FC236}">
                <a16:creationId xmlns:a16="http://schemas.microsoft.com/office/drawing/2014/main" id="{A7782345-2640-C02D-2EB3-1278E8EFE8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>
            <a:extLst>
              <a:ext uri="{FF2B5EF4-FFF2-40B4-BE49-F238E27FC236}">
                <a16:creationId xmlns:a16="http://schemas.microsoft.com/office/drawing/2014/main" id="{039B6077-7A49-4A2B-B779-95B247CE9D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57384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87500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>
          <a:extLst>
            <a:ext uri="{FF2B5EF4-FFF2-40B4-BE49-F238E27FC236}">
              <a16:creationId xmlns:a16="http://schemas.microsoft.com/office/drawing/2014/main" id="{608EE361-4221-81EC-09EE-AD4ED67CB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>
            <a:extLst>
              <a:ext uri="{FF2B5EF4-FFF2-40B4-BE49-F238E27FC236}">
                <a16:creationId xmlns:a16="http://schemas.microsoft.com/office/drawing/2014/main" id="{73457E4D-FB6D-3308-684A-3C0868BC31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>
            <a:extLst>
              <a:ext uri="{FF2B5EF4-FFF2-40B4-BE49-F238E27FC236}">
                <a16:creationId xmlns:a16="http://schemas.microsoft.com/office/drawing/2014/main" id="{9118DDF4-9199-3DC3-95E8-AD84E1B395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82665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14781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>
          <a:extLst>
            <a:ext uri="{FF2B5EF4-FFF2-40B4-BE49-F238E27FC236}">
              <a16:creationId xmlns:a16="http://schemas.microsoft.com/office/drawing/2014/main" id="{5C5C4DC6-9ED0-C931-A784-32C5BDDAC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>
            <a:extLst>
              <a:ext uri="{FF2B5EF4-FFF2-40B4-BE49-F238E27FC236}">
                <a16:creationId xmlns:a16="http://schemas.microsoft.com/office/drawing/2014/main" id="{43E95B4E-5524-81D2-7DDA-64336D32BF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>
            <a:extLst>
              <a:ext uri="{FF2B5EF4-FFF2-40B4-BE49-F238E27FC236}">
                <a16:creationId xmlns:a16="http://schemas.microsoft.com/office/drawing/2014/main" id="{5CAE0FB0-2B91-AF28-ECFD-01EA457001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4193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00439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>
          <a:extLst>
            <a:ext uri="{FF2B5EF4-FFF2-40B4-BE49-F238E27FC236}">
              <a16:creationId xmlns:a16="http://schemas.microsoft.com/office/drawing/2014/main" id="{DE26AD22-36D2-FD02-27B7-DCEA2DBFD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>
            <a:extLst>
              <a:ext uri="{FF2B5EF4-FFF2-40B4-BE49-F238E27FC236}">
                <a16:creationId xmlns:a16="http://schemas.microsoft.com/office/drawing/2014/main" id="{015B758D-29DC-B8D3-DD89-8265BE1F9D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>
            <a:extLst>
              <a:ext uri="{FF2B5EF4-FFF2-40B4-BE49-F238E27FC236}">
                <a16:creationId xmlns:a16="http://schemas.microsoft.com/office/drawing/2014/main" id="{34CFCF34-D688-9E14-7F72-C49F9E488C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42720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98432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>
          <a:extLst>
            <a:ext uri="{FF2B5EF4-FFF2-40B4-BE49-F238E27FC236}">
              <a16:creationId xmlns:a16="http://schemas.microsoft.com/office/drawing/2014/main" id="{E850A60A-0FC3-8A12-9C22-DFFA8ED8E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>
            <a:extLst>
              <a:ext uri="{FF2B5EF4-FFF2-40B4-BE49-F238E27FC236}">
                <a16:creationId xmlns:a16="http://schemas.microsoft.com/office/drawing/2014/main" id="{9BCD6FF8-D382-57FC-E4B4-C078FBF4B0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>
            <a:extLst>
              <a:ext uri="{FF2B5EF4-FFF2-40B4-BE49-F238E27FC236}">
                <a16:creationId xmlns:a16="http://schemas.microsoft.com/office/drawing/2014/main" id="{68B36101-4D2A-0F10-E87C-7750B968DB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85192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8948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>
          <a:extLst>
            <a:ext uri="{FF2B5EF4-FFF2-40B4-BE49-F238E27FC236}">
              <a16:creationId xmlns:a16="http://schemas.microsoft.com/office/drawing/2014/main" id="{DAFD1D4C-9B08-74AE-3020-66C07A57A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>
            <a:extLst>
              <a:ext uri="{FF2B5EF4-FFF2-40B4-BE49-F238E27FC236}">
                <a16:creationId xmlns:a16="http://schemas.microsoft.com/office/drawing/2014/main" id="{391642AD-1DF2-8B6F-D121-1C66742EF0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>
            <a:extLst>
              <a:ext uri="{FF2B5EF4-FFF2-40B4-BE49-F238E27FC236}">
                <a16:creationId xmlns:a16="http://schemas.microsoft.com/office/drawing/2014/main" id="{AC65F49D-76C3-5B60-80E4-972698187C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02724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>
          <a:extLst>
            <a:ext uri="{FF2B5EF4-FFF2-40B4-BE49-F238E27FC236}">
              <a16:creationId xmlns:a16="http://schemas.microsoft.com/office/drawing/2014/main" id="{CAA1E86F-8E6B-E1A4-8A72-B10A3EDD5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>
            <a:extLst>
              <a:ext uri="{FF2B5EF4-FFF2-40B4-BE49-F238E27FC236}">
                <a16:creationId xmlns:a16="http://schemas.microsoft.com/office/drawing/2014/main" id="{78F58B64-504E-C0DD-EC75-C6BF45006F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>
            <a:extLst>
              <a:ext uri="{FF2B5EF4-FFF2-40B4-BE49-F238E27FC236}">
                <a16:creationId xmlns:a16="http://schemas.microsoft.com/office/drawing/2014/main" id="{052E0F3B-68A0-4A9F-41B7-A5B89BE823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36645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44052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>
          <a:extLst>
            <a:ext uri="{FF2B5EF4-FFF2-40B4-BE49-F238E27FC236}">
              <a16:creationId xmlns:a16="http://schemas.microsoft.com/office/drawing/2014/main" id="{AD94F137-A75D-BC48-A606-975FA754A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>
            <a:extLst>
              <a:ext uri="{FF2B5EF4-FFF2-40B4-BE49-F238E27FC236}">
                <a16:creationId xmlns:a16="http://schemas.microsoft.com/office/drawing/2014/main" id="{66C9CEC4-9E68-2D89-2D0E-E8CDE9E701F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>
            <a:extLst>
              <a:ext uri="{FF2B5EF4-FFF2-40B4-BE49-F238E27FC236}">
                <a16:creationId xmlns:a16="http://schemas.microsoft.com/office/drawing/2014/main" id="{A29FADEB-D60C-F552-F25B-C0AB2A309A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2315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25581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>
          <a:extLst>
            <a:ext uri="{FF2B5EF4-FFF2-40B4-BE49-F238E27FC236}">
              <a16:creationId xmlns:a16="http://schemas.microsoft.com/office/drawing/2014/main" id="{0890E190-CB6F-A754-6986-C4B32A7C6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>
            <a:extLst>
              <a:ext uri="{FF2B5EF4-FFF2-40B4-BE49-F238E27FC236}">
                <a16:creationId xmlns:a16="http://schemas.microsoft.com/office/drawing/2014/main" id="{4C3E139D-E3BC-0887-A87F-AD87DE5517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>
            <a:extLst>
              <a:ext uri="{FF2B5EF4-FFF2-40B4-BE49-F238E27FC236}">
                <a16:creationId xmlns:a16="http://schemas.microsoft.com/office/drawing/2014/main" id="{4296B4E9-5A70-ABD9-3674-62C4FD1A55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041181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728495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>
          <a:extLst>
            <a:ext uri="{FF2B5EF4-FFF2-40B4-BE49-F238E27FC236}">
              <a16:creationId xmlns:a16="http://schemas.microsoft.com/office/drawing/2014/main" id="{E4172402-5349-60DB-F56C-DD6395545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>
            <a:extLst>
              <a:ext uri="{FF2B5EF4-FFF2-40B4-BE49-F238E27FC236}">
                <a16:creationId xmlns:a16="http://schemas.microsoft.com/office/drawing/2014/main" id="{F5496198-0D63-0545-866D-114EE066F8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>
            <a:extLst>
              <a:ext uri="{FF2B5EF4-FFF2-40B4-BE49-F238E27FC236}">
                <a16:creationId xmlns:a16="http://schemas.microsoft.com/office/drawing/2014/main" id="{8D7F467E-E438-0FA2-DBCA-F5F6512504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3254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97168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>
          <a:extLst>
            <a:ext uri="{FF2B5EF4-FFF2-40B4-BE49-F238E27FC236}">
              <a16:creationId xmlns:a16="http://schemas.microsoft.com/office/drawing/2014/main" id="{D665B1E2-BD95-7085-0368-5A6BBCCB3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>
            <a:extLst>
              <a:ext uri="{FF2B5EF4-FFF2-40B4-BE49-F238E27FC236}">
                <a16:creationId xmlns:a16="http://schemas.microsoft.com/office/drawing/2014/main" id="{5C5FF7DE-BD20-685E-F89F-8D8D22262D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>
            <a:extLst>
              <a:ext uri="{FF2B5EF4-FFF2-40B4-BE49-F238E27FC236}">
                <a16:creationId xmlns:a16="http://schemas.microsoft.com/office/drawing/2014/main" id="{7EAE1D16-BE7A-13AD-2D0E-FAC7D86270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0051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610963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975915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>
          <a:extLst>
            <a:ext uri="{FF2B5EF4-FFF2-40B4-BE49-F238E27FC236}">
              <a16:creationId xmlns:a16="http://schemas.microsoft.com/office/drawing/2014/main" id="{9B65536D-8167-502C-773F-F534437B6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>
            <a:extLst>
              <a:ext uri="{FF2B5EF4-FFF2-40B4-BE49-F238E27FC236}">
                <a16:creationId xmlns:a16="http://schemas.microsoft.com/office/drawing/2014/main" id="{6347F189-5578-55F0-9DD6-DF2E13DF84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>
            <a:extLst>
              <a:ext uri="{FF2B5EF4-FFF2-40B4-BE49-F238E27FC236}">
                <a16:creationId xmlns:a16="http://schemas.microsoft.com/office/drawing/2014/main" id="{9C4014E2-6096-2F60-3296-26A3FB251D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347359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399095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>
          <a:extLst>
            <a:ext uri="{FF2B5EF4-FFF2-40B4-BE49-F238E27FC236}">
              <a16:creationId xmlns:a16="http://schemas.microsoft.com/office/drawing/2014/main" id="{810D8847-FC8E-08EC-B66E-60E540391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>
            <a:extLst>
              <a:ext uri="{FF2B5EF4-FFF2-40B4-BE49-F238E27FC236}">
                <a16:creationId xmlns:a16="http://schemas.microsoft.com/office/drawing/2014/main" id="{3B17D8D5-6EED-AE22-D263-53CB32073F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>
            <a:extLst>
              <a:ext uri="{FF2B5EF4-FFF2-40B4-BE49-F238E27FC236}">
                <a16:creationId xmlns:a16="http://schemas.microsoft.com/office/drawing/2014/main" id="{B9EA0B51-1302-878E-5454-07A24177F0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836379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219031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>
          <a:extLst>
            <a:ext uri="{FF2B5EF4-FFF2-40B4-BE49-F238E27FC236}">
              <a16:creationId xmlns:a16="http://schemas.microsoft.com/office/drawing/2014/main" id="{8C8DCF10-FA1E-BDF2-0C11-AC6E93D03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>
            <a:extLst>
              <a:ext uri="{FF2B5EF4-FFF2-40B4-BE49-F238E27FC236}">
                <a16:creationId xmlns:a16="http://schemas.microsoft.com/office/drawing/2014/main" id="{B7AE1762-5730-BD13-3BD2-5613170714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>
            <a:extLst>
              <a:ext uri="{FF2B5EF4-FFF2-40B4-BE49-F238E27FC236}">
                <a16:creationId xmlns:a16="http://schemas.microsoft.com/office/drawing/2014/main" id="{37A756C3-3E67-5278-8447-FEF9A924DB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549721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061736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>
          <a:extLst>
            <a:ext uri="{FF2B5EF4-FFF2-40B4-BE49-F238E27FC236}">
              <a16:creationId xmlns:a16="http://schemas.microsoft.com/office/drawing/2014/main" id="{71D76324-C769-430F-5C6F-02F7BE545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>
            <a:extLst>
              <a:ext uri="{FF2B5EF4-FFF2-40B4-BE49-F238E27FC236}">
                <a16:creationId xmlns:a16="http://schemas.microsoft.com/office/drawing/2014/main" id="{DE510CF7-793E-1369-38F3-97493D1384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>
            <a:extLst>
              <a:ext uri="{FF2B5EF4-FFF2-40B4-BE49-F238E27FC236}">
                <a16:creationId xmlns:a16="http://schemas.microsoft.com/office/drawing/2014/main" id="{341BE34C-B0F4-918E-5E0B-309FF511FF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412522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926982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>
          <a:extLst>
            <a:ext uri="{FF2B5EF4-FFF2-40B4-BE49-F238E27FC236}">
              <a16:creationId xmlns:a16="http://schemas.microsoft.com/office/drawing/2014/main" id="{4FF64624-722A-9854-6491-07ABAD9B8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>
            <a:extLst>
              <a:ext uri="{FF2B5EF4-FFF2-40B4-BE49-F238E27FC236}">
                <a16:creationId xmlns:a16="http://schemas.microsoft.com/office/drawing/2014/main" id="{3BEA3821-6544-47D6-2248-754329C638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>
            <a:extLst>
              <a:ext uri="{FF2B5EF4-FFF2-40B4-BE49-F238E27FC236}">
                <a16:creationId xmlns:a16="http://schemas.microsoft.com/office/drawing/2014/main" id="{A764286E-8BFC-642C-236B-69E2E80E99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5317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708183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>
          <a:extLst>
            <a:ext uri="{FF2B5EF4-FFF2-40B4-BE49-F238E27FC236}">
              <a16:creationId xmlns:a16="http://schemas.microsoft.com/office/drawing/2014/main" id="{DE546656-82C0-88F9-0984-9DB7E4178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>
            <a:extLst>
              <a:ext uri="{FF2B5EF4-FFF2-40B4-BE49-F238E27FC236}">
                <a16:creationId xmlns:a16="http://schemas.microsoft.com/office/drawing/2014/main" id="{2DD4A5F9-D6EC-C2B9-9A63-C9B01AD0CA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>
            <a:extLst>
              <a:ext uri="{FF2B5EF4-FFF2-40B4-BE49-F238E27FC236}">
                <a16:creationId xmlns:a16="http://schemas.microsoft.com/office/drawing/2014/main" id="{51BEA998-9B8C-DC1D-10BE-4860DA790B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552457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626626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236322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9" name="Google Shape;5699;gb1fa4ddd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0" name="Google Shape;5700;gb1fa4ddd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1606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283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6093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35800" y="213550"/>
            <a:ext cx="8672393" cy="4716400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2471825" y="3657225"/>
            <a:ext cx="456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2471950" y="2988163"/>
            <a:ext cx="4567500" cy="52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2471950" y="1038050"/>
            <a:ext cx="4567500" cy="186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2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2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235800" y="213550"/>
            <a:ext cx="8672393" cy="4716400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TITLE_AND_BODY_1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235725" y="229350"/>
            <a:ext cx="8672400" cy="46848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235800" y="213550"/>
            <a:ext cx="8672393" cy="4716400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2575588" y="2508513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3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3180250" y="1095663"/>
            <a:ext cx="3150900" cy="1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235800" y="213550"/>
            <a:ext cx="8672393" cy="4716400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2524600" y="1307100"/>
            <a:ext cx="44622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130359" y="664915"/>
            <a:ext cx="6883279" cy="3813652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720000" y="1443900"/>
            <a:ext cx="4260300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2_1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235725" y="229350"/>
            <a:ext cx="8672400" cy="46848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1562300" y="303016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1562300" y="3540505"/>
            <a:ext cx="2336400" cy="6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5245300" y="303016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5245300" y="3540505"/>
            <a:ext cx="2336400" cy="6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73" name="Google Shape;273;p15"/>
          <p:cNvCxnSpPr/>
          <p:nvPr/>
        </p:nvCxnSpPr>
        <p:spPr>
          <a:xfrm>
            <a:off x="816775" y="1104300"/>
            <a:ext cx="62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5504200" y="1454050"/>
            <a:ext cx="1818600" cy="15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1821200" y="1454050"/>
            <a:ext cx="1818600" cy="15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6" name="Google Shape;276;p15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235800" y="213550"/>
            <a:ext cx="8672393" cy="4716400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2679300" y="540000"/>
            <a:ext cx="3785400" cy="157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2679300" y="2205975"/>
            <a:ext cx="3785400" cy="12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2679302" y="4230175"/>
            <a:ext cx="3785400" cy="3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2679300" y="3406200"/>
            <a:ext cx="37854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CREDITS:</a:t>
            </a:r>
            <a:r>
              <a:rPr lang="en"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 This presentation template was created by </a:t>
            </a:r>
            <a:r>
              <a:rPr lang="en" sz="1200" b="1" u="sng">
                <a:solidFill>
                  <a:schemeClr val="dk2"/>
                </a:solidFill>
                <a:highlight>
                  <a:schemeClr val="lt1"/>
                </a:highlight>
                <a:latin typeface="Karla"/>
                <a:ea typeface="Karla"/>
                <a:cs typeface="Karla"/>
                <a:sym typeface="Karl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1" u="sng">
                <a:solidFill>
                  <a:schemeClr val="dk2"/>
                </a:solidFill>
                <a:highlight>
                  <a:schemeClr val="lt1"/>
                </a:highlight>
                <a:latin typeface="Karla"/>
                <a:ea typeface="Karla"/>
                <a:cs typeface="Karla"/>
                <a:sym typeface="Karla"/>
              </a:rPr>
              <a:t>,</a:t>
            </a:r>
            <a:r>
              <a:rPr lang="en"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 including icons by </a:t>
            </a:r>
            <a:r>
              <a:rPr lang="en" sz="1200" b="1" u="sng">
                <a:solidFill>
                  <a:schemeClr val="dk2"/>
                </a:solidFill>
                <a:highlight>
                  <a:schemeClr val="lt1"/>
                </a:highlight>
                <a:latin typeface="Karla"/>
                <a:ea typeface="Karla"/>
                <a:cs typeface="Karla"/>
                <a:sym typeface="Karl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1" u="sng">
                <a:solidFill>
                  <a:schemeClr val="dk2"/>
                </a:solidFill>
                <a:highlight>
                  <a:schemeClr val="lt1"/>
                </a:highlight>
                <a:latin typeface="Karla"/>
                <a:ea typeface="Karla"/>
                <a:cs typeface="Karla"/>
                <a:sym typeface="Karla"/>
              </a:rPr>
              <a:t>,</a:t>
            </a:r>
            <a:r>
              <a:rPr lang="en"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 and infographics &amp; images by </a:t>
            </a:r>
            <a:r>
              <a:rPr lang="en" sz="1200" b="1" u="sng">
                <a:solidFill>
                  <a:schemeClr val="dk2"/>
                </a:solidFill>
                <a:highlight>
                  <a:schemeClr val="lt1"/>
                </a:highlight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 u="sng">
              <a:solidFill>
                <a:schemeClr val="dk2"/>
              </a:solidFill>
              <a:highlight>
                <a:schemeClr val="lt1"/>
              </a:highlight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4261050" y="2160150"/>
            <a:ext cx="6219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0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6" r:id="rId4"/>
    <p:sldLayoutId id="2147483658" r:id="rId5"/>
    <p:sldLayoutId id="2147483661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9"/>
          <p:cNvSpPr txBox="1">
            <a:spLocks noGrp="1"/>
          </p:cNvSpPr>
          <p:nvPr>
            <p:ph type="ctrTitle" idx="2"/>
          </p:nvPr>
        </p:nvSpPr>
        <p:spPr>
          <a:xfrm>
            <a:off x="2471950" y="1038050"/>
            <a:ext cx="4567500" cy="186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NUMBERS</a:t>
            </a:r>
            <a:endParaRPr dirty="0">
              <a:solidFill>
                <a:schemeClr val="dk2"/>
              </a:solidFill>
            </a:endParaRPr>
          </a:p>
        </p:txBody>
      </p:sp>
      <p:grpSp>
        <p:nvGrpSpPr>
          <p:cNvPr id="401" name="Google Shape;401;p29"/>
          <p:cNvGrpSpPr/>
          <p:nvPr/>
        </p:nvGrpSpPr>
        <p:grpSpPr>
          <a:xfrm>
            <a:off x="8612502" y="3738147"/>
            <a:ext cx="100122" cy="865329"/>
            <a:chOff x="8612502" y="3738147"/>
            <a:chExt cx="100122" cy="865329"/>
          </a:xfrm>
        </p:grpSpPr>
        <p:sp>
          <p:nvSpPr>
            <p:cNvPr id="402" name="Google Shape;402;p29"/>
            <p:cNvSpPr/>
            <p:nvPr/>
          </p:nvSpPr>
          <p:spPr>
            <a:xfrm>
              <a:off x="8624932" y="3876762"/>
              <a:ext cx="87691" cy="72671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9"/>
            <p:cNvSpPr/>
            <p:nvPr/>
          </p:nvSpPr>
          <p:spPr>
            <a:xfrm>
              <a:off x="8612502" y="3738147"/>
              <a:ext cx="96793" cy="89192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4" name="Google Shape;404;p29"/>
          <p:cNvSpPr/>
          <p:nvPr/>
        </p:nvSpPr>
        <p:spPr>
          <a:xfrm flipH="1">
            <a:off x="2536900" y="2984650"/>
            <a:ext cx="4437600" cy="520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9"/>
          <p:cNvSpPr txBox="1">
            <a:spLocks noGrp="1"/>
          </p:cNvSpPr>
          <p:nvPr>
            <p:ph type="ctrTitle"/>
          </p:nvPr>
        </p:nvSpPr>
        <p:spPr>
          <a:xfrm>
            <a:off x="2471950" y="2988163"/>
            <a:ext cx="4567500" cy="52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Numbers 1-90</a:t>
            </a:r>
            <a:endParaRPr dirty="0"/>
          </a:p>
        </p:txBody>
      </p:sp>
      <p:grpSp>
        <p:nvGrpSpPr>
          <p:cNvPr id="406" name="Google Shape;406;p29"/>
          <p:cNvGrpSpPr/>
          <p:nvPr/>
        </p:nvGrpSpPr>
        <p:grpSpPr>
          <a:xfrm>
            <a:off x="1411025" y="1261150"/>
            <a:ext cx="838400" cy="1479150"/>
            <a:chOff x="1411025" y="1261150"/>
            <a:chExt cx="838400" cy="1479150"/>
          </a:xfrm>
        </p:grpSpPr>
        <p:sp>
          <p:nvSpPr>
            <p:cNvPr id="407" name="Google Shape;407;p29"/>
            <p:cNvSpPr/>
            <p:nvPr/>
          </p:nvSpPr>
          <p:spPr>
            <a:xfrm>
              <a:off x="1953300" y="2596850"/>
              <a:ext cx="21225" cy="125400"/>
            </a:xfrm>
            <a:custGeom>
              <a:avLst/>
              <a:gdLst/>
              <a:ahLst/>
              <a:cxnLst/>
              <a:rect l="l" t="t" r="r" b="b"/>
              <a:pathLst>
                <a:path w="849" h="5016" extrusionOk="0">
                  <a:moveTo>
                    <a:pt x="235" y="0"/>
                  </a:moveTo>
                  <a:cubicBezTo>
                    <a:pt x="106" y="1"/>
                    <a:pt x="0" y="107"/>
                    <a:pt x="1" y="237"/>
                  </a:cubicBezTo>
                  <a:cubicBezTo>
                    <a:pt x="2" y="378"/>
                    <a:pt x="30" y="3709"/>
                    <a:pt x="361" y="4845"/>
                  </a:cubicBezTo>
                  <a:cubicBezTo>
                    <a:pt x="390" y="4949"/>
                    <a:pt x="484" y="5016"/>
                    <a:pt x="587" y="5016"/>
                  </a:cubicBezTo>
                  <a:cubicBezTo>
                    <a:pt x="608" y="5016"/>
                    <a:pt x="630" y="5011"/>
                    <a:pt x="651" y="5006"/>
                  </a:cubicBezTo>
                  <a:cubicBezTo>
                    <a:pt x="777" y="4970"/>
                    <a:pt x="849" y="4839"/>
                    <a:pt x="812" y="4714"/>
                  </a:cubicBezTo>
                  <a:cubicBezTo>
                    <a:pt x="500" y="3639"/>
                    <a:pt x="473" y="268"/>
                    <a:pt x="473" y="233"/>
                  </a:cubicBezTo>
                  <a:cubicBezTo>
                    <a:pt x="472" y="105"/>
                    <a:pt x="366" y="0"/>
                    <a:pt x="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9"/>
            <p:cNvSpPr/>
            <p:nvPr/>
          </p:nvSpPr>
          <p:spPr>
            <a:xfrm>
              <a:off x="1912275" y="2704025"/>
              <a:ext cx="64600" cy="36275"/>
            </a:xfrm>
            <a:custGeom>
              <a:avLst/>
              <a:gdLst/>
              <a:ahLst/>
              <a:cxnLst/>
              <a:rect l="l" t="t" r="r" b="b"/>
              <a:pathLst>
                <a:path w="2584" h="1451" extrusionOk="0">
                  <a:moveTo>
                    <a:pt x="1590" y="0"/>
                  </a:moveTo>
                  <a:cubicBezTo>
                    <a:pt x="1164" y="0"/>
                    <a:pt x="552" y="117"/>
                    <a:pt x="226" y="444"/>
                  </a:cubicBezTo>
                  <a:cubicBezTo>
                    <a:pt x="77" y="593"/>
                    <a:pt x="1" y="772"/>
                    <a:pt x="2" y="965"/>
                  </a:cubicBezTo>
                  <a:cubicBezTo>
                    <a:pt x="3" y="1111"/>
                    <a:pt x="80" y="1451"/>
                    <a:pt x="779" y="1451"/>
                  </a:cubicBezTo>
                  <a:cubicBezTo>
                    <a:pt x="1397" y="1451"/>
                    <a:pt x="2559" y="1148"/>
                    <a:pt x="2579" y="569"/>
                  </a:cubicBezTo>
                  <a:cubicBezTo>
                    <a:pt x="2584" y="452"/>
                    <a:pt x="2540" y="343"/>
                    <a:pt x="2454" y="254"/>
                  </a:cubicBezTo>
                  <a:cubicBezTo>
                    <a:pt x="2242" y="34"/>
                    <a:pt x="1821" y="0"/>
                    <a:pt x="1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9"/>
            <p:cNvSpPr/>
            <p:nvPr/>
          </p:nvSpPr>
          <p:spPr>
            <a:xfrm>
              <a:off x="2134800" y="2589275"/>
              <a:ext cx="21250" cy="125400"/>
            </a:xfrm>
            <a:custGeom>
              <a:avLst/>
              <a:gdLst/>
              <a:ahLst/>
              <a:cxnLst/>
              <a:rect l="l" t="t" r="r" b="b"/>
              <a:pathLst>
                <a:path w="850" h="5016" extrusionOk="0">
                  <a:moveTo>
                    <a:pt x="235" y="0"/>
                  </a:moveTo>
                  <a:cubicBezTo>
                    <a:pt x="106" y="1"/>
                    <a:pt x="0" y="107"/>
                    <a:pt x="1" y="237"/>
                  </a:cubicBezTo>
                  <a:cubicBezTo>
                    <a:pt x="3" y="378"/>
                    <a:pt x="30" y="3709"/>
                    <a:pt x="361" y="4845"/>
                  </a:cubicBezTo>
                  <a:cubicBezTo>
                    <a:pt x="391" y="4949"/>
                    <a:pt x="485" y="5016"/>
                    <a:pt x="587" y="5016"/>
                  </a:cubicBezTo>
                  <a:cubicBezTo>
                    <a:pt x="609" y="5016"/>
                    <a:pt x="631" y="5012"/>
                    <a:pt x="652" y="5004"/>
                  </a:cubicBezTo>
                  <a:cubicBezTo>
                    <a:pt x="778" y="4969"/>
                    <a:pt x="850" y="4838"/>
                    <a:pt x="813" y="4711"/>
                  </a:cubicBezTo>
                  <a:cubicBezTo>
                    <a:pt x="501" y="3639"/>
                    <a:pt x="473" y="268"/>
                    <a:pt x="473" y="233"/>
                  </a:cubicBezTo>
                  <a:cubicBezTo>
                    <a:pt x="471" y="105"/>
                    <a:pt x="366" y="0"/>
                    <a:pt x="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9"/>
            <p:cNvSpPr/>
            <p:nvPr/>
          </p:nvSpPr>
          <p:spPr>
            <a:xfrm>
              <a:off x="2093775" y="2696450"/>
              <a:ext cx="64575" cy="36275"/>
            </a:xfrm>
            <a:custGeom>
              <a:avLst/>
              <a:gdLst/>
              <a:ahLst/>
              <a:cxnLst/>
              <a:rect l="l" t="t" r="r" b="b"/>
              <a:pathLst>
                <a:path w="2583" h="1451" extrusionOk="0">
                  <a:moveTo>
                    <a:pt x="1591" y="0"/>
                  </a:moveTo>
                  <a:cubicBezTo>
                    <a:pt x="1165" y="0"/>
                    <a:pt x="552" y="117"/>
                    <a:pt x="225" y="444"/>
                  </a:cubicBezTo>
                  <a:cubicBezTo>
                    <a:pt x="79" y="593"/>
                    <a:pt x="1" y="772"/>
                    <a:pt x="3" y="965"/>
                  </a:cubicBezTo>
                  <a:cubicBezTo>
                    <a:pt x="4" y="1111"/>
                    <a:pt x="81" y="1451"/>
                    <a:pt x="779" y="1451"/>
                  </a:cubicBezTo>
                  <a:cubicBezTo>
                    <a:pt x="1398" y="1451"/>
                    <a:pt x="2560" y="1148"/>
                    <a:pt x="2579" y="569"/>
                  </a:cubicBezTo>
                  <a:cubicBezTo>
                    <a:pt x="2583" y="451"/>
                    <a:pt x="2540" y="343"/>
                    <a:pt x="2455" y="254"/>
                  </a:cubicBezTo>
                  <a:cubicBezTo>
                    <a:pt x="2242" y="35"/>
                    <a:pt x="1822" y="0"/>
                    <a:pt x="1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9"/>
            <p:cNvSpPr/>
            <p:nvPr/>
          </p:nvSpPr>
          <p:spPr>
            <a:xfrm>
              <a:off x="1845950" y="2040450"/>
              <a:ext cx="376700" cy="280125"/>
            </a:xfrm>
            <a:custGeom>
              <a:avLst/>
              <a:gdLst/>
              <a:ahLst/>
              <a:cxnLst/>
              <a:rect l="l" t="t" r="r" b="b"/>
              <a:pathLst>
                <a:path w="15068" h="11205" extrusionOk="0">
                  <a:moveTo>
                    <a:pt x="12071" y="1"/>
                  </a:moveTo>
                  <a:cubicBezTo>
                    <a:pt x="11650" y="1"/>
                    <a:pt x="11220" y="78"/>
                    <a:pt x="10827" y="289"/>
                  </a:cubicBezTo>
                  <a:cubicBezTo>
                    <a:pt x="9312" y="1097"/>
                    <a:pt x="8958" y="4527"/>
                    <a:pt x="6988" y="5185"/>
                  </a:cubicBezTo>
                  <a:cubicBezTo>
                    <a:pt x="6731" y="5271"/>
                    <a:pt x="6486" y="5310"/>
                    <a:pt x="6253" y="5310"/>
                  </a:cubicBezTo>
                  <a:cubicBezTo>
                    <a:pt x="4695" y="5310"/>
                    <a:pt x="3632" y="3565"/>
                    <a:pt x="2796" y="2203"/>
                  </a:cubicBezTo>
                  <a:cubicBezTo>
                    <a:pt x="2317" y="1420"/>
                    <a:pt x="1698" y="1180"/>
                    <a:pt x="1143" y="1180"/>
                  </a:cubicBezTo>
                  <a:cubicBezTo>
                    <a:pt x="678" y="1180"/>
                    <a:pt x="258" y="1348"/>
                    <a:pt x="1" y="1508"/>
                  </a:cubicBezTo>
                  <a:cubicBezTo>
                    <a:pt x="123" y="3300"/>
                    <a:pt x="241" y="5111"/>
                    <a:pt x="355" y="6876"/>
                  </a:cubicBezTo>
                  <a:cubicBezTo>
                    <a:pt x="456" y="6848"/>
                    <a:pt x="643" y="6807"/>
                    <a:pt x="873" y="6807"/>
                  </a:cubicBezTo>
                  <a:cubicBezTo>
                    <a:pt x="1340" y="6807"/>
                    <a:pt x="1985" y="6975"/>
                    <a:pt x="2447" y="7756"/>
                  </a:cubicBezTo>
                  <a:cubicBezTo>
                    <a:pt x="3220" y="9065"/>
                    <a:pt x="3944" y="11205"/>
                    <a:pt x="6355" y="11205"/>
                  </a:cubicBezTo>
                  <a:cubicBezTo>
                    <a:pt x="6462" y="11205"/>
                    <a:pt x="6572" y="11200"/>
                    <a:pt x="6685" y="11192"/>
                  </a:cubicBezTo>
                  <a:cubicBezTo>
                    <a:pt x="9363" y="10992"/>
                    <a:pt x="10053" y="6950"/>
                    <a:pt x="11835" y="6245"/>
                  </a:cubicBezTo>
                  <a:cubicBezTo>
                    <a:pt x="12342" y="6044"/>
                    <a:pt x="12789" y="5967"/>
                    <a:pt x="13175" y="5967"/>
                  </a:cubicBezTo>
                  <a:cubicBezTo>
                    <a:pt x="14445" y="5967"/>
                    <a:pt x="15067" y="6799"/>
                    <a:pt x="15067" y="6799"/>
                  </a:cubicBezTo>
                  <a:cubicBezTo>
                    <a:pt x="14866" y="4840"/>
                    <a:pt x="14630" y="2757"/>
                    <a:pt x="14368" y="615"/>
                  </a:cubicBezTo>
                  <a:cubicBezTo>
                    <a:pt x="14147" y="498"/>
                    <a:pt x="13136" y="1"/>
                    <a:pt x="120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9"/>
            <p:cNvSpPr/>
            <p:nvPr/>
          </p:nvSpPr>
          <p:spPr>
            <a:xfrm>
              <a:off x="1854850" y="2189625"/>
              <a:ext cx="394575" cy="421400"/>
            </a:xfrm>
            <a:custGeom>
              <a:avLst/>
              <a:gdLst/>
              <a:ahLst/>
              <a:cxnLst/>
              <a:rect l="l" t="t" r="r" b="b"/>
              <a:pathLst>
                <a:path w="15783" h="16856" extrusionOk="0">
                  <a:moveTo>
                    <a:pt x="12820" y="0"/>
                  </a:moveTo>
                  <a:cubicBezTo>
                    <a:pt x="12434" y="0"/>
                    <a:pt x="11987" y="77"/>
                    <a:pt x="11480" y="278"/>
                  </a:cubicBezTo>
                  <a:cubicBezTo>
                    <a:pt x="9698" y="982"/>
                    <a:pt x="9008" y="5025"/>
                    <a:pt x="6331" y="5225"/>
                  </a:cubicBezTo>
                  <a:cubicBezTo>
                    <a:pt x="6218" y="5233"/>
                    <a:pt x="6108" y="5238"/>
                    <a:pt x="6001" y="5238"/>
                  </a:cubicBezTo>
                  <a:cubicBezTo>
                    <a:pt x="3589" y="5238"/>
                    <a:pt x="2867" y="3098"/>
                    <a:pt x="2092" y="1789"/>
                  </a:cubicBezTo>
                  <a:cubicBezTo>
                    <a:pt x="1630" y="1008"/>
                    <a:pt x="985" y="840"/>
                    <a:pt x="518" y="840"/>
                  </a:cubicBezTo>
                  <a:cubicBezTo>
                    <a:pt x="288" y="840"/>
                    <a:pt x="101" y="881"/>
                    <a:pt x="0" y="909"/>
                  </a:cubicBezTo>
                  <a:cubicBezTo>
                    <a:pt x="517" y="8642"/>
                    <a:pt x="1039" y="15480"/>
                    <a:pt x="1906" y="15947"/>
                  </a:cubicBezTo>
                  <a:cubicBezTo>
                    <a:pt x="2998" y="16539"/>
                    <a:pt x="4945" y="16855"/>
                    <a:pt x="7041" y="16855"/>
                  </a:cubicBezTo>
                  <a:cubicBezTo>
                    <a:pt x="10430" y="16855"/>
                    <a:pt x="14205" y="16027"/>
                    <a:pt x="15369" y="14196"/>
                  </a:cubicBezTo>
                  <a:cubicBezTo>
                    <a:pt x="15782" y="13543"/>
                    <a:pt x="15459" y="8006"/>
                    <a:pt x="14711" y="832"/>
                  </a:cubicBezTo>
                  <a:cubicBezTo>
                    <a:pt x="14711" y="832"/>
                    <a:pt x="14089" y="0"/>
                    <a:pt x="12820" y="0"/>
                  </a:cubicBezTo>
                  <a:close/>
                </a:path>
              </a:pathLst>
            </a:custGeom>
            <a:solidFill>
              <a:srgbClr val="75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9"/>
            <p:cNvSpPr/>
            <p:nvPr/>
          </p:nvSpPr>
          <p:spPr>
            <a:xfrm>
              <a:off x="1837825" y="1899000"/>
              <a:ext cx="367350" cy="274225"/>
            </a:xfrm>
            <a:custGeom>
              <a:avLst/>
              <a:gdLst/>
              <a:ahLst/>
              <a:cxnLst/>
              <a:rect l="l" t="t" r="r" b="b"/>
              <a:pathLst>
                <a:path w="14694" h="10969" extrusionOk="0">
                  <a:moveTo>
                    <a:pt x="10231" y="1"/>
                  </a:moveTo>
                  <a:cubicBezTo>
                    <a:pt x="10071" y="1"/>
                    <a:pt x="9907" y="27"/>
                    <a:pt x="9738" y="87"/>
                  </a:cubicBezTo>
                  <a:cubicBezTo>
                    <a:pt x="8173" y="640"/>
                    <a:pt x="9194" y="2002"/>
                    <a:pt x="7520" y="4175"/>
                  </a:cubicBezTo>
                  <a:cubicBezTo>
                    <a:pt x="7151" y="4654"/>
                    <a:pt x="6677" y="4834"/>
                    <a:pt x="6172" y="4834"/>
                  </a:cubicBezTo>
                  <a:cubicBezTo>
                    <a:pt x="4808" y="4834"/>
                    <a:pt x="3221" y="3520"/>
                    <a:pt x="2872" y="3218"/>
                  </a:cubicBezTo>
                  <a:cubicBezTo>
                    <a:pt x="2154" y="2596"/>
                    <a:pt x="1448" y="2438"/>
                    <a:pt x="916" y="2438"/>
                  </a:cubicBezTo>
                  <a:cubicBezTo>
                    <a:pt x="399" y="2438"/>
                    <a:pt x="46" y="2587"/>
                    <a:pt x="1" y="2605"/>
                  </a:cubicBezTo>
                  <a:cubicBezTo>
                    <a:pt x="114" y="4086"/>
                    <a:pt x="223" y="5618"/>
                    <a:pt x="327" y="7166"/>
                  </a:cubicBezTo>
                  <a:cubicBezTo>
                    <a:pt x="583" y="7007"/>
                    <a:pt x="1004" y="6839"/>
                    <a:pt x="1469" y="6839"/>
                  </a:cubicBezTo>
                  <a:cubicBezTo>
                    <a:pt x="2024" y="6839"/>
                    <a:pt x="2643" y="7079"/>
                    <a:pt x="3122" y="7861"/>
                  </a:cubicBezTo>
                  <a:cubicBezTo>
                    <a:pt x="3958" y="9223"/>
                    <a:pt x="5021" y="10968"/>
                    <a:pt x="6579" y="10968"/>
                  </a:cubicBezTo>
                  <a:cubicBezTo>
                    <a:pt x="6813" y="10968"/>
                    <a:pt x="7058" y="10929"/>
                    <a:pt x="7315" y="10843"/>
                  </a:cubicBezTo>
                  <a:cubicBezTo>
                    <a:pt x="9283" y="10185"/>
                    <a:pt x="9638" y="6755"/>
                    <a:pt x="11153" y="5947"/>
                  </a:cubicBezTo>
                  <a:cubicBezTo>
                    <a:pt x="11545" y="5736"/>
                    <a:pt x="11975" y="5659"/>
                    <a:pt x="12397" y="5659"/>
                  </a:cubicBezTo>
                  <a:cubicBezTo>
                    <a:pt x="13461" y="5659"/>
                    <a:pt x="14472" y="6156"/>
                    <a:pt x="14693" y="6273"/>
                  </a:cubicBezTo>
                  <a:cubicBezTo>
                    <a:pt x="14475" y="4472"/>
                    <a:pt x="14240" y="2625"/>
                    <a:pt x="13985" y="782"/>
                  </a:cubicBezTo>
                  <a:lnTo>
                    <a:pt x="13931" y="791"/>
                  </a:lnTo>
                  <a:cubicBezTo>
                    <a:pt x="13647" y="1007"/>
                    <a:pt x="13374" y="1091"/>
                    <a:pt x="13107" y="1091"/>
                  </a:cubicBezTo>
                  <a:cubicBezTo>
                    <a:pt x="12148" y="1091"/>
                    <a:pt x="11269" y="1"/>
                    <a:pt x="102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9"/>
            <p:cNvSpPr/>
            <p:nvPr/>
          </p:nvSpPr>
          <p:spPr>
            <a:xfrm>
              <a:off x="1826100" y="1787425"/>
              <a:ext cx="361350" cy="232425"/>
            </a:xfrm>
            <a:custGeom>
              <a:avLst/>
              <a:gdLst/>
              <a:ahLst/>
              <a:cxnLst/>
              <a:rect l="l" t="t" r="r" b="b"/>
              <a:pathLst>
                <a:path w="14454" h="9297" extrusionOk="0">
                  <a:moveTo>
                    <a:pt x="9226" y="1"/>
                  </a:moveTo>
                  <a:cubicBezTo>
                    <a:pt x="9100" y="1"/>
                    <a:pt x="8973" y="17"/>
                    <a:pt x="8845" y="52"/>
                  </a:cubicBezTo>
                  <a:cubicBezTo>
                    <a:pt x="7175" y="506"/>
                    <a:pt x="7330" y="2176"/>
                    <a:pt x="6267" y="3587"/>
                  </a:cubicBezTo>
                  <a:cubicBezTo>
                    <a:pt x="5882" y="4104"/>
                    <a:pt x="5382" y="4318"/>
                    <a:pt x="4856" y="4318"/>
                  </a:cubicBezTo>
                  <a:cubicBezTo>
                    <a:pt x="3938" y="4318"/>
                    <a:pt x="2940" y="3667"/>
                    <a:pt x="2328" y="2830"/>
                  </a:cubicBezTo>
                  <a:cubicBezTo>
                    <a:pt x="1587" y="1812"/>
                    <a:pt x="507" y="1708"/>
                    <a:pt x="60" y="1708"/>
                  </a:cubicBezTo>
                  <a:cubicBezTo>
                    <a:pt x="39" y="1708"/>
                    <a:pt x="19" y="1708"/>
                    <a:pt x="1" y="1709"/>
                  </a:cubicBezTo>
                  <a:cubicBezTo>
                    <a:pt x="169" y="3343"/>
                    <a:pt x="324" y="5157"/>
                    <a:pt x="468" y="7068"/>
                  </a:cubicBezTo>
                  <a:cubicBezTo>
                    <a:pt x="513" y="7050"/>
                    <a:pt x="867" y="6901"/>
                    <a:pt x="1384" y="6901"/>
                  </a:cubicBezTo>
                  <a:cubicBezTo>
                    <a:pt x="1917" y="6901"/>
                    <a:pt x="2622" y="7059"/>
                    <a:pt x="3340" y="7680"/>
                  </a:cubicBezTo>
                  <a:cubicBezTo>
                    <a:pt x="3688" y="7982"/>
                    <a:pt x="5276" y="9297"/>
                    <a:pt x="6640" y="9297"/>
                  </a:cubicBezTo>
                  <a:cubicBezTo>
                    <a:pt x="7145" y="9297"/>
                    <a:pt x="7619" y="9117"/>
                    <a:pt x="7988" y="8638"/>
                  </a:cubicBezTo>
                  <a:cubicBezTo>
                    <a:pt x="9662" y="6465"/>
                    <a:pt x="8641" y="5104"/>
                    <a:pt x="10206" y="4550"/>
                  </a:cubicBezTo>
                  <a:cubicBezTo>
                    <a:pt x="10375" y="4490"/>
                    <a:pt x="10539" y="4464"/>
                    <a:pt x="10699" y="4464"/>
                  </a:cubicBezTo>
                  <a:cubicBezTo>
                    <a:pt x="11737" y="4464"/>
                    <a:pt x="12615" y="5554"/>
                    <a:pt x="13574" y="5554"/>
                  </a:cubicBezTo>
                  <a:cubicBezTo>
                    <a:pt x="13841" y="5554"/>
                    <a:pt x="14115" y="5470"/>
                    <a:pt x="14399" y="5254"/>
                  </a:cubicBezTo>
                  <a:lnTo>
                    <a:pt x="14454" y="5245"/>
                  </a:lnTo>
                  <a:cubicBezTo>
                    <a:pt x="14259" y="3792"/>
                    <a:pt x="14054" y="2340"/>
                    <a:pt x="13840" y="909"/>
                  </a:cubicBezTo>
                  <a:cubicBezTo>
                    <a:pt x="13444" y="1221"/>
                    <a:pt x="13066" y="1341"/>
                    <a:pt x="12700" y="1341"/>
                  </a:cubicBezTo>
                  <a:cubicBezTo>
                    <a:pt x="11476" y="1341"/>
                    <a:pt x="10389" y="1"/>
                    <a:pt x="9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9"/>
            <p:cNvSpPr/>
            <p:nvPr/>
          </p:nvSpPr>
          <p:spPr>
            <a:xfrm>
              <a:off x="1807725" y="1661450"/>
              <a:ext cx="364400" cy="233925"/>
            </a:xfrm>
            <a:custGeom>
              <a:avLst/>
              <a:gdLst/>
              <a:ahLst/>
              <a:cxnLst/>
              <a:rect l="l" t="t" r="r" b="b"/>
              <a:pathLst>
                <a:path w="14576" h="9357" extrusionOk="0">
                  <a:moveTo>
                    <a:pt x="8531" y="1"/>
                  </a:moveTo>
                  <a:cubicBezTo>
                    <a:pt x="8296" y="1"/>
                    <a:pt x="8056" y="44"/>
                    <a:pt x="7810" y="145"/>
                  </a:cubicBezTo>
                  <a:cubicBezTo>
                    <a:pt x="5590" y="1052"/>
                    <a:pt x="6375" y="3767"/>
                    <a:pt x="4125" y="4034"/>
                  </a:cubicBezTo>
                  <a:cubicBezTo>
                    <a:pt x="4034" y="4045"/>
                    <a:pt x="3945" y="4050"/>
                    <a:pt x="3857" y="4050"/>
                  </a:cubicBezTo>
                  <a:cubicBezTo>
                    <a:pt x="1929" y="4050"/>
                    <a:pt x="880" y="1556"/>
                    <a:pt x="109" y="1556"/>
                  </a:cubicBezTo>
                  <a:cubicBezTo>
                    <a:pt x="101" y="1556"/>
                    <a:pt x="94" y="1556"/>
                    <a:pt x="87" y="1557"/>
                  </a:cubicBezTo>
                  <a:lnTo>
                    <a:pt x="0" y="1575"/>
                  </a:lnTo>
                  <a:cubicBezTo>
                    <a:pt x="277" y="2873"/>
                    <a:pt x="517" y="4661"/>
                    <a:pt x="736" y="6748"/>
                  </a:cubicBezTo>
                  <a:cubicBezTo>
                    <a:pt x="754" y="6747"/>
                    <a:pt x="774" y="6747"/>
                    <a:pt x="795" y="6747"/>
                  </a:cubicBezTo>
                  <a:cubicBezTo>
                    <a:pt x="1243" y="6747"/>
                    <a:pt x="2323" y="6850"/>
                    <a:pt x="3063" y="7869"/>
                  </a:cubicBezTo>
                  <a:cubicBezTo>
                    <a:pt x="3675" y="8705"/>
                    <a:pt x="4673" y="9356"/>
                    <a:pt x="5591" y="9356"/>
                  </a:cubicBezTo>
                  <a:cubicBezTo>
                    <a:pt x="6117" y="9356"/>
                    <a:pt x="6617" y="9142"/>
                    <a:pt x="7002" y="8626"/>
                  </a:cubicBezTo>
                  <a:cubicBezTo>
                    <a:pt x="8065" y="7215"/>
                    <a:pt x="7910" y="5545"/>
                    <a:pt x="9580" y="5091"/>
                  </a:cubicBezTo>
                  <a:cubicBezTo>
                    <a:pt x="9708" y="5056"/>
                    <a:pt x="9835" y="5040"/>
                    <a:pt x="9961" y="5040"/>
                  </a:cubicBezTo>
                  <a:cubicBezTo>
                    <a:pt x="11125" y="5040"/>
                    <a:pt x="12211" y="6380"/>
                    <a:pt x="13435" y="6380"/>
                  </a:cubicBezTo>
                  <a:cubicBezTo>
                    <a:pt x="13801" y="6380"/>
                    <a:pt x="14179" y="6261"/>
                    <a:pt x="14575" y="5949"/>
                  </a:cubicBezTo>
                  <a:cubicBezTo>
                    <a:pt x="14357" y="4502"/>
                    <a:pt x="14135" y="3077"/>
                    <a:pt x="13913" y="1693"/>
                  </a:cubicBezTo>
                  <a:cubicBezTo>
                    <a:pt x="13595" y="1869"/>
                    <a:pt x="13287" y="1943"/>
                    <a:pt x="12987" y="1943"/>
                  </a:cubicBezTo>
                  <a:cubicBezTo>
                    <a:pt x="11445" y="1943"/>
                    <a:pt x="10097" y="1"/>
                    <a:pt x="85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9"/>
            <p:cNvSpPr/>
            <p:nvPr/>
          </p:nvSpPr>
          <p:spPr>
            <a:xfrm>
              <a:off x="1411025" y="1261150"/>
              <a:ext cx="744550" cy="551075"/>
            </a:xfrm>
            <a:custGeom>
              <a:avLst/>
              <a:gdLst/>
              <a:ahLst/>
              <a:cxnLst/>
              <a:rect l="l" t="t" r="r" b="b"/>
              <a:pathLst>
                <a:path w="29782" h="22043" extrusionOk="0">
                  <a:moveTo>
                    <a:pt x="19615" y="0"/>
                  </a:moveTo>
                  <a:cubicBezTo>
                    <a:pt x="16440" y="0"/>
                    <a:pt x="13067" y="647"/>
                    <a:pt x="11813" y="1615"/>
                  </a:cubicBezTo>
                  <a:cubicBezTo>
                    <a:pt x="7884" y="4650"/>
                    <a:pt x="206" y="12723"/>
                    <a:pt x="101" y="15351"/>
                  </a:cubicBezTo>
                  <a:cubicBezTo>
                    <a:pt x="1" y="17768"/>
                    <a:pt x="2961" y="22042"/>
                    <a:pt x="5165" y="22042"/>
                  </a:cubicBezTo>
                  <a:cubicBezTo>
                    <a:pt x="5262" y="22042"/>
                    <a:pt x="5357" y="22034"/>
                    <a:pt x="5451" y="22017"/>
                  </a:cubicBezTo>
                  <a:cubicBezTo>
                    <a:pt x="8391" y="21479"/>
                    <a:pt x="12182" y="15252"/>
                    <a:pt x="14478" y="15252"/>
                  </a:cubicBezTo>
                  <a:cubicBezTo>
                    <a:pt x="14641" y="15252"/>
                    <a:pt x="14796" y="15283"/>
                    <a:pt x="14944" y="15351"/>
                  </a:cubicBezTo>
                  <a:cubicBezTo>
                    <a:pt x="15294" y="15510"/>
                    <a:pt x="15602" y="16314"/>
                    <a:pt x="15869" y="17589"/>
                  </a:cubicBezTo>
                  <a:lnTo>
                    <a:pt x="15956" y="17570"/>
                  </a:lnTo>
                  <a:cubicBezTo>
                    <a:pt x="15963" y="17569"/>
                    <a:pt x="15970" y="17569"/>
                    <a:pt x="15977" y="17569"/>
                  </a:cubicBezTo>
                  <a:cubicBezTo>
                    <a:pt x="16747" y="17569"/>
                    <a:pt x="17797" y="20063"/>
                    <a:pt x="19726" y="20063"/>
                  </a:cubicBezTo>
                  <a:cubicBezTo>
                    <a:pt x="19814" y="20063"/>
                    <a:pt x="19903" y="20058"/>
                    <a:pt x="19994" y="20047"/>
                  </a:cubicBezTo>
                  <a:cubicBezTo>
                    <a:pt x="22245" y="19780"/>
                    <a:pt x="21459" y="17066"/>
                    <a:pt x="23679" y="16158"/>
                  </a:cubicBezTo>
                  <a:cubicBezTo>
                    <a:pt x="23925" y="16057"/>
                    <a:pt x="24165" y="16014"/>
                    <a:pt x="24400" y="16014"/>
                  </a:cubicBezTo>
                  <a:cubicBezTo>
                    <a:pt x="25966" y="16014"/>
                    <a:pt x="27314" y="17956"/>
                    <a:pt x="28856" y="17956"/>
                  </a:cubicBezTo>
                  <a:cubicBezTo>
                    <a:pt x="29156" y="17956"/>
                    <a:pt x="29464" y="17882"/>
                    <a:pt x="29782" y="17706"/>
                  </a:cubicBezTo>
                  <a:cubicBezTo>
                    <a:pt x="28407" y="9305"/>
                    <a:pt x="26855" y="2363"/>
                    <a:pt x="25549" y="1310"/>
                  </a:cubicBezTo>
                  <a:cubicBezTo>
                    <a:pt x="24403" y="387"/>
                    <a:pt x="22069" y="0"/>
                    <a:pt x="19615" y="0"/>
                  </a:cubicBezTo>
                  <a:close/>
                </a:path>
              </a:pathLst>
            </a:custGeom>
            <a:solidFill>
              <a:srgbClr val="75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9"/>
            <p:cNvSpPr/>
            <p:nvPr/>
          </p:nvSpPr>
          <p:spPr>
            <a:xfrm>
              <a:off x="1660350" y="1388075"/>
              <a:ext cx="65475" cy="65450"/>
            </a:xfrm>
            <a:custGeom>
              <a:avLst/>
              <a:gdLst/>
              <a:ahLst/>
              <a:cxnLst/>
              <a:rect l="l" t="t" r="r" b="b"/>
              <a:pathLst>
                <a:path w="2619" h="2618" extrusionOk="0">
                  <a:moveTo>
                    <a:pt x="1308" y="0"/>
                  </a:moveTo>
                  <a:cubicBezTo>
                    <a:pt x="585" y="0"/>
                    <a:pt x="0" y="586"/>
                    <a:pt x="0" y="1308"/>
                  </a:cubicBezTo>
                  <a:cubicBezTo>
                    <a:pt x="0" y="2030"/>
                    <a:pt x="586" y="2618"/>
                    <a:pt x="1308" y="2618"/>
                  </a:cubicBezTo>
                  <a:cubicBezTo>
                    <a:pt x="2032" y="2618"/>
                    <a:pt x="2619" y="2032"/>
                    <a:pt x="2619" y="1308"/>
                  </a:cubicBezTo>
                  <a:cubicBezTo>
                    <a:pt x="2619" y="585"/>
                    <a:pt x="2032" y="0"/>
                    <a:pt x="13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9"/>
            <p:cNvSpPr/>
            <p:nvPr/>
          </p:nvSpPr>
          <p:spPr>
            <a:xfrm>
              <a:off x="1929925" y="1388075"/>
              <a:ext cx="65450" cy="65450"/>
            </a:xfrm>
            <a:custGeom>
              <a:avLst/>
              <a:gdLst/>
              <a:ahLst/>
              <a:cxnLst/>
              <a:rect l="l" t="t" r="r" b="b"/>
              <a:pathLst>
                <a:path w="2618" h="2618" extrusionOk="0">
                  <a:moveTo>
                    <a:pt x="1308" y="0"/>
                  </a:moveTo>
                  <a:cubicBezTo>
                    <a:pt x="585" y="0"/>
                    <a:pt x="0" y="586"/>
                    <a:pt x="0" y="1308"/>
                  </a:cubicBezTo>
                  <a:cubicBezTo>
                    <a:pt x="0" y="2030"/>
                    <a:pt x="586" y="2618"/>
                    <a:pt x="1308" y="2618"/>
                  </a:cubicBezTo>
                  <a:cubicBezTo>
                    <a:pt x="2030" y="2618"/>
                    <a:pt x="2618" y="2032"/>
                    <a:pt x="2618" y="1308"/>
                  </a:cubicBezTo>
                  <a:cubicBezTo>
                    <a:pt x="2618" y="585"/>
                    <a:pt x="2030" y="0"/>
                    <a:pt x="13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9"/>
            <p:cNvSpPr/>
            <p:nvPr/>
          </p:nvSpPr>
          <p:spPr>
            <a:xfrm>
              <a:off x="1769075" y="1421475"/>
              <a:ext cx="125950" cy="68500"/>
            </a:xfrm>
            <a:custGeom>
              <a:avLst/>
              <a:gdLst/>
              <a:ahLst/>
              <a:cxnLst/>
              <a:rect l="l" t="t" r="r" b="b"/>
              <a:pathLst>
                <a:path w="5038" h="2740" extrusionOk="0">
                  <a:moveTo>
                    <a:pt x="267" y="1"/>
                  </a:moveTo>
                  <a:cubicBezTo>
                    <a:pt x="254" y="1"/>
                    <a:pt x="242" y="2"/>
                    <a:pt x="229" y="4"/>
                  </a:cubicBezTo>
                  <a:cubicBezTo>
                    <a:pt x="93" y="27"/>
                    <a:pt x="1" y="154"/>
                    <a:pt x="24" y="290"/>
                  </a:cubicBezTo>
                  <a:lnTo>
                    <a:pt x="24" y="290"/>
                  </a:lnTo>
                  <a:cubicBezTo>
                    <a:pt x="24" y="295"/>
                    <a:pt x="23" y="420"/>
                    <a:pt x="50" y="599"/>
                  </a:cubicBezTo>
                  <a:cubicBezTo>
                    <a:pt x="79" y="792"/>
                    <a:pt x="139" y="1067"/>
                    <a:pt x="286" y="1380"/>
                  </a:cubicBezTo>
                  <a:cubicBezTo>
                    <a:pt x="358" y="1538"/>
                    <a:pt x="454" y="1702"/>
                    <a:pt x="583" y="1864"/>
                  </a:cubicBezTo>
                  <a:cubicBezTo>
                    <a:pt x="708" y="2028"/>
                    <a:pt x="870" y="2184"/>
                    <a:pt x="1058" y="2321"/>
                  </a:cubicBezTo>
                  <a:cubicBezTo>
                    <a:pt x="1155" y="2384"/>
                    <a:pt x="1259" y="2447"/>
                    <a:pt x="1364" y="2504"/>
                  </a:cubicBezTo>
                  <a:cubicBezTo>
                    <a:pt x="1474" y="2551"/>
                    <a:pt x="1589" y="2598"/>
                    <a:pt x="1706" y="2635"/>
                  </a:cubicBezTo>
                  <a:cubicBezTo>
                    <a:pt x="1823" y="2662"/>
                    <a:pt x="1943" y="2692"/>
                    <a:pt x="2063" y="2713"/>
                  </a:cubicBezTo>
                  <a:cubicBezTo>
                    <a:pt x="2183" y="2723"/>
                    <a:pt x="2304" y="2734"/>
                    <a:pt x="2424" y="2739"/>
                  </a:cubicBezTo>
                  <a:lnTo>
                    <a:pt x="2435" y="2739"/>
                  </a:lnTo>
                  <a:lnTo>
                    <a:pt x="2476" y="2738"/>
                  </a:lnTo>
                  <a:lnTo>
                    <a:pt x="2495" y="2736"/>
                  </a:lnTo>
                  <a:lnTo>
                    <a:pt x="2533" y="2734"/>
                  </a:lnTo>
                  <a:lnTo>
                    <a:pt x="2608" y="2729"/>
                  </a:lnTo>
                  <a:lnTo>
                    <a:pt x="2758" y="2717"/>
                  </a:lnTo>
                  <a:cubicBezTo>
                    <a:pt x="2862" y="2708"/>
                    <a:pt x="3008" y="2673"/>
                    <a:pt x="3128" y="2650"/>
                  </a:cubicBezTo>
                  <a:cubicBezTo>
                    <a:pt x="3370" y="2588"/>
                    <a:pt x="3582" y="2493"/>
                    <a:pt x="3781" y="2378"/>
                  </a:cubicBezTo>
                  <a:cubicBezTo>
                    <a:pt x="3979" y="2261"/>
                    <a:pt x="4144" y="2117"/>
                    <a:pt x="4288" y="1971"/>
                  </a:cubicBezTo>
                  <a:cubicBezTo>
                    <a:pt x="4426" y="1822"/>
                    <a:pt x="4539" y="1669"/>
                    <a:pt x="4629" y="1522"/>
                  </a:cubicBezTo>
                  <a:cubicBezTo>
                    <a:pt x="4807" y="1226"/>
                    <a:pt x="4896" y="959"/>
                    <a:pt x="4946" y="771"/>
                  </a:cubicBezTo>
                  <a:cubicBezTo>
                    <a:pt x="4994" y="583"/>
                    <a:pt x="5003" y="468"/>
                    <a:pt x="5005" y="460"/>
                  </a:cubicBezTo>
                  <a:cubicBezTo>
                    <a:pt x="5037" y="327"/>
                    <a:pt x="4956" y="192"/>
                    <a:pt x="4822" y="159"/>
                  </a:cubicBezTo>
                  <a:cubicBezTo>
                    <a:pt x="4802" y="155"/>
                    <a:pt x="4783" y="152"/>
                    <a:pt x="4764" y="152"/>
                  </a:cubicBezTo>
                  <a:cubicBezTo>
                    <a:pt x="4652" y="152"/>
                    <a:pt x="4550" y="229"/>
                    <a:pt x="4522" y="342"/>
                  </a:cubicBezTo>
                  <a:cubicBezTo>
                    <a:pt x="4522" y="342"/>
                    <a:pt x="4522" y="341"/>
                    <a:pt x="4522" y="341"/>
                  </a:cubicBezTo>
                  <a:cubicBezTo>
                    <a:pt x="4516" y="341"/>
                    <a:pt x="4359" y="698"/>
                    <a:pt x="4022" y="1084"/>
                  </a:cubicBezTo>
                  <a:cubicBezTo>
                    <a:pt x="3934" y="1182"/>
                    <a:pt x="3830" y="1275"/>
                    <a:pt x="3723" y="1369"/>
                  </a:cubicBezTo>
                  <a:cubicBezTo>
                    <a:pt x="3609" y="1458"/>
                    <a:pt x="3482" y="1533"/>
                    <a:pt x="3350" y="1602"/>
                  </a:cubicBezTo>
                  <a:cubicBezTo>
                    <a:pt x="3217" y="1667"/>
                    <a:pt x="3062" y="1716"/>
                    <a:pt x="2919" y="1748"/>
                  </a:cubicBezTo>
                  <a:cubicBezTo>
                    <a:pt x="2843" y="1755"/>
                    <a:pt x="2796" y="1778"/>
                    <a:pt x="2699" y="1784"/>
                  </a:cubicBezTo>
                  <a:lnTo>
                    <a:pt x="2429" y="1798"/>
                  </a:lnTo>
                  <a:cubicBezTo>
                    <a:pt x="2349" y="1788"/>
                    <a:pt x="2268" y="1787"/>
                    <a:pt x="2188" y="1783"/>
                  </a:cubicBezTo>
                  <a:lnTo>
                    <a:pt x="1959" y="1740"/>
                  </a:lnTo>
                  <a:cubicBezTo>
                    <a:pt x="1886" y="1719"/>
                    <a:pt x="1818" y="1688"/>
                    <a:pt x="1746" y="1669"/>
                  </a:cubicBezTo>
                  <a:cubicBezTo>
                    <a:pt x="1680" y="1638"/>
                    <a:pt x="1613" y="1606"/>
                    <a:pt x="1549" y="1574"/>
                  </a:cubicBezTo>
                  <a:cubicBezTo>
                    <a:pt x="1427" y="1495"/>
                    <a:pt x="1310" y="1412"/>
                    <a:pt x="1210" y="1313"/>
                  </a:cubicBezTo>
                  <a:cubicBezTo>
                    <a:pt x="1111" y="1214"/>
                    <a:pt x="1020" y="1108"/>
                    <a:pt x="943" y="1002"/>
                  </a:cubicBezTo>
                  <a:cubicBezTo>
                    <a:pt x="790" y="790"/>
                    <a:pt x="683" y="584"/>
                    <a:pt x="614" y="437"/>
                  </a:cubicBezTo>
                  <a:cubicBezTo>
                    <a:pt x="544" y="288"/>
                    <a:pt x="513" y="216"/>
                    <a:pt x="513" y="210"/>
                  </a:cubicBezTo>
                  <a:cubicBezTo>
                    <a:pt x="493" y="88"/>
                    <a:pt x="387" y="1"/>
                    <a:pt x="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9"/>
            <p:cNvSpPr/>
            <p:nvPr/>
          </p:nvSpPr>
          <p:spPr>
            <a:xfrm>
              <a:off x="1623325" y="1466175"/>
              <a:ext cx="105425" cy="81325"/>
            </a:xfrm>
            <a:custGeom>
              <a:avLst/>
              <a:gdLst/>
              <a:ahLst/>
              <a:cxnLst/>
              <a:rect l="l" t="t" r="r" b="b"/>
              <a:pathLst>
                <a:path w="4217" h="3253" extrusionOk="0">
                  <a:moveTo>
                    <a:pt x="2109" y="0"/>
                  </a:moveTo>
                  <a:cubicBezTo>
                    <a:pt x="945" y="0"/>
                    <a:pt x="0" y="728"/>
                    <a:pt x="0" y="1626"/>
                  </a:cubicBezTo>
                  <a:cubicBezTo>
                    <a:pt x="0" y="2524"/>
                    <a:pt x="945" y="3252"/>
                    <a:pt x="2109" y="3252"/>
                  </a:cubicBezTo>
                  <a:cubicBezTo>
                    <a:pt x="3273" y="3252"/>
                    <a:pt x="4217" y="2525"/>
                    <a:pt x="4217" y="1626"/>
                  </a:cubicBezTo>
                  <a:cubicBezTo>
                    <a:pt x="4217" y="728"/>
                    <a:pt x="3273" y="0"/>
                    <a:pt x="21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9"/>
            <p:cNvSpPr/>
            <p:nvPr/>
          </p:nvSpPr>
          <p:spPr>
            <a:xfrm>
              <a:off x="1922550" y="1469025"/>
              <a:ext cx="105425" cy="81325"/>
            </a:xfrm>
            <a:custGeom>
              <a:avLst/>
              <a:gdLst/>
              <a:ahLst/>
              <a:cxnLst/>
              <a:rect l="l" t="t" r="r" b="b"/>
              <a:pathLst>
                <a:path w="4217" h="3253" extrusionOk="0">
                  <a:moveTo>
                    <a:pt x="2109" y="0"/>
                  </a:moveTo>
                  <a:cubicBezTo>
                    <a:pt x="944" y="0"/>
                    <a:pt x="1" y="728"/>
                    <a:pt x="1" y="1626"/>
                  </a:cubicBezTo>
                  <a:cubicBezTo>
                    <a:pt x="1" y="2524"/>
                    <a:pt x="945" y="3252"/>
                    <a:pt x="2109" y="3252"/>
                  </a:cubicBezTo>
                  <a:cubicBezTo>
                    <a:pt x="3273" y="3252"/>
                    <a:pt x="4217" y="2524"/>
                    <a:pt x="4217" y="1626"/>
                  </a:cubicBezTo>
                  <a:cubicBezTo>
                    <a:pt x="4217" y="729"/>
                    <a:pt x="3273" y="0"/>
                    <a:pt x="21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9"/>
          <p:cNvGrpSpPr/>
          <p:nvPr/>
        </p:nvGrpSpPr>
        <p:grpSpPr>
          <a:xfrm>
            <a:off x="7323625" y="1179750"/>
            <a:ext cx="1253550" cy="1489900"/>
            <a:chOff x="7323625" y="1179750"/>
            <a:chExt cx="1253550" cy="1489900"/>
          </a:xfrm>
        </p:grpSpPr>
        <p:sp>
          <p:nvSpPr>
            <p:cNvPr id="423" name="Google Shape;423;p29"/>
            <p:cNvSpPr/>
            <p:nvPr/>
          </p:nvSpPr>
          <p:spPr>
            <a:xfrm>
              <a:off x="7775200" y="2630350"/>
              <a:ext cx="75925" cy="39300"/>
            </a:xfrm>
            <a:custGeom>
              <a:avLst/>
              <a:gdLst/>
              <a:ahLst/>
              <a:cxnLst/>
              <a:rect l="l" t="t" r="r" b="b"/>
              <a:pathLst>
                <a:path w="3037" h="1572" extrusionOk="0">
                  <a:moveTo>
                    <a:pt x="1637" y="0"/>
                  </a:moveTo>
                  <a:cubicBezTo>
                    <a:pt x="850" y="0"/>
                    <a:pt x="73" y="280"/>
                    <a:pt x="12" y="933"/>
                  </a:cubicBezTo>
                  <a:cubicBezTo>
                    <a:pt x="1" y="1061"/>
                    <a:pt x="41" y="1181"/>
                    <a:pt x="125" y="1279"/>
                  </a:cubicBezTo>
                  <a:cubicBezTo>
                    <a:pt x="277" y="1453"/>
                    <a:pt x="567" y="1550"/>
                    <a:pt x="988" y="1569"/>
                  </a:cubicBezTo>
                  <a:cubicBezTo>
                    <a:pt x="1030" y="1571"/>
                    <a:pt x="1073" y="1571"/>
                    <a:pt x="1119" y="1571"/>
                  </a:cubicBezTo>
                  <a:cubicBezTo>
                    <a:pt x="1809" y="1571"/>
                    <a:pt x="2940" y="1352"/>
                    <a:pt x="3020" y="761"/>
                  </a:cubicBezTo>
                  <a:cubicBezTo>
                    <a:pt x="3036" y="627"/>
                    <a:pt x="2999" y="500"/>
                    <a:pt x="2906" y="390"/>
                  </a:cubicBezTo>
                  <a:cubicBezTo>
                    <a:pt x="2643" y="73"/>
                    <a:pt x="2033" y="14"/>
                    <a:pt x="1783" y="3"/>
                  </a:cubicBezTo>
                  <a:cubicBezTo>
                    <a:pt x="1735" y="1"/>
                    <a:pt x="1686" y="0"/>
                    <a:pt x="16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9"/>
            <p:cNvSpPr/>
            <p:nvPr/>
          </p:nvSpPr>
          <p:spPr>
            <a:xfrm>
              <a:off x="7829200" y="2505975"/>
              <a:ext cx="21375" cy="146125"/>
            </a:xfrm>
            <a:custGeom>
              <a:avLst/>
              <a:gdLst/>
              <a:ahLst/>
              <a:cxnLst/>
              <a:rect l="l" t="t" r="r" b="b"/>
              <a:pathLst>
                <a:path w="855" h="5845" extrusionOk="0">
                  <a:moveTo>
                    <a:pt x="609" y="1"/>
                  </a:moveTo>
                  <a:cubicBezTo>
                    <a:pt x="488" y="1"/>
                    <a:pt x="382" y="92"/>
                    <a:pt x="371" y="215"/>
                  </a:cubicBezTo>
                  <a:cubicBezTo>
                    <a:pt x="355" y="381"/>
                    <a:pt x="1" y="4286"/>
                    <a:pt x="255" y="5651"/>
                  </a:cubicBezTo>
                  <a:cubicBezTo>
                    <a:pt x="275" y="5764"/>
                    <a:pt x="375" y="5845"/>
                    <a:pt x="485" y="5845"/>
                  </a:cubicBezTo>
                  <a:cubicBezTo>
                    <a:pt x="500" y="5845"/>
                    <a:pt x="515" y="5843"/>
                    <a:pt x="531" y="5840"/>
                  </a:cubicBezTo>
                  <a:cubicBezTo>
                    <a:pt x="660" y="5815"/>
                    <a:pt x="744" y="5692"/>
                    <a:pt x="719" y="5565"/>
                  </a:cubicBezTo>
                  <a:cubicBezTo>
                    <a:pt x="477" y="4264"/>
                    <a:pt x="838" y="299"/>
                    <a:pt x="841" y="259"/>
                  </a:cubicBezTo>
                  <a:cubicBezTo>
                    <a:pt x="854" y="128"/>
                    <a:pt x="757" y="13"/>
                    <a:pt x="629" y="2"/>
                  </a:cubicBezTo>
                  <a:cubicBezTo>
                    <a:pt x="622" y="1"/>
                    <a:pt x="615" y="1"/>
                    <a:pt x="6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9"/>
            <p:cNvSpPr/>
            <p:nvPr/>
          </p:nvSpPr>
          <p:spPr>
            <a:xfrm>
              <a:off x="8193400" y="2406750"/>
              <a:ext cx="33625" cy="185525"/>
            </a:xfrm>
            <a:custGeom>
              <a:avLst/>
              <a:gdLst/>
              <a:ahLst/>
              <a:cxnLst/>
              <a:rect l="l" t="t" r="r" b="b"/>
              <a:pathLst>
                <a:path w="1345" h="7421" extrusionOk="0">
                  <a:moveTo>
                    <a:pt x="263" y="0"/>
                  </a:moveTo>
                  <a:cubicBezTo>
                    <a:pt x="243" y="0"/>
                    <a:pt x="222" y="3"/>
                    <a:pt x="202" y="8"/>
                  </a:cubicBezTo>
                  <a:cubicBezTo>
                    <a:pt x="77" y="42"/>
                    <a:pt x="0" y="170"/>
                    <a:pt x="35" y="297"/>
                  </a:cubicBezTo>
                  <a:cubicBezTo>
                    <a:pt x="43" y="328"/>
                    <a:pt x="873" y="3511"/>
                    <a:pt x="856" y="7183"/>
                  </a:cubicBezTo>
                  <a:cubicBezTo>
                    <a:pt x="856" y="7313"/>
                    <a:pt x="961" y="7419"/>
                    <a:pt x="1092" y="7421"/>
                  </a:cubicBezTo>
                  <a:cubicBezTo>
                    <a:pt x="1222" y="7421"/>
                    <a:pt x="1327" y="7316"/>
                    <a:pt x="1327" y="7184"/>
                  </a:cubicBezTo>
                  <a:cubicBezTo>
                    <a:pt x="1344" y="3451"/>
                    <a:pt x="500" y="208"/>
                    <a:pt x="490" y="176"/>
                  </a:cubicBezTo>
                  <a:cubicBezTo>
                    <a:pt x="462" y="71"/>
                    <a:pt x="367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9"/>
            <p:cNvSpPr/>
            <p:nvPr/>
          </p:nvSpPr>
          <p:spPr>
            <a:xfrm>
              <a:off x="8215500" y="2573325"/>
              <a:ext cx="71075" cy="50650"/>
            </a:xfrm>
            <a:custGeom>
              <a:avLst/>
              <a:gdLst/>
              <a:ahLst/>
              <a:cxnLst/>
              <a:rect l="l" t="t" r="r" b="b"/>
              <a:pathLst>
                <a:path w="2843" h="2026" extrusionOk="0">
                  <a:moveTo>
                    <a:pt x="704" y="1"/>
                  </a:moveTo>
                  <a:cubicBezTo>
                    <a:pt x="202" y="1"/>
                    <a:pt x="77" y="270"/>
                    <a:pt x="46" y="389"/>
                  </a:cubicBezTo>
                  <a:cubicBezTo>
                    <a:pt x="0" y="565"/>
                    <a:pt x="53" y="754"/>
                    <a:pt x="199" y="952"/>
                  </a:cubicBezTo>
                  <a:cubicBezTo>
                    <a:pt x="572" y="1456"/>
                    <a:pt x="1568" y="1997"/>
                    <a:pt x="2172" y="2024"/>
                  </a:cubicBezTo>
                  <a:cubicBezTo>
                    <a:pt x="2188" y="2025"/>
                    <a:pt x="2204" y="2025"/>
                    <a:pt x="2219" y="2025"/>
                  </a:cubicBezTo>
                  <a:cubicBezTo>
                    <a:pt x="2620" y="2025"/>
                    <a:pt x="2736" y="1786"/>
                    <a:pt x="2767" y="1680"/>
                  </a:cubicBezTo>
                  <a:cubicBezTo>
                    <a:pt x="2842" y="1430"/>
                    <a:pt x="2790" y="1168"/>
                    <a:pt x="2617" y="925"/>
                  </a:cubicBezTo>
                  <a:cubicBezTo>
                    <a:pt x="2249" y="405"/>
                    <a:pt x="1366" y="29"/>
                    <a:pt x="771" y="2"/>
                  </a:cubicBezTo>
                  <a:cubicBezTo>
                    <a:pt x="748" y="1"/>
                    <a:pt x="726" y="1"/>
                    <a:pt x="7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9"/>
            <p:cNvSpPr/>
            <p:nvPr/>
          </p:nvSpPr>
          <p:spPr>
            <a:xfrm>
              <a:off x="7588950" y="1672750"/>
              <a:ext cx="315200" cy="159075"/>
            </a:xfrm>
            <a:custGeom>
              <a:avLst/>
              <a:gdLst/>
              <a:ahLst/>
              <a:cxnLst/>
              <a:rect l="l" t="t" r="r" b="b"/>
              <a:pathLst>
                <a:path w="12608" h="6363" extrusionOk="0">
                  <a:moveTo>
                    <a:pt x="9910" y="1"/>
                  </a:moveTo>
                  <a:cubicBezTo>
                    <a:pt x="9314" y="1"/>
                    <a:pt x="8673" y="201"/>
                    <a:pt x="8053" y="769"/>
                  </a:cubicBezTo>
                  <a:cubicBezTo>
                    <a:pt x="7074" y="1663"/>
                    <a:pt x="6746" y="2714"/>
                    <a:pt x="6480" y="3556"/>
                  </a:cubicBezTo>
                  <a:cubicBezTo>
                    <a:pt x="6166" y="4560"/>
                    <a:pt x="5965" y="5091"/>
                    <a:pt x="5202" y="5225"/>
                  </a:cubicBezTo>
                  <a:cubicBezTo>
                    <a:pt x="5018" y="5258"/>
                    <a:pt x="4831" y="5271"/>
                    <a:pt x="4642" y="5271"/>
                  </a:cubicBezTo>
                  <a:cubicBezTo>
                    <a:pt x="4211" y="5271"/>
                    <a:pt x="3772" y="5202"/>
                    <a:pt x="3342" y="5135"/>
                  </a:cubicBezTo>
                  <a:cubicBezTo>
                    <a:pt x="2921" y="5069"/>
                    <a:pt x="2494" y="5003"/>
                    <a:pt x="2078" y="5003"/>
                  </a:cubicBezTo>
                  <a:cubicBezTo>
                    <a:pt x="1347" y="5003"/>
                    <a:pt x="650" y="5209"/>
                    <a:pt x="78" y="5988"/>
                  </a:cubicBezTo>
                  <a:cubicBezTo>
                    <a:pt x="1" y="6093"/>
                    <a:pt x="25" y="6240"/>
                    <a:pt x="129" y="6317"/>
                  </a:cubicBezTo>
                  <a:cubicBezTo>
                    <a:pt x="172" y="6349"/>
                    <a:pt x="220" y="6362"/>
                    <a:pt x="269" y="6362"/>
                  </a:cubicBezTo>
                  <a:cubicBezTo>
                    <a:pt x="343" y="6362"/>
                    <a:pt x="414" y="6330"/>
                    <a:pt x="460" y="6266"/>
                  </a:cubicBezTo>
                  <a:cubicBezTo>
                    <a:pt x="914" y="5646"/>
                    <a:pt x="1462" y="5473"/>
                    <a:pt x="2082" y="5473"/>
                  </a:cubicBezTo>
                  <a:cubicBezTo>
                    <a:pt x="2453" y="5473"/>
                    <a:pt x="2851" y="5535"/>
                    <a:pt x="3269" y="5601"/>
                  </a:cubicBezTo>
                  <a:cubicBezTo>
                    <a:pt x="3717" y="5671"/>
                    <a:pt x="4176" y="5743"/>
                    <a:pt x="4638" y="5743"/>
                  </a:cubicBezTo>
                  <a:cubicBezTo>
                    <a:pt x="4853" y="5743"/>
                    <a:pt x="5068" y="5727"/>
                    <a:pt x="5284" y="5689"/>
                  </a:cubicBezTo>
                  <a:cubicBezTo>
                    <a:pt x="6365" y="5499"/>
                    <a:pt x="6640" y="4624"/>
                    <a:pt x="6932" y="3697"/>
                  </a:cubicBezTo>
                  <a:cubicBezTo>
                    <a:pt x="7193" y="2866"/>
                    <a:pt x="7487" y="1926"/>
                    <a:pt x="8371" y="1116"/>
                  </a:cubicBezTo>
                  <a:cubicBezTo>
                    <a:pt x="8894" y="638"/>
                    <a:pt x="9433" y="469"/>
                    <a:pt x="9936" y="469"/>
                  </a:cubicBezTo>
                  <a:cubicBezTo>
                    <a:pt x="11134" y="469"/>
                    <a:pt x="12124" y="1433"/>
                    <a:pt x="12182" y="1491"/>
                  </a:cubicBezTo>
                  <a:cubicBezTo>
                    <a:pt x="12227" y="1536"/>
                    <a:pt x="12287" y="1559"/>
                    <a:pt x="12347" y="1559"/>
                  </a:cubicBezTo>
                  <a:cubicBezTo>
                    <a:pt x="12408" y="1559"/>
                    <a:pt x="12469" y="1536"/>
                    <a:pt x="12515" y="1489"/>
                  </a:cubicBezTo>
                  <a:cubicBezTo>
                    <a:pt x="12607" y="1398"/>
                    <a:pt x="12607" y="1248"/>
                    <a:pt x="12515" y="1157"/>
                  </a:cubicBezTo>
                  <a:cubicBezTo>
                    <a:pt x="12498" y="1141"/>
                    <a:pt x="11333" y="1"/>
                    <a:pt x="99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9"/>
            <p:cNvSpPr/>
            <p:nvPr/>
          </p:nvSpPr>
          <p:spPr>
            <a:xfrm>
              <a:off x="7552375" y="1819575"/>
              <a:ext cx="70125" cy="54325"/>
            </a:xfrm>
            <a:custGeom>
              <a:avLst/>
              <a:gdLst/>
              <a:ahLst/>
              <a:cxnLst/>
              <a:rect l="l" t="t" r="r" b="b"/>
              <a:pathLst>
                <a:path w="2805" h="2173" extrusionOk="0">
                  <a:moveTo>
                    <a:pt x="1823" y="0"/>
                  </a:moveTo>
                  <a:cubicBezTo>
                    <a:pt x="1474" y="0"/>
                    <a:pt x="0" y="372"/>
                    <a:pt x="15" y="741"/>
                  </a:cubicBezTo>
                  <a:cubicBezTo>
                    <a:pt x="20" y="872"/>
                    <a:pt x="125" y="916"/>
                    <a:pt x="263" y="916"/>
                  </a:cubicBezTo>
                  <a:cubicBezTo>
                    <a:pt x="545" y="916"/>
                    <a:pt x="964" y="735"/>
                    <a:pt x="964" y="735"/>
                  </a:cubicBezTo>
                  <a:lnTo>
                    <a:pt x="964" y="735"/>
                  </a:lnTo>
                  <a:cubicBezTo>
                    <a:pt x="964" y="735"/>
                    <a:pt x="97" y="1471"/>
                    <a:pt x="402" y="1742"/>
                  </a:cubicBezTo>
                  <a:cubicBezTo>
                    <a:pt x="442" y="1778"/>
                    <a:pt x="486" y="1793"/>
                    <a:pt x="533" y="1793"/>
                  </a:cubicBezTo>
                  <a:cubicBezTo>
                    <a:pt x="844" y="1793"/>
                    <a:pt x="1266" y="1116"/>
                    <a:pt x="1266" y="1116"/>
                  </a:cubicBezTo>
                  <a:lnTo>
                    <a:pt x="1266" y="1116"/>
                  </a:lnTo>
                  <a:cubicBezTo>
                    <a:pt x="1266" y="1116"/>
                    <a:pt x="1056" y="2172"/>
                    <a:pt x="1385" y="2172"/>
                  </a:cubicBezTo>
                  <a:cubicBezTo>
                    <a:pt x="1390" y="2172"/>
                    <a:pt x="1396" y="2172"/>
                    <a:pt x="1402" y="2172"/>
                  </a:cubicBezTo>
                  <a:cubicBezTo>
                    <a:pt x="1756" y="2134"/>
                    <a:pt x="1976" y="930"/>
                    <a:pt x="1976" y="930"/>
                  </a:cubicBezTo>
                  <a:cubicBezTo>
                    <a:pt x="1976" y="930"/>
                    <a:pt x="2108" y="1622"/>
                    <a:pt x="2422" y="1622"/>
                  </a:cubicBezTo>
                  <a:cubicBezTo>
                    <a:pt x="2438" y="1622"/>
                    <a:pt x="2455" y="1621"/>
                    <a:pt x="2472" y="1617"/>
                  </a:cubicBezTo>
                  <a:cubicBezTo>
                    <a:pt x="2622" y="1581"/>
                    <a:pt x="2804" y="377"/>
                    <a:pt x="1884" y="8"/>
                  </a:cubicBezTo>
                  <a:cubicBezTo>
                    <a:pt x="1872" y="3"/>
                    <a:pt x="1851" y="0"/>
                    <a:pt x="18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9"/>
            <p:cNvSpPr/>
            <p:nvPr/>
          </p:nvSpPr>
          <p:spPr>
            <a:xfrm>
              <a:off x="7323625" y="1179750"/>
              <a:ext cx="1253550" cy="1341000"/>
            </a:xfrm>
            <a:custGeom>
              <a:avLst/>
              <a:gdLst/>
              <a:ahLst/>
              <a:cxnLst/>
              <a:rect l="l" t="t" r="r" b="b"/>
              <a:pathLst>
                <a:path w="50142" h="53640" extrusionOk="0">
                  <a:moveTo>
                    <a:pt x="19273" y="0"/>
                  </a:moveTo>
                  <a:cubicBezTo>
                    <a:pt x="17688" y="0"/>
                    <a:pt x="16010" y="166"/>
                    <a:pt x="14248" y="518"/>
                  </a:cubicBezTo>
                  <a:cubicBezTo>
                    <a:pt x="1012" y="3161"/>
                    <a:pt x="0" y="15575"/>
                    <a:pt x="1515" y="20059"/>
                  </a:cubicBezTo>
                  <a:cubicBezTo>
                    <a:pt x="2387" y="22639"/>
                    <a:pt x="4951" y="23524"/>
                    <a:pt x="7284" y="23524"/>
                  </a:cubicBezTo>
                  <a:cubicBezTo>
                    <a:pt x="9005" y="23524"/>
                    <a:pt x="10600" y="23043"/>
                    <a:pt x="11298" y="22404"/>
                  </a:cubicBezTo>
                  <a:cubicBezTo>
                    <a:pt x="13568" y="20330"/>
                    <a:pt x="11409" y="13972"/>
                    <a:pt x="16475" y="12747"/>
                  </a:cubicBezTo>
                  <a:cubicBezTo>
                    <a:pt x="17015" y="12617"/>
                    <a:pt x="17537" y="12552"/>
                    <a:pt x="18034" y="12552"/>
                  </a:cubicBezTo>
                  <a:cubicBezTo>
                    <a:pt x="21796" y="12552"/>
                    <a:pt x="24145" y="16253"/>
                    <a:pt x="22209" y="23154"/>
                  </a:cubicBezTo>
                  <a:cubicBezTo>
                    <a:pt x="20214" y="30260"/>
                    <a:pt x="14065" y="37294"/>
                    <a:pt x="12802" y="41984"/>
                  </a:cubicBezTo>
                  <a:cubicBezTo>
                    <a:pt x="11539" y="46674"/>
                    <a:pt x="14577" y="52478"/>
                    <a:pt x="21253" y="53566"/>
                  </a:cubicBezTo>
                  <a:cubicBezTo>
                    <a:pt x="21560" y="53616"/>
                    <a:pt x="21893" y="53640"/>
                    <a:pt x="22248" y="53640"/>
                  </a:cubicBezTo>
                  <a:cubicBezTo>
                    <a:pt x="29604" y="53640"/>
                    <a:pt x="46608" y="43284"/>
                    <a:pt x="48531" y="38957"/>
                  </a:cubicBezTo>
                  <a:cubicBezTo>
                    <a:pt x="50142" y="35337"/>
                    <a:pt x="44462" y="28794"/>
                    <a:pt x="42127" y="28783"/>
                  </a:cubicBezTo>
                  <a:cubicBezTo>
                    <a:pt x="42125" y="28783"/>
                    <a:pt x="42122" y="28783"/>
                    <a:pt x="42119" y="28783"/>
                  </a:cubicBezTo>
                  <a:cubicBezTo>
                    <a:pt x="39054" y="28783"/>
                    <a:pt x="31601" y="35727"/>
                    <a:pt x="29648" y="35727"/>
                  </a:cubicBezTo>
                  <a:cubicBezTo>
                    <a:pt x="29499" y="35727"/>
                    <a:pt x="29381" y="35686"/>
                    <a:pt x="29300" y="35598"/>
                  </a:cubicBezTo>
                  <a:cubicBezTo>
                    <a:pt x="28170" y="34361"/>
                    <a:pt x="34345" y="25934"/>
                    <a:pt x="35189" y="15819"/>
                  </a:cubicBezTo>
                  <a:cubicBezTo>
                    <a:pt x="35922" y="7051"/>
                    <a:pt x="29593" y="0"/>
                    <a:pt x="19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9"/>
            <p:cNvSpPr/>
            <p:nvPr/>
          </p:nvSpPr>
          <p:spPr>
            <a:xfrm>
              <a:off x="7565325" y="1303300"/>
              <a:ext cx="67675" cy="64075"/>
            </a:xfrm>
            <a:custGeom>
              <a:avLst/>
              <a:gdLst/>
              <a:ahLst/>
              <a:cxnLst/>
              <a:rect l="l" t="t" r="r" b="b"/>
              <a:pathLst>
                <a:path w="2707" h="2563" extrusionOk="0">
                  <a:moveTo>
                    <a:pt x="1358" y="1"/>
                  </a:moveTo>
                  <a:cubicBezTo>
                    <a:pt x="1308" y="1"/>
                    <a:pt x="1258" y="4"/>
                    <a:pt x="1207" y="10"/>
                  </a:cubicBezTo>
                  <a:cubicBezTo>
                    <a:pt x="505" y="90"/>
                    <a:pt x="0" y="725"/>
                    <a:pt x="82" y="1428"/>
                  </a:cubicBezTo>
                  <a:cubicBezTo>
                    <a:pt x="157" y="2080"/>
                    <a:pt x="711" y="2562"/>
                    <a:pt x="1353" y="2562"/>
                  </a:cubicBezTo>
                  <a:cubicBezTo>
                    <a:pt x="1401" y="2562"/>
                    <a:pt x="1450" y="2560"/>
                    <a:pt x="1500" y="2554"/>
                  </a:cubicBezTo>
                  <a:cubicBezTo>
                    <a:pt x="2204" y="2471"/>
                    <a:pt x="2707" y="1836"/>
                    <a:pt x="2626" y="1134"/>
                  </a:cubicBezTo>
                  <a:cubicBezTo>
                    <a:pt x="2550" y="481"/>
                    <a:pt x="1999" y="1"/>
                    <a:pt x="13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9"/>
            <p:cNvSpPr/>
            <p:nvPr/>
          </p:nvSpPr>
          <p:spPr>
            <a:xfrm>
              <a:off x="7833375" y="1267450"/>
              <a:ext cx="67700" cy="64050"/>
            </a:xfrm>
            <a:custGeom>
              <a:avLst/>
              <a:gdLst/>
              <a:ahLst/>
              <a:cxnLst/>
              <a:rect l="l" t="t" r="r" b="b"/>
              <a:pathLst>
                <a:path w="2708" h="2562" extrusionOk="0">
                  <a:moveTo>
                    <a:pt x="1355" y="1"/>
                  </a:moveTo>
                  <a:cubicBezTo>
                    <a:pt x="1306" y="1"/>
                    <a:pt x="1257" y="3"/>
                    <a:pt x="1208" y="9"/>
                  </a:cubicBezTo>
                  <a:cubicBezTo>
                    <a:pt x="504" y="90"/>
                    <a:pt x="1" y="725"/>
                    <a:pt x="81" y="1428"/>
                  </a:cubicBezTo>
                  <a:cubicBezTo>
                    <a:pt x="156" y="2080"/>
                    <a:pt x="710" y="2562"/>
                    <a:pt x="1351" y="2562"/>
                  </a:cubicBezTo>
                  <a:cubicBezTo>
                    <a:pt x="1401" y="2562"/>
                    <a:pt x="1450" y="2559"/>
                    <a:pt x="1500" y="2553"/>
                  </a:cubicBezTo>
                  <a:cubicBezTo>
                    <a:pt x="2202" y="2471"/>
                    <a:pt x="2707" y="1836"/>
                    <a:pt x="2626" y="1133"/>
                  </a:cubicBezTo>
                  <a:cubicBezTo>
                    <a:pt x="2551" y="481"/>
                    <a:pt x="1996" y="1"/>
                    <a:pt x="13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9"/>
            <p:cNvSpPr/>
            <p:nvPr/>
          </p:nvSpPr>
          <p:spPr>
            <a:xfrm>
              <a:off x="7702800" y="1386775"/>
              <a:ext cx="96700" cy="30175"/>
            </a:xfrm>
            <a:custGeom>
              <a:avLst/>
              <a:gdLst/>
              <a:ahLst/>
              <a:cxnLst/>
              <a:rect l="l" t="t" r="r" b="b"/>
              <a:pathLst>
                <a:path w="3868" h="1207" extrusionOk="0">
                  <a:moveTo>
                    <a:pt x="2320" y="1"/>
                  </a:moveTo>
                  <a:cubicBezTo>
                    <a:pt x="1009" y="1"/>
                    <a:pt x="12" y="978"/>
                    <a:pt x="12" y="978"/>
                  </a:cubicBezTo>
                  <a:lnTo>
                    <a:pt x="0" y="1010"/>
                  </a:lnTo>
                  <a:cubicBezTo>
                    <a:pt x="366" y="1134"/>
                    <a:pt x="784" y="1207"/>
                    <a:pt x="1247" y="1207"/>
                  </a:cubicBezTo>
                  <a:cubicBezTo>
                    <a:pt x="1420" y="1207"/>
                    <a:pt x="1598" y="1196"/>
                    <a:pt x="1783" y="1175"/>
                  </a:cubicBezTo>
                  <a:cubicBezTo>
                    <a:pt x="2642" y="1076"/>
                    <a:pt x="3339" y="832"/>
                    <a:pt x="3868" y="517"/>
                  </a:cubicBezTo>
                  <a:lnTo>
                    <a:pt x="3855" y="492"/>
                  </a:lnTo>
                  <a:cubicBezTo>
                    <a:pt x="3324" y="132"/>
                    <a:pt x="2800" y="1"/>
                    <a:pt x="2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9"/>
            <p:cNvSpPr/>
            <p:nvPr/>
          </p:nvSpPr>
          <p:spPr>
            <a:xfrm>
              <a:off x="7645850" y="1328300"/>
              <a:ext cx="193650" cy="83725"/>
            </a:xfrm>
            <a:custGeom>
              <a:avLst/>
              <a:gdLst/>
              <a:ahLst/>
              <a:cxnLst/>
              <a:rect l="l" t="t" r="r" b="b"/>
              <a:pathLst>
                <a:path w="7746" h="3349" extrusionOk="0">
                  <a:moveTo>
                    <a:pt x="6579" y="1"/>
                  </a:moveTo>
                  <a:cubicBezTo>
                    <a:pt x="6025" y="1"/>
                    <a:pt x="5341" y="614"/>
                    <a:pt x="4062" y="770"/>
                  </a:cubicBezTo>
                  <a:cubicBezTo>
                    <a:pt x="3734" y="810"/>
                    <a:pt x="3438" y="825"/>
                    <a:pt x="3170" y="825"/>
                  </a:cubicBezTo>
                  <a:cubicBezTo>
                    <a:pt x="2193" y="825"/>
                    <a:pt x="1582" y="619"/>
                    <a:pt x="1142" y="619"/>
                  </a:cubicBezTo>
                  <a:cubicBezTo>
                    <a:pt x="917" y="619"/>
                    <a:pt x="737" y="673"/>
                    <a:pt x="574" y="836"/>
                  </a:cubicBezTo>
                  <a:cubicBezTo>
                    <a:pt x="1" y="1411"/>
                    <a:pt x="692" y="2835"/>
                    <a:pt x="2281" y="3349"/>
                  </a:cubicBezTo>
                  <a:lnTo>
                    <a:pt x="2291" y="3317"/>
                  </a:lnTo>
                  <a:cubicBezTo>
                    <a:pt x="2291" y="3317"/>
                    <a:pt x="3288" y="2340"/>
                    <a:pt x="4598" y="2340"/>
                  </a:cubicBezTo>
                  <a:cubicBezTo>
                    <a:pt x="5079" y="2340"/>
                    <a:pt x="5602" y="2471"/>
                    <a:pt x="6134" y="2831"/>
                  </a:cubicBezTo>
                  <a:lnTo>
                    <a:pt x="6147" y="2856"/>
                  </a:lnTo>
                  <a:cubicBezTo>
                    <a:pt x="7437" y="2090"/>
                    <a:pt x="7745" y="891"/>
                    <a:pt x="7100" y="238"/>
                  </a:cubicBezTo>
                  <a:cubicBezTo>
                    <a:pt x="6929" y="67"/>
                    <a:pt x="6761" y="1"/>
                    <a:pt x="65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9"/>
            <p:cNvSpPr/>
            <p:nvPr/>
          </p:nvSpPr>
          <p:spPr>
            <a:xfrm>
              <a:off x="7891425" y="1486075"/>
              <a:ext cx="317200" cy="124650"/>
            </a:xfrm>
            <a:custGeom>
              <a:avLst/>
              <a:gdLst/>
              <a:ahLst/>
              <a:cxnLst/>
              <a:rect l="l" t="t" r="r" b="b"/>
              <a:pathLst>
                <a:path w="12688" h="4986" extrusionOk="0">
                  <a:moveTo>
                    <a:pt x="8592" y="422"/>
                  </a:moveTo>
                  <a:cubicBezTo>
                    <a:pt x="8660" y="422"/>
                    <a:pt x="8723" y="441"/>
                    <a:pt x="8784" y="479"/>
                  </a:cubicBezTo>
                  <a:cubicBezTo>
                    <a:pt x="8972" y="590"/>
                    <a:pt x="9092" y="871"/>
                    <a:pt x="9109" y="1150"/>
                  </a:cubicBezTo>
                  <a:cubicBezTo>
                    <a:pt x="9114" y="1219"/>
                    <a:pt x="9113" y="1288"/>
                    <a:pt x="9107" y="1358"/>
                  </a:cubicBezTo>
                  <a:lnTo>
                    <a:pt x="9107" y="1358"/>
                  </a:lnTo>
                  <a:cubicBezTo>
                    <a:pt x="9027" y="1305"/>
                    <a:pt x="8950" y="1246"/>
                    <a:pt x="8877" y="1181"/>
                  </a:cubicBezTo>
                  <a:cubicBezTo>
                    <a:pt x="8683" y="1013"/>
                    <a:pt x="8496" y="779"/>
                    <a:pt x="8448" y="564"/>
                  </a:cubicBezTo>
                  <a:cubicBezTo>
                    <a:pt x="8436" y="445"/>
                    <a:pt x="8448" y="455"/>
                    <a:pt x="8486" y="436"/>
                  </a:cubicBezTo>
                  <a:cubicBezTo>
                    <a:pt x="8522" y="427"/>
                    <a:pt x="8558" y="422"/>
                    <a:pt x="8592" y="422"/>
                  </a:cubicBezTo>
                  <a:close/>
                  <a:moveTo>
                    <a:pt x="3656" y="1793"/>
                  </a:moveTo>
                  <a:cubicBezTo>
                    <a:pt x="3750" y="1793"/>
                    <a:pt x="3816" y="1826"/>
                    <a:pt x="3882" y="1910"/>
                  </a:cubicBezTo>
                  <a:cubicBezTo>
                    <a:pt x="4018" y="2088"/>
                    <a:pt x="4056" y="2394"/>
                    <a:pt x="4035" y="2665"/>
                  </a:cubicBezTo>
                  <a:cubicBezTo>
                    <a:pt x="4029" y="2743"/>
                    <a:pt x="4019" y="2821"/>
                    <a:pt x="4004" y="2897"/>
                  </a:cubicBezTo>
                  <a:lnTo>
                    <a:pt x="4004" y="2897"/>
                  </a:lnTo>
                  <a:cubicBezTo>
                    <a:pt x="3895" y="2811"/>
                    <a:pt x="3795" y="2715"/>
                    <a:pt x="3709" y="2611"/>
                  </a:cubicBezTo>
                  <a:cubicBezTo>
                    <a:pt x="3515" y="2389"/>
                    <a:pt x="3385" y="2067"/>
                    <a:pt x="3449" y="1905"/>
                  </a:cubicBezTo>
                  <a:cubicBezTo>
                    <a:pt x="3457" y="1868"/>
                    <a:pt x="3489" y="1847"/>
                    <a:pt x="3506" y="1833"/>
                  </a:cubicBezTo>
                  <a:cubicBezTo>
                    <a:pt x="3514" y="1830"/>
                    <a:pt x="3506" y="1828"/>
                    <a:pt x="3523" y="1821"/>
                  </a:cubicBezTo>
                  <a:lnTo>
                    <a:pt x="3582" y="1803"/>
                  </a:lnTo>
                  <a:cubicBezTo>
                    <a:pt x="3582" y="1803"/>
                    <a:pt x="3629" y="1795"/>
                    <a:pt x="3647" y="1793"/>
                  </a:cubicBezTo>
                  <a:cubicBezTo>
                    <a:pt x="3650" y="1793"/>
                    <a:pt x="3653" y="1793"/>
                    <a:pt x="3656" y="1793"/>
                  </a:cubicBezTo>
                  <a:close/>
                  <a:moveTo>
                    <a:pt x="8597" y="1"/>
                  </a:moveTo>
                  <a:cubicBezTo>
                    <a:pt x="8522" y="1"/>
                    <a:pt x="8448" y="11"/>
                    <a:pt x="8380" y="32"/>
                  </a:cubicBezTo>
                  <a:cubicBezTo>
                    <a:pt x="8250" y="68"/>
                    <a:pt x="8128" y="161"/>
                    <a:pt x="8071" y="298"/>
                  </a:cubicBezTo>
                  <a:cubicBezTo>
                    <a:pt x="8018" y="431"/>
                    <a:pt x="8029" y="552"/>
                    <a:pt x="8050" y="650"/>
                  </a:cubicBezTo>
                  <a:cubicBezTo>
                    <a:pt x="8156" y="1035"/>
                    <a:pt x="8390" y="1269"/>
                    <a:pt x="8624" y="1477"/>
                  </a:cubicBezTo>
                  <a:cubicBezTo>
                    <a:pt x="8749" y="1581"/>
                    <a:pt x="8881" y="1672"/>
                    <a:pt x="9017" y="1749"/>
                  </a:cubicBezTo>
                  <a:lnTo>
                    <a:pt x="9017" y="1749"/>
                  </a:lnTo>
                  <a:cubicBezTo>
                    <a:pt x="8881" y="2114"/>
                    <a:pt x="8608" y="2450"/>
                    <a:pt x="8268" y="2696"/>
                  </a:cubicBezTo>
                  <a:cubicBezTo>
                    <a:pt x="7742" y="3076"/>
                    <a:pt x="7072" y="3302"/>
                    <a:pt x="6401" y="3410"/>
                  </a:cubicBezTo>
                  <a:cubicBezTo>
                    <a:pt x="6199" y="3440"/>
                    <a:pt x="5993" y="3456"/>
                    <a:pt x="5789" y="3456"/>
                  </a:cubicBezTo>
                  <a:cubicBezTo>
                    <a:pt x="5323" y="3456"/>
                    <a:pt x="4863" y="3371"/>
                    <a:pt x="4457" y="3176"/>
                  </a:cubicBezTo>
                  <a:cubicBezTo>
                    <a:pt x="4428" y="3162"/>
                    <a:pt x="4399" y="3148"/>
                    <a:pt x="4371" y="3133"/>
                  </a:cubicBezTo>
                  <a:lnTo>
                    <a:pt x="4371" y="3133"/>
                  </a:lnTo>
                  <a:cubicBezTo>
                    <a:pt x="4409" y="2994"/>
                    <a:pt x="4436" y="2850"/>
                    <a:pt x="4451" y="2701"/>
                  </a:cubicBezTo>
                  <a:cubicBezTo>
                    <a:pt x="4473" y="2370"/>
                    <a:pt x="4473" y="2003"/>
                    <a:pt x="4231" y="1647"/>
                  </a:cubicBezTo>
                  <a:cubicBezTo>
                    <a:pt x="4120" y="1482"/>
                    <a:pt x="3892" y="1351"/>
                    <a:pt x="3672" y="1351"/>
                  </a:cubicBezTo>
                  <a:cubicBezTo>
                    <a:pt x="3657" y="1351"/>
                    <a:pt x="3641" y="1352"/>
                    <a:pt x="3626" y="1353"/>
                  </a:cubicBezTo>
                  <a:cubicBezTo>
                    <a:pt x="3565" y="1360"/>
                    <a:pt x="3528" y="1360"/>
                    <a:pt x="3449" y="1383"/>
                  </a:cubicBezTo>
                  <a:cubicBezTo>
                    <a:pt x="3413" y="1393"/>
                    <a:pt x="3371" y="1404"/>
                    <a:pt x="3296" y="1445"/>
                  </a:cubicBezTo>
                  <a:cubicBezTo>
                    <a:pt x="3173" y="1514"/>
                    <a:pt x="3081" y="1620"/>
                    <a:pt x="3036" y="1743"/>
                  </a:cubicBezTo>
                  <a:cubicBezTo>
                    <a:pt x="2948" y="1986"/>
                    <a:pt x="2995" y="2210"/>
                    <a:pt x="3063" y="2396"/>
                  </a:cubicBezTo>
                  <a:cubicBezTo>
                    <a:pt x="3135" y="2584"/>
                    <a:pt x="3240" y="2748"/>
                    <a:pt x="3361" y="2898"/>
                  </a:cubicBezTo>
                  <a:cubicBezTo>
                    <a:pt x="3508" y="3075"/>
                    <a:pt x="3679" y="3229"/>
                    <a:pt x="3866" y="3360"/>
                  </a:cubicBezTo>
                  <a:lnTo>
                    <a:pt x="3866" y="3360"/>
                  </a:lnTo>
                  <a:cubicBezTo>
                    <a:pt x="3750" y="3636"/>
                    <a:pt x="3582" y="3880"/>
                    <a:pt x="3384" y="4065"/>
                  </a:cubicBezTo>
                  <a:cubicBezTo>
                    <a:pt x="3026" y="4393"/>
                    <a:pt x="2570" y="4553"/>
                    <a:pt x="2172" y="4625"/>
                  </a:cubicBezTo>
                  <a:cubicBezTo>
                    <a:pt x="1981" y="4658"/>
                    <a:pt x="1798" y="4672"/>
                    <a:pt x="1627" y="4672"/>
                  </a:cubicBezTo>
                  <a:cubicBezTo>
                    <a:pt x="1436" y="4672"/>
                    <a:pt x="1259" y="4655"/>
                    <a:pt x="1102" y="4631"/>
                  </a:cubicBezTo>
                  <a:cubicBezTo>
                    <a:pt x="805" y="4585"/>
                    <a:pt x="575" y="4517"/>
                    <a:pt x="423" y="4466"/>
                  </a:cubicBezTo>
                  <a:cubicBezTo>
                    <a:pt x="267" y="4413"/>
                    <a:pt x="194" y="4378"/>
                    <a:pt x="194" y="4378"/>
                  </a:cubicBezTo>
                  <a:cubicBezTo>
                    <a:pt x="178" y="4371"/>
                    <a:pt x="161" y="4367"/>
                    <a:pt x="144" y="4367"/>
                  </a:cubicBezTo>
                  <a:cubicBezTo>
                    <a:pt x="99" y="4367"/>
                    <a:pt x="56" y="4391"/>
                    <a:pt x="35" y="4433"/>
                  </a:cubicBezTo>
                  <a:cubicBezTo>
                    <a:pt x="1" y="4492"/>
                    <a:pt x="22" y="4568"/>
                    <a:pt x="83" y="4601"/>
                  </a:cubicBezTo>
                  <a:lnTo>
                    <a:pt x="89" y="4605"/>
                  </a:lnTo>
                  <a:cubicBezTo>
                    <a:pt x="89" y="4605"/>
                    <a:pt x="422" y="4788"/>
                    <a:pt x="1055" y="4915"/>
                  </a:cubicBezTo>
                  <a:cubicBezTo>
                    <a:pt x="1259" y="4955"/>
                    <a:pt x="1498" y="4985"/>
                    <a:pt x="1764" y="4985"/>
                  </a:cubicBezTo>
                  <a:cubicBezTo>
                    <a:pt x="1910" y="4985"/>
                    <a:pt x="2063" y="4976"/>
                    <a:pt x="2224" y="4955"/>
                  </a:cubicBezTo>
                  <a:cubicBezTo>
                    <a:pt x="2673" y="4892"/>
                    <a:pt x="3194" y="4737"/>
                    <a:pt x="3640" y="4345"/>
                  </a:cubicBezTo>
                  <a:cubicBezTo>
                    <a:pt x="3873" y="4135"/>
                    <a:pt x="4070" y="3870"/>
                    <a:pt x="4212" y="3566"/>
                  </a:cubicBezTo>
                  <a:lnTo>
                    <a:pt x="4212" y="3566"/>
                  </a:lnTo>
                  <a:cubicBezTo>
                    <a:pt x="4228" y="3573"/>
                    <a:pt x="4243" y="3581"/>
                    <a:pt x="4258" y="3588"/>
                  </a:cubicBezTo>
                  <a:cubicBezTo>
                    <a:pt x="4742" y="3823"/>
                    <a:pt x="5278" y="3926"/>
                    <a:pt x="5809" y="3926"/>
                  </a:cubicBezTo>
                  <a:cubicBezTo>
                    <a:pt x="6033" y="3926"/>
                    <a:pt x="6256" y="3908"/>
                    <a:pt x="6474" y="3874"/>
                  </a:cubicBezTo>
                  <a:cubicBezTo>
                    <a:pt x="7206" y="3749"/>
                    <a:pt x="7925" y="3509"/>
                    <a:pt x="8540" y="3062"/>
                  </a:cubicBezTo>
                  <a:cubicBezTo>
                    <a:pt x="8924" y="2782"/>
                    <a:pt x="9252" y="2386"/>
                    <a:pt x="9425" y="1934"/>
                  </a:cubicBezTo>
                  <a:lnTo>
                    <a:pt x="9425" y="1934"/>
                  </a:lnTo>
                  <a:cubicBezTo>
                    <a:pt x="9685" y="2026"/>
                    <a:pt x="9948" y="2066"/>
                    <a:pt x="10198" y="2066"/>
                  </a:cubicBezTo>
                  <a:cubicBezTo>
                    <a:pt x="10467" y="2066"/>
                    <a:pt x="10722" y="2020"/>
                    <a:pt x="10946" y="1944"/>
                  </a:cubicBezTo>
                  <a:cubicBezTo>
                    <a:pt x="11389" y="1796"/>
                    <a:pt x="11718" y="1559"/>
                    <a:pt x="11963" y="1351"/>
                  </a:cubicBezTo>
                  <a:cubicBezTo>
                    <a:pt x="12209" y="1138"/>
                    <a:pt x="12375" y="949"/>
                    <a:pt x="12485" y="817"/>
                  </a:cubicBezTo>
                  <a:cubicBezTo>
                    <a:pt x="12590" y="684"/>
                    <a:pt x="12648" y="611"/>
                    <a:pt x="12648" y="611"/>
                  </a:cubicBezTo>
                  <a:cubicBezTo>
                    <a:pt x="12687" y="561"/>
                    <a:pt x="12681" y="484"/>
                    <a:pt x="12630" y="441"/>
                  </a:cubicBezTo>
                  <a:cubicBezTo>
                    <a:pt x="12606" y="421"/>
                    <a:pt x="12577" y="411"/>
                    <a:pt x="12548" y="411"/>
                  </a:cubicBezTo>
                  <a:cubicBezTo>
                    <a:pt x="12514" y="411"/>
                    <a:pt x="12479" y="425"/>
                    <a:pt x="12455" y="454"/>
                  </a:cubicBezTo>
                  <a:lnTo>
                    <a:pt x="12451" y="459"/>
                  </a:lnTo>
                  <a:cubicBezTo>
                    <a:pt x="12451" y="459"/>
                    <a:pt x="12395" y="525"/>
                    <a:pt x="12288" y="648"/>
                  </a:cubicBezTo>
                  <a:cubicBezTo>
                    <a:pt x="12180" y="770"/>
                    <a:pt x="12016" y="944"/>
                    <a:pt x="11782" y="1132"/>
                  </a:cubicBezTo>
                  <a:cubicBezTo>
                    <a:pt x="11547" y="1316"/>
                    <a:pt x="11239" y="1519"/>
                    <a:pt x="10849" y="1632"/>
                  </a:cubicBezTo>
                  <a:cubicBezTo>
                    <a:pt x="10672" y="1685"/>
                    <a:pt x="10477" y="1715"/>
                    <a:pt x="10275" y="1715"/>
                  </a:cubicBezTo>
                  <a:cubicBezTo>
                    <a:pt x="10033" y="1715"/>
                    <a:pt x="9780" y="1672"/>
                    <a:pt x="9530" y="1576"/>
                  </a:cubicBezTo>
                  <a:cubicBezTo>
                    <a:pt x="9528" y="1575"/>
                    <a:pt x="9527" y="1575"/>
                    <a:pt x="9525" y="1574"/>
                  </a:cubicBezTo>
                  <a:lnTo>
                    <a:pt x="9525" y="1574"/>
                  </a:lnTo>
                  <a:cubicBezTo>
                    <a:pt x="9552" y="1426"/>
                    <a:pt x="9561" y="1273"/>
                    <a:pt x="9550" y="1118"/>
                  </a:cubicBezTo>
                  <a:cubicBezTo>
                    <a:pt x="9519" y="745"/>
                    <a:pt x="9378" y="335"/>
                    <a:pt x="9001" y="109"/>
                  </a:cubicBezTo>
                  <a:cubicBezTo>
                    <a:pt x="8882" y="36"/>
                    <a:pt x="8737" y="1"/>
                    <a:pt x="8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9"/>
            <p:cNvSpPr/>
            <p:nvPr/>
          </p:nvSpPr>
          <p:spPr>
            <a:xfrm>
              <a:off x="7881200" y="1664950"/>
              <a:ext cx="294975" cy="90800"/>
            </a:xfrm>
            <a:custGeom>
              <a:avLst/>
              <a:gdLst/>
              <a:ahLst/>
              <a:cxnLst/>
              <a:rect l="l" t="t" r="r" b="b"/>
              <a:pathLst>
                <a:path w="11799" h="3632" extrusionOk="0">
                  <a:moveTo>
                    <a:pt x="8851" y="542"/>
                  </a:moveTo>
                  <a:cubicBezTo>
                    <a:pt x="8880" y="542"/>
                    <a:pt x="8906" y="546"/>
                    <a:pt x="8931" y="553"/>
                  </a:cubicBezTo>
                  <a:cubicBezTo>
                    <a:pt x="8947" y="564"/>
                    <a:pt x="8956" y="559"/>
                    <a:pt x="8984" y="571"/>
                  </a:cubicBezTo>
                  <a:lnTo>
                    <a:pt x="9088" y="644"/>
                  </a:lnTo>
                  <a:cubicBezTo>
                    <a:pt x="9087" y="644"/>
                    <a:pt x="9086" y="644"/>
                    <a:pt x="9086" y="644"/>
                  </a:cubicBezTo>
                  <a:cubicBezTo>
                    <a:pt x="9077" y="644"/>
                    <a:pt x="9119" y="682"/>
                    <a:pt x="9131" y="695"/>
                  </a:cubicBezTo>
                  <a:cubicBezTo>
                    <a:pt x="9154" y="717"/>
                    <a:pt x="9157" y="739"/>
                    <a:pt x="9175" y="760"/>
                  </a:cubicBezTo>
                  <a:cubicBezTo>
                    <a:pt x="9276" y="899"/>
                    <a:pt x="9082" y="1168"/>
                    <a:pt x="8823" y="1355"/>
                  </a:cubicBezTo>
                  <a:cubicBezTo>
                    <a:pt x="8581" y="1537"/>
                    <a:pt x="8292" y="1687"/>
                    <a:pt x="7990" y="1811"/>
                  </a:cubicBezTo>
                  <a:lnTo>
                    <a:pt x="7990" y="1811"/>
                  </a:lnTo>
                  <a:cubicBezTo>
                    <a:pt x="8001" y="1628"/>
                    <a:pt x="8044" y="1441"/>
                    <a:pt x="8120" y="1262"/>
                  </a:cubicBezTo>
                  <a:cubicBezTo>
                    <a:pt x="8225" y="1004"/>
                    <a:pt x="8402" y="749"/>
                    <a:pt x="8623" y="614"/>
                  </a:cubicBezTo>
                  <a:cubicBezTo>
                    <a:pt x="8701" y="566"/>
                    <a:pt x="8781" y="542"/>
                    <a:pt x="8851" y="542"/>
                  </a:cubicBezTo>
                  <a:close/>
                  <a:moveTo>
                    <a:pt x="4775" y="453"/>
                  </a:moveTo>
                  <a:cubicBezTo>
                    <a:pt x="4870" y="453"/>
                    <a:pt x="4960" y="492"/>
                    <a:pt x="5024" y="570"/>
                  </a:cubicBezTo>
                  <a:cubicBezTo>
                    <a:pt x="5063" y="609"/>
                    <a:pt x="5087" y="675"/>
                    <a:pt x="5121" y="726"/>
                  </a:cubicBezTo>
                  <a:cubicBezTo>
                    <a:pt x="5137" y="789"/>
                    <a:pt x="5160" y="839"/>
                    <a:pt x="5176" y="911"/>
                  </a:cubicBezTo>
                  <a:lnTo>
                    <a:pt x="5206" y="1161"/>
                  </a:lnTo>
                  <a:lnTo>
                    <a:pt x="5194" y="1370"/>
                  </a:lnTo>
                  <a:lnTo>
                    <a:pt x="5183" y="1594"/>
                  </a:lnTo>
                  <a:lnTo>
                    <a:pt x="5123" y="1803"/>
                  </a:lnTo>
                  <a:cubicBezTo>
                    <a:pt x="5104" y="1921"/>
                    <a:pt x="5049" y="2021"/>
                    <a:pt x="4994" y="2120"/>
                  </a:cubicBezTo>
                  <a:lnTo>
                    <a:pt x="4994" y="2120"/>
                  </a:lnTo>
                  <a:cubicBezTo>
                    <a:pt x="4968" y="2110"/>
                    <a:pt x="4942" y="2098"/>
                    <a:pt x="4917" y="2086"/>
                  </a:cubicBezTo>
                  <a:cubicBezTo>
                    <a:pt x="4844" y="2056"/>
                    <a:pt x="4783" y="2014"/>
                    <a:pt x="4723" y="1974"/>
                  </a:cubicBezTo>
                  <a:cubicBezTo>
                    <a:pt x="4673" y="1925"/>
                    <a:pt x="4635" y="1913"/>
                    <a:pt x="4573" y="1825"/>
                  </a:cubicBezTo>
                  <a:lnTo>
                    <a:pt x="4532" y="1772"/>
                  </a:lnTo>
                  <a:lnTo>
                    <a:pt x="4531" y="1770"/>
                  </a:lnTo>
                  <a:lnTo>
                    <a:pt x="4531" y="1770"/>
                  </a:lnTo>
                  <a:cubicBezTo>
                    <a:pt x="4529" y="1768"/>
                    <a:pt x="4526" y="1762"/>
                    <a:pt x="4526" y="1762"/>
                  </a:cubicBezTo>
                  <a:lnTo>
                    <a:pt x="4526" y="1762"/>
                  </a:lnTo>
                  <a:cubicBezTo>
                    <a:pt x="4526" y="1762"/>
                    <a:pt x="4526" y="1762"/>
                    <a:pt x="4526" y="1762"/>
                  </a:cubicBezTo>
                  <a:lnTo>
                    <a:pt x="4512" y="1736"/>
                  </a:lnTo>
                  <a:lnTo>
                    <a:pt x="4456" y="1630"/>
                  </a:lnTo>
                  <a:cubicBezTo>
                    <a:pt x="4413" y="1560"/>
                    <a:pt x="4382" y="1489"/>
                    <a:pt x="4363" y="1413"/>
                  </a:cubicBezTo>
                  <a:cubicBezTo>
                    <a:pt x="4265" y="1129"/>
                    <a:pt x="4276" y="810"/>
                    <a:pt x="4452" y="621"/>
                  </a:cubicBezTo>
                  <a:cubicBezTo>
                    <a:pt x="4542" y="509"/>
                    <a:pt x="4662" y="453"/>
                    <a:pt x="4775" y="453"/>
                  </a:cubicBezTo>
                  <a:close/>
                  <a:moveTo>
                    <a:pt x="4776" y="0"/>
                  </a:moveTo>
                  <a:cubicBezTo>
                    <a:pt x="4756" y="0"/>
                    <a:pt x="4735" y="1"/>
                    <a:pt x="4715" y="3"/>
                  </a:cubicBezTo>
                  <a:cubicBezTo>
                    <a:pt x="4472" y="20"/>
                    <a:pt x="4254" y="146"/>
                    <a:pt x="4112" y="320"/>
                  </a:cubicBezTo>
                  <a:cubicBezTo>
                    <a:pt x="3798" y="668"/>
                    <a:pt x="3799" y="1172"/>
                    <a:pt x="3929" y="1552"/>
                  </a:cubicBezTo>
                  <a:cubicBezTo>
                    <a:pt x="3956" y="1653"/>
                    <a:pt x="3997" y="1747"/>
                    <a:pt x="4047" y="1833"/>
                  </a:cubicBezTo>
                  <a:lnTo>
                    <a:pt x="4118" y="1967"/>
                  </a:lnTo>
                  <a:lnTo>
                    <a:pt x="4136" y="2002"/>
                  </a:lnTo>
                  <a:cubicBezTo>
                    <a:pt x="4144" y="2014"/>
                    <a:pt x="4129" y="1996"/>
                    <a:pt x="4156" y="2035"/>
                  </a:cubicBezTo>
                  <a:lnTo>
                    <a:pt x="4167" y="2049"/>
                  </a:lnTo>
                  <a:lnTo>
                    <a:pt x="4209" y="2102"/>
                  </a:lnTo>
                  <a:cubicBezTo>
                    <a:pt x="4249" y="2168"/>
                    <a:pt x="4358" y="2269"/>
                    <a:pt x="4444" y="2340"/>
                  </a:cubicBezTo>
                  <a:cubicBezTo>
                    <a:pt x="4533" y="2401"/>
                    <a:pt x="4622" y="2460"/>
                    <a:pt x="4716" y="2502"/>
                  </a:cubicBezTo>
                  <a:lnTo>
                    <a:pt x="4716" y="2502"/>
                  </a:lnTo>
                  <a:cubicBezTo>
                    <a:pt x="4423" y="2801"/>
                    <a:pt x="4027" y="2989"/>
                    <a:pt x="3650" y="3105"/>
                  </a:cubicBezTo>
                  <a:cubicBezTo>
                    <a:pt x="3148" y="3257"/>
                    <a:pt x="2655" y="3297"/>
                    <a:pt x="2222" y="3302"/>
                  </a:cubicBezTo>
                  <a:cubicBezTo>
                    <a:pt x="2198" y="3303"/>
                    <a:pt x="2174" y="3303"/>
                    <a:pt x="2149" y="3303"/>
                  </a:cubicBezTo>
                  <a:cubicBezTo>
                    <a:pt x="1746" y="3303"/>
                    <a:pt x="1394" y="3247"/>
                    <a:pt x="1105" y="3193"/>
                  </a:cubicBezTo>
                  <a:cubicBezTo>
                    <a:pt x="799" y="3122"/>
                    <a:pt x="585" y="3046"/>
                    <a:pt x="434" y="2979"/>
                  </a:cubicBezTo>
                  <a:cubicBezTo>
                    <a:pt x="280" y="2899"/>
                    <a:pt x="200" y="2855"/>
                    <a:pt x="200" y="2855"/>
                  </a:cubicBezTo>
                  <a:cubicBezTo>
                    <a:pt x="180" y="2846"/>
                    <a:pt x="159" y="2841"/>
                    <a:pt x="139" y="2841"/>
                  </a:cubicBezTo>
                  <a:cubicBezTo>
                    <a:pt x="96" y="2841"/>
                    <a:pt x="55" y="2862"/>
                    <a:pt x="34" y="2898"/>
                  </a:cubicBezTo>
                  <a:cubicBezTo>
                    <a:pt x="1" y="2959"/>
                    <a:pt x="21" y="3034"/>
                    <a:pt x="80" y="3068"/>
                  </a:cubicBezTo>
                  <a:cubicBezTo>
                    <a:pt x="80" y="3068"/>
                    <a:pt x="160" y="3114"/>
                    <a:pt x="309" y="3199"/>
                  </a:cubicBezTo>
                  <a:cubicBezTo>
                    <a:pt x="467" y="3278"/>
                    <a:pt x="726" y="3383"/>
                    <a:pt x="1042" y="3466"/>
                  </a:cubicBezTo>
                  <a:cubicBezTo>
                    <a:pt x="1363" y="3542"/>
                    <a:pt x="1758" y="3620"/>
                    <a:pt x="2218" y="3628"/>
                  </a:cubicBezTo>
                  <a:cubicBezTo>
                    <a:pt x="2289" y="3631"/>
                    <a:pt x="2361" y="3632"/>
                    <a:pt x="2434" y="3632"/>
                  </a:cubicBezTo>
                  <a:cubicBezTo>
                    <a:pt x="2839" y="3632"/>
                    <a:pt x="3288" y="3595"/>
                    <a:pt x="3758" y="3460"/>
                  </a:cubicBezTo>
                  <a:cubicBezTo>
                    <a:pt x="4224" y="3326"/>
                    <a:pt x="4750" y="3091"/>
                    <a:pt x="5131" y="2646"/>
                  </a:cubicBezTo>
                  <a:lnTo>
                    <a:pt x="5131" y="2646"/>
                  </a:lnTo>
                  <a:cubicBezTo>
                    <a:pt x="5386" y="2706"/>
                    <a:pt x="5643" y="2721"/>
                    <a:pt x="5894" y="2723"/>
                  </a:cubicBezTo>
                  <a:cubicBezTo>
                    <a:pt x="6511" y="2713"/>
                    <a:pt x="7107" y="2596"/>
                    <a:pt x="7676" y="2409"/>
                  </a:cubicBezTo>
                  <a:lnTo>
                    <a:pt x="7676" y="2409"/>
                  </a:lnTo>
                  <a:cubicBezTo>
                    <a:pt x="7749" y="2626"/>
                    <a:pt x="7872" y="2823"/>
                    <a:pt x="8023" y="2976"/>
                  </a:cubicBezTo>
                  <a:cubicBezTo>
                    <a:pt x="8472" y="3429"/>
                    <a:pt x="9048" y="3532"/>
                    <a:pt x="9500" y="3571"/>
                  </a:cubicBezTo>
                  <a:cubicBezTo>
                    <a:pt x="9618" y="3581"/>
                    <a:pt x="9732" y="3585"/>
                    <a:pt x="9842" y="3585"/>
                  </a:cubicBezTo>
                  <a:cubicBezTo>
                    <a:pt x="10162" y="3585"/>
                    <a:pt x="10445" y="3550"/>
                    <a:pt x="10687" y="3524"/>
                  </a:cubicBezTo>
                  <a:cubicBezTo>
                    <a:pt x="11010" y="3475"/>
                    <a:pt x="11262" y="3429"/>
                    <a:pt x="11430" y="3387"/>
                  </a:cubicBezTo>
                  <a:cubicBezTo>
                    <a:pt x="11601" y="3349"/>
                    <a:pt x="11691" y="3330"/>
                    <a:pt x="11691" y="3330"/>
                  </a:cubicBezTo>
                  <a:cubicBezTo>
                    <a:pt x="11757" y="3315"/>
                    <a:pt x="11799" y="3252"/>
                    <a:pt x="11787" y="3185"/>
                  </a:cubicBezTo>
                  <a:cubicBezTo>
                    <a:pt x="11775" y="3126"/>
                    <a:pt x="11723" y="3083"/>
                    <a:pt x="11663" y="3083"/>
                  </a:cubicBezTo>
                  <a:cubicBezTo>
                    <a:pt x="11656" y="3083"/>
                    <a:pt x="11649" y="3084"/>
                    <a:pt x="11642" y="3085"/>
                  </a:cubicBezTo>
                  <a:lnTo>
                    <a:pt x="11636" y="3086"/>
                  </a:lnTo>
                  <a:cubicBezTo>
                    <a:pt x="11636" y="3086"/>
                    <a:pt x="11547" y="3104"/>
                    <a:pt x="11380" y="3133"/>
                  </a:cubicBezTo>
                  <a:cubicBezTo>
                    <a:pt x="11213" y="3169"/>
                    <a:pt x="10967" y="3203"/>
                    <a:pt x="10654" y="3241"/>
                  </a:cubicBezTo>
                  <a:cubicBezTo>
                    <a:pt x="10460" y="3254"/>
                    <a:pt x="10240" y="3272"/>
                    <a:pt x="10000" y="3272"/>
                  </a:cubicBezTo>
                  <a:cubicBezTo>
                    <a:pt x="9850" y="3272"/>
                    <a:pt x="9693" y="3265"/>
                    <a:pt x="9530" y="3245"/>
                  </a:cubicBezTo>
                  <a:cubicBezTo>
                    <a:pt x="9112" y="3198"/>
                    <a:pt x="8622" y="3069"/>
                    <a:pt x="8292" y="2720"/>
                  </a:cubicBezTo>
                  <a:cubicBezTo>
                    <a:pt x="8173" y="2601"/>
                    <a:pt x="8088" y="2449"/>
                    <a:pt x="8039" y="2279"/>
                  </a:cubicBezTo>
                  <a:lnTo>
                    <a:pt x="8039" y="2279"/>
                  </a:lnTo>
                  <a:cubicBezTo>
                    <a:pt x="8062" y="2270"/>
                    <a:pt x="8085" y="2261"/>
                    <a:pt x="8108" y="2252"/>
                  </a:cubicBezTo>
                  <a:cubicBezTo>
                    <a:pt x="8455" y="2111"/>
                    <a:pt x="8790" y="1941"/>
                    <a:pt x="9098" y="1708"/>
                  </a:cubicBezTo>
                  <a:cubicBezTo>
                    <a:pt x="9249" y="1586"/>
                    <a:pt x="9400" y="1458"/>
                    <a:pt x="9516" y="1270"/>
                  </a:cubicBezTo>
                  <a:cubicBezTo>
                    <a:pt x="9572" y="1174"/>
                    <a:pt x="9617" y="1064"/>
                    <a:pt x="9639" y="939"/>
                  </a:cubicBezTo>
                  <a:cubicBezTo>
                    <a:pt x="9650" y="810"/>
                    <a:pt x="9628" y="676"/>
                    <a:pt x="9571" y="563"/>
                  </a:cubicBezTo>
                  <a:cubicBezTo>
                    <a:pt x="9540" y="514"/>
                    <a:pt x="9510" y="453"/>
                    <a:pt x="9473" y="414"/>
                  </a:cubicBezTo>
                  <a:cubicBezTo>
                    <a:pt x="9427" y="367"/>
                    <a:pt x="9415" y="349"/>
                    <a:pt x="9338" y="281"/>
                  </a:cubicBezTo>
                  <a:lnTo>
                    <a:pt x="9234" y="210"/>
                  </a:lnTo>
                  <a:cubicBezTo>
                    <a:pt x="9188" y="183"/>
                    <a:pt x="9114" y="153"/>
                    <a:pt x="9054" y="132"/>
                  </a:cubicBezTo>
                  <a:cubicBezTo>
                    <a:pt x="8989" y="114"/>
                    <a:pt x="8925" y="106"/>
                    <a:pt x="8862" y="106"/>
                  </a:cubicBezTo>
                  <a:cubicBezTo>
                    <a:pt x="8688" y="106"/>
                    <a:pt x="8526" y="168"/>
                    <a:pt x="8403" y="248"/>
                  </a:cubicBezTo>
                  <a:cubicBezTo>
                    <a:pt x="8062" y="472"/>
                    <a:pt x="7871" y="791"/>
                    <a:pt x="7741" y="1110"/>
                  </a:cubicBezTo>
                  <a:cubicBezTo>
                    <a:pt x="7634" y="1383"/>
                    <a:pt x="7585" y="1672"/>
                    <a:pt x="7597" y="1955"/>
                  </a:cubicBezTo>
                  <a:lnTo>
                    <a:pt x="7597" y="1955"/>
                  </a:lnTo>
                  <a:cubicBezTo>
                    <a:pt x="7047" y="2137"/>
                    <a:pt x="6463" y="2252"/>
                    <a:pt x="5889" y="2256"/>
                  </a:cubicBezTo>
                  <a:cubicBezTo>
                    <a:pt x="5728" y="2255"/>
                    <a:pt x="5566" y="2247"/>
                    <a:pt x="5411" y="2225"/>
                  </a:cubicBezTo>
                  <a:lnTo>
                    <a:pt x="5411" y="2225"/>
                  </a:lnTo>
                  <a:cubicBezTo>
                    <a:pt x="5462" y="2129"/>
                    <a:pt x="5507" y="2030"/>
                    <a:pt x="5530" y="1921"/>
                  </a:cubicBezTo>
                  <a:lnTo>
                    <a:pt x="5608" y="1662"/>
                  </a:lnTo>
                  <a:lnTo>
                    <a:pt x="5630" y="1392"/>
                  </a:lnTo>
                  <a:cubicBezTo>
                    <a:pt x="5634" y="1294"/>
                    <a:pt x="5647" y="1228"/>
                    <a:pt x="5643" y="1104"/>
                  </a:cubicBezTo>
                  <a:lnTo>
                    <a:pt x="5617" y="853"/>
                  </a:lnTo>
                  <a:cubicBezTo>
                    <a:pt x="5598" y="760"/>
                    <a:pt x="5564" y="651"/>
                    <a:pt x="5533" y="550"/>
                  </a:cubicBezTo>
                  <a:cubicBezTo>
                    <a:pt x="5480" y="456"/>
                    <a:pt x="5439" y="357"/>
                    <a:pt x="5360" y="272"/>
                  </a:cubicBezTo>
                  <a:cubicBezTo>
                    <a:pt x="5232" y="104"/>
                    <a:pt x="4998" y="0"/>
                    <a:pt x="4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9"/>
            <p:cNvSpPr/>
            <p:nvPr/>
          </p:nvSpPr>
          <p:spPr>
            <a:xfrm>
              <a:off x="7828500" y="1848475"/>
              <a:ext cx="272025" cy="94675"/>
            </a:xfrm>
            <a:custGeom>
              <a:avLst/>
              <a:gdLst/>
              <a:ahLst/>
              <a:cxnLst/>
              <a:rect l="l" t="t" r="r" b="b"/>
              <a:pathLst>
                <a:path w="10881" h="3787" extrusionOk="0">
                  <a:moveTo>
                    <a:pt x="4166" y="486"/>
                  </a:moveTo>
                  <a:lnTo>
                    <a:pt x="4169" y="488"/>
                  </a:lnTo>
                  <a:cubicBezTo>
                    <a:pt x="4174" y="491"/>
                    <a:pt x="4175" y="492"/>
                    <a:pt x="4175" y="492"/>
                  </a:cubicBezTo>
                  <a:cubicBezTo>
                    <a:pt x="4175" y="492"/>
                    <a:pt x="4170" y="489"/>
                    <a:pt x="4166" y="486"/>
                  </a:cubicBezTo>
                  <a:close/>
                  <a:moveTo>
                    <a:pt x="4056" y="441"/>
                  </a:moveTo>
                  <a:cubicBezTo>
                    <a:pt x="4060" y="441"/>
                    <a:pt x="4064" y="442"/>
                    <a:pt x="4067" y="443"/>
                  </a:cubicBezTo>
                  <a:cubicBezTo>
                    <a:pt x="4070" y="445"/>
                    <a:pt x="4072" y="445"/>
                    <a:pt x="4073" y="445"/>
                  </a:cubicBezTo>
                  <a:cubicBezTo>
                    <a:pt x="4075" y="445"/>
                    <a:pt x="4076" y="444"/>
                    <a:pt x="4079" y="444"/>
                  </a:cubicBezTo>
                  <a:cubicBezTo>
                    <a:pt x="4082" y="444"/>
                    <a:pt x="4089" y="445"/>
                    <a:pt x="4105" y="453"/>
                  </a:cubicBezTo>
                  <a:lnTo>
                    <a:pt x="4157" y="482"/>
                  </a:lnTo>
                  <a:lnTo>
                    <a:pt x="4160" y="483"/>
                  </a:lnTo>
                  <a:lnTo>
                    <a:pt x="4162" y="485"/>
                  </a:lnTo>
                  <a:lnTo>
                    <a:pt x="4179" y="497"/>
                  </a:lnTo>
                  <a:cubicBezTo>
                    <a:pt x="4227" y="530"/>
                    <a:pt x="4264" y="569"/>
                    <a:pt x="4293" y="610"/>
                  </a:cubicBezTo>
                  <a:cubicBezTo>
                    <a:pt x="4352" y="691"/>
                    <a:pt x="4370" y="793"/>
                    <a:pt x="4363" y="906"/>
                  </a:cubicBezTo>
                  <a:cubicBezTo>
                    <a:pt x="4345" y="1138"/>
                    <a:pt x="4204" y="1384"/>
                    <a:pt x="4036" y="1584"/>
                  </a:cubicBezTo>
                  <a:cubicBezTo>
                    <a:pt x="4000" y="1626"/>
                    <a:pt x="3963" y="1667"/>
                    <a:pt x="3924" y="1707"/>
                  </a:cubicBezTo>
                  <a:lnTo>
                    <a:pt x="3924" y="1707"/>
                  </a:lnTo>
                  <a:cubicBezTo>
                    <a:pt x="3853" y="1461"/>
                    <a:pt x="3824" y="1205"/>
                    <a:pt x="3839" y="962"/>
                  </a:cubicBezTo>
                  <a:cubicBezTo>
                    <a:pt x="3850" y="820"/>
                    <a:pt x="3879" y="679"/>
                    <a:pt x="3929" y="574"/>
                  </a:cubicBezTo>
                  <a:cubicBezTo>
                    <a:pt x="3982" y="473"/>
                    <a:pt x="4026" y="441"/>
                    <a:pt x="4056" y="441"/>
                  </a:cubicBezTo>
                  <a:close/>
                  <a:moveTo>
                    <a:pt x="8058" y="770"/>
                  </a:moveTo>
                  <a:lnTo>
                    <a:pt x="8058" y="770"/>
                  </a:lnTo>
                  <a:cubicBezTo>
                    <a:pt x="8048" y="771"/>
                    <a:pt x="8069" y="773"/>
                    <a:pt x="8064" y="773"/>
                  </a:cubicBezTo>
                  <a:cubicBezTo>
                    <a:pt x="8093" y="775"/>
                    <a:pt x="8113" y="795"/>
                    <a:pt x="8140" y="817"/>
                  </a:cubicBezTo>
                  <a:cubicBezTo>
                    <a:pt x="8191" y="873"/>
                    <a:pt x="8236" y="987"/>
                    <a:pt x="8250" y="1113"/>
                  </a:cubicBezTo>
                  <a:cubicBezTo>
                    <a:pt x="8280" y="1366"/>
                    <a:pt x="8239" y="1657"/>
                    <a:pt x="8143" y="1929"/>
                  </a:cubicBezTo>
                  <a:cubicBezTo>
                    <a:pt x="8113" y="2017"/>
                    <a:pt x="8077" y="2104"/>
                    <a:pt x="8035" y="2188"/>
                  </a:cubicBezTo>
                  <a:lnTo>
                    <a:pt x="8035" y="2188"/>
                  </a:lnTo>
                  <a:cubicBezTo>
                    <a:pt x="8012" y="2147"/>
                    <a:pt x="7991" y="2104"/>
                    <a:pt x="7971" y="2060"/>
                  </a:cubicBezTo>
                  <a:cubicBezTo>
                    <a:pt x="7879" y="1850"/>
                    <a:pt x="7816" y="1613"/>
                    <a:pt x="7814" y="1369"/>
                  </a:cubicBezTo>
                  <a:cubicBezTo>
                    <a:pt x="7799" y="1139"/>
                    <a:pt x="7879" y="842"/>
                    <a:pt x="7994" y="784"/>
                  </a:cubicBezTo>
                  <a:cubicBezTo>
                    <a:pt x="8000" y="778"/>
                    <a:pt x="8003" y="777"/>
                    <a:pt x="8005" y="777"/>
                  </a:cubicBezTo>
                  <a:lnTo>
                    <a:pt x="8005" y="777"/>
                  </a:lnTo>
                  <a:cubicBezTo>
                    <a:pt x="8005" y="777"/>
                    <a:pt x="8005" y="777"/>
                    <a:pt x="8005" y="777"/>
                  </a:cubicBezTo>
                  <a:cubicBezTo>
                    <a:pt x="8006" y="777"/>
                    <a:pt x="8006" y="777"/>
                    <a:pt x="8005" y="777"/>
                  </a:cubicBezTo>
                  <a:cubicBezTo>
                    <a:pt x="8005" y="777"/>
                    <a:pt x="8005" y="777"/>
                    <a:pt x="8005" y="777"/>
                  </a:cubicBezTo>
                  <a:lnTo>
                    <a:pt x="8005" y="777"/>
                  </a:lnTo>
                  <a:cubicBezTo>
                    <a:pt x="8004" y="776"/>
                    <a:pt x="8003" y="775"/>
                    <a:pt x="8002" y="773"/>
                  </a:cubicBezTo>
                  <a:cubicBezTo>
                    <a:pt x="8003" y="771"/>
                    <a:pt x="8011" y="771"/>
                    <a:pt x="8021" y="771"/>
                  </a:cubicBezTo>
                  <a:cubicBezTo>
                    <a:pt x="8024" y="771"/>
                    <a:pt x="8028" y="771"/>
                    <a:pt x="8031" y="771"/>
                  </a:cubicBezTo>
                  <a:cubicBezTo>
                    <a:pt x="8038" y="771"/>
                    <a:pt x="8044" y="771"/>
                    <a:pt x="8049" y="770"/>
                  </a:cubicBezTo>
                  <a:close/>
                  <a:moveTo>
                    <a:pt x="4059" y="1"/>
                  </a:moveTo>
                  <a:cubicBezTo>
                    <a:pt x="3943" y="1"/>
                    <a:pt x="3822" y="47"/>
                    <a:pt x="3739" y="114"/>
                  </a:cubicBezTo>
                  <a:cubicBezTo>
                    <a:pt x="3632" y="194"/>
                    <a:pt x="3580" y="289"/>
                    <a:pt x="3530" y="381"/>
                  </a:cubicBezTo>
                  <a:cubicBezTo>
                    <a:pt x="3442" y="566"/>
                    <a:pt x="3410" y="751"/>
                    <a:pt x="3392" y="932"/>
                  </a:cubicBezTo>
                  <a:cubicBezTo>
                    <a:pt x="3366" y="1296"/>
                    <a:pt x="3418" y="1656"/>
                    <a:pt x="3537" y="1998"/>
                  </a:cubicBezTo>
                  <a:cubicBezTo>
                    <a:pt x="3541" y="2008"/>
                    <a:pt x="3544" y="2018"/>
                    <a:pt x="3548" y="2028"/>
                  </a:cubicBezTo>
                  <a:lnTo>
                    <a:pt x="3548" y="2028"/>
                  </a:lnTo>
                  <a:cubicBezTo>
                    <a:pt x="3302" y="2201"/>
                    <a:pt x="3035" y="2329"/>
                    <a:pt x="2775" y="2414"/>
                  </a:cubicBezTo>
                  <a:cubicBezTo>
                    <a:pt x="2499" y="2504"/>
                    <a:pt x="2224" y="2539"/>
                    <a:pt x="1964" y="2539"/>
                  </a:cubicBezTo>
                  <a:cubicBezTo>
                    <a:pt x="1799" y="2539"/>
                    <a:pt x="1640" y="2525"/>
                    <a:pt x="1491" y="2502"/>
                  </a:cubicBezTo>
                  <a:cubicBezTo>
                    <a:pt x="1107" y="2445"/>
                    <a:pt x="812" y="2279"/>
                    <a:pt x="622" y="2094"/>
                  </a:cubicBezTo>
                  <a:cubicBezTo>
                    <a:pt x="429" y="1908"/>
                    <a:pt x="347" y="1704"/>
                    <a:pt x="301" y="1569"/>
                  </a:cubicBezTo>
                  <a:cubicBezTo>
                    <a:pt x="279" y="1500"/>
                    <a:pt x="269" y="1447"/>
                    <a:pt x="262" y="1412"/>
                  </a:cubicBezTo>
                  <a:cubicBezTo>
                    <a:pt x="258" y="1378"/>
                    <a:pt x="255" y="1359"/>
                    <a:pt x="255" y="1359"/>
                  </a:cubicBezTo>
                  <a:lnTo>
                    <a:pt x="254" y="1350"/>
                  </a:lnTo>
                  <a:cubicBezTo>
                    <a:pt x="245" y="1289"/>
                    <a:pt x="193" y="1243"/>
                    <a:pt x="131" y="1243"/>
                  </a:cubicBezTo>
                  <a:cubicBezTo>
                    <a:pt x="127" y="1243"/>
                    <a:pt x="123" y="1243"/>
                    <a:pt x="120" y="1243"/>
                  </a:cubicBezTo>
                  <a:cubicBezTo>
                    <a:pt x="52" y="1249"/>
                    <a:pt x="0" y="1310"/>
                    <a:pt x="8" y="1378"/>
                  </a:cubicBezTo>
                  <a:cubicBezTo>
                    <a:pt x="8" y="1378"/>
                    <a:pt x="10" y="1402"/>
                    <a:pt x="14" y="1449"/>
                  </a:cubicBezTo>
                  <a:cubicBezTo>
                    <a:pt x="20" y="1494"/>
                    <a:pt x="31" y="1561"/>
                    <a:pt x="55" y="1645"/>
                  </a:cubicBezTo>
                  <a:cubicBezTo>
                    <a:pt x="103" y="1808"/>
                    <a:pt x="192" y="2057"/>
                    <a:pt x="418" y="2294"/>
                  </a:cubicBezTo>
                  <a:cubicBezTo>
                    <a:pt x="641" y="2533"/>
                    <a:pt x="997" y="2744"/>
                    <a:pt x="1430" y="2826"/>
                  </a:cubicBezTo>
                  <a:cubicBezTo>
                    <a:pt x="1628" y="2866"/>
                    <a:pt x="1844" y="2892"/>
                    <a:pt x="2072" y="2892"/>
                  </a:cubicBezTo>
                  <a:cubicBezTo>
                    <a:pt x="2332" y="2892"/>
                    <a:pt x="2606" y="2858"/>
                    <a:pt x="2884" y="2773"/>
                  </a:cubicBezTo>
                  <a:cubicBezTo>
                    <a:pt x="3162" y="2690"/>
                    <a:pt x="3443" y="2567"/>
                    <a:pt x="3709" y="2398"/>
                  </a:cubicBezTo>
                  <a:lnTo>
                    <a:pt x="3709" y="2398"/>
                  </a:lnTo>
                  <a:cubicBezTo>
                    <a:pt x="3985" y="2916"/>
                    <a:pt x="4445" y="3351"/>
                    <a:pt x="5003" y="3569"/>
                  </a:cubicBezTo>
                  <a:cubicBezTo>
                    <a:pt x="5339" y="3705"/>
                    <a:pt x="5726" y="3773"/>
                    <a:pt x="6065" y="3784"/>
                  </a:cubicBezTo>
                  <a:cubicBezTo>
                    <a:pt x="6103" y="3786"/>
                    <a:pt x="6140" y="3786"/>
                    <a:pt x="6178" y="3786"/>
                  </a:cubicBezTo>
                  <a:cubicBezTo>
                    <a:pt x="6514" y="3786"/>
                    <a:pt x="6839" y="3731"/>
                    <a:pt x="7151" y="3609"/>
                  </a:cubicBezTo>
                  <a:cubicBezTo>
                    <a:pt x="7544" y="3453"/>
                    <a:pt x="7875" y="3190"/>
                    <a:pt x="8127" y="2873"/>
                  </a:cubicBezTo>
                  <a:lnTo>
                    <a:pt x="8127" y="2873"/>
                  </a:lnTo>
                  <a:cubicBezTo>
                    <a:pt x="8312" y="3033"/>
                    <a:pt x="8516" y="3152"/>
                    <a:pt x="8717" y="3228"/>
                  </a:cubicBezTo>
                  <a:cubicBezTo>
                    <a:pt x="9045" y="3347"/>
                    <a:pt x="9353" y="3384"/>
                    <a:pt x="9618" y="3384"/>
                  </a:cubicBezTo>
                  <a:cubicBezTo>
                    <a:pt x="9693" y="3384"/>
                    <a:pt x="9765" y="3381"/>
                    <a:pt x="9833" y="3376"/>
                  </a:cubicBezTo>
                  <a:cubicBezTo>
                    <a:pt x="10141" y="3353"/>
                    <a:pt x="10376" y="3303"/>
                    <a:pt x="10535" y="3264"/>
                  </a:cubicBezTo>
                  <a:cubicBezTo>
                    <a:pt x="10693" y="3222"/>
                    <a:pt x="10776" y="3199"/>
                    <a:pt x="10776" y="3199"/>
                  </a:cubicBezTo>
                  <a:cubicBezTo>
                    <a:pt x="10840" y="3184"/>
                    <a:pt x="10881" y="3119"/>
                    <a:pt x="10866" y="3053"/>
                  </a:cubicBezTo>
                  <a:cubicBezTo>
                    <a:pt x="10853" y="2994"/>
                    <a:pt x="10802" y="2955"/>
                    <a:pt x="10746" y="2955"/>
                  </a:cubicBezTo>
                  <a:cubicBezTo>
                    <a:pt x="10737" y="2955"/>
                    <a:pt x="10728" y="2956"/>
                    <a:pt x="10719" y="2958"/>
                  </a:cubicBezTo>
                  <a:lnTo>
                    <a:pt x="10710" y="2959"/>
                  </a:lnTo>
                  <a:cubicBezTo>
                    <a:pt x="10710" y="2959"/>
                    <a:pt x="10631" y="2978"/>
                    <a:pt x="10479" y="3010"/>
                  </a:cubicBezTo>
                  <a:cubicBezTo>
                    <a:pt x="10328" y="3043"/>
                    <a:pt x="10104" y="3079"/>
                    <a:pt x="9821" y="3090"/>
                  </a:cubicBezTo>
                  <a:cubicBezTo>
                    <a:pt x="9792" y="3091"/>
                    <a:pt x="9762" y="3091"/>
                    <a:pt x="9732" y="3091"/>
                  </a:cubicBezTo>
                  <a:cubicBezTo>
                    <a:pt x="9467" y="3091"/>
                    <a:pt x="9156" y="3052"/>
                    <a:pt x="8842" y="2921"/>
                  </a:cubicBezTo>
                  <a:cubicBezTo>
                    <a:pt x="8662" y="2845"/>
                    <a:pt x="8486" y="2729"/>
                    <a:pt x="8331" y="2577"/>
                  </a:cubicBezTo>
                  <a:lnTo>
                    <a:pt x="8331" y="2577"/>
                  </a:lnTo>
                  <a:cubicBezTo>
                    <a:pt x="8427" y="2416"/>
                    <a:pt x="8504" y="2247"/>
                    <a:pt x="8561" y="2075"/>
                  </a:cubicBezTo>
                  <a:cubicBezTo>
                    <a:pt x="8672" y="1749"/>
                    <a:pt x="8725" y="1405"/>
                    <a:pt x="8676" y="1052"/>
                  </a:cubicBezTo>
                  <a:cubicBezTo>
                    <a:pt x="8646" y="879"/>
                    <a:pt x="8593" y="691"/>
                    <a:pt x="8441" y="527"/>
                  </a:cubicBezTo>
                  <a:cubicBezTo>
                    <a:pt x="8358" y="449"/>
                    <a:pt x="8250" y="380"/>
                    <a:pt x="8132" y="367"/>
                  </a:cubicBezTo>
                  <a:cubicBezTo>
                    <a:pt x="8106" y="365"/>
                    <a:pt x="8126" y="360"/>
                    <a:pt x="8064" y="359"/>
                  </a:cubicBezTo>
                  <a:lnTo>
                    <a:pt x="8036" y="360"/>
                  </a:lnTo>
                  <a:cubicBezTo>
                    <a:pt x="8015" y="361"/>
                    <a:pt x="8007" y="359"/>
                    <a:pt x="7975" y="365"/>
                  </a:cubicBezTo>
                  <a:cubicBezTo>
                    <a:pt x="7900" y="377"/>
                    <a:pt x="7824" y="403"/>
                    <a:pt x="7782" y="435"/>
                  </a:cubicBezTo>
                  <a:cubicBezTo>
                    <a:pt x="7578" y="566"/>
                    <a:pt x="7513" y="752"/>
                    <a:pt x="7468" y="910"/>
                  </a:cubicBezTo>
                  <a:cubicBezTo>
                    <a:pt x="7424" y="1072"/>
                    <a:pt x="7416" y="1230"/>
                    <a:pt x="7422" y="1381"/>
                  </a:cubicBezTo>
                  <a:cubicBezTo>
                    <a:pt x="7433" y="1686"/>
                    <a:pt x="7515" y="1968"/>
                    <a:pt x="7631" y="2220"/>
                  </a:cubicBezTo>
                  <a:cubicBezTo>
                    <a:pt x="7685" y="2335"/>
                    <a:pt x="7748" y="2440"/>
                    <a:pt x="7819" y="2538"/>
                  </a:cubicBezTo>
                  <a:lnTo>
                    <a:pt x="7819" y="2538"/>
                  </a:lnTo>
                  <a:cubicBezTo>
                    <a:pt x="7604" y="2821"/>
                    <a:pt x="7319" y="3052"/>
                    <a:pt x="6982" y="3183"/>
                  </a:cubicBezTo>
                  <a:cubicBezTo>
                    <a:pt x="6737" y="3276"/>
                    <a:pt x="6461" y="3322"/>
                    <a:pt x="6193" y="3322"/>
                  </a:cubicBezTo>
                  <a:cubicBezTo>
                    <a:pt x="6160" y="3322"/>
                    <a:pt x="6127" y="3321"/>
                    <a:pt x="6094" y="3319"/>
                  </a:cubicBezTo>
                  <a:cubicBezTo>
                    <a:pt x="5760" y="3304"/>
                    <a:pt x="5472" y="3246"/>
                    <a:pt x="5180" y="3130"/>
                  </a:cubicBezTo>
                  <a:cubicBezTo>
                    <a:pt x="4701" y="2940"/>
                    <a:pt x="4312" y="2572"/>
                    <a:pt x="4083" y="2118"/>
                  </a:cubicBezTo>
                  <a:lnTo>
                    <a:pt x="4083" y="2118"/>
                  </a:lnTo>
                  <a:cubicBezTo>
                    <a:pt x="4176" y="2037"/>
                    <a:pt x="4265" y="1949"/>
                    <a:pt x="4349" y="1855"/>
                  </a:cubicBezTo>
                  <a:cubicBezTo>
                    <a:pt x="4554" y="1616"/>
                    <a:pt x="4748" y="1331"/>
                    <a:pt x="4795" y="950"/>
                  </a:cubicBezTo>
                  <a:cubicBezTo>
                    <a:pt x="4816" y="762"/>
                    <a:pt x="4781" y="539"/>
                    <a:pt x="4657" y="365"/>
                  </a:cubicBezTo>
                  <a:cubicBezTo>
                    <a:pt x="4598" y="277"/>
                    <a:pt x="4524" y="201"/>
                    <a:pt x="4443" y="143"/>
                  </a:cubicBezTo>
                  <a:lnTo>
                    <a:pt x="4413" y="121"/>
                  </a:lnTo>
                  <a:lnTo>
                    <a:pt x="4405" y="116"/>
                  </a:lnTo>
                  <a:lnTo>
                    <a:pt x="4381" y="101"/>
                  </a:lnTo>
                  <a:lnTo>
                    <a:pt x="4367" y="95"/>
                  </a:lnTo>
                  <a:lnTo>
                    <a:pt x="4315" y="67"/>
                  </a:lnTo>
                  <a:cubicBezTo>
                    <a:pt x="4283" y="48"/>
                    <a:pt x="4189" y="15"/>
                    <a:pt x="4128" y="6"/>
                  </a:cubicBezTo>
                  <a:cubicBezTo>
                    <a:pt x="4105" y="2"/>
                    <a:pt x="4082" y="1"/>
                    <a:pt x="4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9"/>
            <p:cNvSpPr/>
            <p:nvPr/>
          </p:nvSpPr>
          <p:spPr>
            <a:xfrm>
              <a:off x="7734375" y="2034200"/>
              <a:ext cx="316750" cy="95125"/>
            </a:xfrm>
            <a:custGeom>
              <a:avLst/>
              <a:gdLst/>
              <a:ahLst/>
              <a:cxnLst/>
              <a:rect l="l" t="t" r="r" b="b"/>
              <a:pathLst>
                <a:path w="12670" h="3805" extrusionOk="0">
                  <a:moveTo>
                    <a:pt x="7929" y="440"/>
                  </a:moveTo>
                  <a:cubicBezTo>
                    <a:pt x="7933" y="440"/>
                    <a:pt x="7935" y="440"/>
                    <a:pt x="7938" y="441"/>
                  </a:cubicBezTo>
                  <a:cubicBezTo>
                    <a:pt x="7969" y="444"/>
                    <a:pt x="7985" y="451"/>
                    <a:pt x="8016" y="495"/>
                  </a:cubicBezTo>
                  <a:cubicBezTo>
                    <a:pt x="8076" y="582"/>
                    <a:pt x="8111" y="756"/>
                    <a:pt x="8107" y="927"/>
                  </a:cubicBezTo>
                  <a:cubicBezTo>
                    <a:pt x="8107" y="1101"/>
                    <a:pt x="8080" y="1282"/>
                    <a:pt x="8034" y="1460"/>
                  </a:cubicBezTo>
                  <a:cubicBezTo>
                    <a:pt x="8021" y="1508"/>
                    <a:pt x="8008" y="1556"/>
                    <a:pt x="7993" y="1604"/>
                  </a:cubicBezTo>
                  <a:lnTo>
                    <a:pt x="7993" y="1604"/>
                  </a:lnTo>
                  <a:cubicBezTo>
                    <a:pt x="7835" y="1359"/>
                    <a:pt x="7719" y="1071"/>
                    <a:pt x="7708" y="796"/>
                  </a:cubicBezTo>
                  <a:cubicBezTo>
                    <a:pt x="7704" y="647"/>
                    <a:pt x="7745" y="514"/>
                    <a:pt x="7812" y="476"/>
                  </a:cubicBezTo>
                  <a:cubicBezTo>
                    <a:pt x="7817" y="466"/>
                    <a:pt x="7897" y="440"/>
                    <a:pt x="7929" y="440"/>
                  </a:cubicBezTo>
                  <a:close/>
                  <a:moveTo>
                    <a:pt x="3851" y="815"/>
                  </a:moveTo>
                  <a:cubicBezTo>
                    <a:pt x="3851" y="817"/>
                    <a:pt x="3871" y="817"/>
                    <a:pt x="3870" y="817"/>
                  </a:cubicBezTo>
                  <a:cubicBezTo>
                    <a:pt x="3924" y="819"/>
                    <a:pt x="4008" y="921"/>
                    <a:pt x="4039" y="1080"/>
                  </a:cubicBezTo>
                  <a:cubicBezTo>
                    <a:pt x="4093" y="1395"/>
                    <a:pt x="4056" y="1735"/>
                    <a:pt x="3952" y="2053"/>
                  </a:cubicBezTo>
                  <a:lnTo>
                    <a:pt x="3952" y="2053"/>
                  </a:lnTo>
                  <a:cubicBezTo>
                    <a:pt x="3943" y="2035"/>
                    <a:pt x="3935" y="2018"/>
                    <a:pt x="3926" y="2000"/>
                  </a:cubicBezTo>
                  <a:cubicBezTo>
                    <a:pt x="3769" y="1669"/>
                    <a:pt x="3659" y="1272"/>
                    <a:pt x="3716" y="977"/>
                  </a:cubicBezTo>
                  <a:cubicBezTo>
                    <a:pt x="3731" y="908"/>
                    <a:pt x="3758" y="854"/>
                    <a:pt x="3780" y="837"/>
                  </a:cubicBezTo>
                  <a:cubicBezTo>
                    <a:pt x="3799" y="825"/>
                    <a:pt x="3794" y="831"/>
                    <a:pt x="3792" y="822"/>
                  </a:cubicBezTo>
                  <a:lnTo>
                    <a:pt x="3851" y="815"/>
                  </a:lnTo>
                  <a:close/>
                  <a:moveTo>
                    <a:pt x="7953" y="1"/>
                  </a:moveTo>
                  <a:cubicBezTo>
                    <a:pt x="7798" y="1"/>
                    <a:pt x="7702" y="26"/>
                    <a:pt x="7557" y="119"/>
                  </a:cubicBezTo>
                  <a:cubicBezTo>
                    <a:pt x="7301" y="308"/>
                    <a:pt x="7269" y="600"/>
                    <a:pt x="7275" y="811"/>
                  </a:cubicBezTo>
                  <a:cubicBezTo>
                    <a:pt x="7305" y="1254"/>
                    <a:pt x="7490" y="1617"/>
                    <a:pt x="7715" y="1929"/>
                  </a:cubicBezTo>
                  <a:cubicBezTo>
                    <a:pt x="7746" y="1971"/>
                    <a:pt x="7777" y="2012"/>
                    <a:pt x="7810" y="2052"/>
                  </a:cubicBezTo>
                  <a:lnTo>
                    <a:pt x="7810" y="2052"/>
                  </a:lnTo>
                  <a:cubicBezTo>
                    <a:pt x="7737" y="2196"/>
                    <a:pt x="7651" y="2334"/>
                    <a:pt x="7552" y="2462"/>
                  </a:cubicBezTo>
                  <a:cubicBezTo>
                    <a:pt x="7160" y="3005"/>
                    <a:pt x="6516" y="3335"/>
                    <a:pt x="5854" y="3335"/>
                  </a:cubicBezTo>
                  <a:cubicBezTo>
                    <a:pt x="5773" y="3335"/>
                    <a:pt x="5691" y="3330"/>
                    <a:pt x="5610" y="3320"/>
                  </a:cubicBezTo>
                  <a:cubicBezTo>
                    <a:pt x="5061" y="3264"/>
                    <a:pt x="4575" y="2937"/>
                    <a:pt x="4231" y="2494"/>
                  </a:cubicBezTo>
                  <a:lnTo>
                    <a:pt x="4231" y="2494"/>
                  </a:lnTo>
                  <a:cubicBezTo>
                    <a:pt x="4273" y="2406"/>
                    <a:pt x="4311" y="2315"/>
                    <a:pt x="4344" y="2221"/>
                  </a:cubicBezTo>
                  <a:cubicBezTo>
                    <a:pt x="4476" y="1841"/>
                    <a:pt x="4556" y="1430"/>
                    <a:pt x="4469" y="979"/>
                  </a:cubicBezTo>
                  <a:cubicBezTo>
                    <a:pt x="4442" y="866"/>
                    <a:pt x="4407" y="749"/>
                    <a:pt x="4328" y="633"/>
                  </a:cubicBezTo>
                  <a:cubicBezTo>
                    <a:pt x="4253" y="519"/>
                    <a:pt x="4115" y="404"/>
                    <a:pt x="3951" y="376"/>
                  </a:cubicBezTo>
                  <a:cubicBezTo>
                    <a:pt x="3910" y="373"/>
                    <a:pt x="3897" y="366"/>
                    <a:pt x="3847" y="366"/>
                  </a:cubicBezTo>
                  <a:cubicBezTo>
                    <a:pt x="3836" y="366"/>
                    <a:pt x="3824" y="366"/>
                    <a:pt x="3809" y="367"/>
                  </a:cubicBezTo>
                  <a:lnTo>
                    <a:pt x="3736" y="376"/>
                  </a:lnTo>
                  <a:cubicBezTo>
                    <a:pt x="3638" y="396"/>
                    <a:pt x="3544" y="444"/>
                    <a:pt x="3485" y="496"/>
                  </a:cubicBezTo>
                  <a:cubicBezTo>
                    <a:pt x="3356" y="611"/>
                    <a:pt x="3306" y="753"/>
                    <a:pt x="3277" y="877"/>
                  </a:cubicBezTo>
                  <a:cubicBezTo>
                    <a:pt x="3191" y="1374"/>
                    <a:pt x="3337" y="1792"/>
                    <a:pt x="3514" y="2193"/>
                  </a:cubicBezTo>
                  <a:cubicBezTo>
                    <a:pt x="3574" y="2319"/>
                    <a:pt x="3642" y="2443"/>
                    <a:pt x="3718" y="2562"/>
                  </a:cubicBezTo>
                  <a:lnTo>
                    <a:pt x="3718" y="2562"/>
                  </a:lnTo>
                  <a:cubicBezTo>
                    <a:pt x="3634" y="2699"/>
                    <a:pt x="3537" y="2825"/>
                    <a:pt x="3431" y="2932"/>
                  </a:cubicBezTo>
                  <a:cubicBezTo>
                    <a:pt x="3205" y="3158"/>
                    <a:pt x="2930" y="3311"/>
                    <a:pt x="2637" y="3376"/>
                  </a:cubicBezTo>
                  <a:cubicBezTo>
                    <a:pt x="2511" y="3404"/>
                    <a:pt x="2382" y="3416"/>
                    <a:pt x="2254" y="3416"/>
                  </a:cubicBezTo>
                  <a:cubicBezTo>
                    <a:pt x="2088" y="3416"/>
                    <a:pt x="1921" y="3395"/>
                    <a:pt x="1759" y="3360"/>
                  </a:cubicBezTo>
                  <a:cubicBezTo>
                    <a:pt x="1188" y="3246"/>
                    <a:pt x="751" y="2917"/>
                    <a:pt x="544" y="2504"/>
                  </a:cubicBezTo>
                  <a:cubicBezTo>
                    <a:pt x="333" y="2090"/>
                    <a:pt x="296" y="1656"/>
                    <a:pt x="301" y="1311"/>
                  </a:cubicBezTo>
                  <a:cubicBezTo>
                    <a:pt x="307" y="961"/>
                    <a:pt x="354" y="686"/>
                    <a:pt x="393" y="503"/>
                  </a:cubicBezTo>
                  <a:cubicBezTo>
                    <a:pt x="431" y="316"/>
                    <a:pt x="460" y="225"/>
                    <a:pt x="460" y="225"/>
                  </a:cubicBezTo>
                  <a:cubicBezTo>
                    <a:pt x="479" y="161"/>
                    <a:pt x="446" y="93"/>
                    <a:pt x="379" y="68"/>
                  </a:cubicBezTo>
                  <a:cubicBezTo>
                    <a:pt x="365" y="63"/>
                    <a:pt x="351" y="60"/>
                    <a:pt x="337" y="60"/>
                  </a:cubicBezTo>
                  <a:cubicBezTo>
                    <a:pt x="286" y="60"/>
                    <a:pt x="238" y="92"/>
                    <a:pt x="221" y="143"/>
                  </a:cubicBezTo>
                  <a:lnTo>
                    <a:pt x="219" y="146"/>
                  </a:lnTo>
                  <a:cubicBezTo>
                    <a:pt x="219" y="146"/>
                    <a:pt x="184" y="251"/>
                    <a:pt x="137" y="444"/>
                  </a:cubicBezTo>
                  <a:cubicBezTo>
                    <a:pt x="91" y="637"/>
                    <a:pt x="32" y="925"/>
                    <a:pt x="13" y="1300"/>
                  </a:cubicBezTo>
                  <a:cubicBezTo>
                    <a:pt x="1" y="1671"/>
                    <a:pt x="17" y="2147"/>
                    <a:pt x="251" y="2646"/>
                  </a:cubicBezTo>
                  <a:cubicBezTo>
                    <a:pt x="372" y="2891"/>
                    <a:pt x="556" y="3134"/>
                    <a:pt x="802" y="3324"/>
                  </a:cubicBezTo>
                  <a:cubicBezTo>
                    <a:pt x="1049" y="3515"/>
                    <a:pt x="1353" y="3642"/>
                    <a:pt x="1675" y="3719"/>
                  </a:cubicBezTo>
                  <a:cubicBezTo>
                    <a:pt x="1867" y="3764"/>
                    <a:pt x="2075" y="3793"/>
                    <a:pt x="2290" y="3793"/>
                  </a:cubicBezTo>
                  <a:cubicBezTo>
                    <a:pt x="2429" y="3793"/>
                    <a:pt x="2572" y="3781"/>
                    <a:pt x="2715" y="3752"/>
                  </a:cubicBezTo>
                  <a:cubicBezTo>
                    <a:pt x="3080" y="3678"/>
                    <a:pt x="3434" y="3492"/>
                    <a:pt x="3716" y="3219"/>
                  </a:cubicBezTo>
                  <a:cubicBezTo>
                    <a:pt x="3812" y="3125"/>
                    <a:pt x="3900" y="3022"/>
                    <a:pt x="3980" y="2913"/>
                  </a:cubicBezTo>
                  <a:lnTo>
                    <a:pt x="3980" y="2913"/>
                  </a:lnTo>
                  <a:cubicBezTo>
                    <a:pt x="4081" y="3031"/>
                    <a:pt x="4192" y="3141"/>
                    <a:pt x="4314" y="3241"/>
                  </a:cubicBezTo>
                  <a:cubicBezTo>
                    <a:pt x="4659" y="3529"/>
                    <a:pt x="5094" y="3736"/>
                    <a:pt x="5552" y="3787"/>
                  </a:cubicBezTo>
                  <a:cubicBezTo>
                    <a:pt x="5648" y="3799"/>
                    <a:pt x="5744" y="3804"/>
                    <a:pt x="5839" y="3804"/>
                  </a:cubicBezTo>
                  <a:cubicBezTo>
                    <a:pt x="6656" y="3804"/>
                    <a:pt x="7458" y="3381"/>
                    <a:pt x="7916" y="2737"/>
                  </a:cubicBezTo>
                  <a:cubicBezTo>
                    <a:pt x="8000" y="2625"/>
                    <a:pt x="8076" y="2508"/>
                    <a:pt x="8144" y="2387"/>
                  </a:cubicBezTo>
                  <a:lnTo>
                    <a:pt x="8144" y="2387"/>
                  </a:lnTo>
                  <a:cubicBezTo>
                    <a:pt x="8558" y="2732"/>
                    <a:pt x="9063" y="2933"/>
                    <a:pt x="9546" y="2970"/>
                  </a:cubicBezTo>
                  <a:cubicBezTo>
                    <a:pt x="9624" y="2976"/>
                    <a:pt x="9700" y="2979"/>
                    <a:pt x="9776" y="2979"/>
                  </a:cubicBezTo>
                  <a:cubicBezTo>
                    <a:pt x="9863" y="2979"/>
                    <a:pt x="9949" y="2975"/>
                    <a:pt x="10039" y="2965"/>
                  </a:cubicBezTo>
                  <a:cubicBezTo>
                    <a:pt x="10185" y="2948"/>
                    <a:pt x="10330" y="2929"/>
                    <a:pt x="10470" y="2912"/>
                  </a:cubicBezTo>
                  <a:cubicBezTo>
                    <a:pt x="10617" y="2880"/>
                    <a:pt x="10759" y="2847"/>
                    <a:pt x="10897" y="2816"/>
                  </a:cubicBezTo>
                  <a:cubicBezTo>
                    <a:pt x="11031" y="2775"/>
                    <a:pt x="11160" y="2725"/>
                    <a:pt x="11285" y="2682"/>
                  </a:cubicBezTo>
                  <a:cubicBezTo>
                    <a:pt x="11780" y="2485"/>
                    <a:pt x="12153" y="2152"/>
                    <a:pt x="12360" y="1823"/>
                  </a:cubicBezTo>
                  <a:cubicBezTo>
                    <a:pt x="12571" y="1491"/>
                    <a:pt x="12635" y="1184"/>
                    <a:pt x="12657" y="979"/>
                  </a:cubicBezTo>
                  <a:cubicBezTo>
                    <a:pt x="12668" y="877"/>
                    <a:pt x="12670" y="796"/>
                    <a:pt x="12668" y="742"/>
                  </a:cubicBezTo>
                  <a:cubicBezTo>
                    <a:pt x="12665" y="684"/>
                    <a:pt x="12663" y="654"/>
                    <a:pt x="12663" y="654"/>
                  </a:cubicBezTo>
                  <a:cubicBezTo>
                    <a:pt x="12656" y="591"/>
                    <a:pt x="12602" y="544"/>
                    <a:pt x="12539" y="544"/>
                  </a:cubicBezTo>
                  <a:cubicBezTo>
                    <a:pt x="12535" y="544"/>
                    <a:pt x="12530" y="544"/>
                    <a:pt x="12526" y="544"/>
                  </a:cubicBezTo>
                  <a:cubicBezTo>
                    <a:pt x="12458" y="552"/>
                    <a:pt x="12409" y="613"/>
                    <a:pt x="12416" y="681"/>
                  </a:cubicBezTo>
                  <a:cubicBezTo>
                    <a:pt x="12416" y="681"/>
                    <a:pt x="12416" y="681"/>
                    <a:pt x="12416" y="681"/>
                  </a:cubicBezTo>
                  <a:lnTo>
                    <a:pt x="12416" y="681"/>
                  </a:lnTo>
                  <a:cubicBezTo>
                    <a:pt x="12416" y="681"/>
                    <a:pt x="12426" y="776"/>
                    <a:pt x="12401" y="949"/>
                  </a:cubicBezTo>
                  <a:cubicBezTo>
                    <a:pt x="12378" y="1125"/>
                    <a:pt x="12310" y="1391"/>
                    <a:pt x="12121" y="1666"/>
                  </a:cubicBezTo>
                  <a:cubicBezTo>
                    <a:pt x="11933" y="1938"/>
                    <a:pt x="11612" y="2212"/>
                    <a:pt x="11162" y="2374"/>
                  </a:cubicBezTo>
                  <a:cubicBezTo>
                    <a:pt x="11048" y="2409"/>
                    <a:pt x="10931" y="2450"/>
                    <a:pt x="10810" y="2483"/>
                  </a:cubicBezTo>
                  <a:cubicBezTo>
                    <a:pt x="10686" y="2508"/>
                    <a:pt x="10559" y="2533"/>
                    <a:pt x="10429" y="2557"/>
                  </a:cubicBezTo>
                  <a:cubicBezTo>
                    <a:pt x="10289" y="2571"/>
                    <a:pt x="10143" y="2586"/>
                    <a:pt x="9996" y="2602"/>
                  </a:cubicBezTo>
                  <a:cubicBezTo>
                    <a:pt x="9941" y="2606"/>
                    <a:pt x="9881" y="2609"/>
                    <a:pt x="9820" y="2609"/>
                  </a:cubicBezTo>
                  <a:cubicBezTo>
                    <a:pt x="9741" y="2609"/>
                    <a:pt x="9659" y="2605"/>
                    <a:pt x="9580" y="2597"/>
                  </a:cubicBezTo>
                  <a:cubicBezTo>
                    <a:pt x="9138" y="2555"/>
                    <a:pt x="8682" y="2353"/>
                    <a:pt x="8325" y="2010"/>
                  </a:cubicBezTo>
                  <a:lnTo>
                    <a:pt x="8325" y="2010"/>
                  </a:lnTo>
                  <a:cubicBezTo>
                    <a:pt x="8383" y="1866"/>
                    <a:pt x="8431" y="1718"/>
                    <a:pt x="8469" y="1568"/>
                  </a:cubicBezTo>
                  <a:cubicBezTo>
                    <a:pt x="8520" y="1360"/>
                    <a:pt x="8553" y="1146"/>
                    <a:pt x="8553" y="926"/>
                  </a:cubicBezTo>
                  <a:cubicBezTo>
                    <a:pt x="8548" y="707"/>
                    <a:pt x="8530" y="473"/>
                    <a:pt x="8373" y="236"/>
                  </a:cubicBezTo>
                  <a:cubicBezTo>
                    <a:pt x="8299" y="119"/>
                    <a:pt x="8137" y="7"/>
                    <a:pt x="7973" y="1"/>
                  </a:cubicBezTo>
                  <a:cubicBezTo>
                    <a:pt x="7966" y="1"/>
                    <a:pt x="7960" y="1"/>
                    <a:pt x="79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9"/>
            <p:cNvSpPr/>
            <p:nvPr/>
          </p:nvSpPr>
          <p:spPr>
            <a:xfrm>
              <a:off x="8197000" y="1344575"/>
              <a:ext cx="196400" cy="238425"/>
            </a:xfrm>
            <a:custGeom>
              <a:avLst/>
              <a:gdLst/>
              <a:ahLst/>
              <a:cxnLst/>
              <a:rect l="l" t="t" r="r" b="b"/>
              <a:pathLst>
                <a:path w="7856" h="9537" extrusionOk="0">
                  <a:moveTo>
                    <a:pt x="7049" y="0"/>
                  </a:moveTo>
                  <a:cubicBezTo>
                    <a:pt x="7006" y="0"/>
                    <a:pt x="6962" y="12"/>
                    <a:pt x="6923" y="37"/>
                  </a:cubicBezTo>
                  <a:cubicBezTo>
                    <a:pt x="6811" y="106"/>
                    <a:pt x="6779" y="252"/>
                    <a:pt x="6850" y="362"/>
                  </a:cubicBezTo>
                  <a:cubicBezTo>
                    <a:pt x="7237" y="972"/>
                    <a:pt x="7369" y="1505"/>
                    <a:pt x="7253" y="1993"/>
                  </a:cubicBezTo>
                  <a:cubicBezTo>
                    <a:pt x="7044" y="2880"/>
                    <a:pt x="6024" y="3490"/>
                    <a:pt x="5205" y="3980"/>
                  </a:cubicBezTo>
                  <a:cubicBezTo>
                    <a:pt x="4815" y="4212"/>
                    <a:pt x="4480" y="4414"/>
                    <a:pt x="4249" y="4625"/>
                  </a:cubicBezTo>
                  <a:cubicBezTo>
                    <a:pt x="3728" y="5100"/>
                    <a:pt x="3613" y="5779"/>
                    <a:pt x="3491" y="6499"/>
                  </a:cubicBezTo>
                  <a:cubicBezTo>
                    <a:pt x="3367" y="7228"/>
                    <a:pt x="3241" y="7982"/>
                    <a:pt x="2675" y="8590"/>
                  </a:cubicBezTo>
                  <a:cubicBezTo>
                    <a:pt x="2315" y="8976"/>
                    <a:pt x="1666" y="9067"/>
                    <a:pt x="1137" y="9067"/>
                  </a:cubicBezTo>
                  <a:cubicBezTo>
                    <a:pt x="677" y="9067"/>
                    <a:pt x="308" y="8998"/>
                    <a:pt x="300" y="8997"/>
                  </a:cubicBezTo>
                  <a:cubicBezTo>
                    <a:pt x="285" y="8994"/>
                    <a:pt x="270" y="8992"/>
                    <a:pt x="255" y="8992"/>
                  </a:cubicBezTo>
                  <a:cubicBezTo>
                    <a:pt x="146" y="8992"/>
                    <a:pt x="47" y="9070"/>
                    <a:pt x="25" y="9184"/>
                  </a:cubicBezTo>
                  <a:cubicBezTo>
                    <a:pt x="1" y="9311"/>
                    <a:pt x="84" y="9434"/>
                    <a:pt x="212" y="9458"/>
                  </a:cubicBezTo>
                  <a:cubicBezTo>
                    <a:pt x="247" y="9466"/>
                    <a:pt x="631" y="9537"/>
                    <a:pt x="1124" y="9537"/>
                  </a:cubicBezTo>
                  <a:cubicBezTo>
                    <a:pt x="1748" y="9537"/>
                    <a:pt x="2546" y="9421"/>
                    <a:pt x="3018" y="8912"/>
                  </a:cubicBezTo>
                  <a:cubicBezTo>
                    <a:pt x="3681" y="8199"/>
                    <a:pt x="3826" y="7339"/>
                    <a:pt x="3955" y="6579"/>
                  </a:cubicBezTo>
                  <a:cubicBezTo>
                    <a:pt x="4067" y="5914"/>
                    <a:pt x="4164" y="5341"/>
                    <a:pt x="4565" y="4974"/>
                  </a:cubicBezTo>
                  <a:cubicBezTo>
                    <a:pt x="4761" y="4795"/>
                    <a:pt x="5092" y="4594"/>
                    <a:pt x="5445" y="4384"/>
                  </a:cubicBezTo>
                  <a:cubicBezTo>
                    <a:pt x="6341" y="3849"/>
                    <a:pt x="7456" y="3183"/>
                    <a:pt x="7712" y="2102"/>
                  </a:cubicBezTo>
                  <a:cubicBezTo>
                    <a:pt x="7856" y="1491"/>
                    <a:pt x="7699" y="821"/>
                    <a:pt x="7248" y="110"/>
                  </a:cubicBezTo>
                  <a:cubicBezTo>
                    <a:pt x="7203" y="39"/>
                    <a:pt x="7127" y="0"/>
                    <a:pt x="7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9"/>
            <p:cNvSpPr/>
            <p:nvPr/>
          </p:nvSpPr>
          <p:spPr>
            <a:xfrm>
              <a:off x="8306600" y="1247200"/>
              <a:ext cx="93125" cy="112100"/>
            </a:xfrm>
            <a:custGeom>
              <a:avLst/>
              <a:gdLst/>
              <a:ahLst/>
              <a:cxnLst/>
              <a:rect l="l" t="t" r="r" b="b"/>
              <a:pathLst>
                <a:path w="3725" h="4484" extrusionOk="0">
                  <a:moveTo>
                    <a:pt x="1934" y="0"/>
                  </a:moveTo>
                  <a:cubicBezTo>
                    <a:pt x="1829" y="0"/>
                    <a:pt x="1733" y="45"/>
                    <a:pt x="1658" y="124"/>
                  </a:cubicBezTo>
                  <a:cubicBezTo>
                    <a:pt x="1586" y="198"/>
                    <a:pt x="1403" y="396"/>
                    <a:pt x="1478" y="1428"/>
                  </a:cubicBezTo>
                  <a:cubicBezTo>
                    <a:pt x="1213" y="1033"/>
                    <a:pt x="902" y="663"/>
                    <a:pt x="647" y="615"/>
                  </a:cubicBezTo>
                  <a:cubicBezTo>
                    <a:pt x="621" y="610"/>
                    <a:pt x="596" y="607"/>
                    <a:pt x="571" y="607"/>
                  </a:cubicBezTo>
                  <a:cubicBezTo>
                    <a:pt x="480" y="607"/>
                    <a:pt x="396" y="642"/>
                    <a:pt x="327" y="704"/>
                  </a:cubicBezTo>
                  <a:cubicBezTo>
                    <a:pt x="143" y="872"/>
                    <a:pt x="1" y="1268"/>
                    <a:pt x="739" y="2657"/>
                  </a:cubicBezTo>
                  <a:cubicBezTo>
                    <a:pt x="602" y="2758"/>
                    <a:pt x="515" y="2889"/>
                    <a:pt x="499" y="3045"/>
                  </a:cubicBezTo>
                  <a:cubicBezTo>
                    <a:pt x="464" y="3344"/>
                    <a:pt x="620" y="3679"/>
                    <a:pt x="929" y="3962"/>
                  </a:cubicBezTo>
                  <a:cubicBezTo>
                    <a:pt x="1273" y="4276"/>
                    <a:pt x="1728" y="4465"/>
                    <a:pt x="2161" y="4482"/>
                  </a:cubicBezTo>
                  <a:cubicBezTo>
                    <a:pt x="2185" y="4483"/>
                    <a:pt x="2209" y="4484"/>
                    <a:pt x="2234" y="4484"/>
                  </a:cubicBezTo>
                  <a:cubicBezTo>
                    <a:pt x="2339" y="4484"/>
                    <a:pt x="2444" y="4474"/>
                    <a:pt x="2543" y="4453"/>
                  </a:cubicBezTo>
                  <a:cubicBezTo>
                    <a:pt x="3251" y="4305"/>
                    <a:pt x="3690" y="3060"/>
                    <a:pt x="3716" y="2463"/>
                  </a:cubicBezTo>
                  <a:cubicBezTo>
                    <a:pt x="3725" y="2303"/>
                    <a:pt x="3664" y="2163"/>
                    <a:pt x="3548" y="2068"/>
                  </a:cubicBezTo>
                  <a:cubicBezTo>
                    <a:pt x="3422" y="1965"/>
                    <a:pt x="3258" y="1933"/>
                    <a:pt x="3099" y="1933"/>
                  </a:cubicBezTo>
                  <a:cubicBezTo>
                    <a:pt x="3050" y="1933"/>
                    <a:pt x="3001" y="1936"/>
                    <a:pt x="2954" y="1941"/>
                  </a:cubicBezTo>
                  <a:cubicBezTo>
                    <a:pt x="2796" y="1045"/>
                    <a:pt x="2509" y="70"/>
                    <a:pt x="1987" y="4"/>
                  </a:cubicBezTo>
                  <a:cubicBezTo>
                    <a:pt x="1969" y="1"/>
                    <a:pt x="1951" y="0"/>
                    <a:pt x="19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9"/>
            <p:cNvSpPr/>
            <p:nvPr/>
          </p:nvSpPr>
          <p:spPr>
            <a:xfrm>
              <a:off x="8319350" y="1308225"/>
              <a:ext cx="51475" cy="28875"/>
            </a:xfrm>
            <a:custGeom>
              <a:avLst/>
              <a:gdLst/>
              <a:ahLst/>
              <a:cxnLst/>
              <a:rect l="l" t="t" r="r" b="b"/>
              <a:pathLst>
                <a:path w="2059" h="1155" extrusionOk="0">
                  <a:moveTo>
                    <a:pt x="973" y="1"/>
                  </a:moveTo>
                  <a:cubicBezTo>
                    <a:pt x="752" y="1"/>
                    <a:pt x="547" y="46"/>
                    <a:pt x="381" y="111"/>
                  </a:cubicBezTo>
                  <a:cubicBezTo>
                    <a:pt x="295" y="142"/>
                    <a:pt x="222" y="194"/>
                    <a:pt x="165" y="239"/>
                  </a:cubicBezTo>
                  <a:cubicBezTo>
                    <a:pt x="105" y="289"/>
                    <a:pt x="66" y="340"/>
                    <a:pt x="41" y="390"/>
                  </a:cubicBezTo>
                  <a:cubicBezTo>
                    <a:pt x="9" y="434"/>
                    <a:pt x="16" y="482"/>
                    <a:pt x="8" y="508"/>
                  </a:cubicBezTo>
                  <a:cubicBezTo>
                    <a:pt x="4" y="536"/>
                    <a:pt x="1" y="550"/>
                    <a:pt x="1" y="550"/>
                  </a:cubicBezTo>
                  <a:cubicBezTo>
                    <a:pt x="1" y="551"/>
                    <a:pt x="1" y="552"/>
                    <a:pt x="3" y="552"/>
                  </a:cubicBezTo>
                  <a:cubicBezTo>
                    <a:pt x="4" y="552"/>
                    <a:pt x="5" y="551"/>
                    <a:pt x="5" y="550"/>
                  </a:cubicBezTo>
                  <a:cubicBezTo>
                    <a:pt x="5" y="550"/>
                    <a:pt x="11" y="536"/>
                    <a:pt x="22" y="511"/>
                  </a:cubicBezTo>
                  <a:cubicBezTo>
                    <a:pt x="36" y="488"/>
                    <a:pt x="40" y="446"/>
                    <a:pt x="78" y="411"/>
                  </a:cubicBezTo>
                  <a:cubicBezTo>
                    <a:pt x="107" y="372"/>
                    <a:pt x="151" y="335"/>
                    <a:pt x="211" y="301"/>
                  </a:cubicBezTo>
                  <a:cubicBezTo>
                    <a:pt x="269" y="270"/>
                    <a:pt x="338" y="239"/>
                    <a:pt x="421" y="221"/>
                  </a:cubicBezTo>
                  <a:cubicBezTo>
                    <a:pt x="500" y="197"/>
                    <a:pt x="592" y="187"/>
                    <a:pt x="687" y="180"/>
                  </a:cubicBezTo>
                  <a:cubicBezTo>
                    <a:pt x="713" y="179"/>
                    <a:pt x="740" y="178"/>
                    <a:pt x="767" y="178"/>
                  </a:cubicBezTo>
                  <a:cubicBezTo>
                    <a:pt x="838" y="178"/>
                    <a:pt x="911" y="183"/>
                    <a:pt x="987" y="187"/>
                  </a:cubicBezTo>
                  <a:cubicBezTo>
                    <a:pt x="1194" y="204"/>
                    <a:pt x="1419" y="257"/>
                    <a:pt x="1591" y="367"/>
                  </a:cubicBezTo>
                  <a:cubicBezTo>
                    <a:pt x="1671" y="419"/>
                    <a:pt x="1754" y="497"/>
                    <a:pt x="1775" y="547"/>
                  </a:cubicBezTo>
                  <a:cubicBezTo>
                    <a:pt x="1815" y="638"/>
                    <a:pt x="1816" y="728"/>
                    <a:pt x="1786" y="798"/>
                  </a:cubicBezTo>
                  <a:cubicBezTo>
                    <a:pt x="1757" y="902"/>
                    <a:pt x="1623" y="939"/>
                    <a:pt x="1487" y="939"/>
                  </a:cubicBezTo>
                  <a:cubicBezTo>
                    <a:pt x="1456" y="939"/>
                    <a:pt x="1425" y="937"/>
                    <a:pt x="1395" y="934"/>
                  </a:cubicBezTo>
                  <a:cubicBezTo>
                    <a:pt x="1233" y="915"/>
                    <a:pt x="1094" y="884"/>
                    <a:pt x="998" y="855"/>
                  </a:cubicBezTo>
                  <a:cubicBezTo>
                    <a:pt x="902" y="827"/>
                    <a:pt x="848" y="812"/>
                    <a:pt x="848" y="812"/>
                  </a:cubicBezTo>
                  <a:cubicBezTo>
                    <a:pt x="843" y="810"/>
                    <a:pt x="837" y="810"/>
                    <a:pt x="832" y="810"/>
                  </a:cubicBezTo>
                  <a:cubicBezTo>
                    <a:pt x="810" y="810"/>
                    <a:pt x="788" y="820"/>
                    <a:pt x="773" y="843"/>
                  </a:cubicBezTo>
                  <a:cubicBezTo>
                    <a:pt x="755" y="871"/>
                    <a:pt x="763" y="911"/>
                    <a:pt x="794" y="929"/>
                  </a:cubicBezTo>
                  <a:cubicBezTo>
                    <a:pt x="794" y="929"/>
                    <a:pt x="996" y="1062"/>
                    <a:pt x="1363" y="1138"/>
                  </a:cubicBezTo>
                  <a:cubicBezTo>
                    <a:pt x="1421" y="1145"/>
                    <a:pt x="1484" y="1154"/>
                    <a:pt x="1552" y="1154"/>
                  </a:cubicBezTo>
                  <a:cubicBezTo>
                    <a:pt x="1593" y="1154"/>
                    <a:pt x="1637" y="1151"/>
                    <a:pt x="1684" y="1142"/>
                  </a:cubicBezTo>
                  <a:cubicBezTo>
                    <a:pt x="1802" y="1125"/>
                    <a:pt x="1954" y="1032"/>
                    <a:pt x="2003" y="887"/>
                  </a:cubicBezTo>
                  <a:cubicBezTo>
                    <a:pt x="2058" y="755"/>
                    <a:pt x="2046" y="601"/>
                    <a:pt x="1999" y="482"/>
                  </a:cubicBezTo>
                  <a:cubicBezTo>
                    <a:pt x="1931" y="317"/>
                    <a:pt x="1821" y="242"/>
                    <a:pt x="1707" y="170"/>
                  </a:cubicBezTo>
                  <a:cubicBezTo>
                    <a:pt x="1591" y="106"/>
                    <a:pt x="1469" y="70"/>
                    <a:pt x="1350" y="40"/>
                  </a:cubicBezTo>
                  <a:cubicBezTo>
                    <a:pt x="1228" y="17"/>
                    <a:pt x="1110" y="4"/>
                    <a:pt x="995" y="1"/>
                  </a:cubicBezTo>
                  <a:cubicBezTo>
                    <a:pt x="988" y="1"/>
                    <a:pt x="981" y="1"/>
                    <a:pt x="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1" name="Google Shape;441;p29"/>
          <p:cNvGrpSpPr/>
          <p:nvPr/>
        </p:nvGrpSpPr>
        <p:grpSpPr>
          <a:xfrm>
            <a:off x="6879663" y="2589275"/>
            <a:ext cx="1105900" cy="1769050"/>
            <a:chOff x="6624275" y="2647950"/>
            <a:chExt cx="1105900" cy="1769050"/>
          </a:xfrm>
        </p:grpSpPr>
        <p:sp>
          <p:nvSpPr>
            <p:cNvPr id="442" name="Google Shape;442;p29"/>
            <p:cNvSpPr/>
            <p:nvPr/>
          </p:nvSpPr>
          <p:spPr>
            <a:xfrm>
              <a:off x="6931875" y="4246475"/>
              <a:ext cx="35975" cy="139450"/>
            </a:xfrm>
            <a:custGeom>
              <a:avLst/>
              <a:gdLst/>
              <a:ahLst/>
              <a:cxnLst/>
              <a:rect l="l" t="t" r="r" b="b"/>
              <a:pathLst>
                <a:path w="1439" h="5578" extrusionOk="0">
                  <a:moveTo>
                    <a:pt x="1177" y="1"/>
                  </a:moveTo>
                  <a:cubicBezTo>
                    <a:pt x="1072" y="1"/>
                    <a:pt x="976" y="72"/>
                    <a:pt x="949" y="180"/>
                  </a:cubicBezTo>
                  <a:cubicBezTo>
                    <a:pt x="910" y="337"/>
                    <a:pt x="1" y="4008"/>
                    <a:pt x="44" y="5348"/>
                  </a:cubicBezTo>
                  <a:cubicBezTo>
                    <a:pt x="48" y="5476"/>
                    <a:pt x="152" y="5577"/>
                    <a:pt x="279" y="5577"/>
                  </a:cubicBezTo>
                  <a:cubicBezTo>
                    <a:pt x="282" y="5577"/>
                    <a:pt x="284" y="5577"/>
                    <a:pt x="287" y="5575"/>
                  </a:cubicBezTo>
                  <a:cubicBezTo>
                    <a:pt x="418" y="5571"/>
                    <a:pt x="519" y="5461"/>
                    <a:pt x="516" y="5333"/>
                  </a:cubicBezTo>
                  <a:cubicBezTo>
                    <a:pt x="475" y="4058"/>
                    <a:pt x="1399" y="331"/>
                    <a:pt x="1407" y="293"/>
                  </a:cubicBezTo>
                  <a:cubicBezTo>
                    <a:pt x="1438" y="167"/>
                    <a:pt x="1362" y="38"/>
                    <a:pt x="1235" y="8"/>
                  </a:cubicBezTo>
                  <a:cubicBezTo>
                    <a:pt x="1216" y="3"/>
                    <a:pt x="1196" y="1"/>
                    <a:pt x="1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9"/>
            <p:cNvSpPr/>
            <p:nvPr/>
          </p:nvSpPr>
          <p:spPr>
            <a:xfrm>
              <a:off x="6873900" y="4360100"/>
              <a:ext cx="74675" cy="38025"/>
            </a:xfrm>
            <a:custGeom>
              <a:avLst/>
              <a:gdLst/>
              <a:ahLst/>
              <a:cxnLst/>
              <a:rect l="l" t="t" r="r" b="b"/>
              <a:pathLst>
                <a:path w="2987" h="1521" extrusionOk="0">
                  <a:moveTo>
                    <a:pt x="1283" y="1"/>
                  </a:moveTo>
                  <a:cubicBezTo>
                    <a:pt x="600" y="1"/>
                    <a:pt x="145" y="254"/>
                    <a:pt x="36" y="694"/>
                  </a:cubicBezTo>
                  <a:cubicBezTo>
                    <a:pt x="0" y="831"/>
                    <a:pt x="31" y="971"/>
                    <a:pt x="123" y="1090"/>
                  </a:cubicBezTo>
                  <a:cubicBezTo>
                    <a:pt x="443" y="1499"/>
                    <a:pt x="1404" y="1520"/>
                    <a:pt x="1594" y="1520"/>
                  </a:cubicBezTo>
                  <a:cubicBezTo>
                    <a:pt x="1952" y="1520"/>
                    <a:pt x="2799" y="1467"/>
                    <a:pt x="2945" y="975"/>
                  </a:cubicBezTo>
                  <a:cubicBezTo>
                    <a:pt x="2986" y="830"/>
                    <a:pt x="2955" y="679"/>
                    <a:pt x="2857" y="548"/>
                  </a:cubicBezTo>
                  <a:cubicBezTo>
                    <a:pt x="2590" y="193"/>
                    <a:pt x="1847" y="1"/>
                    <a:pt x="12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9"/>
            <p:cNvSpPr/>
            <p:nvPr/>
          </p:nvSpPr>
          <p:spPr>
            <a:xfrm>
              <a:off x="7277250" y="4261225"/>
              <a:ext cx="19050" cy="138225"/>
            </a:xfrm>
            <a:custGeom>
              <a:avLst/>
              <a:gdLst/>
              <a:ahLst/>
              <a:cxnLst/>
              <a:rect l="l" t="t" r="r" b="b"/>
              <a:pathLst>
                <a:path w="762" h="5529" extrusionOk="0">
                  <a:moveTo>
                    <a:pt x="286" y="0"/>
                  </a:moveTo>
                  <a:cubicBezTo>
                    <a:pt x="279" y="0"/>
                    <a:pt x="272" y="0"/>
                    <a:pt x="265" y="1"/>
                  </a:cubicBezTo>
                  <a:cubicBezTo>
                    <a:pt x="136" y="9"/>
                    <a:pt x="37" y="123"/>
                    <a:pt x="46" y="252"/>
                  </a:cubicBezTo>
                  <a:cubicBezTo>
                    <a:pt x="49" y="290"/>
                    <a:pt x="287" y="4027"/>
                    <a:pt x="28" y="5244"/>
                  </a:cubicBezTo>
                  <a:cubicBezTo>
                    <a:pt x="0" y="5371"/>
                    <a:pt x="82" y="5496"/>
                    <a:pt x="209" y="5523"/>
                  </a:cubicBezTo>
                  <a:cubicBezTo>
                    <a:pt x="227" y="5527"/>
                    <a:pt x="242" y="5528"/>
                    <a:pt x="259" y="5528"/>
                  </a:cubicBezTo>
                  <a:cubicBezTo>
                    <a:pt x="369" y="5528"/>
                    <a:pt x="467" y="5453"/>
                    <a:pt x="488" y="5343"/>
                  </a:cubicBezTo>
                  <a:cubicBezTo>
                    <a:pt x="762" y="4063"/>
                    <a:pt x="527" y="379"/>
                    <a:pt x="516" y="222"/>
                  </a:cubicBezTo>
                  <a:cubicBezTo>
                    <a:pt x="509" y="99"/>
                    <a:pt x="413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9"/>
            <p:cNvSpPr/>
            <p:nvPr/>
          </p:nvSpPr>
          <p:spPr>
            <a:xfrm>
              <a:off x="7274150" y="4378900"/>
              <a:ext cx="71925" cy="38100"/>
            </a:xfrm>
            <a:custGeom>
              <a:avLst/>
              <a:gdLst/>
              <a:ahLst/>
              <a:cxnLst/>
              <a:rect l="l" t="t" r="r" b="b"/>
              <a:pathLst>
                <a:path w="2877" h="1524" extrusionOk="0">
                  <a:moveTo>
                    <a:pt x="1263" y="0"/>
                  </a:moveTo>
                  <a:cubicBezTo>
                    <a:pt x="1070" y="0"/>
                    <a:pt x="419" y="24"/>
                    <a:pt x="138" y="335"/>
                  </a:cubicBezTo>
                  <a:cubicBezTo>
                    <a:pt x="44" y="440"/>
                    <a:pt x="1" y="565"/>
                    <a:pt x="14" y="698"/>
                  </a:cubicBezTo>
                  <a:cubicBezTo>
                    <a:pt x="81" y="1321"/>
                    <a:pt x="1292" y="1523"/>
                    <a:pt x="1868" y="1523"/>
                  </a:cubicBezTo>
                  <a:cubicBezTo>
                    <a:pt x="2294" y="1523"/>
                    <a:pt x="2590" y="1438"/>
                    <a:pt x="2747" y="1271"/>
                  </a:cubicBezTo>
                  <a:cubicBezTo>
                    <a:pt x="2834" y="1177"/>
                    <a:pt x="2876" y="1061"/>
                    <a:pt x="2869" y="934"/>
                  </a:cubicBezTo>
                  <a:cubicBezTo>
                    <a:pt x="2825" y="287"/>
                    <a:pt x="2031" y="0"/>
                    <a:pt x="1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9"/>
            <p:cNvSpPr/>
            <p:nvPr/>
          </p:nvSpPr>
          <p:spPr>
            <a:xfrm>
              <a:off x="7551650" y="3430375"/>
              <a:ext cx="150200" cy="203875"/>
            </a:xfrm>
            <a:custGeom>
              <a:avLst/>
              <a:gdLst/>
              <a:ahLst/>
              <a:cxnLst/>
              <a:rect l="l" t="t" r="r" b="b"/>
              <a:pathLst>
                <a:path w="6008" h="8155" extrusionOk="0">
                  <a:moveTo>
                    <a:pt x="1737" y="0"/>
                  </a:moveTo>
                  <a:lnTo>
                    <a:pt x="1690" y="38"/>
                  </a:lnTo>
                  <a:cubicBezTo>
                    <a:pt x="657" y="882"/>
                    <a:pt x="0" y="2148"/>
                    <a:pt x="0" y="3558"/>
                  </a:cubicBezTo>
                  <a:cubicBezTo>
                    <a:pt x="0" y="6097"/>
                    <a:pt x="2129" y="8155"/>
                    <a:pt x="4753" y="8155"/>
                  </a:cubicBezTo>
                  <a:cubicBezTo>
                    <a:pt x="5186" y="8155"/>
                    <a:pt x="5611" y="8102"/>
                    <a:pt x="6007" y="7989"/>
                  </a:cubicBezTo>
                  <a:cubicBezTo>
                    <a:pt x="4989" y="4615"/>
                    <a:pt x="3285" y="1925"/>
                    <a:pt x="1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9"/>
            <p:cNvSpPr/>
            <p:nvPr/>
          </p:nvSpPr>
          <p:spPr>
            <a:xfrm>
              <a:off x="7021125" y="4091375"/>
              <a:ext cx="161050" cy="155950"/>
            </a:xfrm>
            <a:custGeom>
              <a:avLst/>
              <a:gdLst/>
              <a:ahLst/>
              <a:cxnLst/>
              <a:rect l="l" t="t" r="r" b="b"/>
              <a:pathLst>
                <a:path w="6442" h="6238" extrusionOk="0">
                  <a:moveTo>
                    <a:pt x="3218" y="0"/>
                  </a:moveTo>
                  <a:cubicBezTo>
                    <a:pt x="1440" y="0"/>
                    <a:pt x="0" y="1396"/>
                    <a:pt x="0" y="3119"/>
                  </a:cubicBezTo>
                  <a:cubicBezTo>
                    <a:pt x="0" y="4841"/>
                    <a:pt x="1440" y="6238"/>
                    <a:pt x="3218" y="6238"/>
                  </a:cubicBezTo>
                  <a:cubicBezTo>
                    <a:pt x="4998" y="6238"/>
                    <a:pt x="6442" y="4841"/>
                    <a:pt x="6442" y="3119"/>
                  </a:cubicBezTo>
                  <a:cubicBezTo>
                    <a:pt x="6442" y="1396"/>
                    <a:pt x="4998" y="0"/>
                    <a:pt x="3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9"/>
            <p:cNvSpPr/>
            <p:nvPr/>
          </p:nvSpPr>
          <p:spPr>
            <a:xfrm>
              <a:off x="7305100" y="3919825"/>
              <a:ext cx="237475" cy="230100"/>
            </a:xfrm>
            <a:custGeom>
              <a:avLst/>
              <a:gdLst/>
              <a:ahLst/>
              <a:cxnLst/>
              <a:rect l="l" t="t" r="r" b="b"/>
              <a:pathLst>
                <a:path w="9499" h="9204" extrusionOk="0">
                  <a:moveTo>
                    <a:pt x="4752" y="0"/>
                  </a:moveTo>
                  <a:cubicBezTo>
                    <a:pt x="2128" y="0"/>
                    <a:pt x="1" y="2063"/>
                    <a:pt x="1" y="4602"/>
                  </a:cubicBezTo>
                  <a:cubicBezTo>
                    <a:pt x="1" y="7141"/>
                    <a:pt x="2128" y="9204"/>
                    <a:pt x="4752" y="9204"/>
                  </a:cubicBezTo>
                  <a:cubicBezTo>
                    <a:pt x="7370" y="9204"/>
                    <a:pt x="9499" y="7141"/>
                    <a:pt x="9499" y="4602"/>
                  </a:cubicBezTo>
                  <a:cubicBezTo>
                    <a:pt x="9499" y="2063"/>
                    <a:pt x="7370" y="0"/>
                    <a:pt x="4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9"/>
            <p:cNvSpPr/>
            <p:nvPr/>
          </p:nvSpPr>
          <p:spPr>
            <a:xfrm>
              <a:off x="7347550" y="3612150"/>
              <a:ext cx="247875" cy="240100"/>
            </a:xfrm>
            <a:custGeom>
              <a:avLst/>
              <a:gdLst/>
              <a:ahLst/>
              <a:cxnLst/>
              <a:rect l="l" t="t" r="r" b="b"/>
              <a:pathLst>
                <a:path w="9915" h="9604" extrusionOk="0">
                  <a:moveTo>
                    <a:pt x="4956" y="1"/>
                  </a:moveTo>
                  <a:cubicBezTo>
                    <a:pt x="2218" y="1"/>
                    <a:pt x="1" y="2148"/>
                    <a:pt x="1" y="4804"/>
                  </a:cubicBezTo>
                  <a:cubicBezTo>
                    <a:pt x="1" y="7456"/>
                    <a:pt x="2219" y="9603"/>
                    <a:pt x="4956" y="9603"/>
                  </a:cubicBezTo>
                  <a:cubicBezTo>
                    <a:pt x="7697" y="9603"/>
                    <a:pt x="9915" y="7456"/>
                    <a:pt x="9915" y="4804"/>
                  </a:cubicBezTo>
                  <a:cubicBezTo>
                    <a:pt x="9915" y="2148"/>
                    <a:pt x="7697" y="1"/>
                    <a:pt x="49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9"/>
            <p:cNvSpPr/>
            <p:nvPr/>
          </p:nvSpPr>
          <p:spPr>
            <a:xfrm>
              <a:off x="6940900" y="3545350"/>
              <a:ext cx="159175" cy="173825"/>
            </a:xfrm>
            <a:custGeom>
              <a:avLst/>
              <a:gdLst/>
              <a:ahLst/>
              <a:cxnLst/>
              <a:rect l="l" t="t" r="r" b="b"/>
              <a:pathLst>
                <a:path w="6367" h="6953" extrusionOk="0">
                  <a:moveTo>
                    <a:pt x="3587" y="1"/>
                  </a:moveTo>
                  <a:cubicBezTo>
                    <a:pt x="1609" y="1"/>
                    <a:pt x="0" y="1558"/>
                    <a:pt x="0" y="3474"/>
                  </a:cubicBezTo>
                  <a:cubicBezTo>
                    <a:pt x="0" y="5396"/>
                    <a:pt x="1609" y="6952"/>
                    <a:pt x="3587" y="6952"/>
                  </a:cubicBezTo>
                  <a:cubicBezTo>
                    <a:pt x="4705" y="6952"/>
                    <a:pt x="5705" y="6452"/>
                    <a:pt x="6367" y="5674"/>
                  </a:cubicBezTo>
                  <a:cubicBezTo>
                    <a:pt x="5499" y="4805"/>
                    <a:pt x="4970" y="3620"/>
                    <a:pt x="4969" y="2318"/>
                  </a:cubicBezTo>
                  <a:cubicBezTo>
                    <a:pt x="4969" y="1657"/>
                    <a:pt x="5105" y="1025"/>
                    <a:pt x="5351" y="449"/>
                  </a:cubicBezTo>
                  <a:cubicBezTo>
                    <a:pt x="4833" y="162"/>
                    <a:pt x="4228" y="1"/>
                    <a:pt x="35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9"/>
            <p:cNvSpPr/>
            <p:nvPr/>
          </p:nvSpPr>
          <p:spPr>
            <a:xfrm>
              <a:off x="7038025" y="3824875"/>
              <a:ext cx="191625" cy="185575"/>
            </a:xfrm>
            <a:custGeom>
              <a:avLst/>
              <a:gdLst/>
              <a:ahLst/>
              <a:cxnLst/>
              <a:rect l="l" t="t" r="r" b="b"/>
              <a:pathLst>
                <a:path w="7665" h="7423" extrusionOk="0">
                  <a:moveTo>
                    <a:pt x="3834" y="0"/>
                  </a:moveTo>
                  <a:cubicBezTo>
                    <a:pt x="3833" y="0"/>
                    <a:pt x="3832" y="0"/>
                    <a:pt x="3832" y="0"/>
                  </a:cubicBezTo>
                  <a:cubicBezTo>
                    <a:pt x="1717" y="0"/>
                    <a:pt x="0" y="1660"/>
                    <a:pt x="0" y="3714"/>
                  </a:cubicBezTo>
                  <a:cubicBezTo>
                    <a:pt x="0" y="5762"/>
                    <a:pt x="1717" y="7423"/>
                    <a:pt x="3832" y="7423"/>
                  </a:cubicBezTo>
                  <a:cubicBezTo>
                    <a:pt x="5952" y="7423"/>
                    <a:pt x="7664" y="5762"/>
                    <a:pt x="7664" y="3714"/>
                  </a:cubicBezTo>
                  <a:cubicBezTo>
                    <a:pt x="7664" y="1661"/>
                    <a:pt x="5952" y="0"/>
                    <a:pt x="3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9"/>
            <p:cNvSpPr/>
            <p:nvPr/>
          </p:nvSpPr>
          <p:spPr>
            <a:xfrm>
              <a:off x="6646350" y="3870975"/>
              <a:ext cx="266975" cy="293200"/>
            </a:xfrm>
            <a:custGeom>
              <a:avLst/>
              <a:gdLst/>
              <a:ahLst/>
              <a:cxnLst/>
              <a:rect l="l" t="t" r="r" b="b"/>
              <a:pathLst>
                <a:path w="10679" h="11728" extrusionOk="0">
                  <a:moveTo>
                    <a:pt x="4535" y="0"/>
                  </a:moveTo>
                  <a:cubicBezTo>
                    <a:pt x="2780" y="5"/>
                    <a:pt x="1193" y="718"/>
                    <a:pt x="75" y="1864"/>
                  </a:cubicBezTo>
                  <a:lnTo>
                    <a:pt x="0" y="1888"/>
                  </a:lnTo>
                  <a:cubicBezTo>
                    <a:pt x="1141" y="5846"/>
                    <a:pt x="3341" y="9208"/>
                    <a:pt x="6285" y="11727"/>
                  </a:cubicBezTo>
                  <a:lnTo>
                    <a:pt x="6370" y="11628"/>
                  </a:lnTo>
                  <a:cubicBezTo>
                    <a:pt x="8867" y="10874"/>
                    <a:pt x="10679" y="8617"/>
                    <a:pt x="10679" y="5951"/>
                  </a:cubicBezTo>
                  <a:cubicBezTo>
                    <a:pt x="10679" y="2667"/>
                    <a:pt x="7928" y="0"/>
                    <a:pt x="4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9"/>
            <p:cNvSpPr/>
            <p:nvPr/>
          </p:nvSpPr>
          <p:spPr>
            <a:xfrm>
              <a:off x="6624275" y="3533950"/>
              <a:ext cx="223225" cy="267700"/>
            </a:xfrm>
            <a:custGeom>
              <a:avLst/>
              <a:gdLst/>
              <a:ahLst/>
              <a:cxnLst/>
              <a:rect l="l" t="t" r="r" b="b"/>
              <a:pathLst>
                <a:path w="8929" h="10708" extrusionOk="0">
                  <a:moveTo>
                    <a:pt x="3402" y="0"/>
                  </a:moveTo>
                  <a:cubicBezTo>
                    <a:pt x="3072" y="0"/>
                    <a:pt x="2750" y="27"/>
                    <a:pt x="2435" y="80"/>
                  </a:cubicBezTo>
                  <a:cubicBezTo>
                    <a:pt x="1015" y="2449"/>
                    <a:pt x="0" y="5398"/>
                    <a:pt x="0" y="8976"/>
                  </a:cubicBezTo>
                  <a:cubicBezTo>
                    <a:pt x="0" y="9174"/>
                    <a:pt x="5" y="9372"/>
                    <a:pt x="5" y="9570"/>
                  </a:cubicBezTo>
                  <a:cubicBezTo>
                    <a:pt x="934" y="10283"/>
                    <a:pt x="2118" y="10707"/>
                    <a:pt x="3402" y="10707"/>
                  </a:cubicBezTo>
                  <a:cubicBezTo>
                    <a:pt x="6457" y="10707"/>
                    <a:pt x="8929" y="8311"/>
                    <a:pt x="8929" y="5351"/>
                  </a:cubicBezTo>
                  <a:cubicBezTo>
                    <a:pt x="8929" y="2397"/>
                    <a:pt x="6457" y="0"/>
                    <a:pt x="34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9"/>
            <p:cNvSpPr/>
            <p:nvPr/>
          </p:nvSpPr>
          <p:spPr>
            <a:xfrm>
              <a:off x="6624400" y="2778050"/>
              <a:ext cx="1105775" cy="1512925"/>
            </a:xfrm>
            <a:custGeom>
              <a:avLst/>
              <a:gdLst/>
              <a:ahLst/>
              <a:cxnLst/>
              <a:rect l="l" t="t" r="r" b="b"/>
              <a:pathLst>
                <a:path w="44231" h="60517" extrusionOk="0">
                  <a:moveTo>
                    <a:pt x="23235" y="12322"/>
                  </a:moveTo>
                  <a:cubicBezTo>
                    <a:pt x="25105" y="12322"/>
                    <a:pt x="26624" y="13886"/>
                    <a:pt x="26624" y="15824"/>
                  </a:cubicBezTo>
                  <a:cubicBezTo>
                    <a:pt x="26624" y="17757"/>
                    <a:pt x="25105" y="19328"/>
                    <a:pt x="23235" y="19328"/>
                  </a:cubicBezTo>
                  <a:cubicBezTo>
                    <a:pt x="21367" y="19328"/>
                    <a:pt x="19848" y="17757"/>
                    <a:pt x="19848" y="15824"/>
                  </a:cubicBezTo>
                  <a:cubicBezTo>
                    <a:pt x="19848" y="13888"/>
                    <a:pt x="21367" y="12322"/>
                    <a:pt x="23235" y="12322"/>
                  </a:cubicBezTo>
                  <a:close/>
                  <a:moveTo>
                    <a:pt x="22638" y="28154"/>
                  </a:moveTo>
                  <a:cubicBezTo>
                    <a:pt x="25402" y="28154"/>
                    <a:pt x="27644" y="30330"/>
                    <a:pt x="27644" y="33010"/>
                  </a:cubicBezTo>
                  <a:cubicBezTo>
                    <a:pt x="27644" y="35692"/>
                    <a:pt x="25402" y="37866"/>
                    <a:pt x="22638" y="37866"/>
                  </a:cubicBezTo>
                  <a:cubicBezTo>
                    <a:pt x="21217" y="37866"/>
                    <a:pt x="19934" y="37290"/>
                    <a:pt x="19028" y="36366"/>
                  </a:cubicBezTo>
                  <a:cubicBezTo>
                    <a:pt x="18366" y="37144"/>
                    <a:pt x="17366" y="37644"/>
                    <a:pt x="16248" y="37644"/>
                  </a:cubicBezTo>
                  <a:cubicBezTo>
                    <a:pt x="14270" y="37644"/>
                    <a:pt x="12661" y="36088"/>
                    <a:pt x="12661" y="34166"/>
                  </a:cubicBezTo>
                  <a:cubicBezTo>
                    <a:pt x="12661" y="32252"/>
                    <a:pt x="14270" y="30693"/>
                    <a:pt x="16248" y="30693"/>
                  </a:cubicBezTo>
                  <a:cubicBezTo>
                    <a:pt x="16890" y="30693"/>
                    <a:pt x="17494" y="30854"/>
                    <a:pt x="18013" y="31141"/>
                  </a:cubicBezTo>
                  <a:cubicBezTo>
                    <a:pt x="18773" y="29386"/>
                    <a:pt x="20556" y="28154"/>
                    <a:pt x="22638" y="28154"/>
                  </a:cubicBezTo>
                  <a:close/>
                  <a:moveTo>
                    <a:pt x="33882" y="33366"/>
                  </a:moveTo>
                  <a:cubicBezTo>
                    <a:pt x="36623" y="33366"/>
                    <a:pt x="38841" y="35513"/>
                    <a:pt x="38841" y="38169"/>
                  </a:cubicBezTo>
                  <a:cubicBezTo>
                    <a:pt x="38841" y="40821"/>
                    <a:pt x="36623" y="42968"/>
                    <a:pt x="33882" y="42968"/>
                  </a:cubicBezTo>
                  <a:cubicBezTo>
                    <a:pt x="31145" y="42968"/>
                    <a:pt x="28927" y="40821"/>
                    <a:pt x="28927" y="38169"/>
                  </a:cubicBezTo>
                  <a:cubicBezTo>
                    <a:pt x="28927" y="35513"/>
                    <a:pt x="31145" y="33366"/>
                    <a:pt x="33882" y="33366"/>
                  </a:cubicBezTo>
                  <a:close/>
                  <a:moveTo>
                    <a:pt x="20377" y="41872"/>
                  </a:moveTo>
                  <a:cubicBezTo>
                    <a:pt x="22497" y="41872"/>
                    <a:pt x="24209" y="43532"/>
                    <a:pt x="24209" y="45586"/>
                  </a:cubicBezTo>
                  <a:cubicBezTo>
                    <a:pt x="24209" y="47634"/>
                    <a:pt x="22495" y="49295"/>
                    <a:pt x="20377" y="49295"/>
                  </a:cubicBezTo>
                  <a:cubicBezTo>
                    <a:pt x="18262" y="49295"/>
                    <a:pt x="16545" y="47635"/>
                    <a:pt x="16545" y="45586"/>
                  </a:cubicBezTo>
                  <a:cubicBezTo>
                    <a:pt x="16545" y="43533"/>
                    <a:pt x="18262" y="41872"/>
                    <a:pt x="20377" y="41872"/>
                  </a:cubicBezTo>
                  <a:close/>
                  <a:moveTo>
                    <a:pt x="31981" y="45670"/>
                  </a:moveTo>
                  <a:cubicBezTo>
                    <a:pt x="34601" y="45670"/>
                    <a:pt x="36728" y="47733"/>
                    <a:pt x="36728" y="50272"/>
                  </a:cubicBezTo>
                  <a:cubicBezTo>
                    <a:pt x="36728" y="52811"/>
                    <a:pt x="34598" y="54874"/>
                    <a:pt x="31981" y="54874"/>
                  </a:cubicBezTo>
                  <a:cubicBezTo>
                    <a:pt x="29358" y="54874"/>
                    <a:pt x="27230" y="52811"/>
                    <a:pt x="27230" y="50272"/>
                  </a:cubicBezTo>
                  <a:cubicBezTo>
                    <a:pt x="27230" y="47733"/>
                    <a:pt x="29357" y="45670"/>
                    <a:pt x="31981" y="45670"/>
                  </a:cubicBezTo>
                  <a:close/>
                  <a:moveTo>
                    <a:pt x="19087" y="52533"/>
                  </a:moveTo>
                  <a:cubicBezTo>
                    <a:pt x="20867" y="52533"/>
                    <a:pt x="22311" y="53929"/>
                    <a:pt x="22311" y="55652"/>
                  </a:cubicBezTo>
                  <a:cubicBezTo>
                    <a:pt x="22311" y="57374"/>
                    <a:pt x="20867" y="58771"/>
                    <a:pt x="19087" y="58771"/>
                  </a:cubicBezTo>
                  <a:cubicBezTo>
                    <a:pt x="17309" y="58771"/>
                    <a:pt x="15869" y="57374"/>
                    <a:pt x="15869" y="55652"/>
                  </a:cubicBezTo>
                  <a:cubicBezTo>
                    <a:pt x="15869" y="53929"/>
                    <a:pt x="17309" y="52533"/>
                    <a:pt x="19087" y="52533"/>
                  </a:cubicBezTo>
                  <a:close/>
                  <a:moveTo>
                    <a:pt x="23922" y="1"/>
                  </a:moveTo>
                  <a:cubicBezTo>
                    <a:pt x="20435" y="1"/>
                    <a:pt x="16906" y="1091"/>
                    <a:pt x="14043" y="3494"/>
                  </a:cubicBezTo>
                  <a:cubicBezTo>
                    <a:pt x="5675" y="10519"/>
                    <a:pt x="11055" y="22473"/>
                    <a:pt x="11055" y="22473"/>
                  </a:cubicBezTo>
                  <a:cubicBezTo>
                    <a:pt x="11055" y="22473"/>
                    <a:pt x="5686" y="24871"/>
                    <a:pt x="2430" y="30316"/>
                  </a:cubicBezTo>
                  <a:cubicBezTo>
                    <a:pt x="2745" y="30264"/>
                    <a:pt x="3067" y="30236"/>
                    <a:pt x="3397" y="30236"/>
                  </a:cubicBezTo>
                  <a:cubicBezTo>
                    <a:pt x="6450" y="30236"/>
                    <a:pt x="8924" y="32632"/>
                    <a:pt x="8924" y="35587"/>
                  </a:cubicBezTo>
                  <a:cubicBezTo>
                    <a:pt x="8924" y="38547"/>
                    <a:pt x="6452" y="40943"/>
                    <a:pt x="3397" y="40943"/>
                  </a:cubicBezTo>
                  <a:cubicBezTo>
                    <a:pt x="2115" y="40943"/>
                    <a:pt x="930" y="40518"/>
                    <a:pt x="0" y="39806"/>
                  </a:cubicBezTo>
                  <a:lnTo>
                    <a:pt x="0" y="39806"/>
                  </a:lnTo>
                  <a:cubicBezTo>
                    <a:pt x="53" y="41848"/>
                    <a:pt x="355" y="43788"/>
                    <a:pt x="878" y="45605"/>
                  </a:cubicBezTo>
                  <a:lnTo>
                    <a:pt x="953" y="45581"/>
                  </a:lnTo>
                  <a:cubicBezTo>
                    <a:pt x="2071" y="44434"/>
                    <a:pt x="3658" y="43722"/>
                    <a:pt x="5413" y="43717"/>
                  </a:cubicBezTo>
                  <a:cubicBezTo>
                    <a:pt x="8806" y="43717"/>
                    <a:pt x="11557" y="46384"/>
                    <a:pt x="11557" y="49668"/>
                  </a:cubicBezTo>
                  <a:cubicBezTo>
                    <a:pt x="11557" y="52334"/>
                    <a:pt x="9744" y="54589"/>
                    <a:pt x="7248" y="55345"/>
                  </a:cubicBezTo>
                  <a:lnTo>
                    <a:pt x="7163" y="55444"/>
                  </a:lnTo>
                  <a:cubicBezTo>
                    <a:pt x="10461" y="58270"/>
                    <a:pt x="14699" y="60049"/>
                    <a:pt x="19422" y="60432"/>
                  </a:cubicBezTo>
                  <a:cubicBezTo>
                    <a:pt x="20115" y="60488"/>
                    <a:pt x="20813" y="60516"/>
                    <a:pt x="21513" y="60516"/>
                  </a:cubicBezTo>
                  <a:cubicBezTo>
                    <a:pt x="31977" y="60516"/>
                    <a:pt x="42813" y="54265"/>
                    <a:pt x="43932" y="42500"/>
                  </a:cubicBezTo>
                  <a:cubicBezTo>
                    <a:pt x="44230" y="39354"/>
                    <a:pt x="43849" y="36541"/>
                    <a:pt x="43097" y="34082"/>
                  </a:cubicBezTo>
                  <a:cubicBezTo>
                    <a:pt x="42709" y="34193"/>
                    <a:pt x="42293" y="34246"/>
                    <a:pt x="41866" y="34246"/>
                  </a:cubicBezTo>
                  <a:cubicBezTo>
                    <a:pt x="41857" y="34246"/>
                    <a:pt x="41849" y="34246"/>
                    <a:pt x="41841" y="34245"/>
                  </a:cubicBezTo>
                  <a:cubicBezTo>
                    <a:pt x="39218" y="34245"/>
                    <a:pt x="37089" y="32188"/>
                    <a:pt x="37089" y="29649"/>
                  </a:cubicBezTo>
                  <a:cubicBezTo>
                    <a:pt x="37089" y="28238"/>
                    <a:pt x="37745" y="26975"/>
                    <a:pt x="38778" y="26130"/>
                  </a:cubicBezTo>
                  <a:lnTo>
                    <a:pt x="38825" y="26092"/>
                  </a:lnTo>
                  <a:cubicBezTo>
                    <a:pt x="37008" y="23827"/>
                    <a:pt x="35413" y="22624"/>
                    <a:pt x="35413" y="22624"/>
                  </a:cubicBezTo>
                  <a:cubicBezTo>
                    <a:pt x="35413" y="22624"/>
                    <a:pt x="40237" y="18463"/>
                    <a:pt x="38552" y="10520"/>
                  </a:cubicBezTo>
                  <a:cubicBezTo>
                    <a:pt x="37177" y="4032"/>
                    <a:pt x="30626" y="1"/>
                    <a:pt x="239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9"/>
            <p:cNvSpPr/>
            <p:nvPr/>
          </p:nvSpPr>
          <p:spPr>
            <a:xfrm>
              <a:off x="6954975" y="2837425"/>
              <a:ext cx="188675" cy="188700"/>
            </a:xfrm>
            <a:custGeom>
              <a:avLst/>
              <a:gdLst/>
              <a:ahLst/>
              <a:cxnLst/>
              <a:rect l="l" t="t" r="r" b="b"/>
              <a:pathLst>
                <a:path w="7547" h="7548" extrusionOk="0">
                  <a:moveTo>
                    <a:pt x="3773" y="1"/>
                  </a:moveTo>
                  <a:cubicBezTo>
                    <a:pt x="1689" y="1"/>
                    <a:pt x="0" y="1689"/>
                    <a:pt x="0" y="3774"/>
                  </a:cubicBezTo>
                  <a:cubicBezTo>
                    <a:pt x="0" y="5857"/>
                    <a:pt x="1689" y="7548"/>
                    <a:pt x="3773" y="7548"/>
                  </a:cubicBezTo>
                  <a:cubicBezTo>
                    <a:pt x="5858" y="7548"/>
                    <a:pt x="7547" y="5857"/>
                    <a:pt x="7547" y="3774"/>
                  </a:cubicBezTo>
                  <a:cubicBezTo>
                    <a:pt x="7547" y="1689"/>
                    <a:pt x="5858" y="1"/>
                    <a:pt x="37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9"/>
            <p:cNvSpPr/>
            <p:nvPr/>
          </p:nvSpPr>
          <p:spPr>
            <a:xfrm>
              <a:off x="6943150" y="2825625"/>
              <a:ext cx="212325" cy="212325"/>
            </a:xfrm>
            <a:custGeom>
              <a:avLst/>
              <a:gdLst/>
              <a:ahLst/>
              <a:cxnLst/>
              <a:rect l="l" t="t" r="r" b="b"/>
              <a:pathLst>
                <a:path w="8493" h="8493" extrusionOk="0">
                  <a:moveTo>
                    <a:pt x="4246" y="944"/>
                  </a:moveTo>
                  <a:cubicBezTo>
                    <a:pt x="6068" y="944"/>
                    <a:pt x="7548" y="2425"/>
                    <a:pt x="7548" y="4246"/>
                  </a:cubicBezTo>
                  <a:cubicBezTo>
                    <a:pt x="7548" y="6067"/>
                    <a:pt x="6068" y="7547"/>
                    <a:pt x="4246" y="7547"/>
                  </a:cubicBezTo>
                  <a:cubicBezTo>
                    <a:pt x="2426" y="7547"/>
                    <a:pt x="945" y="6067"/>
                    <a:pt x="945" y="4246"/>
                  </a:cubicBezTo>
                  <a:cubicBezTo>
                    <a:pt x="945" y="2425"/>
                    <a:pt x="2426" y="944"/>
                    <a:pt x="4246" y="944"/>
                  </a:cubicBezTo>
                  <a:close/>
                  <a:moveTo>
                    <a:pt x="4246" y="0"/>
                  </a:moveTo>
                  <a:cubicBezTo>
                    <a:pt x="1905" y="0"/>
                    <a:pt x="0" y="1905"/>
                    <a:pt x="0" y="4246"/>
                  </a:cubicBezTo>
                  <a:cubicBezTo>
                    <a:pt x="0" y="6588"/>
                    <a:pt x="1906" y="8492"/>
                    <a:pt x="4246" y="8492"/>
                  </a:cubicBezTo>
                  <a:cubicBezTo>
                    <a:pt x="6587" y="8492"/>
                    <a:pt x="8493" y="6586"/>
                    <a:pt x="8492" y="4246"/>
                  </a:cubicBezTo>
                  <a:cubicBezTo>
                    <a:pt x="8492" y="1904"/>
                    <a:pt x="6587" y="0"/>
                    <a:pt x="42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9"/>
            <p:cNvSpPr/>
            <p:nvPr/>
          </p:nvSpPr>
          <p:spPr>
            <a:xfrm>
              <a:off x="7286575" y="2837425"/>
              <a:ext cx="188675" cy="188700"/>
            </a:xfrm>
            <a:custGeom>
              <a:avLst/>
              <a:gdLst/>
              <a:ahLst/>
              <a:cxnLst/>
              <a:rect l="l" t="t" r="r" b="b"/>
              <a:pathLst>
                <a:path w="7547" h="7548" extrusionOk="0">
                  <a:moveTo>
                    <a:pt x="3773" y="1"/>
                  </a:moveTo>
                  <a:cubicBezTo>
                    <a:pt x="1689" y="1"/>
                    <a:pt x="0" y="1689"/>
                    <a:pt x="0" y="3774"/>
                  </a:cubicBezTo>
                  <a:cubicBezTo>
                    <a:pt x="0" y="5857"/>
                    <a:pt x="1689" y="7548"/>
                    <a:pt x="3773" y="7548"/>
                  </a:cubicBezTo>
                  <a:cubicBezTo>
                    <a:pt x="5858" y="7548"/>
                    <a:pt x="7546" y="5857"/>
                    <a:pt x="7546" y="3774"/>
                  </a:cubicBezTo>
                  <a:cubicBezTo>
                    <a:pt x="7546" y="1689"/>
                    <a:pt x="5858" y="1"/>
                    <a:pt x="37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9"/>
            <p:cNvSpPr/>
            <p:nvPr/>
          </p:nvSpPr>
          <p:spPr>
            <a:xfrm>
              <a:off x="7274725" y="2825625"/>
              <a:ext cx="212350" cy="212325"/>
            </a:xfrm>
            <a:custGeom>
              <a:avLst/>
              <a:gdLst/>
              <a:ahLst/>
              <a:cxnLst/>
              <a:rect l="l" t="t" r="r" b="b"/>
              <a:pathLst>
                <a:path w="8494" h="8493" extrusionOk="0">
                  <a:moveTo>
                    <a:pt x="4247" y="944"/>
                  </a:moveTo>
                  <a:cubicBezTo>
                    <a:pt x="6067" y="944"/>
                    <a:pt x="7549" y="2425"/>
                    <a:pt x="7549" y="4246"/>
                  </a:cubicBezTo>
                  <a:cubicBezTo>
                    <a:pt x="7549" y="6067"/>
                    <a:pt x="6067" y="7547"/>
                    <a:pt x="4247" y="7547"/>
                  </a:cubicBezTo>
                  <a:cubicBezTo>
                    <a:pt x="2426" y="7547"/>
                    <a:pt x="945" y="6067"/>
                    <a:pt x="945" y="4246"/>
                  </a:cubicBezTo>
                  <a:cubicBezTo>
                    <a:pt x="945" y="2425"/>
                    <a:pt x="2426" y="944"/>
                    <a:pt x="4247" y="944"/>
                  </a:cubicBezTo>
                  <a:close/>
                  <a:moveTo>
                    <a:pt x="4247" y="0"/>
                  </a:moveTo>
                  <a:cubicBezTo>
                    <a:pt x="1906" y="0"/>
                    <a:pt x="1" y="1905"/>
                    <a:pt x="1" y="4246"/>
                  </a:cubicBezTo>
                  <a:cubicBezTo>
                    <a:pt x="1" y="6588"/>
                    <a:pt x="1907" y="8492"/>
                    <a:pt x="4247" y="8492"/>
                  </a:cubicBezTo>
                  <a:cubicBezTo>
                    <a:pt x="6589" y="8492"/>
                    <a:pt x="8494" y="6586"/>
                    <a:pt x="8491" y="4246"/>
                  </a:cubicBezTo>
                  <a:cubicBezTo>
                    <a:pt x="8491" y="1904"/>
                    <a:pt x="6589" y="0"/>
                    <a:pt x="4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9"/>
            <p:cNvSpPr/>
            <p:nvPr/>
          </p:nvSpPr>
          <p:spPr>
            <a:xfrm>
              <a:off x="7130400" y="2895625"/>
              <a:ext cx="169575" cy="47950"/>
            </a:xfrm>
            <a:custGeom>
              <a:avLst/>
              <a:gdLst/>
              <a:ahLst/>
              <a:cxnLst/>
              <a:rect l="l" t="t" r="r" b="b"/>
              <a:pathLst>
                <a:path w="6783" h="1918" extrusionOk="0">
                  <a:moveTo>
                    <a:pt x="3440" y="0"/>
                  </a:moveTo>
                  <a:cubicBezTo>
                    <a:pt x="1583" y="0"/>
                    <a:pt x="252" y="1065"/>
                    <a:pt x="232" y="1081"/>
                  </a:cubicBezTo>
                  <a:cubicBezTo>
                    <a:pt x="31" y="1246"/>
                    <a:pt x="1" y="1541"/>
                    <a:pt x="166" y="1743"/>
                  </a:cubicBezTo>
                  <a:cubicBezTo>
                    <a:pt x="259" y="1858"/>
                    <a:pt x="395" y="1917"/>
                    <a:pt x="532" y="1917"/>
                  </a:cubicBezTo>
                  <a:cubicBezTo>
                    <a:pt x="637" y="1917"/>
                    <a:pt x="742" y="1882"/>
                    <a:pt x="829" y="1811"/>
                  </a:cubicBezTo>
                  <a:cubicBezTo>
                    <a:pt x="895" y="1759"/>
                    <a:pt x="1938" y="936"/>
                    <a:pt x="3408" y="936"/>
                  </a:cubicBezTo>
                  <a:cubicBezTo>
                    <a:pt x="4172" y="936"/>
                    <a:pt x="5052" y="1158"/>
                    <a:pt x="5970" y="1827"/>
                  </a:cubicBezTo>
                  <a:cubicBezTo>
                    <a:pt x="6054" y="1888"/>
                    <a:pt x="6150" y="1918"/>
                    <a:pt x="6247" y="1918"/>
                  </a:cubicBezTo>
                  <a:cubicBezTo>
                    <a:pt x="6391" y="1918"/>
                    <a:pt x="6535" y="1851"/>
                    <a:pt x="6628" y="1724"/>
                  </a:cubicBezTo>
                  <a:cubicBezTo>
                    <a:pt x="6782" y="1514"/>
                    <a:pt x="6735" y="1218"/>
                    <a:pt x="6525" y="1064"/>
                  </a:cubicBezTo>
                  <a:cubicBezTo>
                    <a:pt x="5431" y="267"/>
                    <a:pt x="4370" y="0"/>
                    <a:pt x="3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9"/>
            <p:cNvSpPr/>
            <p:nvPr/>
          </p:nvSpPr>
          <p:spPr>
            <a:xfrm>
              <a:off x="7165125" y="2947750"/>
              <a:ext cx="104300" cy="63425"/>
            </a:xfrm>
            <a:custGeom>
              <a:avLst/>
              <a:gdLst/>
              <a:ahLst/>
              <a:cxnLst/>
              <a:rect l="l" t="t" r="r" b="b"/>
              <a:pathLst>
                <a:path w="4172" h="2537" extrusionOk="0">
                  <a:moveTo>
                    <a:pt x="3916" y="1"/>
                  </a:moveTo>
                  <a:cubicBezTo>
                    <a:pt x="3814" y="1"/>
                    <a:pt x="3719" y="67"/>
                    <a:pt x="3688" y="168"/>
                  </a:cubicBezTo>
                  <a:lnTo>
                    <a:pt x="3654" y="273"/>
                  </a:lnTo>
                  <a:cubicBezTo>
                    <a:pt x="3654" y="273"/>
                    <a:pt x="3632" y="344"/>
                    <a:pt x="3594" y="470"/>
                  </a:cubicBezTo>
                  <a:cubicBezTo>
                    <a:pt x="3550" y="599"/>
                    <a:pt x="3480" y="781"/>
                    <a:pt x="3370" y="963"/>
                  </a:cubicBezTo>
                  <a:cubicBezTo>
                    <a:pt x="3317" y="1056"/>
                    <a:pt x="3247" y="1143"/>
                    <a:pt x="3173" y="1225"/>
                  </a:cubicBezTo>
                  <a:cubicBezTo>
                    <a:pt x="3100" y="1308"/>
                    <a:pt x="3007" y="1370"/>
                    <a:pt x="2915" y="1431"/>
                  </a:cubicBezTo>
                  <a:lnTo>
                    <a:pt x="2760" y="1506"/>
                  </a:lnTo>
                  <a:cubicBezTo>
                    <a:pt x="2702" y="1522"/>
                    <a:pt x="2644" y="1534"/>
                    <a:pt x="2588" y="1556"/>
                  </a:cubicBezTo>
                  <a:cubicBezTo>
                    <a:pt x="2533" y="1564"/>
                    <a:pt x="2479" y="1572"/>
                    <a:pt x="2426" y="1585"/>
                  </a:cubicBezTo>
                  <a:cubicBezTo>
                    <a:pt x="2361" y="1595"/>
                    <a:pt x="2258" y="1591"/>
                    <a:pt x="2176" y="1595"/>
                  </a:cubicBezTo>
                  <a:cubicBezTo>
                    <a:pt x="2071" y="1590"/>
                    <a:pt x="1899" y="1590"/>
                    <a:pt x="1781" y="1558"/>
                  </a:cubicBezTo>
                  <a:cubicBezTo>
                    <a:pt x="1714" y="1548"/>
                    <a:pt x="1651" y="1532"/>
                    <a:pt x="1593" y="1511"/>
                  </a:cubicBezTo>
                  <a:cubicBezTo>
                    <a:pt x="1530" y="1496"/>
                    <a:pt x="1473" y="1475"/>
                    <a:pt x="1418" y="1448"/>
                  </a:cubicBezTo>
                  <a:cubicBezTo>
                    <a:pt x="1308" y="1402"/>
                    <a:pt x="1209" y="1339"/>
                    <a:pt x="1119" y="1271"/>
                  </a:cubicBezTo>
                  <a:cubicBezTo>
                    <a:pt x="1030" y="1202"/>
                    <a:pt x="952" y="1121"/>
                    <a:pt x="882" y="1045"/>
                  </a:cubicBezTo>
                  <a:cubicBezTo>
                    <a:pt x="746" y="884"/>
                    <a:pt x="653" y="717"/>
                    <a:pt x="593" y="598"/>
                  </a:cubicBezTo>
                  <a:cubicBezTo>
                    <a:pt x="533" y="472"/>
                    <a:pt x="508" y="420"/>
                    <a:pt x="508" y="413"/>
                  </a:cubicBezTo>
                  <a:cubicBezTo>
                    <a:pt x="493" y="286"/>
                    <a:pt x="383" y="193"/>
                    <a:pt x="260" y="193"/>
                  </a:cubicBezTo>
                  <a:cubicBezTo>
                    <a:pt x="251" y="193"/>
                    <a:pt x="242" y="193"/>
                    <a:pt x="233" y="194"/>
                  </a:cubicBezTo>
                  <a:cubicBezTo>
                    <a:pt x="98" y="211"/>
                    <a:pt x="1" y="335"/>
                    <a:pt x="17" y="471"/>
                  </a:cubicBezTo>
                  <a:lnTo>
                    <a:pt x="17" y="471"/>
                  </a:lnTo>
                  <a:cubicBezTo>
                    <a:pt x="17" y="474"/>
                    <a:pt x="11" y="592"/>
                    <a:pt x="29" y="751"/>
                  </a:cubicBezTo>
                  <a:cubicBezTo>
                    <a:pt x="51" y="924"/>
                    <a:pt x="100" y="1175"/>
                    <a:pt x="247" y="1451"/>
                  </a:cubicBezTo>
                  <a:cubicBezTo>
                    <a:pt x="321" y="1589"/>
                    <a:pt x="415" y="1737"/>
                    <a:pt x="545" y="1871"/>
                  </a:cubicBezTo>
                  <a:cubicBezTo>
                    <a:pt x="669" y="2007"/>
                    <a:pt x="823" y="2142"/>
                    <a:pt x="1005" y="2237"/>
                  </a:cubicBezTo>
                  <a:cubicBezTo>
                    <a:pt x="1092" y="2292"/>
                    <a:pt x="1186" y="2334"/>
                    <a:pt x="1284" y="2371"/>
                  </a:cubicBezTo>
                  <a:cubicBezTo>
                    <a:pt x="1381" y="2416"/>
                    <a:pt x="1481" y="2442"/>
                    <a:pt x="1583" y="2463"/>
                  </a:cubicBezTo>
                  <a:cubicBezTo>
                    <a:pt x="1685" y="2490"/>
                    <a:pt x="1788" y="2509"/>
                    <a:pt x="1891" y="2515"/>
                  </a:cubicBezTo>
                  <a:lnTo>
                    <a:pt x="2044" y="2531"/>
                  </a:lnTo>
                  <a:lnTo>
                    <a:pt x="2082" y="2535"/>
                  </a:lnTo>
                  <a:lnTo>
                    <a:pt x="2091" y="2536"/>
                  </a:lnTo>
                  <a:lnTo>
                    <a:pt x="2149" y="2536"/>
                  </a:lnTo>
                  <a:lnTo>
                    <a:pt x="2213" y="2533"/>
                  </a:lnTo>
                  <a:cubicBezTo>
                    <a:pt x="2304" y="2527"/>
                    <a:pt x="2378" y="2530"/>
                    <a:pt x="2483" y="2516"/>
                  </a:cubicBezTo>
                  <a:cubicBezTo>
                    <a:pt x="2598" y="2498"/>
                    <a:pt x="2715" y="2478"/>
                    <a:pt x="2828" y="2451"/>
                  </a:cubicBezTo>
                  <a:cubicBezTo>
                    <a:pt x="2932" y="2417"/>
                    <a:pt x="3034" y="2375"/>
                    <a:pt x="3133" y="2333"/>
                  </a:cubicBezTo>
                  <a:cubicBezTo>
                    <a:pt x="3229" y="2277"/>
                    <a:pt x="3325" y="2227"/>
                    <a:pt x="3412" y="2165"/>
                  </a:cubicBezTo>
                  <a:cubicBezTo>
                    <a:pt x="3761" y="1908"/>
                    <a:pt x="3959" y="1556"/>
                    <a:pt x="4056" y="1265"/>
                  </a:cubicBezTo>
                  <a:cubicBezTo>
                    <a:pt x="4155" y="970"/>
                    <a:pt x="4171" y="722"/>
                    <a:pt x="4172" y="551"/>
                  </a:cubicBezTo>
                  <a:cubicBezTo>
                    <a:pt x="4171" y="379"/>
                    <a:pt x="4151" y="279"/>
                    <a:pt x="4153" y="273"/>
                  </a:cubicBezTo>
                  <a:cubicBezTo>
                    <a:pt x="4168" y="159"/>
                    <a:pt x="4101" y="47"/>
                    <a:pt x="3987" y="12"/>
                  </a:cubicBezTo>
                  <a:cubicBezTo>
                    <a:pt x="3963" y="4"/>
                    <a:pt x="3939" y="1"/>
                    <a:pt x="3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9"/>
            <p:cNvSpPr/>
            <p:nvPr/>
          </p:nvSpPr>
          <p:spPr>
            <a:xfrm>
              <a:off x="7146150" y="2688675"/>
              <a:ext cx="25900" cy="61100"/>
            </a:xfrm>
            <a:custGeom>
              <a:avLst/>
              <a:gdLst/>
              <a:ahLst/>
              <a:cxnLst/>
              <a:rect l="l" t="t" r="r" b="b"/>
              <a:pathLst>
                <a:path w="1036" h="2444" extrusionOk="0">
                  <a:moveTo>
                    <a:pt x="135" y="0"/>
                  </a:moveTo>
                  <a:cubicBezTo>
                    <a:pt x="131" y="0"/>
                    <a:pt x="127" y="1"/>
                    <a:pt x="122" y="1"/>
                  </a:cubicBezTo>
                  <a:cubicBezTo>
                    <a:pt x="51" y="9"/>
                    <a:pt x="1" y="72"/>
                    <a:pt x="8" y="142"/>
                  </a:cubicBezTo>
                  <a:cubicBezTo>
                    <a:pt x="8" y="142"/>
                    <a:pt x="24" y="294"/>
                    <a:pt x="72" y="513"/>
                  </a:cubicBezTo>
                  <a:cubicBezTo>
                    <a:pt x="100" y="622"/>
                    <a:pt x="124" y="751"/>
                    <a:pt x="165" y="884"/>
                  </a:cubicBezTo>
                  <a:cubicBezTo>
                    <a:pt x="207" y="1018"/>
                    <a:pt x="252" y="1160"/>
                    <a:pt x="296" y="1301"/>
                  </a:cubicBezTo>
                  <a:cubicBezTo>
                    <a:pt x="398" y="1579"/>
                    <a:pt x="506" y="1856"/>
                    <a:pt x="609" y="2056"/>
                  </a:cubicBezTo>
                  <a:cubicBezTo>
                    <a:pt x="708" y="2257"/>
                    <a:pt x="792" y="2385"/>
                    <a:pt x="792" y="2385"/>
                  </a:cubicBezTo>
                  <a:cubicBezTo>
                    <a:pt x="815" y="2421"/>
                    <a:pt x="856" y="2443"/>
                    <a:pt x="903" y="2443"/>
                  </a:cubicBezTo>
                  <a:cubicBezTo>
                    <a:pt x="906" y="2443"/>
                    <a:pt x="909" y="2443"/>
                    <a:pt x="912" y="2443"/>
                  </a:cubicBezTo>
                  <a:cubicBezTo>
                    <a:pt x="983" y="2436"/>
                    <a:pt x="1035" y="2373"/>
                    <a:pt x="1028" y="2303"/>
                  </a:cubicBezTo>
                  <a:cubicBezTo>
                    <a:pt x="1028" y="2303"/>
                    <a:pt x="1014" y="2151"/>
                    <a:pt x="965" y="1932"/>
                  </a:cubicBezTo>
                  <a:cubicBezTo>
                    <a:pt x="920" y="1711"/>
                    <a:pt x="833" y="1427"/>
                    <a:pt x="740" y="1145"/>
                  </a:cubicBezTo>
                  <a:cubicBezTo>
                    <a:pt x="686" y="1006"/>
                    <a:pt x="633" y="868"/>
                    <a:pt x="582" y="738"/>
                  </a:cubicBezTo>
                  <a:cubicBezTo>
                    <a:pt x="530" y="609"/>
                    <a:pt x="469" y="492"/>
                    <a:pt x="424" y="391"/>
                  </a:cubicBezTo>
                  <a:cubicBezTo>
                    <a:pt x="325" y="188"/>
                    <a:pt x="243" y="61"/>
                    <a:pt x="243" y="61"/>
                  </a:cubicBezTo>
                  <a:cubicBezTo>
                    <a:pt x="220" y="24"/>
                    <a:pt x="180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9"/>
            <p:cNvSpPr/>
            <p:nvPr/>
          </p:nvSpPr>
          <p:spPr>
            <a:xfrm>
              <a:off x="7207800" y="2647950"/>
              <a:ext cx="11725" cy="94950"/>
            </a:xfrm>
            <a:custGeom>
              <a:avLst/>
              <a:gdLst/>
              <a:ahLst/>
              <a:cxnLst/>
              <a:rect l="l" t="t" r="r" b="b"/>
              <a:pathLst>
                <a:path w="469" h="3798" extrusionOk="0">
                  <a:moveTo>
                    <a:pt x="231" y="0"/>
                  </a:moveTo>
                  <a:cubicBezTo>
                    <a:pt x="171" y="0"/>
                    <a:pt x="120" y="44"/>
                    <a:pt x="110" y="107"/>
                  </a:cubicBezTo>
                  <a:cubicBezTo>
                    <a:pt x="110" y="107"/>
                    <a:pt x="76" y="329"/>
                    <a:pt x="49" y="667"/>
                  </a:cubicBezTo>
                  <a:cubicBezTo>
                    <a:pt x="39" y="835"/>
                    <a:pt x="22" y="1031"/>
                    <a:pt x="14" y="1241"/>
                  </a:cubicBezTo>
                  <a:cubicBezTo>
                    <a:pt x="11" y="1451"/>
                    <a:pt x="6" y="1676"/>
                    <a:pt x="1" y="1900"/>
                  </a:cubicBezTo>
                  <a:cubicBezTo>
                    <a:pt x="6" y="2348"/>
                    <a:pt x="17" y="2795"/>
                    <a:pt x="48" y="3133"/>
                  </a:cubicBezTo>
                  <a:cubicBezTo>
                    <a:pt x="75" y="3469"/>
                    <a:pt x="112" y="3693"/>
                    <a:pt x="112" y="3693"/>
                  </a:cubicBezTo>
                  <a:cubicBezTo>
                    <a:pt x="121" y="3745"/>
                    <a:pt x="161" y="3788"/>
                    <a:pt x="213" y="3796"/>
                  </a:cubicBezTo>
                  <a:cubicBezTo>
                    <a:pt x="220" y="3797"/>
                    <a:pt x="227" y="3798"/>
                    <a:pt x="234" y="3798"/>
                  </a:cubicBezTo>
                  <a:cubicBezTo>
                    <a:pt x="295" y="3798"/>
                    <a:pt x="348" y="3754"/>
                    <a:pt x="358" y="3693"/>
                  </a:cubicBezTo>
                  <a:cubicBezTo>
                    <a:pt x="358" y="3693"/>
                    <a:pt x="396" y="3469"/>
                    <a:pt x="422" y="3133"/>
                  </a:cubicBezTo>
                  <a:cubicBezTo>
                    <a:pt x="452" y="2797"/>
                    <a:pt x="464" y="2348"/>
                    <a:pt x="469" y="1900"/>
                  </a:cubicBezTo>
                  <a:cubicBezTo>
                    <a:pt x="464" y="1675"/>
                    <a:pt x="459" y="1451"/>
                    <a:pt x="454" y="1241"/>
                  </a:cubicBezTo>
                  <a:cubicBezTo>
                    <a:pt x="448" y="1031"/>
                    <a:pt x="430" y="835"/>
                    <a:pt x="421" y="667"/>
                  </a:cubicBezTo>
                  <a:cubicBezTo>
                    <a:pt x="394" y="329"/>
                    <a:pt x="359" y="107"/>
                    <a:pt x="359" y="107"/>
                  </a:cubicBezTo>
                  <a:cubicBezTo>
                    <a:pt x="351" y="54"/>
                    <a:pt x="310" y="9"/>
                    <a:pt x="254" y="2"/>
                  </a:cubicBezTo>
                  <a:cubicBezTo>
                    <a:pt x="246" y="1"/>
                    <a:pt x="23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9"/>
            <p:cNvSpPr/>
            <p:nvPr/>
          </p:nvSpPr>
          <p:spPr>
            <a:xfrm>
              <a:off x="7262475" y="2680250"/>
              <a:ext cx="22950" cy="69525"/>
            </a:xfrm>
            <a:custGeom>
              <a:avLst/>
              <a:gdLst/>
              <a:ahLst/>
              <a:cxnLst/>
              <a:rect l="l" t="t" r="r" b="b"/>
              <a:pathLst>
                <a:path w="918" h="2781" extrusionOk="0">
                  <a:moveTo>
                    <a:pt x="788" y="1"/>
                  </a:moveTo>
                  <a:cubicBezTo>
                    <a:pt x="741" y="1"/>
                    <a:pt x="696" y="27"/>
                    <a:pt x="674" y="72"/>
                  </a:cubicBezTo>
                  <a:cubicBezTo>
                    <a:pt x="674" y="72"/>
                    <a:pt x="598" y="223"/>
                    <a:pt x="510" y="458"/>
                  </a:cubicBezTo>
                  <a:cubicBezTo>
                    <a:pt x="469" y="576"/>
                    <a:pt x="413" y="713"/>
                    <a:pt x="368" y="863"/>
                  </a:cubicBezTo>
                  <a:cubicBezTo>
                    <a:pt x="325" y="1012"/>
                    <a:pt x="278" y="1173"/>
                    <a:pt x="231" y="1333"/>
                  </a:cubicBezTo>
                  <a:cubicBezTo>
                    <a:pt x="152" y="1657"/>
                    <a:pt x="79" y="1982"/>
                    <a:pt x="46" y="2231"/>
                  </a:cubicBezTo>
                  <a:cubicBezTo>
                    <a:pt x="9" y="2479"/>
                    <a:pt x="3" y="2650"/>
                    <a:pt x="3" y="2650"/>
                  </a:cubicBezTo>
                  <a:cubicBezTo>
                    <a:pt x="1" y="2697"/>
                    <a:pt x="26" y="2744"/>
                    <a:pt x="69" y="2766"/>
                  </a:cubicBezTo>
                  <a:cubicBezTo>
                    <a:pt x="88" y="2776"/>
                    <a:pt x="108" y="2781"/>
                    <a:pt x="127" y="2781"/>
                  </a:cubicBezTo>
                  <a:cubicBezTo>
                    <a:pt x="173" y="2781"/>
                    <a:pt x="217" y="2756"/>
                    <a:pt x="240" y="2712"/>
                  </a:cubicBezTo>
                  <a:cubicBezTo>
                    <a:pt x="240" y="2712"/>
                    <a:pt x="318" y="2560"/>
                    <a:pt x="407" y="2325"/>
                  </a:cubicBezTo>
                  <a:cubicBezTo>
                    <a:pt x="500" y="2091"/>
                    <a:pt x="595" y="1773"/>
                    <a:pt x="684" y="1451"/>
                  </a:cubicBezTo>
                  <a:cubicBezTo>
                    <a:pt x="722" y="1289"/>
                    <a:pt x="758" y="1126"/>
                    <a:pt x="794" y="974"/>
                  </a:cubicBezTo>
                  <a:cubicBezTo>
                    <a:pt x="828" y="822"/>
                    <a:pt x="846" y="675"/>
                    <a:pt x="868" y="552"/>
                  </a:cubicBezTo>
                  <a:cubicBezTo>
                    <a:pt x="905" y="305"/>
                    <a:pt x="914" y="134"/>
                    <a:pt x="914" y="134"/>
                  </a:cubicBezTo>
                  <a:cubicBezTo>
                    <a:pt x="917" y="86"/>
                    <a:pt x="891" y="38"/>
                    <a:pt x="844" y="14"/>
                  </a:cubicBezTo>
                  <a:cubicBezTo>
                    <a:pt x="826" y="5"/>
                    <a:pt x="807" y="1"/>
                    <a:pt x="7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9"/>
            <p:cNvSpPr/>
            <p:nvPr/>
          </p:nvSpPr>
          <p:spPr>
            <a:xfrm>
              <a:off x="6895000" y="3374275"/>
              <a:ext cx="184850" cy="120925"/>
            </a:xfrm>
            <a:custGeom>
              <a:avLst/>
              <a:gdLst/>
              <a:ahLst/>
              <a:cxnLst/>
              <a:rect l="l" t="t" r="r" b="b"/>
              <a:pathLst>
                <a:path w="7394" h="4837" extrusionOk="0">
                  <a:moveTo>
                    <a:pt x="7142" y="1"/>
                  </a:moveTo>
                  <a:cubicBezTo>
                    <a:pt x="7027" y="1"/>
                    <a:pt x="6926" y="84"/>
                    <a:pt x="6908" y="201"/>
                  </a:cubicBezTo>
                  <a:cubicBezTo>
                    <a:pt x="6900" y="243"/>
                    <a:pt x="6230" y="4366"/>
                    <a:pt x="3461" y="4366"/>
                  </a:cubicBezTo>
                  <a:cubicBezTo>
                    <a:pt x="3389" y="4366"/>
                    <a:pt x="3315" y="4363"/>
                    <a:pt x="3241" y="4357"/>
                  </a:cubicBezTo>
                  <a:cubicBezTo>
                    <a:pt x="2412" y="4295"/>
                    <a:pt x="1771" y="3997"/>
                    <a:pt x="1334" y="3469"/>
                  </a:cubicBezTo>
                  <a:cubicBezTo>
                    <a:pt x="494" y="2454"/>
                    <a:pt x="660" y="908"/>
                    <a:pt x="661" y="892"/>
                  </a:cubicBezTo>
                  <a:cubicBezTo>
                    <a:pt x="675" y="763"/>
                    <a:pt x="582" y="646"/>
                    <a:pt x="453" y="631"/>
                  </a:cubicBezTo>
                  <a:cubicBezTo>
                    <a:pt x="442" y="629"/>
                    <a:pt x="431" y="629"/>
                    <a:pt x="420" y="629"/>
                  </a:cubicBezTo>
                  <a:cubicBezTo>
                    <a:pt x="303" y="629"/>
                    <a:pt x="206" y="719"/>
                    <a:pt x="192" y="837"/>
                  </a:cubicBezTo>
                  <a:cubicBezTo>
                    <a:pt x="183" y="908"/>
                    <a:pt x="0" y="2594"/>
                    <a:pt x="968" y="3767"/>
                  </a:cubicBezTo>
                  <a:cubicBezTo>
                    <a:pt x="1490" y="4399"/>
                    <a:pt x="2244" y="4757"/>
                    <a:pt x="3206" y="4827"/>
                  </a:cubicBezTo>
                  <a:cubicBezTo>
                    <a:pt x="3293" y="4834"/>
                    <a:pt x="3377" y="4837"/>
                    <a:pt x="3461" y="4837"/>
                  </a:cubicBezTo>
                  <a:cubicBezTo>
                    <a:pt x="6628" y="4837"/>
                    <a:pt x="7368" y="319"/>
                    <a:pt x="7374" y="272"/>
                  </a:cubicBezTo>
                  <a:cubicBezTo>
                    <a:pt x="7394" y="144"/>
                    <a:pt x="7305" y="23"/>
                    <a:pt x="7177" y="3"/>
                  </a:cubicBezTo>
                  <a:cubicBezTo>
                    <a:pt x="7165" y="1"/>
                    <a:pt x="7153" y="1"/>
                    <a:pt x="7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9"/>
            <p:cNvSpPr/>
            <p:nvPr/>
          </p:nvSpPr>
          <p:spPr>
            <a:xfrm>
              <a:off x="7043425" y="3318025"/>
              <a:ext cx="75325" cy="66500"/>
            </a:xfrm>
            <a:custGeom>
              <a:avLst/>
              <a:gdLst/>
              <a:ahLst/>
              <a:cxnLst/>
              <a:rect l="l" t="t" r="r" b="b"/>
              <a:pathLst>
                <a:path w="3013" h="2660" extrusionOk="0">
                  <a:moveTo>
                    <a:pt x="1127" y="1"/>
                  </a:moveTo>
                  <a:cubicBezTo>
                    <a:pt x="900" y="1"/>
                    <a:pt x="744" y="1427"/>
                    <a:pt x="744" y="1427"/>
                  </a:cubicBezTo>
                  <a:cubicBezTo>
                    <a:pt x="744" y="1427"/>
                    <a:pt x="502" y="665"/>
                    <a:pt x="298" y="665"/>
                  </a:cubicBezTo>
                  <a:cubicBezTo>
                    <a:pt x="269" y="665"/>
                    <a:pt x="240" y="681"/>
                    <a:pt x="214" y="716"/>
                  </a:cubicBezTo>
                  <a:cubicBezTo>
                    <a:pt x="0" y="1000"/>
                    <a:pt x="267" y="1883"/>
                    <a:pt x="610" y="2236"/>
                  </a:cubicBezTo>
                  <a:cubicBezTo>
                    <a:pt x="830" y="2464"/>
                    <a:pt x="1211" y="2659"/>
                    <a:pt x="1557" y="2659"/>
                  </a:cubicBezTo>
                  <a:cubicBezTo>
                    <a:pt x="1707" y="2659"/>
                    <a:pt x="1850" y="2622"/>
                    <a:pt x="1971" y="2536"/>
                  </a:cubicBezTo>
                  <a:cubicBezTo>
                    <a:pt x="2372" y="2254"/>
                    <a:pt x="3013" y="1115"/>
                    <a:pt x="2867" y="869"/>
                  </a:cubicBezTo>
                  <a:cubicBezTo>
                    <a:pt x="2832" y="808"/>
                    <a:pt x="2787" y="783"/>
                    <a:pt x="2735" y="783"/>
                  </a:cubicBezTo>
                  <a:cubicBezTo>
                    <a:pt x="2463" y="783"/>
                    <a:pt x="2025" y="1496"/>
                    <a:pt x="2025" y="1496"/>
                  </a:cubicBezTo>
                  <a:cubicBezTo>
                    <a:pt x="2025" y="1496"/>
                    <a:pt x="2572" y="362"/>
                    <a:pt x="2367" y="227"/>
                  </a:cubicBezTo>
                  <a:cubicBezTo>
                    <a:pt x="2336" y="206"/>
                    <a:pt x="2302" y="197"/>
                    <a:pt x="2268" y="197"/>
                  </a:cubicBezTo>
                  <a:cubicBezTo>
                    <a:pt x="1918" y="197"/>
                    <a:pt x="1449" y="1167"/>
                    <a:pt x="1449" y="1167"/>
                  </a:cubicBezTo>
                  <a:cubicBezTo>
                    <a:pt x="1449" y="1167"/>
                    <a:pt x="1366" y="34"/>
                    <a:pt x="1135" y="1"/>
                  </a:cubicBezTo>
                  <a:cubicBezTo>
                    <a:pt x="1132" y="1"/>
                    <a:pt x="1130" y="1"/>
                    <a:pt x="1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9"/>
            <p:cNvSpPr/>
            <p:nvPr/>
          </p:nvSpPr>
          <p:spPr>
            <a:xfrm>
              <a:off x="7310525" y="3369075"/>
              <a:ext cx="179900" cy="127600"/>
            </a:xfrm>
            <a:custGeom>
              <a:avLst/>
              <a:gdLst/>
              <a:ahLst/>
              <a:cxnLst/>
              <a:rect l="l" t="t" r="r" b="b"/>
              <a:pathLst>
                <a:path w="7196" h="5104" extrusionOk="0">
                  <a:moveTo>
                    <a:pt x="246" y="0"/>
                  </a:moveTo>
                  <a:cubicBezTo>
                    <a:pt x="240" y="0"/>
                    <a:pt x="234" y="1"/>
                    <a:pt x="228" y="1"/>
                  </a:cubicBezTo>
                  <a:cubicBezTo>
                    <a:pt x="97" y="11"/>
                    <a:pt x="0" y="123"/>
                    <a:pt x="11" y="254"/>
                  </a:cubicBezTo>
                  <a:cubicBezTo>
                    <a:pt x="15" y="302"/>
                    <a:pt x="440" y="5103"/>
                    <a:pt x="3833" y="5103"/>
                  </a:cubicBezTo>
                  <a:cubicBezTo>
                    <a:pt x="4797" y="5103"/>
                    <a:pt x="5575" y="4803"/>
                    <a:pt x="6143" y="4212"/>
                  </a:cubicBezTo>
                  <a:cubicBezTo>
                    <a:pt x="7195" y="3113"/>
                    <a:pt x="7136" y="1418"/>
                    <a:pt x="7133" y="1346"/>
                  </a:cubicBezTo>
                  <a:cubicBezTo>
                    <a:pt x="7127" y="1215"/>
                    <a:pt x="7022" y="1126"/>
                    <a:pt x="6887" y="1120"/>
                  </a:cubicBezTo>
                  <a:cubicBezTo>
                    <a:pt x="6756" y="1125"/>
                    <a:pt x="6656" y="1235"/>
                    <a:pt x="6661" y="1366"/>
                  </a:cubicBezTo>
                  <a:cubicBezTo>
                    <a:pt x="6661" y="1381"/>
                    <a:pt x="6717" y="2930"/>
                    <a:pt x="5802" y="3885"/>
                  </a:cubicBezTo>
                  <a:cubicBezTo>
                    <a:pt x="5328" y="4381"/>
                    <a:pt x="4665" y="4632"/>
                    <a:pt x="3834" y="4632"/>
                  </a:cubicBezTo>
                  <a:cubicBezTo>
                    <a:pt x="877" y="4632"/>
                    <a:pt x="486" y="260"/>
                    <a:pt x="482" y="216"/>
                  </a:cubicBezTo>
                  <a:cubicBezTo>
                    <a:pt x="472" y="93"/>
                    <a:pt x="367" y="0"/>
                    <a:pt x="2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9"/>
            <p:cNvSpPr/>
            <p:nvPr/>
          </p:nvSpPr>
          <p:spPr>
            <a:xfrm>
              <a:off x="7276425" y="3317350"/>
              <a:ext cx="75250" cy="66675"/>
            </a:xfrm>
            <a:custGeom>
              <a:avLst/>
              <a:gdLst/>
              <a:ahLst/>
              <a:cxnLst/>
              <a:rect l="l" t="t" r="r" b="b"/>
              <a:pathLst>
                <a:path w="3010" h="2667" extrusionOk="0">
                  <a:moveTo>
                    <a:pt x="1883" y="1"/>
                  </a:moveTo>
                  <a:cubicBezTo>
                    <a:pt x="1875" y="1"/>
                    <a:pt x="1868" y="1"/>
                    <a:pt x="1861" y="2"/>
                  </a:cubicBezTo>
                  <a:cubicBezTo>
                    <a:pt x="1628" y="30"/>
                    <a:pt x="1563" y="1172"/>
                    <a:pt x="1563" y="1172"/>
                  </a:cubicBezTo>
                  <a:cubicBezTo>
                    <a:pt x="1563" y="1172"/>
                    <a:pt x="1335" y="157"/>
                    <a:pt x="918" y="157"/>
                  </a:cubicBezTo>
                  <a:cubicBezTo>
                    <a:pt x="888" y="157"/>
                    <a:pt x="857" y="162"/>
                    <a:pt x="825" y="174"/>
                  </a:cubicBezTo>
                  <a:cubicBezTo>
                    <a:pt x="593" y="255"/>
                    <a:pt x="992" y="1509"/>
                    <a:pt x="992" y="1509"/>
                  </a:cubicBezTo>
                  <a:cubicBezTo>
                    <a:pt x="992" y="1509"/>
                    <a:pt x="547" y="808"/>
                    <a:pt x="275" y="808"/>
                  </a:cubicBezTo>
                  <a:cubicBezTo>
                    <a:pt x="223" y="808"/>
                    <a:pt x="177" y="834"/>
                    <a:pt x="142" y="896"/>
                  </a:cubicBezTo>
                  <a:cubicBezTo>
                    <a:pt x="1" y="1142"/>
                    <a:pt x="657" y="2274"/>
                    <a:pt x="1061" y="2551"/>
                  </a:cubicBezTo>
                  <a:cubicBezTo>
                    <a:pt x="1179" y="2632"/>
                    <a:pt x="1318" y="2667"/>
                    <a:pt x="1463" y="2667"/>
                  </a:cubicBezTo>
                  <a:cubicBezTo>
                    <a:pt x="1812" y="2667"/>
                    <a:pt x="2198" y="2465"/>
                    <a:pt x="2420" y="2230"/>
                  </a:cubicBezTo>
                  <a:cubicBezTo>
                    <a:pt x="2757" y="1874"/>
                    <a:pt x="3010" y="985"/>
                    <a:pt x="2790" y="703"/>
                  </a:cubicBezTo>
                  <a:cubicBezTo>
                    <a:pt x="2764" y="669"/>
                    <a:pt x="2736" y="653"/>
                    <a:pt x="2707" y="653"/>
                  </a:cubicBezTo>
                  <a:cubicBezTo>
                    <a:pt x="2504" y="653"/>
                    <a:pt x="2269" y="1420"/>
                    <a:pt x="2269" y="1420"/>
                  </a:cubicBezTo>
                  <a:cubicBezTo>
                    <a:pt x="2269" y="1420"/>
                    <a:pt x="2280" y="1"/>
                    <a:pt x="18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9"/>
            <p:cNvSpPr/>
            <p:nvPr/>
          </p:nvSpPr>
          <p:spPr>
            <a:xfrm>
              <a:off x="6898950" y="3035425"/>
              <a:ext cx="179350" cy="173750"/>
            </a:xfrm>
            <a:custGeom>
              <a:avLst/>
              <a:gdLst/>
              <a:ahLst/>
              <a:cxnLst/>
              <a:rect l="l" t="t" r="r" b="b"/>
              <a:pathLst>
                <a:path w="7174" h="6950" extrusionOk="0">
                  <a:moveTo>
                    <a:pt x="3586" y="1"/>
                  </a:moveTo>
                  <a:cubicBezTo>
                    <a:pt x="1606" y="1"/>
                    <a:pt x="0" y="1557"/>
                    <a:pt x="0" y="3475"/>
                  </a:cubicBezTo>
                  <a:cubicBezTo>
                    <a:pt x="0" y="5393"/>
                    <a:pt x="1606" y="6949"/>
                    <a:pt x="3586" y="6949"/>
                  </a:cubicBezTo>
                  <a:cubicBezTo>
                    <a:pt x="5567" y="6949"/>
                    <a:pt x="7173" y="5393"/>
                    <a:pt x="7173" y="3475"/>
                  </a:cubicBezTo>
                  <a:cubicBezTo>
                    <a:pt x="7173" y="1557"/>
                    <a:pt x="5567" y="1"/>
                    <a:pt x="35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9"/>
            <p:cNvSpPr/>
            <p:nvPr/>
          </p:nvSpPr>
          <p:spPr>
            <a:xfrm>
              <a:off x="7361825" y="3045950"/>
              <a:ext cx="179350" cy="173750"/>
            </a:xfrm>
            <a:custGeom>
              <a:avLst/>
              <a:gdLst/>
              <a:ahLst/>
              <a:cxnLst/>
              <a:rect l="l" t="t" r="r" b="b"/>
              <a:pathLst>
                <a:path w="7174" h="6950" extrusionOk="0">
                  <a:moveTo>
                    <a:pt x="3586" y="1"/>
                  </a:moveTo>
                  <a:cubicBezTo>
                    <a:pt x="1606" y="1"/>
                    <a:pt x="0" y="1556"/>
                    <a:pt x="0" y="3475"/>
                  </a:cubicBezTo>
                  <a:cubicBezTo>
                    <a:pt x="0" y="5393"/>
                    <a:pt x="1605" y="6949"/>
                    <a:pt x="3586" y="6949"/>
                  </a:cubicBezTo>
                  <a:cubicBezTo>
                    <a:pt x="5569" y="6949"/>
                    <a:pt x="7173" y="5393"/>
                    <a:pt x="7173" y="3475"/>
                  </a:cubicBezTo>
                  <a:cubicBezTo>
                    <a:pt x="7173" y="1556"/>
                    <a:pt x="5566" y="1"/>
                    <a:pt x="35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29"/>
          <p:cNvGrpSpPr/>
          <p:nvPr/>
        </p:nvGrpSpPr>
        <p:grpSpPr>
          <a:xfrm>
            <a:off x="1752893" y="2939515"/>
            <a:ext cx="1010606" cy="1341442"/>
            <a:chOff x="2090049" y="2988186"/>
            <a:chExt cx="1010606" cy="1341442"/>
          </a:xfrm>
        </p:grpSpPr>
        <p:sp>
          <p:nvSpPr>
            <p:cNvPr id="471" name="Google Shape;471;p29"/>
            <p:cNvSpPr/>
            <p:nvPr/>
          </p:nvSpPr>
          <p:spPr>
            <a:xfrm rot="-2423090">
              <a:off x="2786784" y="3970803"/>
              <a:ext cx="238810" cy="319530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9"/>
            <p:cNvSpPr/>
            <p:nvPr/>
          </p:nvSpPr>
          <p:spPr>
            <a:xfrm rot="-2423090">
              <a:off x="2388921" y="3095766"/>
              <a:ext cx="407219" cy="1072327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9"/>
            <p:cNvSpPr/>
            <p:nvPr/>
          </p:nvSpPr>
          <p:spPr>
            <a:xfrm rot="-2423090">
              <a:off x="2897558" y="4175208"/>
              <a:ext cx="113737" cy="107277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9"/>
            <p:cNvSpPr/>
            <p:nvPr/>
          </p:nvSpPr>
          <p:spPr>
            <a:xfrm rot="-2423090">
              <a:off x="2161223" y="3054345"/>
              <a:ext cx="248991" cy="121733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9"/>
            <p:cNvSpPr/>
            <p:nvPr/>
          </p:nvSpPr>
          <p:spPr>
            <a:xfrm rot="-2423090">
              <a:off x="2186143" y="3123537"/>
              <a:ext cx="282134" cy="126795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9"/>
            <p:cNvSpPr/>
            <p:nvPr/>
          </p:nvSpPr>
          <p:spPr>
            <a:xfrm rot="-2423090">
              <a:off x="2201232" y="3149745"/>
              <a:ext cx="203621" cy="47808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9"/>
            <p:cNvSpPr/>
            <p:nvPr/>
          </p:nvSpPr>
          <p:spPr>
            <a:xfrm rot="-2423090">
              <a:off x="2247591" y="3169848"/>
              <a:ext cx="203598" cy="47797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9"/>
            <p:cNvSpPr/>
            <p:nvPr/>
          </p:nvSpPr>
          <p:spPr>
            <a:xfrm rot="-2423090">
              <a:off x="2480938" y="3194902"/>
              <a:ext cx="171830" cy="948998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9"/>
            <p:cNvSpPr/>
            <p:nvPr/>
          </p:nvSpPr>
          <p:spPr>
            <a:xfrm rot="-2423090">
              <a:off x="2552768" y="3152088"/>
              <a:ext cx="171830" cy="948975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9"/>
            <p:cNvSpPr/>
            <p:nvPr/>
          </p:nvSpPr>
          <p:spPr>
            <a:xfrm rot="-2423090">
              <a:off x="2786884" y="3752582"/>
              <a:ext cx="62138" cy="211121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9"/>
            <p:cNvSpPr/>
            <p:nvPr/>
          </p:nvSpPr>
          <p:spPr>
            <a:xfrm rot="-2423090">
              <a:off x="2734342" y="3728646"/>
              <a:ext cx="29838" cy="26348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2" name="Google Shape;482;p29"/>
          <p:cNvGrpSpPr/>
          <p:nvPr/>
        </p:nvGrpSpPr>
        <p:grpSpPr>
          <a:xfrm>
            <a:off x="4139335" y="329176"/>
            <a:ext cx="865329" cy="100122"/>
            <a:chOff x="11440935" y="3894601"/>
            <a:chExt cx="865329" cy="100122"/>
          </a:xfrm>
        </p:grpSpPr>
        <p:sp>
          <p:nvSpPr>
            <p:cNvPr id="483" name="Google Shape;483;p29"/>
            <p:cNvSpPr/>
            <p:nvPr/>
          </p:nvSpPr>
          <p:spPr>
            <a:xfrm rot="5400000">
              <a:off x="11760447" y="3587520"/>
              <a:ext cx="87691" cy="72671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9"/>
            <p:cNvSpPr/>
            <p:nvPr/>
          </p:nvSpPr>
          <p:spPr>
            <a:xfrm rot="5400000">
              <a:off x="12213272" y="3898402"/>
              <a:ext cx="96793" cy="89192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5" name="Google Shape;485;p29"/>
          <p:cNvGrpSpPr/>
          <p:nvPr/>
        </p:nvGrpSpPr>
        <p:grpSpPr>
          <a:xfrm>
            <a:off x="1606485" y="4710376"/>
            <a:ext cx="865329" cy="100122"/>
            <a:chOff x="11440935" y="3929926"/>
            <a:chExt cx="865329" cy="100122"/>
          </a:xfrm>
        </p:grpSpPr>
        <p:sp>
          <p:nvSpPr>
            <p:cNvPr id="486" name="Google Shape;486;p29"/>
            <p:cNvSpPr/>
            <p:nvPr/>
          </p:nvSpPr>
          <p:spPr>
            <a:xfrm rot="-5400000" flipH="1">
              <a:off x="11899061" y="3622845"/>
              <a:ext cx="87691" cy="72671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9"/>
            <p:cNvSpPr/>
            <p:nvPr/>
          </p:nvSpPr>
          <p:spPr>
            <a:xfrm rot="-5400000" flipH="1">
              <a:off x="11437135" y="3933727"/>
              <a:ext cx="96793" cy="89192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/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describe the topic of the section here</a:t>
            </a:r>
            <a:endParaRPr dirty="0"/>
          </a:p>
        </p:txBody>
      </p:sp>
      <p:grpSp>
        <p:nvGrpSpPr>
          <p:cNvPr id="606" name="Google Shape;606;p34"/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607" name="Google Shape;607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4"/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/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4"/>
          <p:cNvGrpSpPr/>
          <p:nvPr/>
        </p:nvGrpSpPr>
        <p:grpSpPr>
          <a:xfrm rot="10800000" flipH="1">
            <a:off x="8359374" y="3958961"/>
            <a:ext cx="64625" cy="644529"/>
            <a:chOff x="14673982" y="2858851"/>
            <a:chExt cx="73781" cy="735848"/>
          </a:xfrm>
        </p:grpSpPr>
        <p:sp>
          <p:nvSpPr>
            <p:cNvPr id="616" name="Google Shape;616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AF5C9FB-BF79-4253-8FA4-EF4070D3712B}"/>
              </a:ext>
            </a:extLst>
          </p:cNvPr>
          <p:cNvGrpSpPr/>
          <p:nvPr/>
        </p:nvGrpSpPr>
        <p:grpSpPr>
          <a:xfrm>
            <a:off x="3728083" y="1515701"/>
            <a:ext cx="4957682" cy="3016209"/>
            <a:chOff x="4504063" y="2646415"/>
            <a:chExt cx="1083435" cy="1106976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8B9A178-95A5-41E0-8204-1B3E38717539}"/>
                </a:ext>
              </a:extLst>
            </p:cNvPr>
            <p:cNvGrpSpPr/>
            <p:nvPr/>
          </p:nvGrpSpPr>
          <p:grpSpPr>
            <a:xfrm>
              <a:off x="4504063" y="2802690"/>
              <a:ext cx="1006549" cy="673395"/>
              <a:chOff x="6932428" y="2799907"/>
              <a:chExt cx="1415744" cy="630864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D6784E0F-A417-4C68-818B-76DC11B99BAC}"/>
                  </a:ext>
                </a:extLst>
              </p:cNvPr>
              <p:cNvCxnSpPr/>
              <p:nvPr/>
            </p:nvCxnSpPr>
            <p:spPr>
              <a:xfrm>
                <a:off x="6932428" y="2799907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5E842A1B-A5D8-471F-866D-162EAC383BA4}"/>
                  </a:ext>
                </a:extLst>
              </p:cNvPr>
              <p:cNvCxnSpPr/>
              <p:nvPr/>
            </p:nvCxnSpPr>
            <p:spPr>
              <a:xfrm>
                <a:off x="6932428" y="3430771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FCC2D0C2-0DDF-482A-9E3D-7650467533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2428" y="3115340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ED46204-67D1-4CDD-B901-0CA1A22EA07B}"/>
                </a:ext>
              </a:extLst>
            </p:cNvPr>
            <p:cNvSpPr txBox="1"/>
            <p:nvPr/>
          </p:nvSpPr>
          <p:spPr>
            <a:xfrm>
              <a:off x="4537955" y="2646415"/>
              <a:ext cx="1049543" cy="1106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0" dirty="0">
                  <a:latin typeface="Print Bold" panose="02000000000000000000" pitchFamily="2" charset="0"/>
                </a:rPr>
                <a:t>four</a:t>
              </a:r>
            </a:p>
          </p:txBody>
        </p:sp>
      </p:grpSp>
      <p:grpSp>
        <p:nvGrpSpPr>
          <p:cNvPr id="101" name="Google Shape;651;p34">
            <a:extLst>
              <a:ext uri="{FF2B5EF4-FFF2-40B4-BE49-F238E27FC236}">
                <a16:creationId xmlns:a16="http://schemas.microsoft.com/office/drawing/2014/main" id="{39603630-CB73-4DA1-93C6-397765662CC2}"/>
              </a:ext>
            </a:extLst>
          </p:cNvPr>
          <p:cNvGrpSpPr/>
          <p:nvPr/>
        </p:nvGrpSpPr>
        <p:grpSpPr>
          <a:xfrm rot="10578731">
            <a:off x="4173697" y="1002582"/>
            <a:ext cx="644507" cy="952054"/>
            <a:chOff x="3180240" y="1002034"/>
            <a:chExt cx="644507" cy="952054"/>
          </a:xfrm>
        </p:grpSpPr>
        <p:sp>
          <p:nvSpPr>
            <p:cNvPr id="102" name="Google Shape;652;p34">
              <a:extLst>
                <a:ext uri="{FF2B5EF4-FFF2-40B4-BE49-F238E27FC236}">
                  <a16:creationId xmlns:a16="http://schemas.microsoft.com/office/drawing/2014/main" id="{2885690C-C298-423E-9171-855C177CCD0F}"/>
                </a:ext>
              </a:extLst>
            </p:cNvPr>
            <p:cNvSpPr/>
            <p:nvPr/>
          </p:nvSpPr>
          <p:spPr>
            <a:xfrm rot="-9550392">
              <a:off x="3618104" y="1025020"/>
              <a:ext cx="171460" cy="229416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53;p34">
              <a:extLst>
                <a:ext uri="{FF2B5EF4-FFF2-40B4-BE49-F238E27FC236}">
                  <a16:creationId xmlns:a16="http://schemas.microsoft.com/office/drawing/2014/main" id="{0EE9F9BA-CDD1-45C9-A2F2-2FB16B6B63FD}"/>
                </a:ext>
              </a:extLst>
            </p:cNvPr>
            <p:cNvSpPr/>
            <p:nvPr/>
          </p:nvSpPr>
          <p:spPr>
            <a:xfrm rot="-9550392">
              <a:off x="3352244" y="1124777"/>
              <a:ext cx="292375" cy="769908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54;p34">
              <a:extLst>
                <a:ext uri="{FF2B5EF4-FFF2-40B4-BE49-F238E27FC236}">
                  <a16:creationId xmlns:a16="http://schemas.microsoft.com/office/drawing/2014/main" id="{327F2890-47A5-4294-9A16-2929EB763DA9}"/>
                </a:ext>
              </a:extLst>
            </p:cNvPr>
            <p:cNvSpPr/>
            <p:nvPr/>
          </p:nvSpPr>
          <p:spPr>
            <a:xfrm rot="-9550392">
              <a:off x="3708177" y="1036830"/>
              <a:ext cx="81660" cy="77022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55;p34">
              <a:extLst>
                <a:ext uri="{FF2B5EF4-FFF2-40B4-BE49-F238E27FC236}">
                  <a16:creationId xmlns:a16="http://schemas.microsoft.com/office/drawing/2014/main" id="{6A4B179B-2636-474C-81B7-DDB2317482B5}"/>
                </a:ext>
              </a:extLst>
            </p:cNvPr>
            <p:cNvSpPr/>
            <p:nvPr/>
          </p:nvSpPr>
          <p:spPr>
            <a:xfrm rot="-9550392">
              <a:off x="3189937" y="1837761"/>
              <a:ext cx="178770" cy="87402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56;p34">
              <a:extLst>
                <a:ext uri="{FF2B5EF4-FFF2-40B4-BE49-F238E27FC236}">
                  <a16:creationId xmlns:a16="http://schemas.microsoft.com/office/drawing/2014/main" id="{59274475-CA29-4456-8CF4-BCD531BE089F}"/>
                </a:ext>
              </a:extLst>
            </p:cNvPr>
            <p:cNvSpPr/>
            <p:nvPr/>
          </p:nvSpPr>
          <p:spPr>
            <a:xfrm rot="-9550392">
              <a:off x="3208839" y="1785021"/>
              <a:ext cx="202566" cy="91036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57;p34">
              <a:extLst>
                <a:ext uri="{FF2B5EF4-FFF2-40B4-BE49-F238E27FC236}">
                  <a16:creationId xmlns:a16="http://schemas.microsoft.com/office/drawing/2014/main" id="{00A928A9-747C-4C17-8B7B-DDE6F1615151}"/>
                </a:ext>
              </a:extLst>
            </p:cNvPr>
            <p:cNvSpPr/>
            <p:nvPr/>
          </p:nvSpPr>
          <p:spPr>
            <a:xfrm rot="-9550392">
              <a:off x="3237015" y="1833172"/>
              <a:ext cx="146196" cy="34325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58;p34">
              <a:extLst>
                <a:ext uri="{FF2B5EF4-FFF2-40B4-BE49-F238E27FC236}">
                  <a16:creationId xmlns:a16="http://schemas.microsoft.com/office/drawing/2014/main" id="{1A0F83DC-B7B7-4B83-8D2A-C7F9C3A1EA2A}"/>
                </a:ext>
              </a:extLst>
            </p:cNvPr>
            <p:cNvSpPr/>
            <p:nvPr/>
          </p:nvSpPr>
          <p:spPr>
            <a:xfrm rot="-9550392">
              <a:off x="3233643" y="1797051"/>
              <a:ext cx="146179" cy="34317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59;p34">
              <a:extLst>
                <a:ext uri="{FF2B5EF4-FFF2-40B4-BE49-F238E27FC236}">
                  <a16:creationId xmlns:a16="http://schemas.microsoft.com/office/drawing/2014/main" id="{56D2DDE3-8DD6-4557-917E-E7732BEC0E9D}"/>
                </a:ext>
              </a:extLst>
            </p:cNvPr>
            <p:cNvSpPr/>
            <p:nvPr/>
          </p:nvSpPr>
          <p:spPr>
            <a:xfrm rot="-9550392">
              <a:off x="3469194" y="1172228"/>
              <a:ext cx="123370" cy="681361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60;p34">
              <a:extLst>
                <a:ext uri="{FF2B5EF4-FFF2-40B4-BE49-F238E27FC236}">
                  <a16:creationId xmlns:a16="http://schemas.microsoft.com/office/drawing/2014/main" id="{3B48B497-F32D-44B2-8630-2404EEFA5AEC}"/>
                </a:ext>
              </a:extLst>
            </p:cNvPr>
            <p:cNvSpPr/>
            <p:nvPr/>
          </p:nvSpPr>
          <p:spPr>
            <a:xfrm rot="-9550392">
              <a:off x="3417392" y="1141834"/>
              <a:ext cx="123370" cy="681345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61;p34">
              <a:extLst>
                <a:ext uri="{FF2B5EF4-FFF2-40B4-BE49-F238E27FC236}">
                  <a16:creationId xmlns:a16="http://schemas.microsoft.com/office/drawing/2014/main" id="{C6733AF1-980F-4249-A405-BF7A1D4BFD07}"/>
                </a:ext>
              </a:extLst>
            </p:cNvPr>
            <p:cNvSpPr/>
            <p:nvPr/>
          </p:nvSpPr>
          <p:spPr>
            <a:xfrm rot="-9550392">
              <a:off x="3540548" y="1213687"/>
              <a:ext cx="44614" cy="151580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62;p34">
              <a:extLst>
                <a:ext uri="{FF2B5EF4-FFF2-40B4-BE49-F238E27FC236}">
                  <a16:creationId xmlns:a16="http://schemas.microsoft.com/office/drawing/2014/main" id="{C45A8302-1250-4A1E-8C71-3AAABCFADDE2}"/>
                </a:ext>
              </a:extLst>
            </p:cNvPr>
            <p:cNvSpPr/>
            <p:nvPr/>
          </p:nvSpPr>
          <p:spPr>
            <a:xfrm rot="-9550392">
              <a:off x="3502686" y="1363468"/>
              <a:ext cx="21423" cy="18917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920;p39">
            <a:extLst>
              <a:ext uri="{FF2B5EF4-FFF2-40B4-BE49-F238E27FC236}">
                <a16:creationId xmlns:a16="http://schemas.microsoft.com/office/drawing/2014/main" id="{9E69DFDB-7372-4546-BD54-72340188DF34}"/>
              </a:ext>
            </a:extLst>
          </p:cNvPr>
          <p:cNvGrpSpPr/>
          <p:nvPr/>
        </p:nvGrpSpPr>
        <p:grpSpPr>
          <a:xfrm>
            <a:off x="1126335" y="1311842"/>
            <a:ext cx="2226592" cy="2674946"/>
            <a:chOff x="4931200" y="1588913"/>
            <a:chExt cx="584300" cy="701975"/>
          </a:xfrm>
        </p:grpSpPr>
        <p:sp>
          <p:nvSpPr>
            <p:cNvPr id="43" name="Google Shape;921;p39">
              <a:extLst>
                <a:ext uri="{FF2B5EF4-FFF2-40B4-BE49-F238E27FC236}">
                  <a16:creationId xmlns:a16="http://schemas.microsoft.com/office/drawing/2014/main" id="{E0E2E06E-C509-4807-BFF1-CDBB9BB53399}"/>
                </a:ext>
              </a:extLst>
            </p:cNvPr>
            <p:cNvSpPr/>
            <p:nvPr/>
          </p:nvSpPr>
          <p:spPr>
            <a:xfrm>
              <a:off x="5386375" y="1668238"/>
              <a:ext cx="129125" cy="81875"/>
            </a:xfrm>
            <a:custGeom>
              <a:avLst/>
              <a:gdLst/>
              <a:ahLst/>
              <a:cxnLst/>
              <a:rect l="l" t="t" r="r" b="b"/>
              <a:pathLst>
                <a:path w="5165" h="3275" extrusionOk="0">
                  <a:moveTo>
                    <a:pt x="1" y="0"/>
                  </a:moveTo>
                  <a:lnTo>
                    <a:pt x="1" y="3275"/>
                  </a:lnTo>
                  <a:lnTo>
                    <a:pt x="3527" y="3275"/>
                  </a:lnTo>
                  <a:cubicBezTo>
                    <a:pt x="4432" y="3275"/>
                    <a:pt x="5164" y="2542"/>
                    <a:pt x="5164" y="1637"/>
                  </a:cubicBezTo>
                  <a:cubicBezTo>
                    <a:pt x="5164" y="734"/>
                    <a:pt x="4432" y="0"/>
                    <a:pt x="3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22;p39">
              <a:extLst>
                <a:ext uri="{FF2B5EF4-FFF2-40B4-BE49-F238E27FC236}">
                  <a16:creationId xmlns:a16="http://schemas.microsoft.com/office/drawing/2014/main" id="{39088668-773C-4E87-BB28-1A679AB6D7B4}"/>
                </a:ext>
              </a:extLst>
            </p:cNvPr>
            <p:cNvSpPr/>
            <p:nvPr/>
          </p:nvSpPr>
          <p:spPr>
            <a:xfrm>
              <a:off x="4931200" y="1626438"/>
              <a:ext cx="584300" cy="576725"/>
            </a:xfrm>
            <a:custGeom>
              <a:avLst/>
              <a:gdLst/>
              <a:ahLst/>
              <a:cxnLst/>
              <a:rect l="l" t="t" r="r" b="b"/>
              <a:pathLst>
                <a:path w="23372" h="23069" extrusionOk="0">
                  <a:moveTo>
                    <a:pt x="13082" y="0"/>
                  </a:moveTo>
                  <a:lnTo>
                    <a:pt x="9632" y="4944"/>
                  </a:lnTo>
                  <a:lnTo>
                    <a:pt x="837" y="17550"/>
                  </a:lnTo>
                  <a:cubicBezTo>
                    <a:pt x="89" y="18622"/>
                    <a:pt x="0" y="20022"/>
                    <a:pt x="605" y="21181"/>
                  </a:cubicBezTo>
                  <a:cubicBezTo>
                    <a:pt x="1209" y="22342"/>
                    <a:pt x="2409" y="23068"/>
                    <a:pt x="3716" y="23068"/>
                  </a:cubicBezTo>
                  <a:lnTo>
                    <a:pt x="19861" y="23068"/>
                  </a:lnTo>
                  <a:cubicBezTo>
                    <a:pt x="21800" y="23068"/>
                    <a:pt x="23371" y="21497"/>
                    <a:pt x="23371" y="19558"/>
                  </a:cubicBezTo>
                  <a:cubicBezTo>
                    <a:pt x="23371" y="17618"/>
                    <a:pt x="21800" y="16046"/>
                    <a:pt x="19861" y="16046"/>
                  </a:cubicBezTo>
                  <a:lnTo>
                    <a:pt x="10445" y="16046"/>
                  </a:lnTo>
                  <a:cubicBezTo>
                    <a:pt x="12835" y="12621"/>
                    <a:pt x="11486" y="14716"/>
                    <a:pt x="17734" y="4770"/>
                  </a:cubicBezTo>
                  <a:lnTo>
                    <a:pt x="177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23;p39">
              <a:extLst>
                <a:ext uri="{FF2B5EF4-FFF2-40B4-BE49-F238E27FC236}">
                  <a16:creationId xmlns:a16="http://schemas.microsoft.com/office/drawing/2014/main" id="{0DF271F2-766F-4933-9B41-7FA1120E4270}"/>
                </a:ext>
              </a:extLst>
            </p:cNvPr>
            <p:cNvSpPr/>
            <p:nvPr/>
          </p:nvSpPr>
          <p:spPr>
            <a:xfrm>
              <a:off x="5242425" y="1682013"/>
              <a:ext cx="175550" cy="608875"/>
            </a:xfrm>
            <a:custGeom>
              <a:avLst/>
              <a:gdLst/>
              <a:ahLst/>
              <a:cxnLst/>
              <a:rect l="l" t="t" r="r" b="b"/>
              <a:pathLst>
                <a:path w="7022" h="24355" extrusionOk="0">
                  <a:moveTo>
                    <a:pt x="5285" y="1"/>
                  </a:moveTo>
                  <a:cubicBezTo>
                    <a:pt x="2247" y="773"/>
                    <a:pt x="1" y="3528"/>
                    <a:pt x="1" y="6804"/>
                  </a:cubicBezTo>
                  <a:lnTo>
                    <a:pt x="1" y="20844"/>
                  </a:lnTo>
                  <a:cubicBezTo>
                    <a:pt x="1" y="22783"/>
                    <a:pt x="1572" y="24354"/>
                    <a:pt x="3511" y="24354"/>
                  </a:cubicBezTo>
                  <a:cubicBezTo>
                    <a:pt x="5450" y="24354"/>
                    <a:pt x="7022" y="22783"/>
                    <a:pt x="7022" y="20844"/>
                  </a:cubicBezTo>
                  <a:lnTo>
                    <a:pt x="7022" y="2722"/>
                  </a:lnTo>
                  <a:lnTo>
                    <a:pt x="52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24;p39">
              <a:extLst>
                <a:ext uri="{FF2B5EF4-FFF2-40B4-BE49-F238E27FC236}">
                  <a16:creationId xmlns:a16="http://schemas.microsoft.com/office/drawing/2014/main" id="{5B255C5E-FC82-498F-8E97-6551DC4D6DBD}"/>
                </a:ext>
              </a:extLst>
            </p:cNvPr>
            <p:cNvSpPr/>
            <p:nvPr/>
          </p:nvSpPr>
          <p:spPr>
            <a:xfrm>
              <a:off x="5092525" y="1870813"/>
              <a:ext cx="82975" cy="66100"/>
            </a:xfrm>
            <a:custGeom>
              <a:avLst/>
              <a:gdLst/>
              <a:ahLst/>
              <a:cxnLst/>
              <a:rect l="l" t="t" r="r" b="b"/>
              <a:pathLst>
                <a:path w="3319" h="2644" extrusionOk="0">
                  <a:moveTo>
                    <a:pt x="1659" y="1"/>
                  </a:moveTo>
                  <a:cubicBezTo>
                    <a:pt x="743" y="1"/>
                    <a:pt x="0" y="592"/>
                    <a:pt x="0" y="1322"/>
                  </a:cubicBezTo>
                  <a:cubicBezTo>
                    <a:pt x="0" y="2052"/>
                    <a:pt x="743" y="2643"/>
                    <a:pt x="1659" y="2643"/>
                  </a:cubicBezTo>
                  <a:cubicBezTo>
                    <a:pt x="2576" y="2643"/>
                    <a:pt x="3318" y="2052"/>
                    <a:pt x="3318" y="1322"/>
                  </a:cubicBezTo>
                  <a:cubicBezTo>
                    <a:pt x="3318" y="592"/>
                    <a:pt x="2576" y="1"/>
                    <a:pt x="1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25;p39">
              <a:extLst>
                <a:ext uri="{FF2B5EF4-FFF2-40B4-BE49-F238E27FC236}">
                  <a16:creationId xmlns:a16="http://schemas.microsoft.com/office/drawing/2014/main" id="{A8449FBB-394F-4070-93EE-E27B6E5F962A}"/>
                </a:ext>
              </a:extLst>
            </p:cNvPr>
            <p:cNvSpPr/>
            <p:nvPr/>
          </p:nvSpPr>
          <p:spPr>
            <a:xfrm>
              <a:off x="5317300" y="1870813"/>
              <a:ext cx="82975" cy="66100"/>
            </a:xfrm>
            <a:custGeom>
              <a:avLst/>
              <a:gdLst/>
              <a:ahLst/>
              <a:cxnLst/>
              <a:rect l="l" t="t" r="r" b="b"/>
              <a:pathLst>
                <a:path w="3319" h="2644" extrusionOk="0">
                  <a:moveTo>
                    <a:pt x="1659" y="1"/>
                  </a:moveTo>
                  <a:cubicBezTo>
                    <a:pt x="743" y="1"/>
                    <a:pt x="1" y="592"/>
                    <a:pt x="1" y="1322"/>
                  </a:cubicBezTo>
                  <a:cubicBezTo>
                    <a:pt x="1" y="2052"/>
                    <a:pt x="743" y="2643"/>
                    <a:pt x="1659" y="2643"/>
                  </a:cubicBezTo>
                  <a:cubicBezTo>
                    <a:pt x="2576" y="2643"/>
                    <a:pt x="3318" y="2052"/>
                    <a:pt x="3318" y="1322"/>
                  </a:cubicBezTo>
                  <a:cubicBezTo>
                    <a:pt x="3318" y="592"/>
                    <a:pt x="2576" y="1"/>
                    <a:pt x="1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26;p39">
              <a:extLst>
                <a:ext uri="{FF2B5EF4-FFF2-40B4-BE49-F238E27FC236}">
                  <a16:creationId xmlns:a16="http://schemas.microsoft.com/office/drawing/2014/main" id="{DC82A355-4A57-4D36-A3A9-09EE41CAE31F}"/>
                </a:ext>
              </a:extLst>
            </p:cNvPr>
            <p:cNvSpPr/>
            <p:nvPr/>
          </p:nvSpPr>
          <p:spPr>
            <a:xfrm>
              <a:off x="5147600" y="1844538"/>
              <a:ext cx="21225" cy="38150"/>
            </a:xfrm>
            <a:custGeom>
              <a:avLst/>
              <a:gdLst/>
              <a:ahLst/>
              <a:cxnLst/>
              <a:rect l="l" t="t" r="r" b="b"/>
              <a:pathLst>
                <a:path w="849" h="1526" extrusionOk="0">
                  <a:moveTo>
                    <a:pt x="424" y="0"/>
                  </a:moveTo>
                  <a:cubicBezTo>
                    <a:pt x="192" y="0"/>
                    <a:pt x="1" y="190"/>
                    <a:pt x="1" y="424"/>
                  </a:cubicBezTo>
                  <a:lnTo>
                    <a:pt x="1" y="1102"/>
                  </a:lnTo>
                  <a:cubicBezTo>
                    <a:pt x="1" y="1336"/>
                    <a:pt x="192" y="1526"/>
                    <a:pt x="424" y="1526"/>
                  </a:cubicBezTo>
                  <a:cubicBezTo>
                    <a:pt x="658" y="1526"/>
                    <a:pt x="848" y="1336"/>
                    <a:pt x="848" y="1102"/>
                  </a:cubicBezTo>
                  <a:lnTo>
                    <a:pt x="848" y="424"/>
                  </a:lnTo>
                  <a:cubicBezTo>
                    <a:pt x="848" y="190"/>
                    <a:pt x="658" y="0"/>
                    <a:pt x="42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27;p39">
              <a:extLst>
                <a:ext uri="{FF2B5EF4-FFF2-40B4-BE49-F238E27FC236}">
                  <a16:creationId xmlns:a16="http://schemas.microsoft.com/office/drawing/2014/main" id="{9A54A7DD-FC87-4603-8FB9-39B3E04034BF}"/>
                </a:ext>
              </a:extLst>
            </p:cNvPr>
            <p:cNvSpPr/>
            <p:nvPr/>
          </p:nvSpPr>
          <p:spPr>
            <a:xfrm>
              <a:off x="5323975" y="1844538"/>
              <a:ext cx="21250" cy="38150"/>
            </a:xfrm>
            <a:custGeom>
              <a:avLst/>
              <a:gdLst/>
              <a:ahLst/>
              <a:cxnLst/>
              <a:rect l="l" t="t" r="r" b="b"/>
              <a:pathLst>
                <a:path w="850" h="1526" extrusionOk="0">
                  <a:moveTo>
                    <a:pt x="426" y="0"/>
                  </a:moveTo>
                  <a:cubicBezTo>
                    <a:pt x="192" y="0"/>
                    <a:pt x="1" y="190"/>
                    <a:pt x="1" y="424"/>
                  </a:cubicBezTo>
                  <a:lnTo>
                    <a:pt x="1" y="1102"/>
                  </a:lnTo>
                  <a:cubicBezTo>
                    <a:pt x="1" y="1336"/>
                    <a:pt x="192" y="1526"/>
                    <a:pt x="426" y="1526"/>
                  </a:cubicBezTo>
                  <a:cubicBezTo>
                    <a:pt x="659" y="1526"/>
                    <a:pt x="850" y="1336"/>
                    <a:pt x="850" y="1102"/>
                  </a:cubicBezTo>
                  <a:lnTo>
                    <a:pt x="850" y="424"/>
                  </a:lnTo>
                  <a:cubicBezTo>
                    <a:pt x="850" y="190"/>
                    <a:pt x="660" y="0"/>
                    <a:pt x="42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28;p39">
              <a:extLst>
                <a:ext uri="{FF2B5EF4-FFF2-40B4-BE49-F238E27FC236}">
                  <a16:creationId xmlns:a16="http://schemas.microsoft.com/office/drawing/2014/main" id="{49E33136-949F-43EF-9213-1915092A8A06}"/>
                </a:ext>
              </a:extLst>
            </p:cNvPr>
            <p:cNvSpPr/>
            <p:nvPr/>
          </p:nvSpPr>
          <p:spPr>
            <a:xfrm>
              <a:off x="5211300" y="1860938"/>
              <a:ext cx="70225" cy="31800"/>
            </a:xfrm>
            <a:custGeom>
              <a:avLst/>
              <a:gdLst/>
              <a:ahLst/>
              <a:cxnLst/>
              <a:rect l="l" t="t" r="r" b="b"/>
              <a:pathLst>
                <a:path w="2809" h="1272" extrusionOk="0">
                  <a:moveTo>
                    <a:pt x="474" y="1"/>
                  </a:moveTo>
                  <a:cubicBezTo>
                    <a:pt x="375" y="1"/>
                    <a:pt x="276" y="35"/>
                    <a:pt x="196" y="105"/>
                  </a:cubicBezTo>
                  <a:cubicBezTo>
                    <a:pt x="19" y="259"/>
                    <a:pt x="1" y="526"/>
                    <a:pt x="154" y="703"/>
                  </a:cubicBezTo>
                  <a:cubicBezTo>
                    <a:pt x="470" y="1064"/>
                    <a:pt x="924" y="1272"/>
                    <a:pt x="1404" y="1272"/>
                  </a:cubicBezTo>
                  <a:cubicBezTo>
                    <a:pt x="1884" y="1272"/>
                    <a:pt x="2337" y="1064"/>
                    <a:pt x="2653" y="703"/>
                  </a:cubicBezTo>
                  <a:cubicBezTo>
                    <a:pt x="2809" y="526"/>
                    <a:pt x="2788" y="259"/>
                    <a:pt x="2613" y="105"/>
                  </a:cubicBezTo>
                  <a:cubicBezTo>
                    <a:pt x="2533" y="35"/>
                    <a:pt x="2434" y="1"/>
                    <a:pt x="2335" y="1"/>
                  </a:cubicBezTo>
                  <a:cubicBezTo>
                    <a:pt x="2217" y="1"/>
                    <a:pt x="2099" y="50"/>
                    <a:pt x="2014" y="146"/>
                  </a:cubicBezTo>
                  <a:cubicBezTo>
                    <a:pt x="1861" y="324"/>
                    <a:pt x="1638" y="424"/>
                    <a:pt x="1404" y="424"/>
                  </a:cubicBezTo>
                  <a:cubicBezTo>
                    <a:pt x="1171" y="424"/>
                    <a:pt x="949" y="322"/>
                    <a:pt x="793" y="146"/>
                  </a:cubicBezTo>
                  <a:cubicBezTo>
                    <a:pt x="710" y="50"/>
                    <a:pt x="592" y="1"/>
                    <a:pt x="47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29;p39">
              <a:extLst>
                <a:ext uri="{FF2B5EF4-FFF2-40B4-BE49-F238E27FC236}">
                  <a16:creationId xmlns:a16="http://schemas.microsoft.com/office/drawing/2014/main" id="{E6970CE2-01CB-4F0D-8DAC-8FF5A0B001B7}"/>
                </a:ext>
              </a:extLst>
            </p:cNvPr>
            <p:cNvSpPr/>
            <p:nvPr/>
          </p:nvSpPr>
          <p:spPr>
            <a:xfrm>
              <a:off x="5265100" y="1599513"/>
              <a:ext cx="152875" cy="150600"/>
            </a:xfrm>
            <a:custGeom>
              <a:avLst/>
              <a:gdLst/>
              <a:ahLst/>
              <a:cxnLst/>
              <a:rect l="l" t="t" r="r" b="b"/>
              <a:pathLst>
                <a:path w="6115" h="6024" extrusionOk="0">
                  <a:moveTo>
                    <a:pt x="833" y="0"/>
                  </a:moveTo>
                  <a:lnTo>
                    <a:pt x="833" y="1244"/>
                  </a:lnTo>
                  <a:cubicBezTo>
                    <a:pt x="955" y="1229"/>
                    <a:pt x="1079" y="1224"/>
                    <a:pt x="1199" y="1224"/>
                  </a:cubicBezTo>
                  <a:cubicBezTo>
                    <a:pt x="1204" y="1224"/>
                    <a:pt x="1209" y="1224"/>
                    <a:pt x="1213" y="1224"/>
                  </a:cubicBezTo>
                  <a:cubicBezTo>
                    <a:pt x="1523" y="1224"/>
                    <a:pt x="1832" y="1271"/>
                    <a:pt x="2126" y="1360"/>
                  </a:cubicBezTo>
                  <a:cubicBezTo>
                    <a:pt x="2518" y="1481"/>
                    <a:pt x="2805" y="1781"/>
                    <a:pt x="2884" y="2143"/>
                  </a:cubicBezTo>
                  <a:cubicBezTo>
                    <a:pt x="2927" y="2344"/>
                    <a:pt x="2970" y="2548"/>
                    <a:pt x="3014" y="2749"/>
                  </a:cubicBezTo>
                  <a:cubicBezTo>
                    <a:pt x="2471" y="2651"/>
                    <a:pt x="1898" y="2599"/>
                    <a:pt x="1295" y="2599"/>
                  </a:cubicBezTo>
                  <a:cubicBezTo>
                    <a:pt x="1263" y="2599"/>
                    <a:pt x="1231" y="2599"/>
                    <a:pt x="1199" y="2600"/>
                  </a:cubicBezTo>
                  <a:cubicBezTo>
                    <a:pt x="1178" y="2600"/>
                    <a:pt x="1156" y="2600"/>
                    <a:pt x="1134" y="2600"/>
                  </a:cubicBezTo>
                  <a:cubicBezTo>
                    <a:pt x="891" y="2600"/>
                    <a:pt x="654" y="2607"/>
                    <a:pt x="422" y="2623"/>
                  </a:cubicBezTo>
                  <a:lnTo>
                    <a:pt x="0" y="3190"/>
                  </a:lnTo>
                  <a:lnTo>
                    <a:pt x="270" y="4463"/>
                  </a:lnTo>
                  <a:cubicBezTo>
                    <a:pt x="537" y="4437"/>
                    <a:pt x="808" y="4423"/>
                    <a:pt x="1087" y="4423"/>
                  </a:cubicBezTo>
                  <a:cubicBezTo>
                    <a:pt x="1124" y="4423"/>
                    <a:pt x="1161" y="4423"/>
                    <a:pt x="1198" y="4424"/>
                  </a:cubicBezTo>
                  <a:cubicBezTo>
                    <a:pt x="1227" y="4424"/>
                    <a:pt x="1257" y="4423"/>
                    <a:pt x="1286" y="4423"/>
                  </a:cubicBezTo>
                  <a:cubicBezTo>
                    <a:pt x="3205" y="4423"/>
                    <a:pt x="4821" y="5028"/>
                    <a:pt x="6115" y="6024"/>
                  </a:cubicBezTo>
                  <a:cubicBezTo>
                    <a:pt x="6099" y="5659"/>
                    <a:pt x="5823" y="2554"/>
                    <a:pt x="5764" y="2233"/>
                  </a:cubicBezTo>
                  <a:cubicBezTo>
                    <a:pt x="5641" y="1267"/>
                    <a:pt x="4924" y="616"/>
                    <a:pt x="3867" y="250"/>
                  </a:cubicBezTo>
                  <a:cubicBezTo>
                    <a:pt x="3618" y="164"/>
                    <a:pt x="3371" y="80"/>
                    <a:pt x="3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30;p39">
              <a:extLst>
                <a:ext uri="{FF2B5EF4-FFF2-40B4-BE49-F238E27FC236}">
                  <a16:creationId xmlns:a16="http://schemas.microsoft.com/office/drawing/2014/main" id="{B16A7DC0-0323-4C38-ABF7-921DB3BF20B4}"/>
                </a:ext>
              </a:extLst>
            </p:cNvPr>
            <p:cNvSpPr/>
            <p:nvPr/>
          </p:nvSpPr>
          <p:spPr>
            <a:xfrm>
              <a:off x="5171875" y="1588913"/>
              <a:ext cx="171225" cy="161200"/>
            </a:xfrm>
            <a:custGeom>
              <a:avLst/>
              <a:gdLst/>
              <a:ahLst/>
              <a:cxnLst/>
              <a:rect l="l" t="t" r="r" b="b"/>
              <a:pathLst>
                <a:path w="6849" h="6448" extrusionOk="0">
                  <a:moveTo>
                    <a:pt x="4912" y="0"/>
                  </a:moveTo>
                  <a:cubicBezTo>
                    <a:pt x="4587" y="0"/>
                    <a:pt x="4262" y="46"/>
                    <a:pt x="3950" y="137"/>
                  </a:cubicBezTo>
                  <a:cubicBezTo>
                    <a:pt x="3380" y="303"/>
                    <a:pt x="2816" y="483"/>
                    <a:pt x="2260" y="675"/>
                  </a:cubicBezTo>
                  <a:cubicBezTo>
                    <a:pt x="1201" y="1040"/>
                    <a:pt x="486" y="1694"/>
                    <a:pt x="360" y="2657"/>
                  </a:cubicBezTo>
                  <a:cubicBezTo>
                    <a:pt x="301" y="2981"/>
                    <a:pt x="16" y="6083"/>
                    <a:pt x="1" y="6448"/>
                  </a:cubicBezTo>
                  <a:cubicBezTo>
                    <a:pt x="1099" y="5600"/>
                    <a:pt x="2435" y="5037"/>
                    <a:pt x="3995" y="4889"/>
                  </a:cubicBezTo>
                  <a:cubicBezTo>
                    <a:pt x="4049" y="4431"/>
                    <a:pt x="4105" y="3368"/>
                    <a:pt x="4149" y="3048"/>
                  </a:cubicBezTo>
                  <a:lnTo>
                    <a:pt x="4149" y="3048"/>
                  </a:lnTo>
                  <a:cubicBezTo>
                    <a:pt x="3795" y="3070"/>
                    <a:pt x="3448" y="3113"/>
                    <a:pt x="3114" y="3173"/>
                  </a:cubicBezTo>
                  <a:cubicBezTo>
                    <a:pt x="3156" y="2972"/>
                    <a:pt x="3198" y="2768"/>
                    <a:pt x="3244" y="2567"/>
                  </a:cubicBezTo>
                  <a:cubicBezTo>
                    <a:pt x="3323" y="2205"/>
                    <a:pt x="3610" y="1905"/>
                    <a:pt x="4001" y="1787"/>
                  </a:cubicBezTo>
                  <a:cubicBezTo>
                    <a:pt x="4184" y="1731"/>
                    <a:pt x="4373" y="1691"/>
                    <a:pt x="4562" y="1672"/>
                  </a:cubicBezTo>
                  <a:cubicBezTo>
                    <a:pt x="4895" y="1138"/>
                    <a:pt x="5430" y="907"/>
                    <a:pt x="6105" y="675"/>
                  </a:cubicBezTo>
                  <a:cubicBezTo>
                    <a:pt x="6350" y="591"/>
                    <a:pt x="6599" y="509"/>
                    <a:pt x="6849" y="427"/>
                  </a:cubicBezTo>
                  <a:cubicBezTo>
                    <a:pt x="6536" y="326"/>
                    <a:pt x="6221" y="230"/>
                    <a:pt x="5904" y="137"/>
                  </a:cubicBezTo>
                  <a:cubicBezTo>
                    <a:pt x="5593" y="46"/>
                    <a:pt x="5267" y="0"/>
                    <a:pt x="4942" y="0"/>
                  </a:cubicBezTo>
                  <a:cubicBezTo>
                    <a:pt x="4937" y="0"/>
                    <a:pt x="4932" y="0"/>
                    <a:pt x="4927" y="0"/>
                  </a:cubicBezTo>
                  <a:cubicBezTo>
                    <a:pt x="4922" y="0"/>
                    <a:pt x="4917" y="0"/>
                    <a:pt x="49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2629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32099E-6 L 0.38593 0.0129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/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describe the topic of the section here</a:t>
            </a:r>
            <a:endParaRPr dirty="0"/>
          </a:p>
        </p:txBody>
      </p:sp>
      <p:grpSp>
        <p:nvGrpSpPr>
          <p:cNvPr id="606" name="Google Shape;606;p34"/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607" name="Google Shape;607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4"/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/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4"/>
          <p:cNvGrpSpPr/>
          <p:nvPr/>
        </p:nvGrpSpPr>
        <p:grpSpPr>
          <a:xfrm rot="10800000" flipH="1">
            <a:off x="8359374" y="3958961"/>
            <a:ext cx="64625" cy="644529"/>
            <a:chOff x="14673982" y="2858851"/>
            <a:chExt cx="73781" cy="735848"/>
          </a:xfrm>
        </p:grpSpPr>
        <p:sp>
          <p:nvSpPr>
            <p:cNvPr id="616" name="Google Shape;616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81AF0EC-DF28-00A1-1AF3-E5406876E3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78" t="25066" r="20079" b="46755"/>
          <a:stretch/>
        </p:blipFill>
        <p:spPr>
          <a:xfrm>
            <a:off x="1508277" y="772389"/>
            <a:ext cx="6368417" cy="38310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8E3D93A-3071-B4B4-806A-EC6E6B746EFF}"/>
              </a:ext>
            </a:extLst>
          </p:cNvPr>
          <p:cNvSpPr txBox="1"/>
          <p:nvPr/>
        </p:nvSpPr>
        <p:spPr>
          <a:xfrm>
            <a:off x="2178919" y="856294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one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EE54B9-A9E9-4D0A-B870-575498184D0B}"/>
              </a:ext>
            </a:extLst>
          </p:cNvPr>
          <p:cNvSpPr txBox="1"/>
          <p:nvPr/>
        </p:nvSpPr>
        <p:spPr>
          <a:xfrm>
            <a:off x="2185326" y="1606958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two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C8137D-0D50-2653-1458-83A0E91AF168}"/>
              </a:ext>
            </a:extLst>
          </p:cNvPr>
          <p:cNvSpPr txBox="1"/>
          <p:nvPr/>
        </p:nvSpPr>
        <p:spPr>
          <a:xfrm>
            <a:off x="2191733" y="2355009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three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B0F19B-6436-2BB9-672E-2B44FE73B885}"/>
              </a:ext>
            </a:extLst>
          </p:cNvPr>
          <p:cNvSpPr txBox="1"/>
          <p:nvPr/>
        </p:nvSpPr>
        <p:spPr>
          <a:xfrm>
            <a:off x="2178919" y="3109592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four </a:t>
            </a:r>
          </a:p>
        </p:txBody>
      </p:sp>
    </p:spTree>
    <p:extLst>
      <p:ext uri="{BB962C8B-B14F-4D97-AF65-F5344CB8AC3E}">
        <p14:creationId xmlns:p14="http://schemas.microsoft.com/office/powerpoint/2010/main" val="25146504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/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describe the topic of the section here</a:t>
            </a:r>
            <a:endParaRPr dirty="0"/>
          </a:p>
        </p:txBody>
      </p:sp>
      <p:grpSp>
        <p:nvGrpSpPr>
          <p:cNvPr id="606" name="Google Shape;606;p34"/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607" name="Google Shape;607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4"/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/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4"/>
          <p:cNvGrpSpPr/>
          <p:nvPr/>
        </p:nvGrpSpPr>
        <p:grpSpPr>
          <a:xfrm rot="10800000" flipH="1">
            <a:off x="8359374" y="3958961"/>
            <a:ext cx="64625" cy="644529"/>
            <a:chOff x="14673982" y="2858851"/>
            <a:chExt cx="73781" cy="735848"/>
          </a:xfrm>
        </p:grpSpPr>
        <p:sp>
          <p:nvSpPr>
            <p:cNvPr id="616" name="Google Shape;616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AF5C9FB-BF79-4253-8FA4-EF4070D3712B}"/>
              </a:ext>
            </a:extLst>
          </p:cNvPr>
          <p:cNvGrpSpPr/>
          <p:nvPr/>
        </p:nvGrpSpPr>
        <p:grpSpPr>
          <a:xfrm>
            <a:off x="3973667" y="1526202"/>
            <a:ext cx="4865533" cy="3016209"/>
            <a:chOff x="4504063" y="2646415"/>
            <a:chExt cx="1083435" cy="1106976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8B9A178-95A5-41E0-8204-1B3E38717539}"/>
                </a:ext>
              </a:extLst>
            </p:cNvPr>
            <p:cNvGrpSpPr/>
            <p:nvPr/>
          </p:nvGrpSpPr>
          <p:grpSpPr>
            <a:xfrm>
              <a:off x="4504063" y="2802690"/>
              <a:ext cx="1006549" cy="673395"/>
              <a:chOff x="6932428" y="2799907"/>
              <a:chExt cx="1415744" cy="630864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D6784E0F-A417-4C68-818B-76DC11B99BAC}"/>
                  </a:ext>
                </a:extLst>
              </p:cNvPr>
              <p:cNvCxnSpPr/>
              <p:nvPr/>
            </p:nvCxnSpPr>
            <p:spPr>
              <a:xfrm>
                <a:off x="6932428" y="2799907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5E842A1B-A5D8-471F-866D-162EAC383BA4}"/>
                  </a:ext>
                </a:extLst>
              </p:cNvPr>
              <p:cNvCxnSpPr/>
              <p:nvPr/>
            </p:nvCxnSpPr>
            <p:spPr>
              <a:xfrm>
                <a:off x="6932428" y="3430771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FCC2D0C2-0DDF-482A-9E3D-7650467533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2428" y="3115340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ED46204-67D1-4CDD-B901-0CA1A22EA07B}"/>
                </a:ext>
              </a:extLst>
            </p:cNvPr>
            <p:cNvSpPr txBox="1"/>
            <p:nvPr/>
          </p:nvSpPr>
          <p:spPr>
            <a:xfrm>
              <a:off x="4537955" y="2646415"/>
              <a:ext cx="1049543" cy="1106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0" dirty="0">
                  <a:latin typeface="Print Bold" panose="02000000000000000000" pitchFamily="2" charset="0"/>
                </a:rPr>
                <a:t>five</a:t>
              </a:r>
            </a:p>
          </p:txBody>
        </p:sp>
      </p:grpSp>
      <p:grpSp>
        <p:nvGrpSpPr>
          <p:cNvPr id="101" name="Google Shape;651;p34">
            <a:extLst>
              <a:ext uri="{FF2B5EF4-FFF2-40B4-BE49-F238E27FC236}">
                <a16:creationId xmlns:a16="http://schemas.microsoft.com/office/drawing/2014/main" id="{39603630-CB73-4DA1-93C6-397765662CC2}"/>
              </a:ext>
            </a:extLst>
          </p:cNvPr>
          <p:cNvGrpSpPr/>
          <p:nvPr/>
        </p:nvGrpSpPr>
        <p:grpSpPr>
          <a:xfrm rot="10578731">
            <a:off x="4173697" y="1002582"/>
            <a:ext cx="644507" cy="952054"/>
            <a:chOff x="3180240" y="1002034"/>
            <a:chExt cx="644507" cy="952054"/>
          </a:xfrm>
        </p:grpSpPr>
        <p:sp>
          <p:nvSpPr>
            <p:cNvPr id="102" name="Google Shape;652;p34">
              <a:extLst>
                <a:ext uri="{FF2B5EF4-FFF2-40B4-BE49-F238E27FC236}">
                  <a16:creationId xmlns:a16="http://schemas.microsoft.com/office/drawing/2014/main" id="{2885690C-C298-423E-9171-855C177CCD0F}"/>
                </a:ext>
              </a:extLst>
            </p:cNvPr>
            <p:cNvSpPr/>
            <p:nvPr/>
          </p:nvSpPr>
          <p:spPr>
            <a:xfrm rot="-9550392">
              <a:off x="3618104" y="1025020"/>
              <a:ext cx="171460" cy="229416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53;p34">
              <a:extLst>
                <a:ext uri="{FF2B5EF4-FFF2-40B4-BE49-F238E27FC236}">
                  <a16:creationId xmlns:a16="http://schemas.microsoft.com/office/drawing/2014/main" id="{0EE9F9BA-CDD1-45C9-A2F2-2FB16B6B63FD}"/>
                </a:ext>
              </a:extLst>
            </p:cNvPr>
            <p:cNvSpPr/>
            <p:nvPr/>
          </p:nvSpPr>
          <p:spPr>
            <a:xfrm rot="-9550392">
              <a:off x="3352244" y="1124777"/>
              <a:ext cx="292375" cy="769908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54;p34">
              <a:extLst>
                <a:ext uri="{FF2B5EF4-FFF2-40B4-BE49-F238E27FC236}">
                  <a16:creationId xmlns:a16="http://schemas.microsoft.com/office/drawing/2014/main" id="{327F2890-47A5-4294-9A16-2929EB763DA9}"/>
                </a:ext>
              </a:extLst>
            </p:cNvPr>
            <p:cNvSpPr/>
            <p:nvPr/>
          </p:nvSpPr>
          <p:spPr>
            <a:xfrm rot="-9550392">
              <a:off x="3708177" y="1036830"/>
              <a:ext cx="81660" cy="77022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55;p34">
              <a:extLst>
                <a:ext uri="{FF2B5EF4-FFF2-40B4-BE49-F238E27FC236}">
                  <a16:creationId xmlns:a16="http://schemas.microsoft.com/office/drawing/2014/main" id="{6A4B179B-2636-474C-81B7-DDB2317482B5}"/>
                </a:ext>
              </a:extLst>
            </p:cNvPr>
            <p:cNvSpPr/>
            <p:nvPr/>
          </p:nvSpPr>
          <p:spPr>
            <a:xfrm rot="-9550392">
              <a:off x="3189937" y="1837761"/>
              <a:ext cx="178770" cy="87402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56;p34">
              <a:extLst>
                <a:ext uri="{FF2B5EF4-FFF2-40B4-BE49-F238E27FC236}">
                  <a16:creationId xmlns:a16="http://schemas.microsoft.com/office/drawing/2014/main" id="{59274475-CA29-4456-8CF4-BCD531BE089F}"/>
                </a:ext>
              </a:extLst>
            </p:cNvPr>
            <p:cNvSpPr/>
            <p:nvPr/>
          </p:nvSpPr>
          <p:spPr>
            <a:xfrm rot="-9550392">
              <a:off x="3208839" y="1785021"/>
              <a:ext cx="202566" cy="91036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57;p34">
              <a:extLst>
                <a:ext uri="{FF2B5EF4-FFF2-40B4-BE49-F238E27FC236}">
                  <a16:creationId xmlns:a16="http://schemas.microsoft.com/office/drawing/2014/main" id="{00A928A9-747C-4C17-8B7B-DDE6F1615151}"/>
                </a:ext>
              </a:extLst>
            </p:cNvPr>
            <p:cNvSpPr/>
            <p:nvPr/>
          </p:nvSpPr>
          <p:spPr>
            <a:xfrm rot="-9550392">
              <a:off x="3237015" y="1833172"/>
              <a:ext cx="146196" cy="34325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58;p34">
              <a:extLst>
                <a:ext uri="{FF2B5EF4-FFF2-40B4-BE49-F238E27FC236}">
                  <a16:creationId xmlns:a16="http://schemas.microsoft.com/office/drawing/2014/main" id="{1A0F83DC-B7B7-4B83-8D2A-C7F9C3A1EA2A}"/>
                </a:ext>
              </a:extLst>
            </p:cNvPr>
            <p:cNvSpPr/>
            <p:nvPr/>
          </p:nvSpPr>
          <p:spPr>
            <a:xfrm rot="-9550392">
              <a:off x="3233643" y="1797051"/>
              <a:ext cx="146179" cy="34317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59;p34">
              <a:extLst>
                <a:ext uri="{FF2B5EF4-FFF2-40B4-BE49-F238E27FC236}">
                  <a16:creationId xmlns:a16="http://schemas.microsoft.com/office/drawing/2014/main" id="{56D2DDE3-8DD6-4557-917E-E7732BEC0E9D}"/>
                </a:ext>
              </a:extLst>
            </p:cNvPr>
            <p:cNvSpPr/>
            <p:nvPr/>
          </p:nvSpPr>
          <p:spPr>
            <a:xfrm rot="-9550392">
              <a:off x="3469194" y="1172228"/>
              <a:ext cx="123370" cy="681361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60;p34">
              <a:extLst>
                <a:ext uri="{FF2B5EF4-FFF2-40B4-BE49-F238E27FC236}">
                  <a16:creationId xmlns:a16="http://schemas.microsoft.com/office/drawing/2014/main" id="{3B48B497-F32D-44B2-8630-2404EEFA5AEC}"/>
                </a:ext>
              </a:extLst>
            </p:cNvPr>
            <p:cNvSpPr/>
            <p:nvPr/>
          </p:nvSpPr>
          <p:spPr>
            <a:xfrm rot="-9550392">
              <a:off x="3417392" y="1141834"/>
              <a:ext cx="123370" cy="681345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61;p34">
              <a:extLst>
                <a:ext uri="{FF2B5EF4-FFF2-40B4-BE49-F238E27FC236}">
                  <a16:creationId xmlns:a16="http://schemas.microsoft.com/office/drawing/2014/main" id="{C6733AF1-980F-4249-A405-BF7A1D4BFD07}"/>
                </a:ext>
              </a:extLst>
            </p:cNvPr>
            <p:cNvSpPr/>
            <p:nvPr/>
          </p:nvSpPr>
          <p:spPr>
            <a:xfrm rot="-9550392">
              <a:off x="3540548" y="1213687"/>
              <a:ext cx="44614" cy="151580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62;p34">
              <a:extLst>
                <a:ext uri="{FF2B5EF4-FFF2-40B4-BE49-F238E27FC236}">
                  <a16:creationId xmlns:a16="http://schemas.microsoft.com/office/drawing/2014/main" id="{C45A8302-1250-4A1E-8C71-3AAABCFADDE2}"/>
                </a:ext>
              </a:extLst>
            </p:cNvPr>
            <p:cNvSpPr/>
            <p:nvPr/>
          </p:nvSpPr>
          <p:spPr>
            <a:xfrm rot="-9550392">
              <a:off x="3502686" y="1363468"/>
              <a:ext cx="21423" cy="18917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1028;p40">
            <a:extLst>
              <a:ext uri="{FF2B5EF4-FFF2-40B4-BE49-F238E27FC236}">
                <a16:creationId xmlns:a16="http://schemas.microsoft.com/office/drawing/2014/main" id="{2C2C09A9-6D3E-41AE-B500-1D01A760486B}"/>
              </a:ext>
            </a:extLst>
          </p:cNvPr>
          <p:cNvGrpSpPr/>
          <p:nvPr/>
        </p:nvGrpSpPr>
        <p:grpSpPr>
          <a:xfrm>
            <a:off x="1251829" y="1350463"/>
            <a:ext cx="1886377" cy="2674931"/>
            <a:chOff x="3788738" y="1588850"/>
            <a:chExt cx="495125" cy="702100"/>
          </a:xfrm>
        </p:grpSpPr>
        <p:sp>
          <p:nvSpPr>
            <p:cNvPr id="48" name="Google Shape;1029;p40">
              <a:extLst>
                <a:ext uri="{FF2B5EF4-FFF2-40B4-BE49-F238E27FC236}">
                  <a16:creationId xmlns:a16="http://schemas.microsoft.com/office/drawing/2014/main" id="{EA9E1F19-6888-4350-98FE-2FE1C634405D}"/>
                </a:ext>
              </a:extLst>
            </p:cNvPr>
            <p:cNvSpPr/>
            <p:nvPr/>
          </p:nvSpPr>
          <p:spPr>
            <a:xfrm>
              <a:off x="3959363" y="1588875"/>
              <a:ext cx="324500" cy="702075"/>
            </a:xfrm>
            <a:custGeom>
              <a:avLst/>
              <a:gdLst/>
              <a:ahLst/>
              <a:cxnLst/>
              <a:rect l="l" t="t" r="r" b="b"/>
              <a:pathLst>
                <a:path w="12980" h="28083" extrusionOk="0">
                  <a:moveTo>
                    <a:pt x="4409" y="0"/>
                  </a:moveTo>
                  <a:cubicBezTo>
                    <a:pt x="1974" y="0"/>
                    <a:pt x="1" y="1974"/>
                    <a:pt x="1" y="4408"/>
                  </a:cubicBezTo>
                  <a:lnTo>
                    <a:pt x="1" y="12154"/>
                  </a:lnTo>
                  <a:lnTo>
                    <a:pt x="4311" y="14954"/>
                  </a:lnTo>
                  <a:cubicBezTo>
                    <a:pt x="5341" y="15622"/>
                    <a:pt x="5960" y="16763"/>
                    <a:pt x="5960" y="17989"/>
                  </a:cubicBezTo>
                  <a:cubicBezTo>
                    <a:pt x="5960" y="19682"/>
                    <a:pt x="4581" y="21061"/>
                    <a:pt x="2886" y="21061"/>
                  </a:cubicBezTo>
                  <a:lnTo>
                    <a:pt x="1" y="23152"/>
                  </a:lnTo>
                  <a:lnTo>
                    <a:pt x="1" y="25992"/>
                  </a:lnTo>
                  <a:lnTo>
                    <a:pt x="2886" y="28083"/>
                  </a:lnTo>
                  <a:cubicBezTo>
                    <a:pt x="8452" y="28083"/>
                    <a:pt x="12979" y="23557"/>
                    <a:pt x="12979" y="17991"/>
                  </a:cubicBezTo>
                  <a:cubicBezTo>
                    <a:pt x="12979" y="12426"/>
                    <a:pt x="8452" y="7899"/>
                    <a:pt x="2886" y="7899"/>
                  </a:cubicBezTo>
                  <a:lnTo>
                    <a:pt x="2834" y="7899"/>
                  </a:lnTo>
                  <a:lnTo>
                    <a:pt x="2834" y="7021"/>
                  </a:lnTo>
                  <a:lnTo>
                    <a:pt x="7778" y="7021"/>
                  </a:lnTo>
                  <a:cubicBezTo>
                    <a:pt x="9709" y="7021"/>
                    <a:pt x="11316" y="5486"/>
                    <a:pt x="11340" y="3558"/>
                  </a:cubicBezTo>
                  <a:cubicBezTo>
                    <a:pt x="11366" y="1598"/>
                    <a:pt x="9783" y="0"/>
                    <a:pt x="7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30;p40">
              <a:extLst>
                <a:ext uri="{FF2B5EF4-FFF2-40B4-BE49-F238E27FC236}">
                  <a16:creationId xmlns:a16="http://schemas.microsoft.com/office/drawing/2014/main" id="{D1CB238B-7F17-45AF-ABFF-041D7A504542}"/>
                </a:ext>
              </a:extLst>
            </p:cNvPr>
            <p:cNvSpPr/>
            <p:nvPr/>
          </p:nvSpPr>
          <p:spPr>
            <a:xfrm>
              <a:off x="3788738" y="2033150"/>
              <a:ext cx="242800" cy="257800"/>
            </a:xfrm>
            <a:custGeom>
              <a:avLst/>
              <a:gdLst/>
              <a:ahLst/>
              <a:cxnLst/>
              <a:rect l="l" t="t" r="r" b="b"/>
              <a:pathLst>
                <a:path w="9712" h="10312" extrusionOk="0">
                  <a:moveTo>
                    <a:pt x="4006" y="0"/>
                  </a:moveTo>
                  <a:cubicBezTo>
                    <a:pt x="3409" y="0"/>
                    <a:pt x="2804" y="153"/>
                    <a:pt x="2250" y="473"/>
                  </a:cubicBezTo>
                  <a:cubicBezTo>
                    <a:pt x="572" y="1444"/>
                    <a:pt x="0" y="3591"/>
                    <a:pt x="971" y="5270"/>
                  </a:cubicBezTo>
                  <a:cubicBezTo>
                    <a:pt x="2772" y="8380"/>
                    <a:pt x="6120" y="10312"/>
                    <a:pt x="9711" y="10312"/>
                  </a:cubicBezTo>
                  <a:cubicBezTo>
                    <a:pt x="7774" y="8371"/>
                    <a:pt x="7774" y="5229"/>
                    <a:pt x="9711" y="3290"/>
                  </a:cubicBezTo>
                  <a:cubicBezTo>
                    <a:pt x="8618" y="3290"/>
                    <a:pt x="7595" y="2701"/>
                    <a:pt x="7047" y="1751"/>
                  </a:cubicBezTo>
                  <a:cubicBezTo>
                    <a:pt x="6396" y="628"/>
                    <a:pt x="5218" y="0"/>
                    <a:pt x="40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31;p40">
              <a:extLst>
                <a:ext uri="{FF2B5EF4-FFF2-40B4-BE49-F238E27FC236}">
                  <a16:creationId xmlns:a16="http://schemas.microsoft.com/office/drawing/2014/main" id="{C8475426-91FC-418F-9D9E-19BCAE28E422}"/>
                </a:ext>
              </a:extLst>
            </p:cNvPr>
            <p:cNvSpPr/>
            <p:nvPr/>
          </p:nvSpPr>
          <p:spPr>
            <a:xfrm>
              <a:off x="3854038" y="1588850"/>
              <a:ext cx="254325" cy="449750"/>
            </a:xfrm>
            <a:custGeom>
              <a:avLst/>
              <a:gdLst/>
              <a:ahLst/>
              <a:cxnLst/>
              <a:rect l="l" t="t" r="r" b="b"/>
              <a:pathLst>
                <a:path w="10173" h="17990" extrusionOk="0">
                  <a:moveTo>
                    <a:pt x="3536" y="0"/>
                  </a:moveTo>
                  <a:cubicBezTo>
                    <a:pt x="1597" y="0"/>
                    <a:pt x="25" y="1571"/>
                    <a:pt x="25" y="3510"/>
                  </a:cubicBezTo>
                  <a:cubicBezTo>
                    <a:pt x="25" y="11132"/>
                    <a:pt x="5" y="11453"/>
                    <a:pt x="1" y="11453"/>
                  </a:cubicBezTo>
                  <a:cubicBezTo>
                    <a:pt x="1" y="11453"/>
                    <a:pt x="1" y="11450"/>
                    <a:pt x="1" y="11450"/>
                  </a:cubicBezTo>
                  <a:lnTo>
                    <a:pt x="1" y="11450"/>
                  </a:lnTo>
                  <a:cubicBezTo>
                    <a:pt x="23" y="13379"/>
                    <a:pt x="1630" y="14917"/>
                    <a:pt x="3562" y="14917"/>
                  </a:cubicBezTo>
                  <a:lnTo>
                    <a:pt x="7099" y="14917"/>
                  </a:lnTo>
                  <a:cubicBezTo>
                    <a:pt x="8794" y="14917"/>
                    <a:pt x="10173" y="16295"/>
                    <a:pt x="10173" y="17990"/>
                  </a:cubicBezTo>
                  <a:lnTo>
                    <a:pt x="10173" y="16023"/>
                  </a:lnTo>
                  <a:cubicBezTo>
                    <a:pt x="10173" y="13757"/>
                    <a:pt x="8670" y="11841"/>
                    <a:pt x="6609" y="11215"/>
                  </a:cubicBezTo>
                  <a:cubicBezTo>
                    <a:pt x="5720" y="10945"/>
                    <a:pt x="5111" y="10123"/>
                    <a:pt x="5111" y="9192"/>
                  </a:cubicBezTo>
                  <a:lnTo>
                    <a:pt x="5111" y="3510"/>
                  </a:lnTo>
                  <a:cubicBezTo>
                    <a:pt x="5111" y="1571"/>
                    <a:pt x="6683" y="0"/>
                    <a:pt x="8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2;p40">
              <a:extLst>
                <a:ext uri="{FF2B5EF4-FFF2-40B4-BE49-F238E27FC236}">
                  <a16:creationId xmlns:a16="http://schemas.microsoft.com/office/drawing/2014/main" id="{2A886D1E-0A7B-4D3D-B832-F2D6FED679EA}"/>
                </a:ext>
              </a:extLst>
            </p:cNvPr>
            <p:cNvSpPr/>
            <p:nvPr/>
          </p:nvSpPr>
          <p:spPr>
            <a:xfrm>
              <a:off x="3947313" y="1642950"/>
              <a:ext cx="21200" cy="38150"/>
            </a:xfrm>
            <a:custGeom>
              <a:avLst/>
              <a:gdLst/>
              <a:ahLst/>
              <a:cxnLst/>
              <a:rect l="l" t="t" r="r" b="b"/>
              <a:pathLst>
                <a:path w="848" h="1526" extrusionOk="0">
                  <a:moveTo>
                    <a:pt x="424" y="0"/>
                  </a:moveTo>
                  <a:cubicBezTo>
                    <a:pt x="190" y="0"/>
                    <a:pt x="0" y="190"/>
                    <a:pt x="0" y="423"/>
                  </a:cubicBezTo>
                  <a:lnTo>
                    <a:pt x="0" y="1102"/>
                  </a:lnTo>
                  <a:cubicBezTo>
                    <a:pt x="0" y="1336"/>
                    <a:pt x="190" y="1526"/>
                    <a:pt x="424" y="1526"/>
                  </a:cubicBezTo>
                  <a:cubicBezTo>
                    <a:pt x="656" y="1526"/>
                    <a:pt x="847" y="1336"/>
                    <a:pt x="847" y="1102"/>
                  </a:cubicBezTo>
                  <a:lnTo>
                    <a:pt x="847" y="423"/>
                  </a:lnTo>
                  <a:cubicBezTo>
                    <a:pt x="847" y="189"/>
                    <a:pt x="656" y="0"/>
                    <a:pt x="42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33;p40">
              <a:extLst>
                <a:ext uri="{FF2B5EF4-FFF2-40B4-BE49-F238E27FC236}">
                  <a16:creationId xmlns:a16="http://schemas.microsoft.com/office/drawing/2014/main" id="{09453931-A882-4AED-89FE-868D9F2B23D7}"/>
                </a:ext>
              </a:extLst>
            </p:cNvPr>
            <p:cNvSpPr/>
            <p:nvPr/>
          </p:nvSpPr>
          <p:spPr>
            <a:xfrm>
              <a:off x="4123763" y="1642950"/>
              <a:ext cx="21200" cy="38150"/>
            </a:xfrm>
            <a:custGeom>
              <a:avLst/>
              <a:gdLst/>
              <a:ahLst/>
              <a:cxnLst/>
              <a:rect l="l" t="t" r="r" b="b"/>
              <a:pathLst>
                <a:path w="848" h="1526" extrusionOk="0">
                  <a:moveTo>
                    <a:pt x="424" y="0"/>
                  </a:moveTo>
                  <a:cubicBezTo>
                    <a:pt x="190" y="0"/>
                    <a:pt x="0" y="190"/>
                    <a:pt x="0" y="423"/>
                  </a:cubicBezTo>
                  <a:lnTo>
                    <a:pt x="0" y="1102"/>
                  </a:lnTo>
                  <a:cubicBezTo>
                    <a:pt x="0" y="1336"/>
                    <a:pt x="190" y="1526"/>
                    <a:pt x="424" y="1526"/>
                  </a:cubicBezTo>
                  <a:cubicBezTo>
                    <a:pt x="656" y="1526"/>
                    <a:pt x="847" y="1336"/>
                    <a:pt x="847" y="1102"/>
                  </a:cubicBezTo>
                  <a:lnTo>
                    <a:pt x="847" y="423"/>
                  </a:lnTo>
                  <a:cubicBezTo>
                    <a:pt x="847" y="189"/>
                    <a:pt x="656" y="0"/>
                    <a:pt x="42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34;p40">
              <a:extLst>
                <a:ext uri="{FF2B5EF4-FFF2-40B4-BE49-F238E27FC236}">
                  <a16:creationId xmlns:a16="http://schemas.microsoft.com/office/drawing/2014/main" id="{8E952521-5189-4010-ABFA-02ACE14F9408}"/>
                </a:ext>
              </a:extLst>
            </p:cNvPr>
            <p:cNvSpPr/>
            <p:nvPr/>
          </p:nvSpPr>
          <p:spPr>
            <a:xfrm>
              <a:off x="3991013" y="1685600"/>
              <a:ext cx="110250" cy="110200"/>
            </a:xfrm>
            <a:custGeom>
              <a:avLst/>
              <a:gdLst/>
              <a:ahLst/>
              <a:cxnLst/>
              <a:rect l="l" t="t" r="r" b="b"/>
              <a:pathLst>
                <a:path w="4410" h="4408" extrusionOk="0">
                  <a:moveTo>
                    <a:pt x="1103" y="1"/>
                  </a:moveTo>
                  <a:cubicBezTo>
                    <a:pt x="494" y="1"/>
                    <a:pt x="0" y="456"/>
                    <a:pt x="0" y="1470"/>
                  </a:cubicBezTo>
                  <a:cubicBezTo>
                    <a:pt x="0" y="2524"/>
                    <a:pt x="531" y="3665"/>
                    <a:pt x="1152" y="3665"/>
                  </a:cubicBezTo>
                  <a:cubicBezTo>
                    <a:pt x="1204" y="3665"/>
                    <a:pt x="1257" y="3657"/>
                    <a:pt x="1310" y="3640"/>
                  </a:cubicBezTo>
                  <a:cubicBezTo>
                    <a:pt x="1508" y="4106"/>
                    <a:pt x="1836" y="4407"/>
                    <a:pt x="2205" y="4407"/>
                  </a:cubicBezTo>
                  <a:cubicBezTo>
                    <a:pt x="2575" y="4407"/>
                    <a:pt x="2900" y="4104"/>
                    <a:pt x="3101" y="3640"/>
                  </a:cubicBezTo>
                  <a:cubicBezTo>
                    <a:pt x="3154" y="3657"/>
                    <a:pt x="3207" y="3665"/>
                    <a:pt x="3259" y="3665"/>
                  </a:cubicBezTo>
                  <a:cubicBezTo>
                    <a:pt x="3880" y="3665"/>
                    <a:pt x="4409" y="2524"/>
                    <a:pt x="4409" y="1470"/>
                  </a:cubicBezTo>
                  <a:cubicBezTo>
                    <a:pt x="4408" y="456"/>
                    <a:pt x="3914" y="1"/>
                    <a:pt x="33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35;p40">
              <a:extLst>
                <a:ext uri="{FF2B5EF4-FFF2-40B4-BE49-F238E27FC236}">
                  <a16:creationId xmlns:a16="http://schemas.microsoft.com/office/drawing/2014/main" id="{9039C31F-C857-4E59-ADE3-32A3BA77B29A}"/>
                </a:ext>
              </a:extLst>
            </p:cNvPr>
            <p:cNvSpPr/>
            <p:nvPr/>
          </p:nvSpPr>
          <p:spPr>
            <a:xfrm>
              <a:off x="3965688" y="1653100"/>
              <a:ext cx="160875" cy="83675"/>
            </a:xfrm>
            <a:custGeom>
              <a:avLst/>
              <a:gdLst/>
              <a:ahLst/>
              <a:cxnLst/>
              <a:rect l="l" t="t" r="r" b="b"/>
              <a:pathLst>
                <a:path w="6435" h="3347" extrusionOk="0">
                  <a:moveTo>
                    <a:pt x="2519" y="1"/>
                  </a:moveTo>
                  <a:cubicBezTo>
                    <a:pt x="2467" y="1"/>
                    <a:pt x="2415" y="5"/>
                    <a:pt x="2362" y="15"/>
                  </a:cubicBezTo>
                  <a:cubicBezTo>
                    <a:pt x="1556" y="169"/>
                    <a:pt x="877" y="660"/>
                    <a:pt x="500" y="1368"/>
                  </a:cubicBezTo>
                  <a:cubicBezTo>
                    <a:pt x="344" y="1660"/>
                    <a:pt x="222" y="1972"/>
                    <a:pt x="140" y="2292"/>
                  </a:cubicBezTo>
                  <a:cubicBezTo>
                    <a:pt x="0" y="2826"/>
                    <a:pt x="400" y="3346"/>
                    <a:pt x="951" y="3346"/>
                  </a:cubicBezTo>
                  <a:cubicBezTo>
                    <a:pt x="1329" y="3346"/>
                    <a:pt x="1667" y="3093"/>
                    <a:pt x="1763" y="2726"/>
                  </a:cubicBezTo>
                  <a:cubicBezTo>
                    <a:pt x="1813" y="2529"/>
                    <a:pt x="1886" y="2339"/>
                    <a:pt x="1981" y="2160"/>
                  </a:cubicBezTo>
                  <a:cubicBezTo>
                    <a:pt x="2116" y="1908"/>
                    <a:pt x="2375" y="1723"/>
                    <a:pt x="2675" y="1667"/>
                  </a:cubicBezTo>
                  <a:cubicBezTo>
                    <a:pt x="2907" y="1624"/>
                    <a:pt x="3100" y="1486"/>
                    <a:pt x="3221" y="1301"/>
                  </a:cubicBezTo>
                  <a:cubicBezTo>
                    <a:pt x="3340" y="1485"/>
                    <a:pt x="3532" y="1623"/>
                    <a:pt x="3766" y="1667"/>
                  </a:cubicBezTo>
                  <a:cubicBezTo>
                    <a:pt x="4064" y="1723"/>
                    <a:pt x="4324" y="1908"/>
                    <a:pt x="4459" y="2160"/>
                  </a:cubicBezTo>
                  <a:cubicBezTo>
                    <a:pt x="4553" y="2339"/>
                    <a:pt x="4628" y="2529"/>
                    <a:pt x="4678" y="2726"/>
                  </a:cubicBezTo>
                  <a:cubicBezTo>
                    <a:pt x="4772" y="3093"/>
                    <a:pt x="5109" y="3346"/>
                    <a:pt x="5490" y="3346"/>
                  </a:cubicBezTo>
                  <a:cubicBezTo>
                    <a:pt x="5491" y="3346"/>
                    <a:pt x="5491" y="3346"/>
                    <a:pt x="5492" y="3346"/>
                  </a:cubicBezTo>
                  <a:cubicBezTo>
                    <a:pt x="6038" y="3346"/>
                    <a:pt x="6435" y="2825"/>
                    <a:pt x="6297" y="2292"/>
                  </a:cubicBezTo>
                  <a:cubicBezTo>
                    <a:pt x="6215" y="1972"/>
                    <a:pt x="6093" y="1660"/>
                    <a:pt x="5937" y="1368"/>
                  </a:cubicBezTo>
                  <a:cubicBezTo>
                    <a:pt x="5559" y="660"/>
                    <a:pt x="4880" y="169"/>
                    <a:pt x="4075" y="15"/>
                  </a:cubicBezTo>
                  <a:cubicBezTo>
                    <a:pt x="4023" y="5"/>
                    <a:pt x="3971" y="1"/>
                    <a:pt x="3919" y="1"/>
                  </a:cubicBezTo>
                  <a:cubicBezTo>
                    <a:pt x="3633" y="1"/>
                    <a:pt x="3370" y="147"/>
                    <a:pt x="3218" y="379"/>
                  </a:cubicBezTo>
                  <a:cubicBezTo>
                    <a:pt x="3065" y="145"/>
                    <a:pt x="2804" y="1"/>
                    <a:pt x="25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69112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32099E-6 L 0.38593 0.0129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/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describe the topic of the section here</a:t>
            </a:r>
            <a:endParaRPr dirty="0"/>
          </a:p>
        </p:txBody>
      </p:sp>
      <p:grpSp>
        <p:nvGrpSpPr>
          <p:cNvPr id="606" name="Google Shape;606;p34"/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607" name="Google Shape;607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4"/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/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4"/>
          <p:cNvGrpSpPr/>
          <p:nvPr/>
        </p:nvGrpSpPr>
        <p:grpSpPr>
          <a:xfrm rot="10800000" flipH="1">
            <a:off x="8359374" y="3958961"/>
            <a:ext cx="64625" cy="644529"/>
            <a:chOff x="14673982" y="2858851"/>
            <a:chExt cx="73781" cy="735848"/>
          </a:xfrm>
        </p:grpSpPr>
        <p:sp>
          <p:nvSpPr>
            <p:cNvPr id="616" name="Google Shape;616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81AF0EC-DF28-00A1-1AF3-E5406876E3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78" t="25066" r="20079" b="46755"/>
          <a:stretch/>
        </p:blipFill>
        <p:spPr>
          <a:xfrm>
            <a:off x="1508277" y="772389"/>
            <a:ext cx="6368417" cy="38310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8E3D93A-3071-B4B4-806A-EC6E6B746EFF}"/>
              </a:ext>
            </a:extLst>
          </p:cNvPr>
          <p:cNvSpPr txBox="1"/>
          <p:nvPr/>
        </p:nvSpPr>
        <p:spPr>
          <a:xfrm>
            <a:off x="2178919" y="856294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one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EE54B9-A9E9-4D0A-B870-575498184D0B}"/>
              </a:ext>
            </a:extLst>
          </p:cNvPr>
          <p:cNvSpPr txBox="1"/>
          <p:nvPr/>
        </p:nvSpPr>
        <p:spPr>
          <a:xfrm>
            <a:off x="2185326" y="1606958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two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C8137D-0D50-2653-1458-83A0E91AF168}"/>
              </a:ext>
            </a:extLst>
          </p:cNvPr>
          <p:cNvSpPr txBox="1"/>
          <p:nvPr/>
        </p:nvSpPr>
        <p:spPr>
          <a:xfrm>
            <a:off x="2191733" y="2355009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three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B0F19B-6436-2BB9-672E-2B44FE73B885}"/>
              </a:ext>
            </a:extLst>
          </p:cNvPr>
          <p:cNvSpPr txBox="1"/>
          <p:nvPr/>
        </p:nvSpPr>
        <p:spPr>
          <a:xfrm>
            <a:off x="2178919" y="3109592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four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0FB750-1386-4181-C984-FB5F44C6D392}"/>
              </a:ext>
            </a:extLst>
          </p:cNvPr>
          <p:cNvSpPr txBox="1"/>
          <p:nvPr/>
        </p:nvSpPr>
        <p:spPr>
          <a:xfrm>
            <a:off x="2188607" y="3868012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five </a:t>
            </a:r>
          </a:p>
        </p:txBody>
      </p:sp>
    </p:spTree>
    <p:extLst>
      <p:ext uri="{BB962C8B-B14F-4D97-AF65-F5344CB8AC3E}">
        <p14:creationId xmlns:p14="http://schemas.microsoft.com/office/powerpoint/2010/main" val="3250345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/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describe the topic of the section here</a:t>
            </a:r>
            <a:endParaRPr dirty="0"/>
          </a:p>
        </p:txBody>
      </p:sp>
      <p:grpSp>
        <p:nvGrpSpPr>
          <p:cNvPr id="606" name="Google Shape;606;p34"/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607" name="Google Shape;607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4"/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/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4"/>
          <p:cNvGrpSpPr/>
          <p:nvPr/>
        </p:nvGrpSpPr>
        <p:grpSpPr>
          <a:xfrm rot="10800000" flipH="1">
            <a:off x="8359374" y="3958961"/>
            <a:ext cx="64625" cy="644529"/>
            <a:chOff x="14673982" y="2858851"/>
            <a:chExt cx="73781" cy="735848"/>
          </a:xfrm>
        </p:grpSpPr>
        <p:sp>
          <p:nvSpPr>
            <p:cNvPr id="616" name="Google Shape;616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AF5C9FB-BF79-4253-8FA4-EF4070D3712B}"/>
              </a:ext>
            </a:extLst>
          </p:cNvPr>
          <p:cNvGrpSpPr/>
          <p:nvPr/>
        </p:nvGrpSpPr>
        <p:grpSpPr>
          <a:xfrm>
            <a:off x="3973677" y="1526202"/>
            <a:ext cx="4215269" cy="3016209"/>
            <a:chOff x="4504063" y="2646415"/>
            <a:chExt cx="1189443" cy="1106976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8B9A178-95A5-41E0-8204-1B3E38717539}"/>
                </a:ext>
              </a:extLst>
            </p:cNvPr>
            <p:cNvGrpSpPr/>
            <p:nvPr/>
          </p:nvGrpSpPr>
          <p:grpSpPr>
            <a:xfrm>
              <a:off x="4504063" y="2802690"/>
              <a:ext cx="1006549" cy="673395"/>
              <a:chOff x="6932428" y="2799907"/>
              <a:chExt cx="1415744" cy="630864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D6784E0F-A417-4C68-818B-76DC11B99BAC}"/>
                  </a:ext>
                </a:extLst>
              </p:cNvPr>
              <p:cNvCxnSpPr/>
              <p:nvPr/>
            </p:nvCxnSpPr>
            <p:spPr>
              <a:xfrm>
                <a:off x="6932428" y="2799907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5E842A1B-A5D8-471F-866D-162EAC383BA4}"/>
                  </a:ext>
                </a:extLst>
              </p:cNvPr>
              <p:cNvCxnSpPr/>
              <p:nvPr/>
            </p:nvCxnSpPr>
            <p:spPr>
              <a:xfrm>
                <a:off x="6932428" y="3430771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FCC2D0C2-0DDF-482A-9E3D-7650467533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2428" y="3115340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ED46204-67D1-4CDD-B901-0CA1A22EA07B}"/>
                </a:ext>
              </a:extLst>
            </p:cNvPr>
            <p:cNvSpPr txBox="1"/>
            <p:nvPr/>
          </p:nvSpPr>
          <p:spPr>
            <a:xfrm>
              <a:off x="4643963" y="2646415"/>
              <a:ext cx="1049543" cy="1106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0" dirty="0">
                  <a:latin typeface="Print Bold" panose="02000000000000000000" pitchFamily="2" charset="0"/>
                </a:rPr>
                <a:t>six</a:t>
              </a:r>
            </a:p>
          </p:txBody>
        </p:sp>
      </p:grpSp>
      <p:grpSp>
        <p:nvGrpSpPr>
          <p:cNvPr id="101" name="Google Shape;651;p34">
            <a:extLst>
              <a:ext uri="{FF2B5EF4-FFF2-40B4-BE49-F238E27FC236}">
                <a16:creationId xmlns:a16="http://schemas.microsoft.com/office/drawing/2014/main" id="{39603630-CB73-4DA1-93C6-397765662CC2}"/>
              </a:ext>
            </a:extLst>
          </p:cNvPr>
          <p:cNvGrpSpPr/>
          <p:nvPr/>
        </p:nvGrpSpPr>
        <p:grpSpPr>
          <a:xfrm rot="10578731">
            <a:off x="4173697" y="1002582"/>
            <a:ext cx="644507" cy="952054"/>
            <a:chOff x="3180240" y="1002034"/>
            <a:chExt cx="644507" cy="952054"/>
          </a:xfrm>
        </p:grpSpPr>
        <p:sp>
          <p:nvSpPr>
            <p:cNvPr id="102" name="Google Shape;652;p34">
              <a:extLst>
                <a:ext uri="{FF2B5EF4-FFF2-40B4-BE49-F238E27FC236}">
                  <a16:creationId xmlns:a16="http://schemas.microsoft.com/office/drawing/2014/main" id="{2885690C-C298-423E-9171-855C177CCD0F}"/>
                </a:ext>
              </a:extLst>
            </p:cNvPr>
            <p:cNvSpPr/>
            <p:nvPr/>
          </p:nvSpPr>
          <p:spPr>
            <a:xfrm rot="-9550392">
              <a:off x="3618104" y="1025020"/>
              <a:ext cx="171460" cy="229416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53;p34">
              <a:extLst>
                <a:ext uri="{FF2B5EF4-FFF2-40B4-BE49-F238E27FC236}">
                  <a16:creationId xmlns:a16="http://schemas.microsoft.com/office/drawing/2014/main" id="{0EE9F9BA-CDD1-45C9-A2F2-2FB16B6B63FD}"/>
                </a:ext>
              </a:extLst>
            </p:cNvPr>
            <p:cNvSpPr/>
            <p:nvPr/>
          </p:nvSpPr>
          <p:spPr>
            <a:xfrm rot="-9550392">
              <a:off x="3352244" y="1124777"/>
              <a:ext cx="292375" cy="769908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54;p34">
              <a:extLst>
                <a:ext uri="{FF2B5EF4-FFF2-40B4-BE49-F238E27FC236}">
                  <a16:creationId xmlns:a16="http://schemas.microsoft.com/office/drawing/2014/main" id="{327F2890-47A5-4294-9A16-2929EB763DA9}"/>
                </a:ext>
              </a:extLst>
            </p:cNvPr>
            <p:cNvSpPr/>
            <p:nvPr/>
          </p:nvSpPr>
          <p:spPr>
            <a:xfrm rot="-9550392">
              <a:off x="3708177" y="1036830"/>
              <a:ext cx="81660" cy="77022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55;p34">
              <a:extLst>
                <a:ext uri="{FF2B5EF4-FFF2-40B4-BE49-F238E27FC236}">
                  <a16:creationId xmlns:a16="http://schemas.microsoft.com/office/drawing/2014/main" id="{6A4B179B-2636-474C-81B7-DDB2317482B5}"/>
                </a:ext>
              </a:extLst>
            </p:cNvPr>
            <p:cNvSpPr/>
            <p:nvPr/>
          </p:nvSpPr>
          <p:spPr>
            <a:xfrm rot="-9550392">
              <a:off x="3189937" y="1837761"/>
              <a:ext cx="178770" cy="87402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56;p34">
              <a:extLst>
                <a:ext uri="{FF2B5EF4-FFF2-40B4-BE49-F238E27FC236}">
                  <a16:creationId xmlns:a16="http://schemas.microsoft.com/office/drawing/2014/main" id="{59274475-CA29-4456-8CF4-BCD531BE089F}"/>
                </a:ext>
              </a:extLst>
            </p:cNvPr>
            <p:cNvSpPr/>
            <p:nvPr/>
          </p:nvSpPr>
          <p:spPr>
            <a:xfrm rot="-9550392">
              <a:off x="3208839" y="1785021"/>
              <a:ext cx="202566" cy="91036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57;p34">
              <a:extLst>
                <a:ext uri="{FF2B5EF4-FFF2-40B4-BE49-F238E27FC236}">
                  <a16:creationId xmlns:a16="http://schemas.microsoft.com/office/drawing/2014/main" id="{00A928A9-747C-4C17-8B7B-DDE6F1615151}"/>
                </a:ext>
              </a:extLst>
            </p:cNvPr>
            <p:cNvSpPr/>
            <p:nvPr/>
          </p:nvSpPr>
          <p:spPr>
            <a:xfrm rot="-9550392">
              <a:off x="3237015" y="1833172"/>
              <a:ext cx="146196" cy="34325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58;p34">
              <a:extLst>
                <a:ext uri="{FF2B5EF4-FFF2-40B4-BE49-F238E27FC236}">
                  <a16:creationId xmlns:a16="http://schemas.microsoft.com/office/drawing/2014/main" id="{1A0F83DC-B7B7-4B83-8D2A-C7F9C3A1EA2A}"/>
                </a:ext>
              </a:extLst>
            </p:cNvPr>
            <p:cNvSpPr/>
            <p:nvPr/>
          </p:nvSpPr>
          <p:spPr>
            <a:xfrm rot="-9550392">
              <a:off x="3233643" y="1797051"/>
              <a:ext cx="146179" cy="34317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59;p34">
              <a:extLst>
                <a:ext uri="{FF2B5EF4-FFF2-40B4-BE49-F238E27FC236}">
                  <a16:creationId xmlns:a16="http://schemas.microsoft.com/office/drawing/2014/main" id="{56D2DDE3-8DD6-4557-917E-E7732BEC0E9D}"/>
                </a:ext>
              </a:extLst>
            </p:cNvPr>
            <p:cNvSpPr/>
            <p:nvPr/>
          </p:nvSpPr>
          <p:spPr>
            <a:xfrm rot="-9550392">
              <a:off x="3469194" y="1172228"/>
              <a:ext cx="123370" cy="681361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60;p34">
              <a:extLst>
                <a:ext uri="{FF2B5EF4-FFF2-40B4-BE49-F238E27FC236}">
                  <a16:creationId xmlns:a16="http://schemas.microsoft.com/office/drawing/2014/main" id="{3B48B497-F32D-44B2-8630-2404EEFA5AEC}"/>
                </a:ext>
              </a:extLst>
            </p:cNvPr>
            <p:cNvSpPr/>
            <p:nvPr/>
          </p:nvSpPr>
          <p:spPr>
            <a:xfrm rot="-9550392">
              <a:off x="3417392" y="1141834"/>
              <a:ext cx="123370" cy="681345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61;p34">
              <a:extLst>
                <a:ext uri="{FF2B5EF4-FFF2-40B4-BE49-F238E27FC236}">
                  <a16:creationId xmlns:a16="http://schemas.microsoft.com/office/drawing/2014/main" id="{C6733AF1-980F-4249-A405-BF7A1D4BFD07}"/>
                </a:ext>
              </a:extLst>
            </p:cNvPr>
            <p:cNvSpPr/>
            <p:nvPr/>
          </p:nvSpPr>
          <p:spPr>
            <a:xfrm rot="-9550392">
              <a:off x="3540548" y="1213687"/>
              <a:ext cx="44614" cy="151580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62;p34">
              <a:extLst>
                <a:ext uri="{FF2B5EF4-FFF2-40B4-BE49-F238E27FC236}">
                  <a16:creationId xmlns:a16="http://schemas.microsoft.com/office/drawing/2014/main" id="{C45A8302-1250-4A1E-8C71-3AAABCFADDE2}"/>
                </a:ext>
              </a:extLst>
            </p:cNvPr>
            <p:cNvSpPr/>
            <p:nvPr/>
          </p:nvSpPr>
          <p:spPr>
            <a:xfrm rot="-9550392">
              <a:off x="3502686" y="1363468"/>
              <a:ext cx="21423" cy="18917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1198;p42">
            <a:extLst>
              <a:ext uri="{FF2B5EF4-FFF2-40B4-BE49-F238E27FC236}">
                <a16:creationId xmlns:a16="http://schemas.microsoft.com/office/drawing/2014/main" id="{7138AFBA-9B3C-4A83-B8A3-D93DD6986824}"/>
              </a:ext>
            </a:extLst>
          </p:cNvPr>
          <p:cNvGrpSpPr/>
          <p:nvPr/>
        </p:nvGrpSpPr>
        <p:grpSpPr>
          <a:xfrm>
            <a:off x="1216533" y="1240417"/>
            <a:ext cx="1913891" cy="2662665"/>
            <a:chOff x="4876438" y="1588875"/>
            <a:chExt cx="504625" cy="702050"/>
          </a:xfrm>
        </p:grpSpPr>
        <p:sp>
          <p:nvSpPr>
            <p:cNvPr id="42" name="Google Shape;1199;p42">
              <a:extLst>
                <a:ext uri="{FF2B5EF4-FFF2-40B4-BE49-F238E27FC236}">
                  <a16:creationId xmlns:a16="http://schemas.microsoft.com/office/drawing/2014/main" id="{A71BD1AE-1C40-40BE-98B4-7A6D89EE9232}"/>
                </a:ext>
              </a:extLst>
            </p:cNvPr>
            <p:cNvSpPr/>
            <p:nvPr/>
          </p:nvSpPr>
          <p:spPr>
            <a:xfrm>
              <a:off x="5007638" y="1788100"/>
              <a:ext cx="373425" cy="502825"/>
            </a:xfrm>
            <a:custGeom>
              <a:avLst/>
              <a:gdLst/>
              <a:ahLst/>
              <a:cxnLst/>
              <a:rect l="l" t="t" r="r" b="b"/>
              <a:pathLst>
                <a:path w="14937" h="20113" extrusionOk="0">
                  <a:moveTo>
                    <a:pt x="2049" y="0"/>
                  </a:moveTo>
                  <a:lnTo>
                    <a:pt x="2049" y="8745"/>
                  </a:lnTo>
                  <a:cubicBezTo>
                    <a:pt x="2549" y="7653"/>
                    <a:pt x="3644" y="6949"/>
                    <a:pt x="4844" y="6949"/>
                  </a:cubicBezTo>
                  <a:cubicBezTo>
                    <a:pt x="6537" y="6949"/>
                    <a:pt x="7916" y="8327"/>
                    <a:pt x="7916" y="10021"/>
                  </a:cubicBezTo>
                  <a:cubicBezTo>
                    <a:pt x="7916" y="11716"/>
                    <a:pt x="6539" y="13092"/>
                    <a:pt x="4844" y="13092"/>
                  </a:cubicBezTo>
                  <a:lnTo>
                    <a:pt x="1" y="16602"/>
                  </a:lnTo>
                  <a:lnTo>
                    <a:pt x="4844" y="20113"/>
                  </a:lnTo>
                  <a:cubicBezTo>
                    <a:pt x="10408" y="20113"/>
                    <a:pt x="14937" y="15587"/>
                    <a:pt x="14937" y="10021"/>
                  </a:cubicBezTo>
                  <a:cubicBezTo>
                    <a:pt x="14934" y="4862"/>
                    <a:pt x="11047" y="599"/>
                    <a:pt x="6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00;p42">
              <a:extLst>
                <a:ext uri="{FF2B5EF4-FFF2-40B4-BE49-F238E27FC236}">
                  <a16:creationId xmlns:a16="http://schemas.microsoft.com/office/drawing/2014/main" id="{62E20D02-2809-47D9-BB38-7D972FD94875}"/>
                </a:ext>
              </a:extLst>
            </p:cNvPr>
            <p:cNvSpPr/>
            <p:nvPr/>
          </p:nvSpPr>
          <p:spPr>
            <a:xfrm>
              <a:off x="4876438" y="1588875"/>
              <a:ext cx="336900" cy="702050"/>
            </a:xfrm>
            <a:custGeom>
              <a:avLst/>
              <a:gdLst/>
              <a:ahLst/>
              <a:cxnLst/>
              <a:rect l="l" t="t" r="r" b="b"/>
              <a:pathLst>
                <a:path w="13476" h="28082" extrusionOk="0">
                  <a:moveTo>
                    <a:pt x="9480" y="1"/>
                  </a:moveTo>
                  <a:cubicBezTo>
                    <a:pt x="8149" y="1"/>
                    <a:pt x="6876" y="762"/>
                    <a:pt x="6286" y="2050"/>
                  </a:cubicBezTo>
                  <a:lnTo>
                    <a:pt x="912" y="13792"/>
                  </a:lnTo>
                  <a:lnTo>
                    <a:pt x="912" y="13794"/>
                  </a:lnTo>
                  <a:cubicBezTo>
                    <a:pt x="308" y="15118"/>
                    <a:pt x="0" y="16528"/>
                    <a:pt x="0" y="17990"/>
                  </a:cubicBezTo>
                  <a:cubicBezTo>
                    <a:pt x="0" y="23553"/>
                    <a:pt x="4526" y="28082"/>
                    <a:pt x="10092" y="28082"/>
                  </a:cubicBezTo>
                  <a:cubicBezTo>
                    <a:pt x="9122" y="27112"/>
                    <a:pt x="8638" y="25843"/>
                    <a:pt x="8638" y="24571"/>
                  </a:cubicBezTo>
                  <a:cubicBezTo>
                    <a:pt x="8638" y="23300"/>
                    <a:pt x="9122" y="22031"/>
                    <a:pt x="10092" y="21061"/>
                  </a:cubicBezTo>
                  <a:cubicBezTo>
                    <a:pt x="8400" y="21061"/>
                    <a:pt x="7021" y="19685"/>
                    <a:pt x="7021" y="17990"/>
                  </a:cubicBezTo>
                  <a:cubicBezTo>
                    <a:pt x="7021" y="17542"/>
                    <a:pt x="7114" y="17113"/>
                    <a:pt x="7295" y="16715"/>
                  </a:cubicBezTo>
                  <a:lnTo>
                    <a:pt x="11295" y="7972"/>
                  </a:lnTo>
                  <a:lnTo>
                    <a:pt x="12667" y="4972"/>
                  </a:lnTo>
                  <a:cubicBezTo>
                    <a:pt x="13476" y="3208"/>
                    <a:pt x="12702" y="1125"/>
                    <a:pt x="10938" y="320"/>
                  </a:cubicBezTo>
                  <a:cubicBezTo>
                    <a:pt x="10465" y="103"/>
                    <a:pt x="9969" y="1"/>
                    <a:pt x="9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01;p42">
              <a:extLst>
                <a:ext uri="{FF2B5EF4-FFF2-40B4-BE49-F238E27FC236}">
                  <a16:creationId xmlns:a16="http://schemas.microsoft.com/office/drawing/2014/main" id="{B52DEC36-7781-44EB-9D35-7C3874FF4794}"/>
                </a:ext>
              </a:extLst>
            </p:cNvPr>
            <p:cNvSpPr/>
            <p:nvPr/>
          </p:nvSpPr>
          <p:spPr>
            <a:xfrm>
              <a:off x="4973913" y="1873150"/>
              <a:ext cx="83525" cy="66475"/>
            </a:xfrm>
            <a:custGeom>
              <a:avLst/>
              <a:gdLst/>
              <a:ahLst/>
              <a:cxnLst/>
              <a:rect l="l" t="t" r="r" b="b"/>
              <a:pathLst>
                <a:path w="3341" h="2659" extrusionOk="0">
                  <a:moveTo>
                    <a:pt x="1666" y="1"/>
                  </a:moveTo>
                  <a:cubicBezTo>
                    <a:pt x="748" y="1"/>
                    <a:pt x="4" y="595"/>
                    <a:pt x="2" y="1325"/>
                  </a:cubicBezTo>
                  <a:cubicBezTo>
                    <a:pt x="1" y="2059"/>
                    <a:pt x="746" y="2655"/>
                    <a:pt x="1667" y="2658"/>
                  </a:cubicBezTo>
                  <a:cubicBezTo>
                    <a:pt x="1668" y="2658"/>
                    <a:pt x="1669" y="2658"/>
                    <a:pt x="1670" y="2658"/>
                  </a:cubicBezTo>
                  <a:cubicBezTo>
                    <a:pt x="2591" y="2658"/>
                    <a:pt x="3336" y="2065"/>
                    <a:pt x="3339" y="1332"/>
                  </a:cubicBezTo>
                  <a:cubicBezTo>
                    <a:pt x="3340" y="598"/>
                    <a:pt x="2593" y="2"/>
                    <a:pt x="1673" y="1"/>
                  </a:cubicBezTo>
                  <a:cubicBezTo>
                    <a:pt x="1671" y="1"/>
                    <a:pt x="1668" y="1"/>
                    <a:pt x="1666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02;p42">
              <a:extLst>
                <a:ext uri="{FF2B5EF4-FFF2-40B4-BE49-F238E27FC236}">
                  <a16:creationId xmlns:a16="http://schemas.microsoft.com/office/drawing/2014/main" id="{6F4884C2-FFA2-49E7-A58C-45032E1CDCF1}"/>
                </a:ext>
              </a:extLst>
            </p:cNvPr>
            <p:cNvSpPr/>
            <p:nvPr/>
          </p:nvSpPr>
          <p:spPr>
            <a:xfrm>
              <a:off x="5199963" y="1873625"/>
              <a:ext cx="83500" cy="66450"/>
            </a:xfrm>
            <a:custGeom>
              <a:avLst/>
              <a:gdLst/>
              <a:ahLst/>
              <a:cxnLst/>
              <a:rect l="l" t="t" r="r" b="b"/>
              <a:pathLst>
                <a:path w="3340" h="2658" extrusionOk="0">
                  <a:moveTo>
                    <a:pt x="1669" y="1"/>
                  </a:moveTo>
                  <a:cubicBezTo>
                    <a:pt x="750" y="1"/>
                    <a:pt x="3" y="593"/>
                    <a:pt x="2" y="1326"/>
                  </a:cubicBezTo>
                  <a:cubicBezTo>
                    <a:pt x="0" y="2060"/>
                    <a:pt x="746" y="2656"/>
                    <a:pt x="1666" y="2658"/>
                  </a:cubicBezTo>
                  <a:cubicBezTo>
                    <a:pt x="1669" y="2658"/>
                    <a:pt x="1671" y="2658"/>
                    <a:pt x="1673" y="2658"/>
                  </a:cubicBezTo>
                  <a:cubicBezTo>
                    <a:pt x="2592" y="2658"/>
                    <a:pt x="3335" y="2066"/>
                    <a:pt x="3338" y="1334"/>
                  </a:cubicBezTo>
                  <a:cubicBezTo>
                    <a:pt x="3340" y="600"/>
                    <a:pt x="2593" y="4"/>
                    <a:pt x="1672" y="1"/>
                  </a:cubicBezTo>
                  <a:cubicBezTo>
                    <a:pt x="1671" y="1"/>
                    <a:pt x="1670" y="1"/>
                    <a:pt x="1669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03;p42">
              <a:extLst>
                <a:ext uri="{FF2B5EF4-FFF2-40B4-BE49-F238E27FC236}">
                  <a16:creationId xmlns:a16="http://schemas.microsoft.com/office/drawing/2014/main" id="{BE4A5F2D-4940-4877-8877-70F69671099C}"/>
                </a:ext>
              </a:extLst>
            </p:cNvPr>
            <p:cNvSpPr/>
            <p:nvPr/>
          </p:nvSpPr>
          <p:spPr>
            <a:xfrm>
              <a:off x="5015688" y="1854125"/>
              <a:ext cx="21200" cy="38200"/>
            </a:xfrm>
            <a:custGeom>
              <a:avLst/>
              <a:gdLst/>
              <a:ahLst/>
              <a:cxnLst/>
              <a:rect l="l" t="t" r="r" b="b"/>
              <a:pathLst>
                <a:path w="848" h="1528" extrusionOk="0">
                  <a:moveTo>
                    <a:pt x="424" y="1"/>
                  </a:moveTo>
                  <a:cubicBezTo>
                    <a:pt x="190" y="1"/>
                    <a:pt x="0" y="192"/>
                    <a:pt x="0" y="424"/>
                  </a:cubicBezTo>
                  <a:lnTo>
                    <a:pt x="0" y="1104"/>
                  </a:lnTo>
                  <a:cubicBezTo>
                    <a:pt x="0" y="1337"/>
                    <a:pt x="190" y="1528"/>
                    <a:pt x="424" y="1528"/>
                  </a:cubicBezTo>
                  <a:cubicBezTo>
                    <a:pt x="657" y="1528"/>
                    <a:pt x="848" y="1337"/>
                    <a:pt x="848" y="1104"/>
                  </a:cubicBezTo>
                  <a:lnTo>
                    <a:pt x="848" y="424"/>
                  </a:lnTo>
                  <a:cubicBezTo>
                    <a:pt x="848" y="192"/>
                    <a:pt x="657" y="1"/>
                    <a:pt x="42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04;p42">
              <a:extLst>
                <a:ext uri="{FF2B5EF4-FFF2-40B4-BE49-F238E27FC236}">
                  <a16:creationId xmlns:a16="http://schemas.microsoft.com/office/drawing/2014/main" id="{144FFEC0-664E-42BD-8C6E-A9217415A408}"/>
                </a:ext>
              </a:extLst>
            </p:cNvPr>
            <p:cNvSpPr/>
            <p:nvPr/>
          </p:nvSpPr>
          <p:spPr>
            <a:xfrm>
              <a:off x="5220363" y="1854125"/>
              <a:ext cx="21200" cy="38200"/>
            </a:xfrm>
            <a:custGeom>
              <a:avLst/>
              <a:gdLst/>
              <a:ahLst/>
              <a:cxnLst/>
              <a:rect l="l" t="t" r="r" b="b"/>
              <a:pathLst>
                <a:path w="848" h="1528" extrusionOk="0">
                  <a:moveTo>
                    <a:pt x="424" y="1"/>
                  </a:moveTo>
                  <a:cubicBezTo>
                    <a:pt x="190" y="1"/>
                    <a:pt x="0" y="192"/>
                    <a:pt x="0" y="424"/>
                  </a:cubicBezTo>
                  <a:lnTo>
                    <a:pt x="0" y="1104"/>
                  </a:lnTo>
                  <a:cubicBezTo>
                    <a:pt x="0" y="1337"/>
                    <a:pt x="190" y="1528"/>
                    <a:pt x="424" y="1528"/>
                  </a:cubicBezTo>
                  <a:cubicBezTo>
                    <a:pt x="657" y="1528"/>
                    <a:pt x="848" y="1337"/>
                    <a:pt x="848" y="1104"/>
                  </a:cubicBezTo>
                  <a:lnTo>
                    <a:pt x="848" y="424"/>
                  </a:lnTo>
                  <a:cubicBezTo>
                    <a:pt x="848" y="192"/>
                    <a:pt x="657" y="1"/>
                    <a:pt x="42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205;p42">
              <a:extLst>
                <a:ext uri="{FF2B5EF4-FFF2-40B4-BE49-F238E27FC236}">
                  <a16:creationId xmlns:a16="http://schemas.microsoft.com/office/drawing/2014/main" id="{9CE59FB8-BF10-4D44-92E9-539545F85DB4}"/>
                </a:ext>
              </a:extLst>
            </p:cNvPr>
            <p:cNvSpPr/>
            <p:nvPr/>
          </p:nvSpPr>
          <p:spPr>
            <a:xfrm>
              <a:off x="5050363" y="1876300"/>
              <a:ext cx="156800" cy="60275"/>
            </a:xfrm>
            <a:custGeom>
              <a:avLst/>
              <a:gdLst/>
              <a:ahLst/>
              <a:cxnLst/>
              <a:rect l="l" t="t" r="r" b="b"/>
              <a:pathLst>
                <a:path w="6272" h="2411" extrusionOk="0">
                  <a:moveTo>
                    <a:pt x="2302" y="1"/>
                  </a:moveTo>
                  <a:cubicBezTo>
                    <a:pt x="1915" y="1"/>
                    <a:pt x="1490" y="185"/>
                    <a:pt x="1158" y="533"/>
                  </a:cubicBezTo>
                  <a:cubicBezTo>
                    <a:pt x="506" y="1215"/>
                    <a:pt x="1" y="1854"/>
                    <a:pt x="198" y="2196"/>
                  </a:cubicBezTo>
                  <a:cubicBezTo>
                    <a:pt x="286" y="2350"/>
                    <a:pt x="497" y="2411"/>
                    <a:pt x="786" y="2411"/>
                  </a:cubicBezTo>
                  <a:cubicBezTo>
                    <a:pt x="1141" y="2411"/>
                    <a:pt x="1613" y="2319"/>
                    <a:pt x="2119" y="2196"/>
                  </a:cubicBezTo>
                  <a:cubicBezTo>
                    <a:pt x="2575" y="2085"/>
                    <a:pt x="2939" y="1820"/>
                    <a:pt x="3138" y="1495"/>
                  </a:cubicBezTo>
                  <a:cubicBezTo>
                    <a:pt x="3334" y="1820"/>
                    <a:pt x="3699" y="2085"/>
                    <a:pt x="4155" y="2196"/>
                  </a:cubicBezTo>
                  <a:cubicBezTo>
                    <a:pt x="4661" y="2319"/>
                    <a:pt x="5133" y="2411"/>
                    <a:pt x="5488" y="2411"/>
                  </a:cubicBezTo>
                  <a:cubicBezTo>
                    <a:pt x="5776" y="2411"/>
                    <a:pt x="5987" y="2350"/>
                    <a:pt x="6076" y="2196"/>
                  </a:cubicBezTo>
                  <a:cubicBezTo>
                    <a:pt x="6272" y="1851"/>
                    <a:pt x="5763" y="1215"/>
                    <a:pt x="5113" y="533"/>
                  </a:cubicBezTo>
                  <a:cubicBezTo>
                    <a:pt x="4780" y="185"/>
                    <a:pt x="4356" y="2"/>
                    <a:pt x="3968" y="2"/>
                  </a:cubicBezTo>
                  <a:cubicBezTo>
                    <a:pt x="3637" y="2"/>
                    <a:pt x="3333" y="135"/>
                    <a:pt x="3135" y="412"/>
                  </a:cubicBezTo>
                  <a:cubicBezTo>
                    <a:pt x="2937" y="134"/>
                    <a:pt x="2633" y="1"/>
                    <a:pt x="23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74236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32099E-6 L 0.38593 0.0129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/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describe the topic of the section here</a:t>
            </a:r>
            <a:endParaRPr dirty="0"/>
          </a:p>
        </p:txBody>
      </p:sp>
      <p:grpSp>
        <p:nvGrpSpPr>
          <p:cNvPr id="606" name="Google Shape;606;p34"/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607" name="Google Shape;607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4"/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/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4"/>
          <p:cNvGrpSpPr/>
          <p:nvPr/>
        </p:nvGrpSpPr>
        <p:grpSpPr>
          <a:xfrm rot="10800000" flipH="1">
            <a:off x="8359374" y="3958961"/>
            <a:ext cx="64625" cy="644529"/>
            <a:chOff x="14673982" y="2858851"/>
            <a:chExt cx="73781" cy="735848"/>
          </a:xfrm>
        </p:grpSpPr>
        <p:sp>
          <p:nvSpPr>
            <p:cNvPr id="616" name="Google Shape;616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572A9A6-79A2-762D-DD91-6C693B3A27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3" t="54238" r="10787" b="23029"/>
          <a:stretch/>
        </p:blipFill>
        <p:spPr>
          <a:xfrm>
            <a:off x="1176466" y="823077"/>
            <a:ext cx="7785849" cy="328903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370C823-90F9-1C1D-57EC-47FD40F52A72}"/>
              </a:ext>
            </a:extLst>
          </p:cNvPr>
          <p:cNvSpPr txBox="1"/>
          <p:nvPr/>
        </p:nvSpPr>
        <p:spPr>
          <a:xfrm>
            <a:off x="2082077" y="732686"/>
            <a:ext cx="18841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rgbClr val="002060"/>
                </a:solidFill>
                <a:latin typeface="Print Bold" panose="02000000000000000000" pitchFamily="2" charset="0"/>
              </a:rPr>
              <a:t>six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8965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/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describe the topic of the section here</a:t>
            </a:r>
            <a:endParaRPr dirty="0"/>
          </a:p>
        </p:txBody>
      </p:sp>
      <p:grpSp>
        <p:nvGrpSpPr>
          <p:cNvPr id="606" name="Google Shape;606;p34"/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607" name="Google Shape;607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4"/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/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4"/>
          <p:cNvGrpSpPr/>
          <p:nvPr/>
        </p:nvGrpSpPr>
        <p:grpSpPr>
          <a:xfrm rot="10800000" flipH="1">
            <a:off x="8359374" y="3958961"/>
            <a:ext cx="64625" cy="644529"/>
            <a:chOff x="14673982" y="2858851"/>
            <a:chExt cx="73781" cy="735848"/>
          </a:xfrm>
        </p:grpSpPr>
        <p:sp>
          <p:nvSpPr>
            <p:cNvPr id="616" name="Google Shape;616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AF5C9FB-BF79-4253-8FA4-EF4070D3712B}"/>
              </a:ext>
            </a:extLst>
          </p:cNvPr>
          <p:cNvGrpSpPr/>
          <p:nvPr/>
        </p:nvGrpSpPr>
        <p:grpSpPr>
          <a:xfrm>
            <a:off x="3273310" y="1828336"/>
            <a:ext cx="5349365" cy="2172728"/>
            <a:chOff x="4504063" y="2752539"/>
            <a:chExt cx="1072331" cy="881063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8B9A178-95A5-41E0-8204-1B3E38717539}"/>
                </a:ext>
              </a:extLst>
            </p:cNvPr>
            <p:cNvGrpSpPr/>
            <p:nvPr/>
          </p:nvGrpSpPr>
          <p:grpSpPr>
            <a:xfrm>
              <a:off x="4504063" y="2802690"/>
              <a:ext cx="1006549" cy="673395"/>
              <a:chOff x="6932428" y="2799907"/>
              <a:chExt cx="1415744" cy="630864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D6784E0F-A417-4C68-818B-76DC11B99BAC}"/>
                  </a:ext>
                </a:extLst>
              </p:cNvPr>
              <p:cNvCxnSpPr/>
              <p:nvPr/>
            </p:nvCxnSpPr>
            <p:spPr>
              <a:xfrm>
                <a:off x="6932428" y="2799907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5E842A1B-A5D8-471F-866D-162EAC383BA4}"/>
                  </a:ext>
                </a:extLst>
              </p:cNvPr>
              <p:cNvCxnSpPr/>
              <p:nvPr/>
            </p:nvCxnSpPr>
            <p:spPr>
              <a:xfrm>
                <a:off x="6932428" y="3430771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FCC2D0C2-0DDF-482A-9E3D-7650467533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2428" y="3115340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ED46204-67D1-4CDD-B901-0CA1A22EA07B}"/>
                </a:ext>
              </a:extLst>
            </p:cNvPr>
            <p:cNvSpPr txBox="1"/>
            <p:nvPr/>
          </p:nvSpPr>
          <p:spPr>
            <a:xfrm>
              <a:off x="4526851" y="2752539"/>
              <a:ext cx="1049543" cy="881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0" dirty="0">
                  <a:latin typeface="Print Bold" panose="02000000000000000000" pitchFamily="2" charset="0"/>
                </a:rPr>
                <a:t>seven</a:t>
              </a:r>
            </a:p>
          </p:txBody>
        </p:sp>
      </p:grpSp>
      <p:grpSp>
        <p:nvGrpSpPr>
          <p:cNvPr id="101" name="Google Shape;651;p34">
            <a:extLst>
              <a:ext uri="{FF2B5EF4-FFF2-40B4-BE49-F238E27FC236}">
                <a16:creationId xmlns:a16="http://schemas.microsoft.com/office/drawing/2014/main" id="{39603630-CB73-4DA1-93C6-397765662CC2}"/>
              </a:ext>
            </a:extLst>
          </p:cNvPr>
          <p:cNvGrpSpPr/>
          <p:nvPr/>
        </p:nvGrpSpPr>
        <p:grpSpPr>
          <a:xfrm rot="10578731">
            <a:off x="4173697" y="1002582"/>
            <a:ext cx="644507" cy="952054"/>
            <a:chOff x="3180240" y="1002034"/>
            <a:chExt cx="644507" cy="952054"/>
          </a:xfrm>
        </p:grpSpPr>
        <p:sp>
          <p:nvSpPr>
            <p:cNvPr id="102" name="Google Shape;652;p34">
              <a:extLst>
                <a:ext uri="{FF2B5EF4-FFF2-40B4-BE49-F238E27FC236}">
                  <a16:creationId xmlns:a16="http://schemas.microsoft.com/office/drawing/2014/main" id="{2885690C-C298-423E-9171-855C177CCD0F}"/>
                </a:ext>
              </a:extLst>
            </p:cNvPr>
            <p:cNvSpPr/>
            <p:nvPr/>
          </p:nvSpPr>
          <p:spPr>
            <a:xfrm rot="-9550392">
              <a:off x="3618104" y="1025020"/>
              <a:ext cx="171460" cy="229416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53;p34">
              <a:extLst>
                <a:ext uri="{FF2B5EF4-FFF2-40B4-BE49-F238E27FC236}">
                  <a16:creationId xmlns:a16="http://schemas.microsoft.com/office/drawing/2014/main" id="{0EE9F9BA-CDD1-45C9-A2F2-2FB16B6B63FD}"/>
                </a:ext>
              </a:extLst>
            </p:cNvPr>
            <p:cNvSpPr/>
            <p:nvPr/>
          </p:nvSpPr>
          <p:spPr>
            <a:xfrm rot="-9550392">
              <a:off x="3352244" y="1124777"/>
              <a:ext cx="292375" cy="769908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54;p34">
              <a:extLst>
                <a:ext uri="{FF2B5EF4-FFF2-40B4-BE49-F238E27FC236}">
                  <a16:creationId xmlns:a16="http://schemas.microsoft.com/office/drawing/2014/main" id="{327F2890-47A5-4294-9A16-2929EB763DA9}"/>
                </a:ext>
              </a:extLst>
            </p:cNvPr>
            <p:cNvSpPr/>
            <p:nvPr/>
          </p:nvSpPr>
          <p:spPr>
            <a:xfrm rot="-9550392">
              <a:off x="3708177" y="1036830"/>
              <a:ext cx="81660" cy="77022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55;p34">
              <a:extLst>
                <a:ext uri="{FF2B5EF4-FFF2-40B4-BE49-F238E27FC236}">
                  <a16:creationId xmlns:a16="http://schemas.microsoft.com/office/drawing/2014/main" id="{6A4B179B-2636-474C-81B7-DDB2317482B5}"/>
                </a:ext>
              </a:extLst>
            </p:cNvPr>
            <p:cNvSpPr/>
            <p:nvPr/>
          </p:nvSpPr>
          <p:spPr>
            <a:xfrm rot="-9550392">
              <a:off x="3189937" y="1837761"/>
              <a:ext cx="178770" cy="87402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56;p34">
              <a:extLst>
                <a:ext uri="{FF2B5EF4-FFF2-40B4-BE49-F238E27FC236}">
                  <a16:creationId xmlns:a16="http://schemas.microsoft.com/office/drawing/2014/main" id="{59274475-CA29-4456-8CF4-BCD531BE089F}"/>
                </a:ext>
              </a:extLst>
            </p:cNvPr>
            <p:cNvSpPr/>
            <p:nvPr/>
          </p:nvSpPr>
          <p:spPr>
            <a:xfrm rot="-9550392">
              <a:off x="3208839" y="1785021"/>
              <a:ext cx="202566" cy="91036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57;p34">
              <a:extLst>
                <a:ext uri="{FF2B5EF4-FFF2-40B4-BE49-F238E27FC236}">
                  <a16:creationId xmlns:a16="http://schemas.microsoft.com/office/drawing/2014/main" id="{00A928A9-747C-4C17-8B7B-DDE6F1615151}"/>
                </a:ext>
              </a:extLst>
            </p:cNvPr>
            <p:cNvSpPr/>
            <p:nvPr/>
          </p:nvSpPr>
          <p:spPr>
            <a:xfrm rot="-9550392">
              <a:off x="3237015" y="1833172"/>
              <a:ext cx="146196" cy="34325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58;p34">
              <a:extLst>
                <a:ext uri="{FF2B5EF4-FFF2-40B4-BE49-F238E27FC236}">
                  <a16:creationId xmlns:a16="http://schemas.microsoft.com/office/drawing/2014/main" id="{1A0F83DC-B7B7-4B83-8D2A-C7F9C3A1EA2A}"/>
                </a:ext>
              </a:extLst>
            </p:cNvPr>
            <p:cNvSpPr/>
            <p:nvPr/>
          </p:nvSpPr>
          <p:spPr>
            <a:xfrm rot="-9550392">
              <a:off x="3233643" y="1797051"/>
              <a:ext cx="146179" cy="34317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59;p34">
              <a:extLst>
                <a:ext uri="{FF2B5EF4-FFF2-40B4-BE49-F238E27FC236}">
                  <a16:creationId xmlns:a16="http://schemas.microsoft.com/office/drawing/2014/main" id="{56D2DDE3-8DD6-4557-917E-E7732BEC0E9D}"/>
                </a:ext>
              </a:extLst>
            </p:cNvPr>
            <p:cNvSpPr/>
            <p:nvPr/>
          </p:nvSpPr>
          <p:spPr>
            <a:xfrm rot="-9550392">
              <a:off x="3469194" y="1172228"/>
              <a:ext cx="123370" cy="681361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60;p34">
              <a:extLst>
                <a:ext uri="{FF2B5EF4-FFF2-40B4-BE49-F238E27FC236}">
                  <a16:creationId xmlns:a16="http://schemas.microsoft.com/office/drawing/2014/main" id="{3B48B497-F32D-44B2-8630-2404EEFA5AEC}"/>
                </a:ext>
              </a:extLst>
            </p:cNvPr>
            <p:cNvSpPr/>
            <p:nvPr/>
          </p:nvSpPr>
          <p:spPr>
            <a:xfrm rot="-9550392">
              <a:off x="3417392" y="1141834"/>
              <a:ext cx="123370" cy="681345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61;p34">
              <a:extLst>
                <a:ext uri="{FF2B5EF4-FFF2-40B4-BE49-F238E27FC236}">
                  <a16:creationId xmlns:a16="http://schemas.microsoft.com/office/drawing/2014/main" id="{C6733AF1-980F-4249-A405-BF7A1D4BFD07}"/>
                </a:ext>
              </a:extLst>
            </p:cNvPr>
            <p:cNvSpPr/>
            <p:nvPr/>
          </p:nvSpPr>
          <p:spPr>
            <a:xfrm rot="-9550392">
              <a:off x="3540548" y="1213687"/>
              <a:ext cx="44614" cy="151580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62;p34">
              <a:extLst>
                <a:ext uri="{FF2B5EF4-FFF2-40B4-BE49-F238E27FC236}">
                  <a16:creationId xmlns:a16="http://schemas.microsoft.com/office/drawing/2014/main" id="{C45A8302-1250-4A1E-8C71-3AAABCFADDE2}"/>
                </a:ext>
              </a:extLst>
            </p:cNvPr>
            <p:cNvSpPr/>
            <p:nvPr/>
          </p:nvSpPr>
          <p:spPr>
            <a:xfrm rot="-9550392">
              <a:off x="3502686" y="1363468"/>
              <a:ext cx="21423" cy="18917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1322;p43">
            <a:extLst>
              <a:ext uri="{FF2B5EF4-FFF2-40B4-BE49-F238E27FC236}">
                <a16:creationId xmlns:a16="http://schemas.microsoft.com/office/drawing/2014/main" id="{8CCB42F6-33E5-488E-8EBC-DA962C524909}"/>
              </a:ext>
            </a:extLst>
          </p:cNvPr>
          <p:cNvGrpSpPr/>
          <p:nvPr/>
        </p:nvGrpSpPr>
        <p:grpSpPr>
          <a:xfrm>
            <a:off x="1007145" y="1334392"/>
            <a:ext cx="2013881" cy="2675046"/>
            <a:chOff x="3633600" y="1631688"/>
            <a:chExt cx="528550" cy="702075"/>
          </a:xfrm>
        </p:grpSpPr>
        <p:sp>
          <p:nvSpPr>
            <p:cNvPr id="48" name="Google Shape;1323;p43">
              <a:extLst>
                <a:ext uri="{FF2B5EF4-FFF2-40B4-BE49-F238E27FC236}">
                  <a16:creationId xmlns:a16="http://schemas.microsoft.com/office/drawing/2014/main" id="{22101875-28C2-4521-9252-B20A90F465E9}"/>
                </a:ext>
              </a:extLst>
            </p:cNvPr>
            <p:cNvSpPr/>
            <p:nvPr/>
          </p:nvSpPr>
          <p:spPr>
            <a:xfrm>
              <a:off x="4040500" y="1689188"/>
              <a:ext cx="109000" cy="102650"/>
            </a:xfrm>
            <a:custGeom>
              <a:avLst/>
              <a:gdLst/>
              <a:ahLst/>
              <a:cxnLst/>
              <a:rect l="l" t="t" r="r" b="b"/>
              <a:pathLst>
                <a:path w="4360" h="4106" extrusionOk="0">
                  <a:moveTo>
                    <a:pt x="3042" y="0"/>
                  </a:moveTo>
                  <a:cubicBezTo>
                    <a:pt x="2296" y="0"/>
                    <a:pt x="1552" y="285"/>
                    <a:pt x="981" y="855"/>
                  </a:cubicBezTo>
                  <a:cubicBezTo>
                    <a:pt x="283" y="1553"/>
                    <a:pt x="1" y="2536"/>
                    <a:pt x="183" y="3476"/>
                  </a:cubicBezTo>
                  <a:cubicBezTo>
                    <a:pt x="240" y="3766"/>
                    <a:pt x="469" y="3994"/>
                    <a:pt x="759" y="4052"/>
                  </a:cubicBezTo>
                  <a:cubicBezTo>
                    <a:pt x="944" y="4088"/>
                    <a:pt x="1132" y="4106"/>
                    <a:pt x="1320" y="4106"/>
                  </a:cubicBezTo>
                  <a:cubicBezTo>
                    <a:pt x="2066" y="4106"/>
                    <a:pt x="2811" y="3822"/>
                    <a:pt x="3380" y="3253"/>
                  </a:cubicBezTo>
                  <a:cubicBezTo>
                    <a:pt x="4094" y="2539"/>
                    <a:pt x="4360" y="1551"/>
                    <a:pt x="4180" y="632"/>
                  </a:cubicBezTo>
                  <a:cubicBezTo>
                    <a:pt x="4123" y="340"/>
                    <a:pt x="3894" y="112"/>
                    <a:pt x="3603" y="55"/>
                  </a:cubicBezTo>
                  <a:cubicBezTo>
                    <a:pt x="3418" y="18"/>
                    <a:pt x="3230" y="0"/>
                    <a:pt x="30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324;p43">
              <a:extLst>
                <a:ext uri="{FF2B5EF4-FFF2-40B4-BE49-F238E27FC236}">
                  <a16:creationId xmlns:a16="http://schemas.microsoft.com/office/drawing/2014/main" id="{20A0DB75-1A8B-465D-9BD5-4DBBE594751D}"/>
                </a:ext>
              </a:extLst>
            </p:cNvPr>
            <p:cNvSpPr/>
            <p:nvPr/>
          </p:nvSpPr>
          <p:spPr>
            <a:xfrm>
              <a:off x="4042550" y="1764838"/>
              <a:ext cx="119600" cy="112675"/>
            </a:xfrm>
            <a:custGeom>
              <a:avLst/>
              <a:gdLst/>
              <a:ahLst/>
              <a:cxnLst/>
              <a:rect l="l" t="t" r="r" b="b"/>
              <a:pathLst>
                <a:path w="4784" h="4507" extrusionOk="0">
                  <a:moveTo>
                    <a:pt x="1444" y="0"/>
                  </a:moveTo>
                  <a:cubicBezTo>
                    <a:pt x="1238" y="0"/>
                    <a:pt x="1033" y="20"/>
                    <a:pt x="831" y="59"/>
                  </a:cubicBezTo>
                  <a:cubicBezTo>
                    <a:pt x="510" y="122"/>
                    <a:pt x="260" y="372"/>
                    <a:pt x="199" y="691"/>
                  </a:cubicBezTo>
                  <a:cubicBezTo>
                    <a:pt x="0" y="1701"/>
                    <a:pt x="293" y="2787"/>
                    <a:pt x="1076" y="3569"/>
                  </a:cubicBezTo>
                  <a:cubicBezTo>
                    <a:pt x="1702" y="4194"/>
                    <a:pt x="2521" y="4506"/>
                    <a:pt x="3340" y="4506"/>
                  </a:cubicBezTo>
                  <a:cubicBezTo>
                    <a:pt x="3546" y="4506"/>
                    <a:pt x="3752" y="4486"/>
                    <a:pt x="3955" y="4447"/>
                  </a:cubicBezTo>
                  <a:cubicBezTo>
                    <a:pt x="4273" y="4385"/>
                    <a:pt x="4523" y="4135"/>
                    <a:pt x="4586" y="3815"/>
                  </a:cubicBezTo>
                  <a:cubicBezTo>
                    <a:pt x="4783" y="2807"/>
                    <a:pt x="4490" y="1721"/>
                    <a:pt x="3707" y="938"/>
                  </a:cubicBezTo>
                  <a:cubicBezTo>
                    <a:pt x="3082" y="312"/>
                    <a:pt x="2263" y="0"/>
                    <a:pt x="1444" y="0"/>
                  </a:cubicBezTo>
                  <a:close/>
                </a:path>
              </a:pathLst>
            </a:custGeom>
            <a:solidFill>
              <a:srgbClr val="7BC7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325;p43">
              <a:extLst>
                <a:ext uri="{FF2B5EF4-FFF2-40B4-BE49-F238E27FC236}">
                  <a16:creationId xmlns:a16="http://schemas.microsoft.com/office/drawing/2014/main" id="{613997D4-78A5-43D7-876B-5C2A5A46A286}"/>
                </a:ext>
              </a:extLst>
            </p:cNvPr>
            <p:cNvSpPr/>
            <p:nvPr/>
          </p:nvSpPr>
          <p:spPr>
            <a:xfrm>
              <a:off x="3953525" y="1717113"/>
              <a:ext cx="142725" cy="157975"/>
            </a:xfrm>
            <a:custGeom>
              <a:avLst/>
              <a:gdLst/>
              <a:ahLst/>
              <a:cxnLst/>
              <a:rect l="l" t="t" r="r" b="b"/>
              <a:pathLst>
                <a:path w="5709" h="6319" extrusionOk="0">
                  <a:moveTo>
                    <a:pt x="1" y="0"/>
                  </a:moveTo>
                  <a:lnTo>
                    <a:pt x="1" y="2152"/>
                  </a:lnTo>
                  <a:cubicBezTo>
                    <a:pt x="2194" y="2152"/>
                    <a:pt x="3948" y="3746"/>
                    <a:pt x="3495" y="5556"/>
                  </a:cubicBezTo>
                  <a:lnTo>
                    <a:pt x="4473" y="6319"/>
                  </a:lnTo>
                  <a:lnTo>
                    <a:pt x="5707" y="5556"/>
                  </a:lnTo>
                  <a:cubicBezTo>
                    <a:pt x="5709" y="2395"/>
                    <a:pt x="3153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326;p43">
              <a:extLst>
                <a:ext uri="{FF2B5EF4-FFF2-40B4-BE49-F238E27FC236}">
                  <a16:creationId xmlns:a16="http://schemas.microsoft.com/office/drawing/2014/main" id="{CDF3AB8D-0756-41C1-8ACC-E2A046A90135}"/>
                </a:ext>
              </a:extLst>
            </p:cNvPr>
            <p:cNvSpPr/>
            <p:nvPr/>
          </p:nvSpPr>
          <p:spPr>
            <a:xfrm>
              <a:off x="3810900" y="1717213"/>
              <a:ext cx="138425" cy="143125"/>
            </a:xfrm>
            <a:custGeom>
              <a:avLst/>
              <a:gdLst/>
              <a:ahLst/>
              <a:cxnLst/>
              <a:rect l="l" t="t" r="r" b="b"/>
              <a:pathLst>
                <a:path w="5537" h="5725" extrusionOk="0">
                  <a:moveTo>
                    <a:pt x="5536" y="1"/>
                  </a:moveTo>
                  <a:lnTo>
                    <a:pt x="5536" y="1"/>
                  </a:lnTo>
                  <a:cubicBezTo>
                    <a:pt x="2463" y="93"/>
                    <a:pt x="1" y="2618"/>
                    <a:pt x="1" y="5724"/>
                  </a:cubicBezTo>
                  <a:lnTo>
                    <a:pt x="1331" y="5724"/>
                  </a:lnTo>
                  <a:lnTo>
                    <a:pt x="2247" y="4432"/>
                  </a:lnTo>
                  <a:cubicBezTo>
                    <a:pt x="2493" y="3448"/>
                    <a:pt x="3336" y="2556"/>
                    <a:pt x="4784" y="2244"/>
                  </a:cubicBezTo>
                  <a:cubicBezTo>
                    <a:pt x="4985" y="1484"/>
                    <a:pt x="5236" y="735"/>
                    <a:pt x="5536" y="1"/>
                  </a:cubicBezTo>
                  <a:close/>
                </a:path>
              </a:pathLst>
            </a:custGeom>
            <a:solidFill>
              <a:srgbClr val="7BC7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327;p43">
              <a:extLst>
                <a:ext uri="{FF2B5EF4-FFF2-40B4-BE49-F238E27FC236}">
                  <a16:creationId xmlns:a16="http://schemas.microsoft.com/office/drawing/2014/main" id="{D998174E-348B-4920-9444-5543C53D4413}"/>
                </a:ext>
              </a:extLst>
            </p:cNvPr>
            <p:cNvSpPr/>
            <p:nvPr/>
          </p:nvSpPr>
          <p:spPr>
            <a:xfrm>
              <a:off x="3815600" y="1644188"/>
              <a:ext cx="263425" cy="677050"/>
            </a:xfrm>
            <a:custGeom>
              <a:avLst/>
              <a:gdLst/>
              <a:ahLst/>
              <a:cxnLst/>
              <a:rect l="l" t="t" r="r" b="b"/>
              <a:pathLst>
                <a:path w="10537" h="27082" extrusionOk="0">
                  <a:moveTo>
                    <a:pt x="5805" y="0"/>
                  </a:moveTo>
                  <a:lnTo>
                    <a:pt x="1" y="23219"/>
                  </a:lnTo>
                  <a:lnTo>
                    <a:pt x="1" y="27082"/>
                  </a:lnTo>
                  <a:lnTo>
                    <a:pt x="3299" y="27082"/>
                  </a:lnTo>
                  <a:cubicBezTo>
                    <a:pt x="4071" y="26620"/>
                    <a:pt x="4666" y="25862"/>
                    <a:pt x="4900" y="24921"/>
                  </a:cubicBezTo>
                  <a:lnTo>
                    <a:pt x="9910" y="4885"/>
                  </a:lnTo>
                  <a:lnTo>
                    <a:pt x="10166" y="3862"/>
                  </a:lnTo>
                  <a:cubicBezTo>
                    <a:pt x="10536" y="2383"/>
                    <a:pt x="9910" y="806"/>
                    <a:pt x="85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328;p43">
              <a:extLst>
                <a:ext uri="{FF2B5EF4-FFF2-40B4-BE49-F238E27FC236}">
                  <a16:creationId xmlns:a16="http://schemas.microsoft.com/office/drawing/2014/main" id="{764297B0-4465-4B0A-9B28-2FD26EF2AD1C}"/>
                </a:ext>
              </a:extLst>
            </p:cNvPr>
            <p:cNvSpPr/>
            <p:nvPr/>
          </p:nvSpPr>
          <p:spPr>
            <a:xfrm>
              <a:off x="3633600" y="1631688"/>
              <a:ext cx="396075" cy="702075"/>
            </a:xfrm>
            <a:custGeom>
              <a:avLst/>
              <a:gdLst/>
              <a:ahLst/>
              <a:cxnLst/>
              <a:rect l="l" t="t" r="r" b="b"/>
              <a:pathLst>
                <a:path w="15843" h="28083" extrusionOk="0">
                  <a:moveTo>
                    <a:pt x="3511" y="0"/>
                  </a:moveTo>
                  <a:cubicBezTo>
                    <a:pt x="1572" y="0"/>
                    <a:pt x="0" y="1572"/>
                    <a:pt x="0" y="3511"/>
                  </a:cubicBezTo>
                  <a:cubicBezTo>
                    <a:pt x="0" y="5450"/>
                    <a:pt x="1572" y="7021"/>
                    <a:pt x="3511" y="7021"/>
                  </a:cubicBezTo>
                  <a:lnTo>
                    <a:pt x="9545" y="7021"/>
                  </a:lnTo>
                  <a:lnTo>
                    <a:pt x="5371" y="23719"/>
                  </a:lnTo>
                  <a:cubicBezTo>
                    <a:pt x="4900" y="25599"/>
                    <a:pt x="6044" y="27507"/>
                    <a:pt x="7926" y="27977"/>
                  </a:cubicBezTo>
                  <a:cubicBezTo>
                    <a:pt x="8212" y="28048"/>
                    <a:pt x="8499" y="28083"/>
                    <a:pt x="8780" y="28083"/>
                  </a:cubicBezTo>
                  <a:cubicBezTo>
                    <a:pt x="9425" y="28083"/>
                    <a:pt x="10046" y="27903"/>
                    <a:pt x="10582" y="27583"/>
                  </a:cubicBezTo>
                  <a:cubicBezTo>
                    <a:pt x="10212" y="27363"/>
                    <a:pt x="9885" y="27077"/>
                    <a:pt x="9615" y="26731"/>
                  </a:cubicBezTo>
                  <a:cubicBezTo>
                    <a:pt x="8949" y="25878"/>
                    <a:pt x="8714" y="24768"/>
                    <a:pt x="8976" y="23719"/>
                  </a:cubicBezTo>
                  <a:lnTo>
                    <a:pt x="14241" y="2660"/>
                  </a:lnTo>
                  <a:cubicBezTo>
                    <a:pt x="14477" y="1720"/>
                    <a:pt x="15073" y="961"/>
                    <a:pt x="15843" y="500"/>
                  </a:cubicBezTo>
                  <a:cubicBezTo>
                    <a:pt x="15304" y="177"/>
                    <a:pt x="14684" y="0"/>
                    <a:pt x="140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29;p43">
              <a:extLst>
                <a:ext uri="{FF2B5EF4-FFF2-40B4-BE49-F238E27FC236}">
                  <a16:creationId xmlns:a16="http://schemas.microsoft.com/office/drawing/2014/main" id="{B04D91DF-78D3-4C21-BE06-B2E19D341174}"/>
                </a:ext>
              </a:extLst>
            </p:cNvPr>
            <p:cNvSpPr/>
            <p:nvPr/>
          </p:nvSpPr>
          <p:spPr>
            <a:xfrm>
              <a:off x="3698150" y="1692663"/>
              <a:ext cx="84225" cy="67050"/>
            </a:xfrm>
            <a:custGeom>
              <a:avLst/>
              <a:gdLst/>
              <a:ahLst/>
              <a:cxnLst/>
              <a:rect l="l" t="t" r="r" b="b"/>
              <a:pathLst>
                <a:path w="3369" h="2682" extrusionOk="0">
                  <a:moveTo>
                    <a:pt x="1684" y="0"/>
                  </a:moveTo>
                  <a:cubicBezTo>
                    <a:pt x="755" y="0"/>
                    <a:pt x="1" y="601"/>
                    <a:pt x="1" y="1342"/>
                  </a:cubicBezTo>
                  <a:cubicBezTo>
                    <a:pt x="1" y="2081"/>
                    <a:pt x="755" y="2682"/>
                    <a:pt x="1684" y="2682"/>
                  </a:cubicBezTo>
                  <a:cubicBezTo>
                    <a:pt x="2615" y="2682"/>
                    <a:pt x="3369" y="2081"/>
                    <a:pt x="3369" y="1342"/>
                  </a:cubicBezTo>
                  <a:cubicBezTo>
                    <a:pt x="3369" y="601"/>
                    <a:pt x="2615" y="0"/>
                    <a:pt x="1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330;p43">
              <a:extLst>
                <a:ext uri="{FF2B5EF4-FFF2-40B4-BE49-F238E27FC236}">
                  <a16:creationId xmlns:a16="http://schemas.microsoft.com/office/drawing/2014/main" id="{4BAEF202-353C-460F-978E-2AA0B8F77DCF}"/>
                </a:ext>
              </a:extLst>
            </p:cNvPr>
            <p:cNvSpPr/>
            <p:nvPr/>
          </p:nvSpPr>
          <p:spPr>
            <a:xfrm>
              <a:off x="3926425" y="1692663"/>
              <a:ext cx="84225" cy="67050"/>
            </a:xfrm>
            <a:custGeom>
              <a:avLst/>
              <a:gdLst/>
              <a:ahLst/>
              <a:cxnLst/>
              <a:rect l="l" t="t" r="r" b="b"/>
              <a:pathLst>
                <a:path w="3369" h="2682" extrusionOk="0">
                  <a:moveTo>
                    <a:pt x="1685" y="0"/>
                  </a:moveTo>
                  <a:cubicBezTo>
                    <a:pt x="754" y="0"/>
                    <a:pt x="0" y="601"/>
                    <a:pt x="0" y="1342"/>
                  </a:cubicBezTo>
                  <a:cubicBezTo>
                    <a:pt x="0" y="2081"/>
                    <a:pt x="754" y="2682"/>
                    <a:pt x="1685" y="2682"/>
                  </a:cubicBezTo>
                  <a:cubicBezTo>
                    <a:pt x="2614" y="2682"/>
                    <a:pt x="3369" y="2081"/>
                    <a:pt x="3369" y="1342"/>
                  </a:cubicBezTo>
                  <a:cubicBezTo>
                    <a:pt x="3369" y="601"/>
                    <a:pt x="2614" y="0"/>
                    <a:pt x="1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331;p43">
              <a:extLst>
                <a:ext uri="{FF2B5EF4-FFF2-40B4-BE49-F238E27FC236}">
                  <a16:creationId xmlns:a16="http://schemas.microsoft.com/office/drawing/2014/main" id="{15E6BD29-9C63-4015-B71F-127A8B164473}"/>
                </a:ext>
              </a:extLst>
            </p:cNvPr>
            <p:cNvSpPr/>
            <p:nvPr/>
          </p:nvSpPr>
          <p:spPr>
            <a:xfrm>
              <a:off x="3736050" y="1684963"/>
              <a:ext cx="60125" cy="40675"/>
            </a:xfrm>
            <a:custGeom>
              <a:avLst/>
              <a:gdLst/>
              <a:ahLst/>
              <a:cxnLst/>
              <a:rect l="l" t="t" r="r" b="b"/>
              <a:pathLst>
                <a:path w="2405" h="1627" extrusionOk="0">
                  <a:moveTo>
                    <a:pt x="1201" y="1"/>
                  </a:moveTo>
                  <a:cubicBezTo>
                    <a:pt x="539" y="1"/>
                    <a:pt x="0" y="540"/>
                    <a:pt x="0" y="1203"/>
                  </a:cubicBezTo>
                  <a:cubicBezTo>
                    <a:pt x="0" y="1436"/>
                    <a:pt x="190" y="1627"/>
                    <a:pt x="424" y="1627"/>
                  </a:cubicBezTo>
                  <a:cubicBezTo>
                    <a:pt x="657" y="1627"/>
                    <a:pt x="848" y="1436"/>
                    <a:pt x="848" y="1203"/>
                  </a:cubicBezTo>
                  <a:cubicBezTo>
                    <a:pt x="848" y="1006"/>
                    <a:pt x="1006" y="848"/>
                    <a:pt x="1201" y="848"/>
                  </a:cubicBezTo>
                  <a:cubicBezTo>
                    <a:pt x="1396" y="848"/>
                    <a:pt x="1554" y="1006"/>
                    <a:pt x="1554" y="1203"/>
                  </a:cubicBezTo>
                  <a:cubicBezTo>
                    <a:pt x="1554" y="1436"/>
                    <a:pt x="1745" y="1627"/>
                    <a:pt x="1978" y="1627"/>
                  </a:cubicBezTo>
                  <a:cubicBezTo>
                    <a:pt x="2212" y="1627"/>
                    <a:pt x="2402" y="1436"/>
                    <a:pt x="2402" y="1203"/>
                  </a:cubicBezTo>
                  <a:cubicBezTo>
                    <a:pt x="2404" y="540"/>
                    <a:pt x="1863" y="1"/>
                    <a:pt x="120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332;p43">
              <a:extLst>
                <a:ext uri="{FF2B5EF4-FFF2-40B4-BE49-F238E27FC236}">
                  <a16:creationId xmlns:a16="http://schemas.microsoft.com/office/drawing/2014/main" id="{84DB0703-F585-4A22-A2ED-08BF6121AFD1}"/>
                </a:ext>
              </a:extLst>
            </p:cNvPr>
            <p:cNvSpPr/>
            <p:nvPr/>
          </p:nvSpPr>
          <p:spPr>
            <a:xfrm>
              <a:off x="3909875" y="1684963"/>
              <a:ext cx="60100" cy="40675"/>
            </a:xfrm>
            <a:custGeom>
              <a:avLst/>
              <a:gdLst/>
              <a:ahLst/>
              <a:cxnLst/>
              <a:rect l="l" t="t" r="r" b="b"/>
              <a:pathLst>
                <a:path w="2404" h="1627" extrusionOk="0">
                  <a:moveTo>
                    <a:pt x="1201" y="1"/>
                  </a:moveTo>
                  <a:cubicBezTo>
                    <a:pt x="539" y="1"/>
                    <a:pt x="0" y="540"/>
                    <a:pt x="0" y="1203"/>
                  </a:cubicBezTo>
                  <a:cubicBezTo>
                    <a:pt x="0" y="1436"/>
                    <a:pt x="191" y="1627"/>
                    <a:pt x="424" y="1627"/>
                  </a:cubicBezTo>
                  <a:cubicBezTo>
                    <a:pt x="658" y="1627"/>
                    <a:pt x="848" y="1436"/>
                    <a:pt x="848" y="1203"/>
                  </a:cubicBezTo>
                  <a:cubicBezTo>
                    <a:pt x="848" y="1006"/>
                    <a:pt x="1006" y="848"/>
                    <a:pt x="1201" y="848"/>
                  </a:cubicBezTo>
                  <a:cubicBezTo>
                    <a:pt x="1398" y="848"/>
                    <a:pt x="1556" y="1006"/>
                    <a:pt x="1556" y="1203"/>
                  </a:cubicBezTo>
                  <a:cubicBezTo>
                    <a:pt x="1556" y="1436"/>
                    <a:pt x="1745" y="1627"/>
                    <a:pt x="1979" y="1627"/>
                  </a:cubicBezTo>
                  <a:cubicBezTo>
                    <a:pt x="2212" y="1627"/>
                    <a:pt x="2403" y="1436"/>
                    <a:pt x="2403" y="1203"/>
                  </a:cubicBezTo>
                  <a:cubicBezTo>
                    <a:pt x="2403" y="540"/>
                    <a:pt x="1865" y="1"/>
                    <a:pt x="120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333;p43">
              <a:extLst>
                <a:ext uri="{FF2B5EF4-FFF2-40B4-BE49-F238E27FC236}">
                  <a16:creationId xmlns:a16="http://schemas.microsoft.com/office/drawing/2014/main" id="{7BA01D85-BF65-4877-955E-023D569395F1}"/>
                </a:ext>
              </a:extLst>
            </p:cNvPr>
            <p:cNvSpPr/>
            <p:nvPr/>
          </p:nvSpPr>
          <p:spPr>
            <a:xfrm>
              <a:off x="3801525" y="1721138"/>
              <a:ext cx="102900" cy="41600"/>
            </a:xfrm>
            <a:custGeom>
              <a:avLst/>
              <a:gdLst/>
              <a:ahLst/>
              <a:cxnLst/>
              <a:rect l="l" t="t" r="r" b="b"/>
              <a:pathLst>
                <a:path w="4116" h="1664" extrusionOk="0">
                  <a:moveTo>
                    <a:pt x="425" y="0"/>
                  </a:moveTo>
                  <a:cubicBezTo>
                    <a:pt x="191" y="0"/>
                    <a:pt x="1" y="190"/>
                    <a:pt x="1" y="424"/>
                  </a:cubicBezTo>
                  <a:cubicBezTo>
                    <a:pt x="1" y="1164"/>
                    <a:pt x="610" y="1664"/>
                    <a:pt x="1249" y="1664"/>
                  </a:cubicBezTo>
                  <a:cubicBezTo>
                    <a:pt x="1529" y="1664"/>
                    <a:pt x="1815" y="1568"/>
                    <a:pt x="2058" y="1355"/>
                  </a:cubicBezTo>
                  <a:cubicBezTo>
                    <a:pt x="2300" y="1568"/>
                    <a:pt x="2586" y="1664"/>
                    <a:pt x="2866" y="1664"/>
                  </a:cubicBezTo>
                  <a:cubicBezTo>
                    <a:pt x="3506" y="1664"/>
                    <a:pt x="4116" y="1164"/>
                    <a:pt x="4116" y="424"/>
                  </a:cubicBezTo>
                  <a:cubicBezTo>
                    <a:pt x="4116" y="190"/>
                    <a:pt x="3926" y="0"/>
                    <a:pt x="3692" y="0"/>
                  </a:cubicBezTo>
                  <a:cubicBezTo>
                    <a:pt x="3458" y="0"/>
                    <a:pt x="3269" y="190"/>
                    <a:pt x="3269" y="424"/>
                  </a:cubicBezTo>
                  <a:cubicBezTo>
                    <a:pt x="3269" y="641"/>
                    <a:pt x="3092" y="816"/>
                    <a:pt x="2875" y="816"/>
                  </a:cubicBezTo>
                  <a:cubicBezTo>
                    <a:pt x="2658" y="816"/>
                    <a:pt x="2481" y="641"/>
                    <a:pt x="2481" y="424"/>
                  </a:cubicBezTo>
                  <a:cubicBezTo>
                    <a:pt x="2481" y="190"/>
                    <a:pt x="2292" y="0"/>
                    <a:pt x="2058" y="0"/>
                  </a:cubicBezTo>
                  <a:cubicBezTo>
                    <a:pt x="1825" y="0"/>
                    <a:pt x="1634" y="190"/>
                    <a:pt x="1634" y="424"/>
                  </a:cubicBezTo>
                  <a:cubicBezTo>
                    <a:pt x="1634" y="641"/>
                    <a:pt x="1459" y="816"/>
                    <a:pt x="1240" y="816"/>
                  </a:cubicBezTo>
                  <a:cubicBezTo>
                    <a:pt x="1024" y="816"/>
                    <a:pt x="848" y="641"/>
                    <a:pt x="848" y="424"/>
                  </a:cubicBezTo>
                  <a:cubicBezTo>
                    <a:pt x="848" y="190"/>
                    <a:pt x="657" y="0"/>
                    <a:pt x="42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334;p43">
              <a:extLst>
                <a:ext uri="{FF2B5EF4-FFF2-40B4-BE49-F238E27FC236}">
                  <a16:creationId xmlns:a16="http://schemas.microsoft.com/office/drawing/2014/main" id="{EE94FC3E-934D-46CB-AC24-D01F55B96584}"/>
                </a:ext>
              </a:extLst>
            </p:cNvPr>
            <p:cNvSpPr/>
            <p:nvPr/>
          </p:nvSpPr>
          <p:spPr>
            <a:xfrm>
              <a:off x="3915475" y="1855988"/>
              <a:ext cx="180750" cy="217850"/>
            </a:xfrm>
            <a:custGeom>
              <a:avLst/>
              <a:gdLst/>
              <a:ahLst/>
              <a:cxnLst/>
              <a:rect l="l" t="t" r="r" b="b"/>
              <a:pathLst>
                <a:path w="7230" h="8714" extrusionOk="0">
                  <a:moveTo>
                    <a:pt x="5019" y="1"/>
                  </a:moveTo>
                  <a:cubicBezTo>
                    <a:pt x="4693" y="1309"/>
                    <a:pt x="3237" y="2303"/>
                    <a:pt x="1524" y="2303"/>
                  </a:cubicBezTo>
                  <a:cubicBezTo>
                    <a:pt x="1295" y="2303"/>
                    <a:pt x="1062" y="2286"/>
                    <a:pt x="826" y="2249"/>
                  </a:cubicBezTo>
                  <a:lnTo>
                    <a:pt x="0" y="2588"/>
                  </a:lnTo>
                  <a:lnTo>
                    <a:pt x="0" y="7715"/>
                  </a:lnTo>
                  <a:lnTo>
                    <a:pt x="1523" y="8713"/>
                  </a:lnTo>
                  <a:cubicBezTo>
                    <a:pt x="1606" y="8713"/>
                    <a:pt x="1687" y="8708"/>
                    <a:pt x="1767" y="8698"/>
                  </a:cubicBezTo>
                  <a:cubicBezTo>
                    <a:pt x="1951" y="8673"/>
                    <a:pt x="2130" y="8626"/>
                    <a:pt x="2303" y="8553"/>
                  </a:cubicBezTo>
                  <a:cubicBezTo>
                    <a:pt x="2596" y="8426"/>
                    <a:pt x="2863" y="8227"/>
                    <a:pt x="3074" y="7952"/>
                  </a:cubicBezTo>
                  <a:cubicBezTo>
                    <a:pt x="4765" y="5778"/>
                    <a:pt x="7229" y="2079"/>
                    <a:pt x="7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335;p43">
              <a:extLst>
                <a:ext uri="{FF2B5EF4-FFF2-40B4-BE49-F238E27FC236}">
                  <a16:creationId xmlns:a16="http://schemas.microsoft.com/office/drawing/2014/main" id="{D8ADDE4C-6D57-4FF8-BA52-5D29D4FC8C8C}"/>
                </a:ext>
              </a:extLst>
            </p:cNvPr>
            <p:cNvSpPr/>
            <p:nvPr/>
          </p:nvSpPr>
          <p:spPr>
            <a:xfrm>
              <a:off x="3810900" y="1827988"/>
              <a:ext cx="142650" cy="245850"/>
            </a:xfrm>
            <a:custGeom>
              <a:avLst/>
              <a:gdLst/>
              <a:ahLst/>
              <a:cxnLst/>
              <a:rect l="l" t="t" r="r" b="b"/>
              <a:pathLst>
                <a:path w="5706" h="9834" extrusionOk="0">
                  <a:moveTo>
                    <a:pt x="2247" y="1"/>
                  </a:moveTo>
                  <a:lnTo>
                    <a:pt x="1" y="1293"/>
                  </a:lnTo>
                  <a:cubicBezTo>
                    <a:pt x="1" y="3372"/>
                    <a:pt x="2466" y="6898"/>
                    <a:pt x="4155" y="9072"/>
                  </a:cubicBezTo>
                  <a:cubicBezTo>
                    <a:pt x="4369" y="9347"/>
                    <a:pt x="4636" y="9546"/>
                    <a:pt x="4927" y="9673"/>
                  </a:cubicBezTo>
                  <a:cubicBezTo>
                    <a:pt x="5100" y="9746"/>
                    <a:pt x="5279" y="9795"/>
                    <a:pt x="5462" y="9818"/>
                  </a:cubicBezTo>
                  <a:cubicBezTo>
                    <a:pt x="5543" y="9828"/>
                    <a:pt x="5625" y="9833"/>
                    <a:pt x="5706" y="9833"/>
                  </a:cubicBezTo>
                  <a:cubicBezTo>
                    <a:pt x="5622" y="9638"/>
                    <a:pt x="5539" y="9443"/>
                    <a:pt x="5462" y="9245"/>
                  </a:cubicBezTo>
                  <a:cubicBezTo>
                    <a:pt x="5259" y="8735"/>
                    <a:pt x="5081" y="8218"/>
                    <a:pt x="4927" y="7698"/>
                  </a:cubicBezTo>
                  <a:cubicBezTo>
                    <a:pt x="4649" y="6761"/>
                    <a:pt x="4449" y="5809"/>
                    <a:pt x="4324" y="4848"/>
                  </a:cubicBezTo>
                  <a:cubicBezTo>
                    <a:pt x="4248" y="4261"/>
                    <a:pt x="4505" y="3680"/>
                    <a:pt x="5009" y="3369"/>
                  </a:cubicBezTo>
                  <a:cubicBezTo>
                    <a:pt x="3135" y="3080"/>
                    <a:pt x="1831" y="1665"/>
                    <a:pt x="2247" y="1"/>
                  </a:cubicBezTo>
                  <a:close/>
                </a:path>
              </a:pathLst>
            </a:custGeom>
            <a:solidFill>
              <a:srgbClr val="7BC7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30030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32099E-6 L 0.38593 0.0129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/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describe the topic of the section here</a:t>
            </a:r>
            <a:endParaRPr dirty="0"/>
          </a:p>
        </p:txBody>
      </p:sp>
      <p:grpSp>
        <p:nvGrpSpPr>
          <p:cNvPr id="606" name="Google Shape;606;p34"/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607" name="Google Shape;607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4"/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/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4"/>
          <p:cNvGrpSpPr/>
          <p:nvPr/>
        </p:nvGrpSpPr>
        <p:grpSpPr>
          <a:xfrm rot="10800000" flipH="1">
            <a:off x="8359374" y="3958961"/>
            <a:ext cx="64625" cy="644529"/>
            <a:chOff x="14673982" y="2858851"/>
            <a:chExt cx="73781" cy="735848"/>
          </a:xfrm>
        </p:grpSpPr>
        <p:sp>
          <p:nvSpPr>
            <p:cNvPr id="616" name="Google Shape;616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572A9A6-79A2-762D-DD91-6C693B3A27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3" t="54238" r="10787" b="23029"/>
          <a:stretch/>
        </p:blipFill>
        <p:spPr>
          <a:xfrm>
            <a:off x="1176466" y="823077"/>
            <a:ext cx="7785849" cy="328903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370C823-90F9-1C1D-57EC-47FD40F52A72}"/>
              </a:ext>
            </a:extLst>
          </p:cNvPr>
          <p:cNvSpPr txBox="1"/>
          <p:nvPr/>
        </p:nvSpPr>
        <p:spPr>
          <a:xfrm>
            <a:off x="1989205" y="732686"/>
            <a:ext cx="18841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rgbClr val="002060"/>
                </a:solidFill>
                <a:latin typeface="Print Bold" panose="02000000000000000000" pitchFamily="2" charset="0"/>
              </a:rPr>
              <a:t>six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586E3B-3811-2293-A03F-D6F10EFC85ED}"/>
              </a:ext>
            </a:extLst>
          </p:cNvPr>
          <p:cNvSpPr txBox="1"/>
          <p:nvPr/>
        </p:nvSpPr>
        <p:spPr>
          <a:xfrm>
            <a:off x="1977300" y="1532719"/>
            <a:ext cx="18841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rgbClr val="002060"/>
                </a:solidFill>
                <a:latin typeface="Print Bold" panose="02000000000000000000" pitchFamily="2" charset="0"/>
              </a:rPr>
              <a:t>seven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928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/>
          <p:cNvSpPr txBox="1">
            <a:spLocks noGrp="1"/>
          </p:cNvSpPr>
          <p:nvPr>
            <p:ph type="subTitle" idx="1"/>
          </p:nvPr>
        </p:nvSpPr>
        <p:spPr>
          <a:xfrm>
            <a:off x="2595352" y="3568575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describe the topic of the section here</a:t>
            </a:r>
            <a:endParaRPr dirty="0"/>
          </a:p>
        </p:txBody>
      </p:sp>
      <p:grpSp>
        <p:nvGrpSpPr>
          <p:cNvPr id="606" name="Google Shape;606;p34"/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607" name="Google Shape;607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4"/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/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4"/>
          <p:cNvGrpSpPr/>
          <p:nvPr/>
        </p:nvGrpSpPr>
        <p:grpSpPr>
          <a:xfrm rot="10800000" flipH="1">
            <a:off x="8359374" y="3958961"/>
            <a:ext cx="64625" cy="644529"/>
            <a:chOff x="14673982" y="2858851"/>
            <a:chExt cx="73781" cy="735848"/>
          </a:xfrm>
        </p:grpSpPr>
        <p:sp>
          <p:nvSpPr>
            <p:cNvPr id="616" name="Google Shape;616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AF5C9FB-BF79-4253-8FA4-EF4070D3712B}"/>
              </a:ext>
            </a:extLst>
          </p:cNvPr>
          <p:cNvGrpSpPr/>
          <p:nvPr/>
        </p:nvGrpSpPr>
        <p:grpSpPr>
          <a:xfrm>
            <a:off x="3613928" y="1740628"/>
            <a:ext cx="4792785" cy="2100471"/>
            <a:chOff x="4504063" y="2725203"/>
            <a:chExt cx="1006549" cy="881063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8B9A178-95A5-41E0-8204-1B3E38717539}"/>
                </a:ext>
              </a:extLst>
            </p:cNvPr>
            <p:cNvGrpSpPr/>
            <p:nvPr/>
          </p:nvGrpSpPr>
          <p:grpSpPr>
            <a:xfrm>
              <a:off x="4504063" y="2802690"/>
              <a:ext cx="1006549" cy="673395"/>
              <a:chOff x="6932428" y="2799907"/>
              <a:chExt cx="1415744" cy="630864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D6784E0F-A417-4C68-818B-76DC11B99BAC}"/>
                  </a:ext>
                </a:extLst>
              </p:cNvPr>
              <p:cNvCxnSpPr/>
              <p:nvPr/>
            </p:nvCxnSpPr>
            <p:spPr>
              <a:xfrm>
                <a:off x="6932428" y="2799907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5E842A1B-A5D8-471F-866D-162EAC383BA4}"/>
                  </a:ext>
                </a:extLst>
              </p:cNvPr>
              <p:cNvCxnSpPr/>
              <p:nvPr/>
            </p:nvCxnSpPr>
            <p:spPr>
              <a:xfrm>
                <a:off x="6932428" y="3430771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FCC2D0C2-0DDF-482A-9E3D-7650467533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2428" y="3115340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ED46204-67D1-4CDD-B901-0CA1A22EA07B}"/>
                </a:ext>
              </a:extLst>
            </p:cNvPr>
            <p:cNvSpPr txBox="1"/>
            <p:nvPr/>
          </p:nvSpPr>
          <p:spPr>
            <a:xfrm>
              <a:off x="4537955" y="2725203"/>
              <a:ext cx="972657" cy="881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0" dirty="0">
                  <a:latin typeface="Print Bold" panose="02000000000000000000" pitchFamily="2" charset="0"/>
                </a:rPr>
                <a:t>eight</a:t>
              </a:r>
            </a:p>
          </p:txBody>
        </p:sp>
      </p:grpSp>
      <p:grpSp>
        <p:nvGrpSpPr>
          <p:cNvPr id="101" name="Google Shape;651;p34">
            <a:extLst>
              <a:ext uri="{FF2B5EF4-FFF2-40B4-BE49-F238E27FC236}">
                <a16:creationId xmlns:a16="http://schemas.microsoft.com/office/drawing/2014/main" id="{39603630-CB73-4DA1-93C6-397765662CC2}"/>
              </a:ext>
            </a:extLst>
          </p:cNvPr>
          <p:cNvGrpSpPr/>
          <p:nvPr/>
        </p:nvGrpSpPr>
        <p:grpSpPr>
          <a:xfrm rot="10578731">
            <a:off x="4173697" y="1002582"/>
            <a:ext cx="644507" cy="952054"/>
            <a:chOff x="3180240" y="1002034"/>
            <a:chExt cx="644507" cy="952054"/>
          </a:xfrm>
        </p:grpSpPr>
        <p:sp>
          <p:nvSpPr>
            <p:cNvPr id="102" name="Google Shape;652;p34">
              <a:extLst>
                <a:ext uri="{FF2B5EF4-FFF2-40B4-BE49-F238E27FC236}">
                  <a16:creationId xmlns:a16="http://schemas.microsoft.com/office/drawing/2014/main" id="{2885690C-C298-423E-9171-855C177CCD0F}"/>
                </a:ext>
              </a:extLst>
            </p:cNvPr>
            <p:cNvSpPr/>
            <p:nvPr/>
          </p:nvSpPr>
          <p:spPr>
            <a:xfrm rot="-9550392">
              <a:off x="3618104" y="1025020"/>
              <a:ext cx="171460" cy="229416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53;p34">
              <a:extLst>
                <a:ext uri="{FF2B5EF4-FFF2-40B4-BE49-F238E27FC236}">
                  <a16:creationId xmlns:a16="http://schemas.microsoft.com/office/drawing/2014/main" id="{0EE9F9BA-CDD1-45C9-A2F2-2FB16B6B63FD}"/>
                </a:ext>
              </a:extLst>
            </p:cNvPr>
            <p:cNvSpPr/>
            <p:nvPr/>
          </p:nvSpPr>
          <p:spPr>
            <a:xfrm rot="-9550392">
              <a:off x="3352244" y="1124777"/>
              <a:ext cx="292375" cy="769908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54;p34">
              <a:extLst>
                <a:ext uri="{FF2B5EF4-FFF2-40B4-BE49-F238E27FC236}">
                  <a16:creationId xmlns:a16="http://schemas.microsoft.com/office/drawing/2014/main" id="{327F2890-47A5-4294-9A16-2929EB763DA9}"/>
                </a:ext>
              </a:extLst>
            </p:cNvPr>
            <p:cNvSpPr/>
            <p:nvPr/>
          </p:nvSpPr>
          <p:spPr>
            <a:xfrm rot="-9550392">
              <a:off x="3708177" y="1036830"/>
              <a:ext cx="81660" cy="77022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55;p34">
              <a:extLst>
                <a:ext uri="{FF2B5EF4-FFF2-40B4-BE49-F238E27FC236}">
                  <a16:creationId xmlns:a16="http://schemas.microsoft.com/office/drawing/2014/main" id="{6A4B179B-2636-474C-81B7-DDB2317482B5}"/>
                </a:ext>
              </a:extLst>
            </p:cNvPr>
            <p:cNvSpPr/>
            <p:nvPr/>
          </p:nvSpPr>
          <p:spPr>
            <a:xfrm rot="-9550392">
              <a:off x="3189937" y="1837761"/>
              <a:ext cx="178770" cy="87402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56;p34">
              <a:extLst>
                <a:ext uri="{FF2B5EF4-FFF2-40B4-BE49-F238E27FC236}">
                  <a16:creationId xmlns:a16="http://schemas.microsoft.com/office/drawing/2014/main" id="{59274475-CA29-4456-8CF4-BCD531BE089F}"/>
                </a:ext>
              </a:extLst>
            </p:cNvPr>
            <p:cNvSpPr/>
            <p:nvPr/>
          </p:nvSpPr>
          <p:spPr>
            <a:xfrm rot="-9550392">
              <a:off x="3208839" y="1785021"/>
              <a:ext cx="202566" cy="91036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57;p34">
              <a:extLst>
                <a:ext uri="{FF2B5EF4-FFF2-40B4-BE49-F238E27FC236}">
                  <a16:creationId xmlns:a16="http://schemas.microsoft.com/office/drawing/2014/main" id="{00A928A9-747C-4C17-8B7B-DDE6F1615151}"/>
                </a:ext>
              </a:extLst>
            </p:cNvPr>
            <p:cNvSpPr/>
            <p:nvPr/>
          </p:nvSpPr>
          <p:spPr>
            <a:xfrm rot="-9550392">
              <a:off x="3237015" y="1833172"/>
              <a:ext cx="146196" cy="34325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58;p34">
              <a:extLst>
                <a:ext uri="{FF2B5EF4-FFF2-40B4-BE49-F238E27FC236}">
                  <a16:creationId xmlns:a16="http://schemas.microsoft.com/office/drawing/2014/main" id="{1A0F83DC-B7B7-4B83-8D2A-C7F9C3A1EA2A}"/>
                </a:ext>
              </a:extLst>
            </p:cNvPr>
            <p:cNvSpPr/>
            <p:nvPr/>
          </p:nvSpPr>
          <p:spPr>
            <a:xfrm rot="-9550392">
              <a:off x="3233643" y="1797051"/>
              <a:ext cx="146179" cy="34317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59;p34">
              <a:extLst>
                <a:ext uri="{FF2B5EF4-FFF2-40B4-BE49-F238E27FC236}">
                  <a16:creationId xmlns:a16="http://schemas.microsoft.com/office/drawing/2014/main" id="{56D2DDE3-8DD6-4557-917E-E7732BEC0E9D}"/>
                </a:ext>
              </a:extLst>
            </p:cNvPr>
            <p:cNvSpPr/>
            <p:nvPr/>
          </p:nvSpPr>
          <p:spPr>
            <a:xfrm rot="-9550392">
              <a:off x="3469194" y="1172228"/>
              <a:ext cx="123370" cy="681361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60;p34">
              <a:extLst>
                <a:ext uri="{FF2B5EF4-FFF2-40B4-BE49-F238E27FC236}">
                  <a16:creationId xmlns:a16="http://schemas.microsoft.com/office/drawing/2014/main" id="{3B48B497-F32D-44B2-8630-2404EEFA5AEC}"/>
                </a:ext>
              </a:extLst>
            </p:cNvPr>
            <p:cNvSpPr/>
            <p:nvPr/>
          </p:nvSpPr>
          <p:spPr>
            <a:xfrm rot="-9550392">
              <a:off x="3417392" y="1141834"/>
              <a:ext cx="123370" cy="681345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61;p34">
              <a:extLst>
                <a:ext uri="{FF2B5EF4-FFF2-40B4-BE49-F238E27FC236}">
                  <a16:creationId xmlns:a16="http://schemas.microsoft.com/office/drawing/2014/main" id="{C6733AF1-980F-4249-A405-BF7A1D4BFD07}"/>
                </a:ext>
              </a:extLst>
            </p:cNvPr>
            <p:cNvSpPr/>
            <p:nvPr/>
          </p:nvSpPr>
          <p:spPr>
            <a:xfrm rot="-9550392">
              <a:off x="3540548" y="1213687"/>
              <a:ext cx="44614" cy="151580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62;p34">
              <a:extLst>
                <a:ext uri="{FF2B5EF4-FFF2-40B4-BE49-F238E27FC236}">
                  <a16:creationId xmlns:a16="http://schemas.microsoft.com/office/drawing/2014/main" id="{C45A8302-1250-4A1E-8C71-3AAABCFADDE2}"/>
                </a:ext>
              </a:extLst>
            </p:cNvPr>
            <p:cNvSpPr/>
            <p:nvPr/>
          </p:nvSpPr>
          <p:spPr>
            <a:xfrm rot="-9550392">
              <a:off x="3502686" y="1363468"/>
              <a:ext cx="21423" cy="18917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1357;p44">
            <a:extLst>
              <a:ext uri="{FF2B5EF4-FFF2-40B4-BE49-F238E27FC236}">
                <a16:creationId xmlns:a16="http://schemas.microsoft.com/office/drawing/2014/main" id="{B24ACA27-6ECC-4562-8000-EDE17DA76987}"/>
              </a:ext>
            </a:extLst>
          </p:cNvPr>
          <p:cNvGrpSpPr/>
          <p:nvPr/>
        </p:nvGrpSpPr>
        <p:grpSpPr>
          <a:xfrm>
            <a:off x="998459" y="1261262"/>
            <a:ext cx="2328316" cy="2646915"/>
            <a:chOff x="5027400" y="1588888"/>
            <a:chExt cx="617525" cy="702025"/>
          </a:xfrm>
        </p:grpSpPr>
        <p:sp>
          <p:nvSpPr>
            <p:cNvPr id="56" name="Google Shape;1358;p44">
              <a:extLst>
                <a:ext uri="{FF2B5EF4-FFF2-40B4-BE49-F238E27FC236}">
                  <a16:creationId xmlns:a16="http://schemas.microsoft.com/office/drawing/2014/main" id="{0516D438-7601-4BF1-9606-555CB794502B}"/>
                </a:ext>
              </a:extLst>
            </p:cNvPr>
            <p:cNvSpPr/>
            <p:nvPr/>
          </p:nvSpPr>
          <p:spPr>
            <a:xfrm>
              <a:off x="5100875" y="1631238"/>
              <a:ext cx="235250" cy="235325"/>
            </a:xfrm>
            <a:custGeom>
              <a:avLst/>
              <a:gdLst/>
              <a:ahLst/>
              <a:cxnLst/>
              <a:rect l="l" t="t" r="r" b="b"/>
              <a:pathLst>
                <a:path w="9410" h="9413" extrusionOk="0">
                  <a:moveTo>
                    <a:pt x="9409" y="1"/>
                  </a:moveTo>
                  <a:cubicBezTo>
                    <a:pt x="4221" y="1"/>
                    <a:pt x="0" y="4224"/>
                    <a:pt x="0" y="9413"/>
                  </a:cubicBezTo>
                  <a:lnTo>
                    <a:pt x="5880" y="9413"/>
                  </a:lnTo>
                  <a:cubicBezTo>
                    <a:pt x="5880" y="7462"/>
                    <a:pt x="7460" y="5880"/>
                    <a:pt x="9409" y="5880"/>
                  </a:cubicBezTo>
                  <a:lnTo>
                    <a:pt x="94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359;p44">
              <a:extLst>
                <a:ext uri="{FF2B5EF4-FFF2-40B4-BE49-F238E27FC236}">
                  <a16:creationId xmlns:a16="http://schemas.microsoft.com/office/drawing/2014/main" id="{8872967F-D7A9-47AC-A843-67F6805FF8E6}"/>
                </a:ext>
              </a:extLst>
            </p:cNvPr>
            <p:cNvSpPr/>
            <p:nvPr/>
          </p:nvSpPr>
          <p:spPr>
            <a:xfrm>
              <a:off x="5336100" y="1631238"/>
              <a:ext cx="235350" cy="235325"/>
            </a:xfrm>
            <a:custGeom>
              <a:avLst/>
              <a:gdLst/>
              <a:ahLst/>
              <a:cxnLst/>
              <a:rect l="l" t="t" r="r" b="b"/>
              <a:pathLst>
                <a:path w="9414" h="9413" extrusionOk="0">
                  <a:moveTo>
                    <a:pt x="0" y="1"/>
                  </a:moveTo>
                  <a:lnTo>
                    <a:pt x="0" y="5880"/>
                  </a:lnTo>
                  <a:cubicBezTo>
                    <a:pt x="1951" y="5880"/>
                    <a:pt x="3531" y="7462"/>
                    <a:pt x="3531" y="9413"/>
                  </a:cubicBezTo>
                  <a:lnTo>
                    <a:pt x="9414" y="9413"/>
                  </a:lnTo>
                  <a:cubicBezTo>
                    <a:pt x="9414" y="4226"/>
                    <a:pt x="5191" y="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360;p44">
              <a:extLst>
                <a:ext uri="{FF2B5EF4-FFF2-40B4-BE49-F238E27FC236}">
                  <a16:creationId xmlns:a16="http://schemas.microsoft.com/office/drawing/2014/main" id="{98595828-3A22-4EC2-81DC-15A6DA9AD274}"/>
                </a:ext>
              </a:extLst>
            </p:cNvPr>
            <p:cNvSpPr/>
            <p:nvPr/>
          </p:nvSpPr>
          <p:spPr>
            <a:xfrm>
              <a:off x="5027400" y="1750713"/>
              <a:ext cx="164700" cy="231700"/>
            </a:xfrm>
            <a:custGeom>
              <a:avLst/>
              <a:gdLst/>
              <a:ahLst/>
              <a:cxnLst/>
              <a:rect l="l" t="t" r="r" b="b"/>
              <a:pathLst>
                <a:path w="6588" h="9268" extrusionOk="0">
                  <a:moveTo>
                    <a:pt x="4634" y="0"/>
                  </a:moveTo>
                  <a:cubicBezTo>
                    <a:pt x="2076" y="0"/>
                    <a:pt x="0" y="2073"/>
                    <a:pt x="0" y="4634"/>
                  </a:cubicBezTo>
                  <a:cubicBezTo>
                    <a:pt x="0" y="7193"/>
                    <a:pt x="2074" y="9267"/>
                    <a:pt x="4634" y="9267"/>
                  </a:cubicBezTo>
                  <a:lnTo>
                    <a:pt x="6587" y="9267"/>
                  </a:lnTo>
                  <a:lnTo>
                    <a:pt x="658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361;p44">
              <a:extLst>
                <a:ext uri="{FF2B5EF4-FFF2-40B4-BE49-F238E27FC236}">
                  <a16:creationId xmlns:a16="http://schemas.microsoft.com/office/drawing/2014/main" id="{9F1EC959-674D-470F-BD15-0114D5414614}"/>
                </a:ext>
              </a:extLst>
            </p:cNvPr>
            <p:cNvSpPr/>
            <p:nvPr/>
          </p:nvSpPr>
          <p:spPr>
            <a:xfrm>
              <a:off x="5480225" y="1750713"/>
              <a:ext cx="164700" cy="231650"/>
            </a:xfrm>
            <a:custGeom>
              <a:avLst/>
              <a:gdLst/>
              <a:ahLst/>
              <a:cxnLst/>
              <a:rect l="l" t="t" r="r" b="b"/>
              <a:pathLst>
                <a:path w="6588" h="9266" extrusionOk="0">
                  <a:moveTo>
                    <a:pt x="1" y="0"/>
                  </a:moveTo>
                  <a:lnTo>
                    <a:pt x="1" y="9266"/>
                  </a:lnTo>
                  <a:lnTo>
                    <a:pt x="1954" y="9266"/>
                  </a:lnTo>
                  <a:cubicBezTo>
                    <a:pt x="4512" y="9266"/>
                    <a:pt x="6587" y="7192"/>
                    <a:pt x="6587" y="4631"/>
                  </a:cubicBezTo>
                  <a:cubicBezTo>
                    <a:pt x="6587" y="2072"/>
                    <a:pt x="4512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362;p44">
              <a:extLst>
                <a:ext uri="{FF2B5EF4-FFF2-40B4-BE49-F238E27FC236}">
                  <a16:creationId xmlns:a16="http://schemas.microsoft.com/office/drawing/2014/main" id="{97EE2E85-1551-4F96-8570-0C5BDCC599FA}"/>
                </a:ext>
              </a:extLst>
            </p:cNvPr>
            <p:cNvSpPr/>
            <p:nvPr/>
          </p:nvSpPr>
          <p:spPr>
            <a:xfrm>
              <a:off x="5314325" y="1590713"/>
              <a:ext cx="179575" cy="129800"/>
            </a:xfrm>
            <a:custGeom>
              <a:avLst/>
              <a:gdLst/>
              <a:ahLst/>
              <a:cxnLst/>
              <a:rect l="l" t="t" r="r" b="b"/>
              <a:pathLst>
                <a:path w="7183" h="5192" extrusionOk="0">
                  <a:moveTo>
                    <a:pt x="1" y="0"/>
                  </a:moveTo>
                  <a:lnTo>
                    <a:pt x="1" y="4322"/>
                  </a:lnTo>
                  <a:lnTo>
                    <a:pt x="870" y="5191"/>
                  </a:lnTo>
                  <a:lnTo>
                    <a:pt x="5646" y="5191"/>
                  </a:lnTo>
                  <a:lnTo>
                    <a:pt x="6830" y="3139"/>
                  </a:lnTo>
                  <a:cubicBezTo>
                    <a:pt x="7182" y="2531"/>
                    <a:pt x="6976" y="1755"/>
                    <a:pt x="6369" y="1404"/>
                  </a:cubicBezTo>
                  <a:cubicBezTo>
                    <a:pt x="5065" y="647"/>
                    <a:pt x="3620" y="173"/>
                    <a:pt x="2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363;p44">
              <a:extLst>
                <a:ext uri="{FF2B5EF4-FFF2-40B4-BE49-F238E27FC236}">
                  <a16:creationId xmlns:a16="http://schemas.microsoft.com/office/drawing/2014/main" id="{FB1029D3-42B1-4773-AB4B-E443EB450C41}"/>
                </a:ext>
              </a:extLst>
            </p:cNvPr>
            <p:cNvSpPr/>
            <p:nvPr/>
          </p:nvSpPr>
          <p:spPr>
            <a:xfrm>
              <a:off x="5178425" y="1588888"/>
              <a:ext cx="189075" cy="131625"/>
            </a:xfrm>
            <a:custGeom>
              <a:avLst/>
              <a:gdLst/>
              <a:ahLst/>
              <a:cxnLst/>
              <a:rect l="l" t="t" r="r" b="b"/>
              <a:pathLst>
                <a:path w="7563" h="5265" extrusionOk="0">
                  <a:moveTo>
                    <a:pt x="6310" y="0"/>
                  </a:moveTo>
                  <a:cubicBezTo>
                    <a:pt x="4380" y="0"/>
                    <a:pt x="2480" y="510"/>
                    <a:pt x="813" y="1477"/>
                  </a:cubicBezTo>
                  <a:cubicBezTo>
                    <a:pt x="207" y="1828"/>
                    <a:pt x="0" y="2604"/>
                    <a:pt x="351" y="3213"/>
                  </a:cubicBezTo>
                  <a:lnTo>
                    <a:pt x="1536" y="5264"/>
                  </a:lnTo>
                  <a:lnTo>
                    <a:pt x="6307" y="5264"/>
                  </a:lnTo>
                  <a:lnTo>
                    <a:pt x="6307" y="3138"/>
                  </a:lnTo>
                  <a:cubicBezTo>
                    <a:pt x="6307" y="1992"/>
                    <a:pt x="6758" y="891"/>
                    <a:pt x="7563" y="75"/>
                  </a:cubicBezTo>
                  <a:cubicBezTo>
                    <a:pt x="7148" y="26"/>
                    <a:pt x="6730" y="0"/>
                    <a:pt x="6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364;p44">
              <a:extLst>
                <a:ext uri="{FF2B5EF4-FFF2-40B4-BE49-F238E27FC236}">
                  <a16:creationId xmlns:a16="http://schemas.microsoft.com/office/drawing/2014/main" id="{E1FD2D87-ED0A-4E11-A481-4FFC869B599C}"/>
                </a:ext>
              </a:extLst>
            </p:cNvPr>
            <p:cNvSpPr/>
            <p:nvPr/>
          </p:nvSpPr>
          <p:spPr>
            <a:xfrm>
              <a:off x="5336100" y="1673688"/>
              <a:ext cx="192975" cy="617050"/>
            </a:xfrm>
            <a:custGeom>
              <a:avLst/>
              <a:gdLst/>
              <a:ahLst/>
              <a:cxnLst/>
              <a:rect l="l" t="t" r="r" b="b"/>
              <a:pathLst>
                <a:path w="7719" h="24682" extrusionOk="0">
                  <a:moveTo>
                    <a:pt x="0" y="1"/>
                  </a:moveTo>
                  <a:lnTo>
                    <a:pt x="75" y="5720"/>
                  </a:lnTo>
                  <a:cubicBezTo>
                    <a:pt x="84" y="5720"/>
                    <a:pt x="93" y="5720"/>
                    <a:pt x="102" y="5720"/>
                  </a:cubicBezTo>
                  <a:cubicBezTo>
                    <a:pt x="1424" y="5720"/>
                    <a:pt x="2276" y="7077"/>
                    <a:pt x="1794" y="8274"/>
                  </a:cubicBezTo>
                  <a:lnTo>
                    <a:pt x="161" y="12341"/>
                  </a:lnTo>
                  <a:lnTo>
                    <a:pt x="1803" y="16499"/>
                  </a:lnTo>
                  <a:cubicBezTo>
                    <a:pt x="2254" y="17641"/>
                    <a:pt x="1500" y="18941"/>
                    <a:pt x="247" y="19034"/>
                  </a:cubicBezTo>
                  <a:lnTo>
                    <a:pt x="321" y="24682"/>
                  </a:lnTo>
                  <a:cubicBezTo>
                    <a:pt x="4427" y="24514"/>
                    <a:pt x="7713" y="21120"/>
                    <a:pt x="7713" y="16975"/>
                  </a:cubicBezTo>
                  <a:cubicBezTo>
                    <a:pt x="7713" y="15241"/>
                    <a:pt x="7139" y="13640"/>
                    <a:pt x="6169" y="12348"/>
                  </a:cubicBezTo>
                  <a:cubicBezTo>
                    <a:pt x="7142" y="11056"/>
                    <a:pt x="7719" y="9451"/>
                    <a:pt x="7719" y="7715"/>
                  </a:cubicBezTo>
                  <a:cubicBezTo>
                    <a:pt x="7719" y="3459"/>
                    <a:pt x="4256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365;p44">
              <a:extLst>
                <a:ext uri="{FF2B5EF4-FFF2-40B4-BE49-F238E27FC236}">
                  <a16:creationId xmlns:a16="http://schemas.microsoft.com/office/drawing/2014/main" id="{2F331C6C-8CEB-4B28-B921-721B2F1CB43F}"/>
                </a:ext>
              </a:extLst>
            </p:cNvPr>
            <p:cNvSpPr/>
            <p:nvPr/>
          </p:nvSpPr>
          <p:spPr>
            <a:xfrm>
              <a:off x="5143225" y="1673688"/>
              <a:ext cx="285825" cy="617225"/>
            </a:xfrm>
            <a:custGeom>
              <a:avLst/>
              <a:gdLst/>
              <a:ahLst/>
              <a:cxnLst/>
              <a:rect l="l" t="t" r="r" b="b"/>
              <a:pathLst>
                <a:path w="11433" h="24689" extrusionOk="0">
                  <a:moveTo>
                    <a:pt x="7718" y="6172"/>
                  </a:moveTo>
                  <a:cubicBezTo>
                    <a:pt x="8568" y="6172"/>
                    <a:pt x="9262" y="6865"/>
                    <a:pt x="9262" y="7716"/>
                  </a:cubicBezTo>
                  <a:cubicBezTo>
                    <a:pt x="9262" y="8565"/>
                    <a:pt x="8573" y="9256"/>
                    <a:pt x="7722" y="9260"/>
                  </a:cubicBezTo>
                  <a:lnTo>
                    <a:pt x="7715" y="9260"/>
                  </a:lnTo>
                  <a:cubicBezTo>
                    <a:pt x="6866" y="9259"/>
                    <a:pt x="6177" y="8568"/>
                    <a:pt x="6177" y="7716"/>
                  </a:cubicBezTo>
                  <a:cubicBezTo>
                    <a:pt x="6174" y="6866"/>
                    <a:pt x="6866" y="6172"/>
                    <a:pt x="7718" y="6172"/>
                  </a:cubicBezTo>
                  <a:close/>
                  <a:moveTo>
                    <a:pt x="7720" y="15431"/>
                  </a:moveTo>
                  <a:cubicBezTo>
                    <a:pt x="8568" y="15434"/>
                    <a:pt x="9258" y="16124"/>
                    <a:pt x="9258" y="16975"/>
                  </a:cubicBezTo>
                  <a:cubicBezTo>
                    <a:pt x="9259" y="17828"/>
                    <a:pt x="8568" y="18519"/>
                    <a:pt x="7718" y="18519"/>
                  </a:cubicBezTo>
                  <a:cubicBezTo>
                    <a:pt x="6866" y="18519"/>
                    <a:pt x="6174" y="17826"/>
                    <a:pt x="6174" y="16975"/>
                  </a:cubicBezTo>
                  <a:cubicBezTo>
                    <a:pt x="6174" y="16126"/>
                    <a:pt x="6864" y="15435"/>
                    <a:pt x="7712" y="15431"/>
                  </a:cubicBezTo>
                  <a:close/>
                  <a:moveTo>
                    <a:pt x="7715" y="1"/>
                  </a:moveTo>
                  <a:cubicBezTo>
                    <a:pt x="3461" y="1"/>
                    <a:pt x="1" y="3462"/>
                    <a:pt x="1" y="7716"/>
                  </a:cubicBezTo>
                  <a:cubicBezTo>
                    <a:pt x="1" y="9453"/>
                    <a:pt x="577" y="11056"/>
                    <a:pt x="1549" y="12347"/>
                  </a:cubicBezTo>
                  <a:cubicBezTo>
                    <a:pt x="577" y="13638"/>
                    <a:pt x="1" y="15241"/>
                    <a:pt x="1" y="16978"/>
                  </a:cubicBezTo>
                  <a:cubicBezTo>
                    <a:pt x="1" y="21232"/>
                    <a:pt x="3620" y="24689"/>
                    <a:pt x="7876" y="24689"/>
                  </a:cubicBezTo>
                  <a:cubicBezTo>
                    <a:pt x="11277" y="21279"/>
                    <a:pt x="11432" y="15752"/>
                    <a:pt x="8027" y="12347"/>
                  </a:cubicBezTo>
                  <a:cubicBezTo>
                    <a:pt x="11227" y="8805"/>
                    <a:pt x="11091" y="3376"/>
                    <a:pt x="77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366;p44">
              <a:extLst>
                <a:ext uri="{FF2B5EF4-FFF2-40B4-BE49-F238E27FC236}">
                  <a16:creationId xmlns:a16="http://schemas.microsoft.com/office/drawing/2014/main" id="{95B49475-2AB1-453E-B153-80CCE940BF3E}"/>
                </a:ext>
              </a:extLst>
            </p:cNvPr>
            <p:cNvSpPr/>
            <p:nvPr/>
          </p:nvSpPr>
          <p:spPr>
            <a:xfrm>
              <a:off x="5196425" y="1979738"/>
              <a:ext cx="82950" cy="66075"/>
            </a:xfrm>
            <a:custGeom>
              <a:avLst/>
              <a:gdLst/>
              <a:ahLst/>
              <a:cxnLst/>
              <a:rect l="l" t="t" r="r" b="b"/>
              <a:pathLst>
                <a:path w="3318" h="2643" extrusionOk="0">
                  <a:moveTo>
                    <a:pt x="1659" y="0"/>
                  </a:moveTo>
                  <a:cubicBezTo>
                    <a:pt x="744" y="0"/>
                    <a:pt x="0" y="592"/>
                    <a:pt x="0" y="1321"/>
                  </a:cubicBezTo>
                  <a:cubicBezTo>
                    <a:pt x="0" y="2051"/>
                    <a:pt x="744" y="2643"/>
                    <a:pt x="1659" y="2643"/>
                  </a:cubicBezTo>
                  <a:cubicBezTo>
                    <a:pt x="2575" y="2643"/>
                    <a:pt x="3318" y="2053"/>
                    <a:pt x="3318" y="1321"/>
                  </a:cubicBezTo>
                  <a:cubicBezTo>
                    <a:pt x="3318" y="592"/>
                    <a:pt x="2575" y="0"/>
                    <a:pt x="16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367;p44">
              <a:extLst>
                <a:ext uri="{FF2B5EF4-FFF2-40B4-BE49-F238E27FC236}">
                  <a16:creationId xmlns:a16="http://schemas.microsoft.com/office/drawing/2014/main" id="{AFB8A160-4E6A-4F9E-AAD9-6C092F5B7A7B}"/>
                </a:ext>
              </a:extLst>
            </p:cNvPr>
            <p:cNvSpPr/>
            <p:nvPr/>
          </p:nvSpPr>
          <p:spPr>
            <a:xfrm>
              <a:off x="5392925" y="1979738"/>
              <a:ext cx="82975" cy="66075"/>
            </a:xfrm>
            <a:custGeom>
              <a:avLst/>
              <a:gdLst/>
              <a:ahLst/>
              <a:cxnLst/>
              <a:rect l="l" t="t" r="r" b="b"/>
              <a:pathLst>
                <a:path w="3319" h="2643" extrusionOk="0">
                  <a:moveTo>
                    <a:pt x="1660" y="0"/>
                  </a:moveTo>
                  <a:cubicBezTo>
                    <a:pt x="744" y="0"/>
                    <a:pt x="1" y="592"/>
                    <a:pt x="1" y="1321"/>
                  </a:cubicBezTo>
                  <a:cubicBezTo>
                    <a:pt x="1" y="2051"/>
                    <a:pt x="744" y="2643"/>
                    <a:pt x="1660" y="2643"/>
                  </a:cubicBezTo>
                  <a:cubicBezTo>
                    <a:pt x="2575" y="2643"/>
                    <a:pt x="3319" y="2053"/>
                    <a:pt x="3319" y="1321"/>
                  </a:cubicBezTo>
                  <a:cubicBezTo>
                    <a:pt x="3319" y="592"/>
                    <a:pt x="2575" y="0"/>
                    <a:pt x="16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368;p44">
              <a:extLst>
                <a:ext uri="{FF2B5EF4-FFF2-40B4-BE49-F238E27FC236}">
                  <a16:creationId xmlns:a16="http://schemas.microsoft.com/office/drawing/2014/main" id="{A140D77B-D345-481D-A9E8-BB2CB966DF2F}"/>
                </a:ext>
              </a:extLst>
            </p:cNvPr>
            <p:cNvSpPr/>
            <p:nvPr/>
          </p:nvSpPr>
          <p:spPr>
            <a:xfrm>
              <a:off x="5251450" y="1953413"/>
              <a:ext cx="21225" cy="38150"/>
            </a:xfrm>
            <a:custGeom>
              <a:avLst/>
              <a:gdLst/>
              <a:ahLst/>
              <a:cxnLst/>
              <a:rect l="l" t="t" r="r" b="b"/>
              <a:pathLst>
                <a:path w="849" h="1526" extrusionOk="0">
                  <a:moveTo>
                    <a:pt x="425" y="0"/>
                  </a:moveTo>
                  <a:cubicBezTo>
                    <a:pt x="191" y="0"/>
                    <a:pt x="1" y="190"/>
                    <a:pt x="1" y="424"/>
                  </a:cubicBezTo>
                  <a:lnTo>
                    <a:pt x="1" y="1102"/>
                  </a:lnTo>
                  <a:cubicBezTo>
                    <a:pt x="1" y="1336"/>
                    <a:pt x="191" y="1526"/>
                    <a:pt x="425" y="1526"/>
                  </a:cubicBezTo>
                  <a:cubicBezTo>
                    <a:pt x="657" y="1526"/>
                    <a:pt x="848" y="1336"/>
                    <a:pt x="848" y="1102"/>
                  </a:cubicBezTo>
                  <a:lnTo>
                    <a:pt x="848" y="424"/>
                  </a:lnTo>
                  <a:cubicBezTo>
                    <a:pt x="848" y="190"/>
                    <a:pt x="660" y="0"/>
                    <a:pt x="42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69;p44">
              <a:extLst>
                <a:ext uri="{FF2B5EF4-FFF2-40B4-BE49-F238E27FC236}">
                  <a16:creationId xmlns:a16="http://schemas.microsoft.com/office/drawing/2014/main" id="{33F08717-ED32-4E74-AC36-9140A548016B}"/>
                </a:ext>
              </a:extLst>
            </p:cNvPr>
            <p:cNvSpPr/>
            <p:nvPr/>
          </p:nvSpPr>
          <p:spPr>
            <a:xfrm>
              <a:off x="5399625" y="1953413"/>
              <a:ext cx="21200" cy="38150"/>
            </a:xfrm>
            <a:custGeom>
              <a:avLst/>
              <a:gdLst/>
              <a:ahLst/>
              <a:cxnLst/>
              <a:rect l="l" t="t" r="r" b="b"/>
              <a:pathLst>
                <a:path w="848" h="1526" extrusionOk="0">
                  <a:moveTo>
                    <a:pt x="424" y="0"/>
                  </a:moveTo>
                  <a:cubicBezTo>
                    <a:pt x="191" y="0"/>
                    <a:pt x="0" y="190"/>
                    <a:pt x="0" y="424"/>
                  </a:cubicBezTo>
                  <a:lnTo>
                    <a:pt x="0" y="1102"/>
                  </a:lnTo>
                  <a:cubicBezTo>
                    <a:pt x="0" y="1336"/>
                    <a:pt x="191" y="1526"/>
                    <a:pt x="424" y="1526"/>
                  </a:cubicBezTo>
                  <a:cubicBezTo>
                    <a:pt x="658" y="1526"/>
                    <a:pt x="848" y="1336"/>
                    <a:pt x="848" y="1102"/>
                  </a:cubicBezTo>
                  <a:lnTo>
                    <a:pt x="848" y="424"/>
                  </a:lnTo>
                  <a:cubicBezTo>
                    <a:pt x="848" y="190"/>
                    <a:pt x="659" y="0"/>
                    <a:pt x="42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370;p44">
              <a:extLst>
                <a:ext uri="{FF2B5EF4-FFF2-40B4-BE49-F238E27FC236}">
                  <a16:creationId xmlns:a16="http://schemas.microsoft.com/office/drawing/2014/main" id="{F6076AA5-31EA-40C8-BFD1-5C29BAB69D8A}"/>
                </a:ext>
              </a:extLst>
            </p:cNvPr>
            <p:cNvSpPr/>
            <p:nvPr/>
          </p:nvSpPr>
          <p:spPr>
            <a:xfrm>
              <a:off x="5301050" y="1969863"/>
              <a:ext cx="70225" cy="31800"/>
            </a:xfrm>
            <a:custGeom>
              <a:avLst/>
              <a:gdLst/>
              <a:ahLst/>
              <a:cxnLst/>
              <a:rect l="l" t="t" r="r" b="b"/>
              <a:pathLst>
                <a:path w="2809" h="1272" extrusionOk="0">
                  <a:moveTo>
                    <a:pt x="473" y="0"/>
                  </a:moveTo>
                  <a:cubicBezTo>
                    <a:pt x="375" y="0"/>
                    <a:pt x="276" y="35"/>
                    <a:pt x="196" y="105"/>
                  </a:cubicBezTo>
                  <a:cubicBezTo>
                    <a:pt x="21" y="259"/>
                    <a:pt x="0" y="527"/>
                    <a:pt x="156" y="702"/>
                  </a:cubicBezTo>
                  <a:cubicBezTo>
                    <a:pt x="486" y="1082"/>
                    <a:pt x="945" y="1272"/>
                    <a:pt x="1405" y="1272"/>
                  </a:cubicBezTo>
                  <a:cubicBezTo>
                    <a:pt x="1864" y="1272"/>
                    <a:pt x="2324" y="1082"/>
                    <a:pt x="2655" y="702"/>
                  </a:cubicBezTo>
                  <a:cubicBezTo>
                    <a:pt x="2808" y="527"/>
                    <a:pt x="2788" y="259"/>
                    <a:pt x="2613" y="105"/>
                  </a:cubicBezTo>
                  <a:cubicBezTo>
                    <a:pt x="2533" y="35"/>
                    <a:pt x="2434" y="0"/>
                    <a:pt x="2336" y="0"/>
                  </a:cubicBezTo>
                  <a:cubicBezTo>
                    <a:pt x="2217" y="0"/>
                    <a:pt x="2100" y="50"/>
                    <a:pt x="2016" y="147"/>
                  </a:cubicBezTo>
                  <a:cubicBezTo>
                    <a:pt x="1854" y="332"/>
                    <a:pt x="1630" y="425"/>
                    <a:pt x="1405" y="425"/>
                  </a:cubicBezTo>
                  <a:cubicBezTo>
                    <a:pt x="1181" y="425"/>
                    <a:pt x="956" y="332"/>
                    <a:pt x="795" y="147"/>
                  </a:cubicBezTo>
                  <a:cubicBezTo>
                    <a:pt x="710" y="50"/>
                    <a:pt x="592" y="0"/>
                    <a:pt x="47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26830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32099E-6 L 0.38593 0.012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>
          <a:extLst>
            <a:ext uri="{FF2B5EF4-FFF2-40B4-BE49-F238E27FC236}">
              <a16:creationId xmlns:a16="http://schemas.microsoft.com/office/drawing/2014/main" id="{4068D8E4-6E7F-4C95-B531-E49E7AFA0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>
            <a:extLst>
              <a:ext uri="{FF2B5EF4-FFF2-40B4-BE49-F238E27FC236}">
                <a16:creationId xmlns:a16="http://schemas.microsoft.com/office/drawing/2014/main" id="{27D21EB6-1E4B-6EE5-D035-C89CD777047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describe the topic of the section here</a:t>
            </a:r>
            <a:endParaRPr dirty="0"/>
          </a:p>
        </p:txBody>
      </p:sp>
      <p:grpSp>
        <p:nvGrpSpPr>
          <p:cNvPr id="606" name="Google Shape;606;p34">
            <a:extLst>
              <a:ext uri="{FF2B5EF4-FFF2-40B4-BE49-F238E27FC236}">
                <a16:creationId xmlns:a16="http://schemas.microsoft.com/office/drawing/2014/main" id="{77276C8B-7FC4-6CA9-4C5D-19C75DFA481F}"/>
              </a:ext>
            </a:extLst>
          </p:cNvPr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607" name="Google Shape;607;p34">
              <a:extLst>
                <a:ext uri="{FF2B5EF4-FFF2-40B4-BE49-F238E27FC236}">
                  <a16:creationId xmlns:a16="http://schemas.microsoft.com/office/drawing/2014/main" id="{AC255B1B-93A4-045A-DA0C-9EE59778FA7D}"/>
                </a:ext>
              </a:extLst>
            </p:cNvPr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>
              <a:extLst>
                <a:ext uri="{FF2B5EF4-FFF2-40B4-BE49-F238E27FC236}">
                  <a16:creationId xmlns:a16="http://schemas.microsoft.com/office/drawing/2014/main" id="{B80ECA24-D6CB-E841-AEE1-28D3BD38A15A}"/>
                </a:ext>
              </a:extLst>
            </p:cNvPr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4">
            <a:extLst>
              <a:ext uri="{FF2B5EF4-FFF2-40B4-BE49-F238E27FC236}">
                <a16:creationId xmlns:a16="http://schemas.microsoft.com/office/drawing/2014/main" id="{6B9CDAEB-24F0-529F-5D0F-EB3F8C4442B9}"/>
              </a:ext>
            </a:extLst>
          </p:cNvPr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>
              <a:extLst>
                <a:ext uri="{FF2B5EF4-FFF2-40B4-BE49-F238E27FC236}">
                  <a16:creationId xmlns:a16="http://schemas.microsoft.com/office/drawing/2014/main" id="{711D733D-B82C-2AEE-312B-CF3D0EC65AD5}"/>
                </a:ext>
              </a:extLst>
            </p:cNvPr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>
              <a:extLst>
                <a:ext uri="{FF2B5EF4-FFF2-40B4-BE49-F238E27FC236}">
                  <a16:creationId xmlns:a16="http://schemas.microsoft.com/office/drawing/2014/main" id="{5C70DDE8-2562-E641-EE17-1E9C910B2C5D}"/>
                </a:ext>
              </a:extLst>
            </p:cNvPr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>
            <a:extLst>
              <a:ext uri="{FF2B5EF4-FFF2-40B4-BE49-F238E27FC236}">
                <a16:creationId xmlns:a16="http://schemas.microsoft.com/office/drawing/2014/main" id="{18B1CAA9-FEC4-D342-AB43-9D964E2BA9A5}"/>
              </a:ext>
            </a:extLst>
          </p:cNvPr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>
              <a:extLst>
                <a:ext uri="{FF2B5EF4-FFF2-40B4-BE49-F238E27FC236}">
                  <a16:creationId xmlns:a16="http://schemas.microsoft.com/office/drawing/2014/main" id="{AB682062-3BBC-6C94-1F7D-A4A23D850FCC}"/>
                </a:ext>
              </a:extLst>
            </p:cNvPr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>
              <a:extLst>
                <a:ext uri="{FF2B5EF4-FFF2-40B4-BE49-F238E27FC236}">
                  <a16:creationId xmlns:a16="http://schemas.microsoft.com/office/drawing/2014/main" id="{D4A22E04-7F69-4064-4BAA-6FC42CA37C18}"/>
                </a:ext>
              </a:extLst>
            </p:cNvPr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4">
            <a:extLst>
              <a:ext uri="{FF2B5EF4-FFF2-40B4-BE49-F238E27FC236}">
                <a16:creationId xmlns:a16="http://schemas.microsoft.com/office/drawing/2014/main" id="{9B864E03-4A84-B7CA-CA08-AAF7D8A1CE1A}"/>
              </a:ext>
            </a:extLst>
          </p:cNvPr>
          <p:cNvGrpSpPr/>
          <p:nvPr/>
        </p:nvGrpSpPr>
        <p:grpSpPr>
          <a:xfrm rot="10800000" flipH="1">
            <a:off x="8359374" y="3958961"/>
            <a:ext cx="64625" cy="644529"/>
            <a:chOff x="14673982" y="2858851"/>
            <a:chExt cx="73781" cy="735848"/>
          </a:xfrm>
        </p:grpSpPr>
        <p:sp>
          <p:nvSpPr>
            <p:cNvPr id="616" name="Google Shape;616;p34">
              <a:extLst>
                <a:ext uri="{FF2B5EF4-FFF2-40B4-BE49-F238E27FC236}">
                  <a16:creationId xmlns:a16="http://schemas.microsoft.com/office/drawing/2014/main" id="{C36B6482-2ADF-16EF-2E18-1ED1CA145848}"/>
                </a:ext>
              </a:extLst>
            </p:cNvPr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>
              <a:extLst>
                <a:ext uri="{FF2B5EF4-FFF2-40B4-BE49-F238E27FC236}">
                  <a16:creationId xmlns:a16="http://schemas.microsoft.com/office/drawing/2014/main" id="{1F647AC6-C93A-D2DF-038F-2120340A2CA1}"/>
                </a:ext>
              </a:extLst>
            </p:cNvPr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656CFA4-3F1F-20C7-1FA2-364525FA49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3" t="54238" r="10787" b="23029"/>
          <a:stretch/>
        </p:blipFill>
        <p:spPr>
          <a:xfrm>
            <a:off x="1176466" y="823077"/>
            <a:ext cx="7785849" cy="328903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B8B587D-05F1-9E0C-C975-30A4352B4F0A}"/>
              </a:ext>
            </a:extLst>
          </p:cNvPr>
          <p:cNvSpPr txBox="1"/>
          <p:nvPr/>
        </p:nvSpPr>
        <p:spPr>
          <a:xfrm>
            <a:off x="1989205" y="732686"/>
            <a:ext cx="18841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rgbClr val="002060"/>
                </a:solidFill>
                <a:latin typeface="Print Bold" panose="02000000000000000000" pitchFamily="2" charset="0"/>
              </a:rPr>
              <a:t>six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114E1A-2420-24BC-06F1-8E3AC4974E76}"/>
              </a:ext>
            </a:extLst>
          </p:cNvPr>
          <p:cNvSpPr txBox="1"/>
          <p:nvPr/>
        </p:nvSpPr>
        <p:spPr>
          <a:xfrm>
            <a:off x="1977300" y="1532719"/>
            <a:ext cx="18841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rgbClr val="002060"/>
                </a:solidFill>
                <a:latin typeface="Print Bold" panose="02000000000000000000" pitchFamily="2" charset="0"/>
              </a:rPr>
              <a:t>seven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1A8187-14F9-ECF5-AE18-D3CFE4FCBCB4}"/>
              </a:ext>
            </a:extLst>
          </p:cNvPr>
          <p:cNvSpPr txBox="1"/>
          <p:nvPr/>
        </p:nvSpPr>
        <p:spPr>
          <a:xfrm>
            <a:off x="1751076" y="2322830"/>
            <a:ext cx="18841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rgbClr val="002060"/>
                </a:solidFill>
                <a:latin typeface="Print Bold" panose="02000000000000000000" pitchFamily="2" charset="0"/>
              </a:rPr>
              <a:t> eight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2636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2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3751988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Here are </a:t>
            </a:r>
            <a:r>
              <a:rPr lang="en" b="1" dirty="0">
                <a:solidFill>
                  <a:schemeClr val="accent1"/>
                </a:solidFill>
              </a:rPr>
              <a:t>what we need for this class:</a:t>
            </a:r>
            <a:endParaRPr b="1" dirty="0">
              <a:solidFill>
                <a:schemeClr val="accent1"/>
              </a:solidFill>
            </a:endParaRPr>
          </a:p>
        </p:txBody>
      </p:sp>
      <p:grpSp>
        <p:nvGrpSpPr>
          <p:cNvPr id="561" name="Google Shape;561;p32"/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562" name="Google Shape;562;p32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2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3" name="Picture 4" descr="The Pencil and the Eraser. Here&amp;#39;s a question for you. Who is your… | by  Prakash Iyer | Medium">
            <a:extLst>
              <a:ext uri="{FF2B5EF4-FFF2-40B4-BE49-F238E27FC236}">
                <a16:creationId xmlns:a16="http://schemas.microsoft.com/office/drawing/2014/main" id="{F11F0228-E2F0-411E-ADFF-21BEFDC5C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41" y="1345507"/>
            <a:ext cx="1592112" cy="159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8" descr="Colored Pencil - Color Pencil Vector Png, Transparent Png - kindpng">
            <a:extLst>
              <a:ext uri="{FF2B5EF4-FFF2-40B4-BE49-F238E27FC236}">
                <a16:creationId xmlns:a16="http://schemas.microsoft.com/office/drawing/2014/main" id="{16D256A2-B07F-4A28-904E-00F84A8D1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302" y="2351382"/>
            <a:ext cx="1859319" cy="18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C4D5E4-E87A-C334-2660-C46D105DCC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284" y="298847"/>
            <a:ext cx="3289293" cy="45315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/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describe the topic of the section here</a:t>
            </a:r>
            <a:endParaRPr dirty="0"/>
          </a:p>
        </p:txBody>
      </p:sp>
      <p:grpSp>
        <p:nvGrpSpPr>
          <p:cNvPr id="606" name="Google Shape;606;p34"/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607" name="Google Shape;607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4"/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/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4"/>
          <p:cNvGrpSpPr/>
          <p:nvPr/>
        </p:nvGrpSpPr>
        <p:grpSpPr>
          <a:xfrm rot="10800000" flipH="1">
            <a:off x="8359374" y="3958961"/>
            <a:ext cx="64625" cy="644529"/>
            <a:chOff x="14673982" y="2858851"/>
            <a:chExt cx="73781" cy="735848"/>
          </a:xfrm>
        </p:grpSpPr>
        <p:sp>
          <p:nvSpPr>
            <p:cNvPr id="616" name="Google Shape;616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AF5C9FB-BF79-4253-8FA4-EF4070D3712B}"/>
              </a:ext>
            </a:extLst>
          </p:cNvPr>
          <p:cNvGrpSpPr/>
          <p:nvPr/>
        </p:nvGrpSpPr>
        <p:grpSpPr>
          <a:xfrm>
            <a:off x="3973667" y="1526202"/>
            <a:ext cx="3839585" cy="3016209"/>
            <a:chOff x="4504063" y="2646415"/>
            <a:chExt cx="1083435" cy="1106976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8B9A178-95A5-41E0-8204-1B3E38717539}"/>
                </a:ext>
              </a:extLst>
            </p:cNvPr>
            <p:cNvGrpSpPr/>
            <p:nvPr/>
          </p:nvGrpSpPr>
          <p:grpSpPr>
            <a:xfrm>
              <a:off x="4504063" y="2802690"/>
              <a:ext cx="1006549" cy="673395"/>
              <a:chOff x="6932428" y="2799907"/>
              <a:chExt cx="1415744" cy="630864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D6784E0F-A417-4C68-818B-76DC11B99BAC}"/>
                  </a:ext>
                </a:extLst>
              </p:cNvPr>
              <p:cNvCxnSpPr/>
              <p:nvPr/>
            </p:nvCxnSpPr>
            <p:spPr>
              <a:xfrm>
                <a:off x="6932428" y="2799907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5E842A1B-A5D8-471F-866D-162EAC383BA4}"/>
                  </a:ext>
                </a:extLst>
              </p:cNvPr>
              <p:cNvCxnSpPr/>
              <p:nvPr/>
            </p:nvCxnSpPr>
            <p:spPr>
              <a:xfrm>
                <a:off x="6932428" y="3430771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FCC2D0C2-0DDF-482A-9E3D-7650467533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2428" y="3115340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ED46204-67D1-4CDD-B901-0CA1A22EA07B}"/>
                </a:ext>
              </a:extLst>
            </p:cNvPr>
            <p:cNvSpPr txBox="1"/>
            <p:nvPr/>
          </p:nvSpPr>
          <p:spPr>
            <a:xfrm>
              <a:off x="4537955" y="2646415"/>
              <a:ext cx="1049543" cy="1106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0" dirty="0">
                  <a:latin typeface="Print Bold" panose="02000000000000000000" pitchFamily="2" charset="0"/>
                </a:rPr>
                <a:t>nine</a:t>
              </a:r>
            </a:p>
          </p:txBody>
        </p:sp>
      </p:grpSp>
      <p:grpSp>
        <p:nvGrpSpPr>
          <p:cNvPr id="101" name="Google Shape;651;p34">
            <a:extLst>
              <a:ext uri="{FF2B5EF4-FFF2-40B4-BE49-F238E27FC236}">
                <a16:creationId xmlns:a16="http://schemas.microsoft.com/office/drawing/2014/main" id="{39603630-CB73-4DA1-93C6-397765662CC2}"/>
              </a:ext>
            </a:extLst>
          </p:cNvPr>
          <p:cNvGrpSpPr/>
          <p:nvPr/>
        </p:nvGrpSpPr>
        <p:grpSpPr>
          <a:xfrm rot="10578731">
            <a:off x="4173697" y="1002582"/>
            <a:ext cx="644507" cy="952054"/>
            <a:chOff x="3180240" y="1002034"/>
            <a:chExt cx="644507" cy="952054"/>
          </a:xfrm>
        </p:grpSpPr>
        <p:sp>
          <p:nvSpPr>
            <p:cNvPr id="102" name="Google Shape;652;p34">
              <a:extLst>
                <a:ext uri="{FF2B5EF4-FFF2-40B4-BE49-F238E27FC236}">
                  <a16:creationId xmlns:a16="http://schemas.microsoft.com/office/drawing/2014/main" id="{2885690C-C298-423E-9171-855C177CCD0F}"/>
                </a:ext>
              </a:extLst>
            </p:cNvPr>
            <p:cNvSpPr/>
            <p:nvPr/>
          </p:nvSpPr>
          <p:spPr>
            <a:xfrm rot="-9550392">
              <a:off x="3618104" y="1025020"/>
              <a:ext cx="171460" cy="229416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53;p34">
              <a:extLst>
                <a:ext uri="{FF2B5EF4-FFF2-40B4-BE49-F238E27FC236}">
                  <a16:creationId xmlns:a16="http://schemas.microsoft.com/office/drawing/2014/main" id="{0EE9F9BA-CDD1-45C9-A2F2-2FB16B6B63FD}"/>
                </a:ext>
              </a:extLst>
            </p:cNvPr>
            <p:cNvSpPr/>
            <p:nvPr/>
          </p:nvSpPr>
          <p:spPr>
            <a:xfrm rot="-9550392">
              <a:off x="3352244" y="1124777"/>
              <a:ext cx="292375" cy="769908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54;p34">
              <a:extLst>
                <a:ext uri="{FF2B5EF4-FFF2-40B4-BE49-F238E27FC236}">
                  <a16:creationId xmlns:a16="http://schemas.microsoft.com/office/drawing/2014/main" id="{327F2890-47A5-4294-9A16-2929EB763DA9}"/>
                </a:ext>
              </a:extLst>
            </p:cNvPr>
            <p:cNvSpPr/>
            <p:nvPr/>
          </p:nvSpPr>
          <p:spPr>
            <a:xfrm rot="-9550392">
              <a:off x="3708177" y="1036830"/>
              <a:ext cx="81660" cy="77022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55;p34">
              <a:extLst>
                <a:ext uri="{FF2B5EF4-FFF2-40B4-BE49-F238E27FC236}">
                  <a16:creationId xmlns:a16="http://schemas.microsoft.com/office/drawing/2014/main" id="{6A4B179B-2636-474C-81B7-DDB2317482B5}"/>
                </a:ext>
              </a:extLst>
            </p:cNvPr>
            <p:cNvSpPr/>
            <p:nvPr/>
          </p:nvSpPr>
          <p:spPr>
            <a:xfrm rot="-9550392">
              <a:off x="3189937" y="1837761"/>
              <a:ext cx="178770" cy="87402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56;p34">
              <a:extLst>
                <a:ext uri="{FF2B5EF4-FFF2-40B4-BE49-F238E27FC236}">
                  <a16:creationId xmlns:a16="http://schemas.microsoft.com/office/drawing/2014/main" id="{59274475-CA29-4456-8CF4-BCD531BE089F}"/>
                </a:ext>
              </a:extLst>
            </p:cNvPr>
            <p:cNvSpPr/>
            <p:nvPr/>
          </p:nvSpPr>
          <p:spPr>
            <a:xfrm rot="-9550392">
              <a:off x="3208839" y="1785021"/>
              <a:ext cx="202566" cy="91036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57;p34">
              <a:extLst>
                <a:ext uri="{FF2B5EF4-FFF2-40B4-BE49-F238E27FC236}">
                  <a16:creationId xmlns:a16="http://schemas.microsoft.com/office/drawing/2014/main" id="{00A928A9-747C-4C17-8B7B-DDE6F1615151}"/>
                </a:ext>
              </a:extLst>
            </p:cNvPr>
            <p:cNvSpPr/>
            <p:nvPr/>
          </p:nvSpPr>
          <p:spPr>
            <a:xfrm rot="-9550392">
              <a:off x="3237015" y="1833172"/>
              <a:ext cx="146196" cy="34325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58;p34">
              <a:extLst>
                <a:ext uri="{FF2B5EF4-FFF2-40B4-BE49-F238E27FC236}">
                  <a16:creationId xmlns:a16="http://schemas.microsoft.com/office/drawing/2014/main" id="{1A0F83DC-B7B7-4B83-8D2A-C7F9C3A1EA2A}"/>
                </a:ext>
              </a:extLst>
            </p:cNvPr>
            <p:cNvSpPr/>
            <p:nvPr/>
          </p:nvSpPr>
          <p:spPr>
            <a:xfrm rot="-9550392">
              <a:off x="3233643" y="1797051"/>
              <a:ext cx="146179" cy="34317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59;p34">
              <a:extLst>
                <a:ext uri="{FF2B5EF4-FFF2-40B4-BE49-F238E27FC236}">
                  <a16:creationId xmlns:a16="http://schemas.microsoft.com/office/drawing/2014/main" id="{56D2DDE3-8DD6-4557-917E-E7732BEC0E9D}"/>
                </a:ext>
              </a:extLst>
            </p:cNvPr>
            <p:cNvSpPr/>
            <p:nvPr/>
          </p:nvSpPr>
          <p:spPr>
            <a:xfrm rot="-9550392">
              <a:off x="3469194" y="1172228"/>
              <a:ext cx="123370" cy="681361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60;p34">
              <a:extLst>
                <a:ext uri="{FF2B5EF4-FFF2-40B4-BE49-F238E27FC236}">
                  <a16:creationId xmlns:a16="http://schemas.microsoft.com/office/drawing/2014/main" id="{3B48B497-F32D-44B2-8630-2404EEFA5AEC}"/>
                </a:ext>
              </a:extLst>
            </p:cNvPr>
            <p:cNvSpPr/>
            <p:nvPr/>
          </p:nvSpPr>
          <p:spPr>
            <a:xfrm rot="-9550392">
              <a:off x="3417392" y="1141834"/>
              <a:ext cx="123370" cy="681345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61;p34">
              <a:extLst>
                <a:ext uri="{FF2B5EF4-FFF2-40B4-BE49-F238E27FC236}">
                  <a16:creationId xmlns:a16="http://schemas.microsoft.com/office/drawing/2014/main" id="{C6733AF1-980F-4249-A405-BF7A1D4BFD07}"/>
                </a:ext>
              </a:extLst>
            </p:cNvPr>
            <p:cNvSpPr/>
            <p:nvPr/>
          </p:nvSpPr>
          <p:spPr>
            <a:xfrm rot="-9550392">
              <a:off x="3540548" y="1213687"/>
              <a:ext cx="44614" cy="151580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62;p34">
              <a:extLst>
                <a:ext uri="{FF2B5EF4-FFF2-40B4-BE49-F238E27FC236}">
                  <a16:creationId xmlns:a16="http://schemas.microsoft.com/office/drawing/2014/main" id="{C45A8302-1250-4A1E-8C71-3AAABCFADDE2}"/>
                </a:ext>
              </a:extLst>
            </p:cNvPr>
            <p:cNvSpPr/>
            <p:nvPr/>
          </p:nvSpPr>
          <p:spPr>
            <a:xfrm rot="-9550392">
              <a:off x="3502686" y="1363468"/>
              <a:ext cx="21423" cy="18917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1543;p45">
            <a:extLst>
              <a:ext uri="{FF2B5EF4-FFF2-40B4-BE49-F238E27FC236}">
                <a16:creationId xmlns:a16="http://schemas.microsoft.com/office/drawing/2014/main" id="{7A7CE8EF-19FF-46FE-AB5A-05A24BB539A1}"/>
              </a:ext>
            </a:extLst>
          </p:cNvPr>
          <p:cNvGrpSpPr/>
          <p:nvPr/>
        </p:nvGrpSpPr>
        <p:grpSpPr>
          <a:xfrm>
            <a:off x="1138916" y="1283965"/>
            <a:ext cx="1626946" cy="2674996"/>
            <a:chOff x="3473413" y="1588888"/>
            <a:chExt cx="426975" cy="702025"/>
          </a:xfrm>
        </p:grpSpPr>
        <p:sp>
          <p:nvSpPr>
            <p:cNvPr id="48" name="Google Shape;1544;p45">
              <a:extLst>
                <a:ext uri="{FF2B5EF4-FFF2-40B4-BE49-F238E27FC236}">
                  <a16:creationId xmlns:a16="http://schemas.microsoft.com/office/drawing/2014/main" id="{C7FDBC9D-56F7-490F-ABED-ECD2228CDF21}"/>
                </a:ext>
              </a:extLst>
            </p:cNvPr>
            <p:cNvSpPr/>
            <p:nvPr/>
          </p:nvSpPr>
          <p:spPr>
            <a:xfrm>
              <a:off x="3473413" y="1696963"/>
              <a:ext cx="272600" cy="425350"/>
            </a:xfrm>
            <a:custGeom>
              <a:avLst/>
              <a:gdLst/>
              <a:ahLst/>
              <a:cxnLst/>
              <a:rect l="l" t="t" r="r" b="b"/>
              <a:pathLst>
                <a:path w="10904" h="17014" extrusionOk="0">
                  <a:moveTo>
                    <a:pt x="8540" y="0"/>
                  </a:moveTo>
                  <a:cubicBezTo>
                    <a:pt x="3831" y="0"/>
                    <a:pt x="1" y="3831"/>
                    <a:pt x="1" y="8538"/>
                  </a:cubicBezTo>
                  <a:cubicBezTo>
                    <a:pt x="1" y="12901"/>
                    <a:pt x="3290" y="16509"/>
                    <a:pt x="7520" y="17013"/>
                  </a:cubicBezTo>
                  <a:lnTo>
                    <a:pt x="10904" y="17013"/>
                  </a:lnTo>
                  <a:lnTo>
                    <a:pt x="10904" y="9615"/>
                  </a:lnTo>
                  <a:cubicBezTo>
                    <a:pt x="10484" y="10540"/>
                    <a:pt x="9554" y="11136"/>
                    <a:pt x="8540" y="11136"/>
                  </a:cubicBezTo>
                  <a:cubicBezTo>
                    <a:pt x="7108" y="11136"/>
                    <a:pt x="5941" y="9970"/>
                    <a:pt x="5941" y="8538"/>
                  </a:cubicBezTo>
                  <a:cubicBezTo>
                    <a:pt x="5941" y="7104"/>
                    <a:pt x="7106" y="5939"/>
                    <a:pt x="8540" y="5939"/>
                  </a:cubicBezTo>
                  <a:lnTo>
                    <a:pt x="85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45;p45">
              <a:extLst>
                <a:ext uri="{FF2B5EF4-FFF2-40B4-BE49-F238E27FC236}">
                  <a16:creationId xmlns:a16="http://schemas.microsoft.com/office/drawing/2014/main" id="{8DA29369-42E2-43A3-81BD-2650BB7A8FFA}"/>
                </a:ext>
              </a:extLst>
            </p:cNvPr>
            <p:cNvSpPr/>
            <p:nvPr/>
          </p:nvSpPr>
          <p:spPr>
            <a:xfrm>
              <a:off x="3615288" y="1696963"/>
              <a:ext cx="285100" cy="593950"/>
            </a:xfrm>
            <a:custGeom>
              <a:avLst/>
              <a:gdLst/>
              <a:ahLst/>
              <a:cxnLst/>
              <a:rect l="l" t="t" r="r" b="b"/>
              <a:pathLst>
                <a:path w="11404" h="23758" extrusionOk="0">
                  <a:moveTo>
                    <a:pt x="2865" y="0"/>
                  </a:moveTo>
                  <a:cubicBezTo>
                    <a:pt x="2044" y="822"/>
                    <a:pt x="1635" y="1895"/>
                    <a:pt x="1635" y="2971"/>
                  </a:cubicBezTo>
                  <a:cubicBezTo>
                    <a:pt x="1635" y="4046"/>
                    <a:pt x="2044" y="5119"/>
                    <a:pt x="2865" y="5939"/>
                  </a:cubicBezTo>
                  <a:cubicBezTo>
                    <a:pt x="4297" y="5939"/>
                    <a:pt x="5463" y="7106"/>
                    <a:pt x="5463" y="8538"/>
                  </a:cubicBezTo>
                  <a:cubicBezTo>
                    <a:pt x="5463" y="8915"/>
                    <a:pt x="5384" y="9279"/>
                    <a:pt x="5229" y="9616"/>
                  </a:cubicBezTo>
                  <a:lnTo>
                    <a:pt x="1845" y="17016"/>
                  </a:lnTo>
                  <a:lnTo>
                    <a:pt x="683" y="19553"/>
                  </a:lnTo>
                  <a:cubicBezTo>
                    <a:pt x="1" y="21043"/>
                    <a:pt x="657" y="22806"/>
                    <a:pt x="2148" y="23488"/>
                  </a:cubicBezTo>
                  <a:cubicBezTo>
                    <a:pt x="2549" y="23671"/>
                    <a:pt x="2969" y="23758"/>
                    <a:pt x="3382" y="23758"/>
                  </a:cubicBezTo>
                  <a:cubicBezTo>
                    <a:pt x="4508" y="23758"/>
                    <a:pt x="5584" y="23114"/>
                    <a:pt x="6083" y="22023"/>
                  </a:cubicBezTo>
                  <a:lnTo>
                    <a:pt x="10629" y="12087"/>
                  </a:lnTo>
                  <a:lnTo>
                    <a:pt x="10629" y="12085"/>
                  </a:lnTo>
                  <a:cubicBezTo>
                    <a:pt x="11142" y="10966"/>
                    <a:pt x="11402" y="9773"/>
                    <a:pt x="11402" y="8536"/>
                  </a:cubicBezTo>
                  <a:cubicBezTo>
                    <a:pt x="11403" y="3831"/>
                    <a:pt x="7573" y="0"/>
                    <a:pt x="28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46;p45">
              <a:extLst>
                <a:ext uri="{FF2B5EF4-FFF2-40B4-BE49-F238E27FC236}">
                  <a16:creationId xmlns:a16="http://schemas.microsoft.com/office/drawing/2014/main" id="{E430F7BD-3E53-4FCE-A47B-075AC245A39C}"/>
                </a:ext>
              </a:extLst>
            </p:cNvPr>
            <p:cNvSpPr/>
            <p:nvPr/>
          </p:nvSpPr>
          <p:spPr>
            <a:xfrm>
              <a:off x="3545388" y="1999488"/>
              <a:ext cx="70650" cy="56325"/>
            </a:xfrm>
            <a:custGeom>
              <a:avLst/>
              <a:gdLst/>
              <a:ahLst/>
              <a:cxnLst/>
              <a:rect l="l" t="t" r="r" b="b"/>
              <a:pathLst>
                <a:path w="2826" h="2253" extrusionOk="0">
                  <a:moveTo>
                    <a:pt x="1413" y="0"/>
                  </a:moveTo>
                  <a:cubicBezTo>
                    <a:pt x="632" y="0"/>
                    <a:pt x="0" y="506"/>
                    <a:pt x="0" y="1126"/>
                  </a:cubicBezTo>
                  <a:cubicBezTo>
                    <a:pt x="0" y="1748"/>
                    <a:pt x="632" y="2252"/>
                    <a:pt x="1413" y="2252"/>
                  </a:cubicBezTo>
                  <a:cubicBezTo>
                    <a:pt x="2193" y="2252"/>
                    <a:pt x="2825" y="1748"/>
                    <a:pt x="2825" y="1126"/>
                  </a:cubicBezTo>
                  <a:cubicBezTo>
                    <a:pt x="2824" y="506"/>
                    <a:pt x="2192" y="0"/>
                    <a:pt x="1413" y="0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47;p45">
              <a:extLst>
                <a:ext uri="{FF2B5EF4-FFF2-40B4-BE49-F238E27FC236}">
                  <a16:creationId xmlns:a16="http://schemas.microsoft.com/office/drawing/2014/main" id="{BE489BF8-F2EE-49C6-9853-547C21AA5437}"/>
                </a:ext>
              </a:extLst>
            </p:cNvPr>
            <p:cNvSpPr/>
            <p:nvPr/>
          </p:nvSpPr>
          <p:spPr>
            <a:xfrm>
              <a:off x="3757813" y="1999488"/>
              <a:ext cx="70675" cy="56325"/>
            </a:xfrm>
            <a:custGeom>
              <a:avLst/>
              <a:gdLst/>
              <a:ahLst/>
              <a:cxnLst/>
              <a:rect l="l" t="t" r="r" b="b"/>
              <a:pathLst>
                <a:path w="2827" h="2253" extrusionOk="0">
                  <a:moveTo>
                    <a:pt x="1414" y="0"/>
                  </a:moveTo>
                  <a:cubicBezTo>
                    <a:pt x="632" y="0"/>
                    <a:pt x="0" y="506"/>
                    <a:pt x="0" y="1126"/>
                  </a:cubicBezTo>
                  <a:cubicBezTo>
                    <a:pt x="0" y="1748"/>
                    <a:pt x="632" y="2252"/>
                    <a:pt x="1414" y="2252"/>
                  </a:cubicBezTo>
                  <a:cubicBezTo>
                    <a:pt x="2195" y="2252"/>
                    <a:pt x="2827" y="1748"/>
                    <a:pt x="2827" y="1126"/>
                  </a:cubicBezTo>
                  <a:cubicBezTo>
                    <a:pt x="2827" y="506"/>
                    <a:pt x="2192" y="0"/>
                    <a:pt x="1414" y="0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48;p45">
              <a:extLst>
                <a:ext uri="{FF2B5EF4-FFF2-40B4-BE49-F238E27FC236}">
                  <a16:creationId xmlns:a16="http://schemas.microsoft.com/office/drawing/2014/main" id="{5458F0BF-26A6-4E14-944B-D35511D62BBE}"/>
                </a:ext>
              </a:extLst>
            </p:cNvPr>
            <p:cNvSpPr/>
            <p:nvPr/>
          </p:nvSpPr>
          <p:spPr>
            <a:xfrm>
              <a:off x="3587963" y="1979188"/>
              <a:ext cx="21200" cy="38200"/>
            </a:xfrm>
            <a:custGeom>
              <a:avLst/>
              <a:gdLst/>
              <a:ahLst/>
              <a:cxnLst/>
              <a:rect l="l" t="t" r="r" b="b"/>
              <a:pathLst>
                <a:path w="848" h="1528" extrusionOk="0">
                  <a:moveTo>
                    <a:pt x="424" y="1"/>
                  </a:moveTo>
                  <a:cubicBezTo>
                    <a:pt x="192" y="1"/>
                    <a:pt x="1" y="192"/>
                    <a:pt x="1" y="424"/>
                  </a:cubicBezTo>
                  <a:lnTo>
                    <a:pt x="1" y="1104"/>
                  </a:lnTo>
                  <a:cubicBezTo>
                    <a:pt x="1" y="1336"/>
                    <a:pt x="192" y="1527"/>
                    <a:pt x="424" y="1527"/>
                  </a:cubicBezTo>
                  <a:cubicBezTo>
                    <a:pt x="658" y="1527"/>
                    <a:pt x="848" y="1336"/>
                    <a:pt x="848" y="1104"/>
                  </a:cubicBezTo>
                  <a:lnTo>
                    <a:pt x="848" y="424"/>
                  </a:lnTo>
                  <a:cubicBezTo>
                    <a:pt x="848" y="192"/>
                    <a:pt x="660" y="1"/>
                    <a:pt x="42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49;p45">
              <a:extLst>
                <a:ext uri="{FF2B5EF4-FFF2-40B4-BE49-F238E27FC236}">
                  <a16:creationId xmlns:a16="http://schemas.microsoft.com/office/drawing/2014/main" id="{6CA5EEAF-C003-4B2C-90D1-CECD1DD0BD07}"/>
                </a:ext>
              </a:extLst>
            </p:cNvPr>
            <p:cNvSpPr/>
            <p:nvPr/>
          </p:nvSpPr>
          <p:spPr>
            <a:xfrm>
              <a:off x="3764413" y="1979188"/>
              <a:ext cx="21200" cy="38200"/>
            </a:xfrm>
            <a:custGeom>
              <a:avLst/>
              <a:gdLst/>
              <a:ahLst/>
              <a:cxnLst/>
              <a:rect l="l" t="t" r="r" b="b"/>
              <a:pathLst>
                <a:path w="848" h="1528" extrusionOk="0">
                  <a:moveTo>
                    <a:pt x="424" y="1"/>
                  </a:moveTo>
                  <a:cubicBezTo>
                    <a:pt x="190" y="1"/>
                    <a:pt x="1" y="192"/>
                    <a:pt x="1" y="424"/>
                  </a:cubicBezTo>
                  <a:lnTo>
                    <a:pt x="1" y="1104"/>
                  </a:lnTo>
                  <a:cubicBezTo>
                    <a:pt x="1" y="1336"/>
                    <a:pt x="190" y="1527"/>
                    <a:pt x="424" y="1527"/>
                  </a:cubicBezTo>
                  <a:cubicBezTo>
                    <a:pt x="657" y="1527"/>
                    <a:pt x="848" y="1336"/>
                    <a:pt x="848" y="1104"/>
                  </a:cubicBezTo>
                  <a:lnTo>
                    <a:pt x="848" y="424"/>
                  </a:lnTo>
                  <a:cubicBezTo>
                    <a:pt x="848" y="192"/>
                    <a:pt x="657" y="1"/>
                    <a:pt x="42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50;p45">
              <a:extLst>
                <a:ext uri="{FF2B5EF4-FFF2-40B4-BE49-F238E27FC236}">
                  <a16:creationId xmlns:a16="http://schemas.microsoft.com/office/drawing/2014/main" id="{918E838B-DEA3-4C8E-A96A-9BABE286441B}"/>
                </a:ext>
              </a:extLst>
            </p:cNvPr>
            <p:cNvSpPr/>
            <p:nvPr/>
          </p:nvSpPr>
          <p:spPr>
            <a:xfrm>
              <a:off x="3635588" y="2006263"/>
              <a:ext cx="102900" cy="41650"/>
            </a:xfrm>
            <a:custGeom>
              <a:avLst/>
              <a:gdLst/>
              <a:ahLst/>
              <a:cxnLst/>
              <a:rect l="l" t="t" r="r" b="b"/>
              <a:pathLst>
                <a:path w="4116" h="1666" extrusionOk="0">
                  <a:moveTo>
                    <a:pt x="424" y="0"/>
                  </a:moveTo>
                  <a:cubicBezTo>
                    <a:pt x="191" y="0"/>
                    <a:pt x="0" y="192"/>
                    <a:pt x="0" y="424"/>
                  </a:cubicBezTo>
                  <a:cubicBezTo>
                    <a:pt x="0" y="1108"/>
                    <a:pt x="557" y="1665"/>
                    <a:pt x="1241" y="1665"/>
                  </a:cubicBezTo>
                  <a:cubicBezTo>
                    <a:pt x="1554" y="1665"/>
                    <a:pt x="1839" y="1547"/>
                    <a:pt x="2058" y="1356"/>
                  </a:cubicBezTo>
                  <a:cubicBezTo>
                    <a:pt x="2277" y="1547"/>
                    <a:pt x="2562" y="1665"/>
                    <a:pt x="2876" y="1665"/>
                  </a:cubicBezTo>
                  <a:cubicBezTo>
                    <a:pt x="3559" y="1665"/>
                    <a:pt x="4115" y="1108"/>
                    <a:pt x="4115" y="424"/>
                  </a:cubicBezTo>
                  <a:cubicBezTo>
                    <a:pt x="4115" y="189"/>
                    <a:pt x="3925" y="0"/>
                    <a:pt x="3691" y="0"/>
                  </a:cubicBezTo>
                  <a:cubicBezTo>
                    <a:pt x="3459" y="0"/>
                    <a:pt x="3268" y="192"/>
                    <a:pt x="3268" y="424"/>
                  </a:cubicBezTo>
                  <a:cubicBezTo>
                    <a:pt x="3268" y="641"/>
                    <a:pt x="3092" y="818"/>
                    <a:pt x="2876" y="818"/>
                  </a:cubicBezTo>
                  <a:cubicBezTo>
                    <a:pt x="2657" y="818"/>
                    <a:pt x="2482" y="641"/>
                    <a:pt x="2482" y="424"/>
                  </a:cubicBezTo>
                  <a:cubicBezTo>
                    <a:pt x="2482" y="192"/>
                    <a:pt x="2291" y="0"/>
                    <a:pt x="2058" y="0"/>
                  </a:cubicBezTo>
                  <a:cubicBezTo>
                    <a:pt x="1824" y="0"/>
                    <a:pt x="1635" y="192"/>
                    <a:pt x="1635" y="424"/>
                  </a:cubicBezTo>
                  <a:cubicBezTo>
                    <a:pt x="1635" y="641"/>
                    <a:pt x="1458" y="818"/>
                    <a:pt x="1241" y="818"/>
                  </a:cubicBezTo>
                  <a:cubicBezTo>
                    <a:pt x="1024" y="818"/>
                    <a:pt x="847" y="641"/>
                    <a:pt x="847" y="424"/>
                  </a:cubicBezTo>
                  <a:cubicBezTo>
                    <a:pt x="847" y="192"/>
                    <a:pt x="658" y="0"/>
                    <a:pt x="42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551;p45">
              <a:extLst>
                <a:ext uri="{FF2B5EF4-FFF2-40B4-BE49-F238E27FC236}">
                  <a16:creationId xmlns:a16="http://schemas.microsoft.com/office/drawing/2014/main" id="{2AA7B763-B302-49D2-8441-BFA53DDEBB44}"/>
                </a:ext>
              </a:extLst>
            </p:cNvPr>
            <p:cNvSpPr/>
            <p:nvPr/>
          </p:nvSpPr>
          <p:spPr>
            <a:xfrm>
              <a:off x="3643588" y="1588888"/>
              <a:ext cx="180625" cy="186275"/>
            </a:xfrm>
            <a:custGeom>
              <a:avLst/>
              <a:gdLst/>
              <a:ahLst/>
              <a:cxnLst/>
              <a:rect l="l" t="t" r="r" b="b"/>
              <a:pathLst>
                <a:path w="7225" h="7451" extrusionOk="0">
                  <a:moveTo>
                    <a:pt x="1747" y="0"/>
                  </a:moveTo>
                  <a:cubicBezTo>
                    <a:pt x="1742" y="0"/>
                    <a:pt x="1737" y="0"/>
                    <a:pt x="1733" y="0"/>
                  </a:cubicBezTo>
                  <a:cubicBezTo>
                    <a:pt x="1608" y="0"/>
                    <a:pt x="1480" y="3"/>
                    <a:pt x="1353" y="6"/>
                  </a:cubicBezTo>
                  <a:lnTo>
                    <a:pt x="0" y="458"/>
                  </a:lnTo>
                  <a:lnTo>
                    <a:pt x="0" y="6679"/>
                  </a:lnTo>
                  <a:lnTo>
                    <a:pt x="1236" y="7440"/>
                  </a:lnTo>
                  <a:cubicBezTo>
                    <a:pt x="1396" y="7446"/>
                    <a:pt x="1560" y="7450"/>
                    <a:pt x="1724" y="7450"/>
                  </a:cubicBezTo>
                  <a:cubicBezTo>
                    <a:pt x="3420" y="7450"/>
                    <a:pt x="5083" y="7121"/>
                    <a:pt x="6643" y="6489"/>
                  </a:cubicBezTo>
                  <a:cubicBezTo>
                    <a:pt x="6665" y="5695"/>
                    <a:pt x="6717" y="4902"/>
                    <a:pt x="6803" y="4112"/>
                  </a:cubicBezTo>
                  <a:cubicBezTo>
                    <a:pt x="6883" y="3374"/>
                    <a:pt x="6991" y="2639"/>
                    <a:pt x="7127" y="1907"/>
                  </a:cubicBezTo>
                  <a:cubicBezTo>
                    <a:pt x="7225" y="1389"/>
                    <a:pt x="6919" y="879"/>
                    <a:pt x="6416" y="718"/>
                  </a:cubicBezTo>
                  <a:cubicBezTo>
                    <a:pt x="4897" y="238"/>
                    <a:pt x="3322" y="0"/>
                    <a:pt x="1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552;p45">
              <a:extLst>
                <a:ext uri="{FF2B5EF4-FFF2-40B4-BE49-F238E27FC236}">
                  <a16:creationId xmlns:a16="http://schemas.microsoft.com/office/drawing/2014/main" id="{5F43E1A8-1DB9-4058-A9C3-618B2262C5F0}"/>
                </a:ext>
              </a:extLst>
            </p:cNvPr>
            <p:cNvSpPr/>
            <p:nvPr/>
          </p:nvSpPr>
          <p:spPr>
            <a:xfrm>
              <a:off x="3549538" y="1589063"/>
              <a:ext cx="127850" cy="185900"/>
            </a:xfrm>
            <a:custGeom>
              <a:avLst/>
              <a:gdLst/>
              <a:ahLst/>
              <a:cxnLst/>
              <a:rect l="l" t="t" r="r" b="b"/>
              <a:pathLst>
                <a:path w="5114" h="7436" extrusionOk="0">
                  <a:moveTo>
                    <a:pt x="5114" y="0"/>
                  </a:moveTo>
                  <a:lnTo>
                    <a:pt x="5114" y="0"/>
                  </a:lnTo>
                  <a:cubicBezTo>
                    <a:pt x="3662" y="36"/>
                    <a:pt x="2213" y="275"/>
                    <a:pt x="811" y="716"/>
                  </a:cubicBezTo>
                  <a:cubicBezTo>
                    <a:pt x="307" y="873"/>
                    <a:pt x="1" y="1385"/>
                    <a:pt x="98" y="1903"/>
                  </a:cubicBezTo>
                  <a:cubicBezTo>
                    <a:pt x="235" y="2636"/>
                    <a:pt x="344" y="3374"/>
                    <a:pt x="423" y="4115"/>
                  </a:cubicBezTo>
                  <a:cubicBezTo>
                    <a:pt x="508" y="4902"/>
                    <a:pt x="561" y="5694"/>
                    <a:pt x="581" y="6485"/>
                  </a:cubicBezTo>
                  <a:cubicBezTo>
                    <a:pt x="1958" y="7041"/>
                    <a:pt x="3444" y="7376"/>
                    <a:pt x="4995" y="7436"/>
                  </a:cubicBezTo>
                  <a:cubicBezTo>
                    <a:pt x="4950" y="6761"/>
                    <a:pt x="4893" y="6086"/>
                    <a:pt x="4821" y="5412"/>
                  </a:cubicBezTo>
                  <a:cubicBezTo>
                    <a:pt x="4692" y="4199"/>
                    <a:pt x="4515" y="2992"/>
                    <a:pt x="4289" y="1794"/>
                  </a:cubicBezTo>
                  <a:cubicBezTo>
                    <a:pt x="4153" y="1069"/>
                    <a:pt x="4498" y="354"/>
                    <a:pt x="5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553;p45">
              <a:extLst>
                <a:ext uri="{FF2B5EF4-FFF2-40B4-BE49-F238E27FC236}">
                  <a16:creationId xmlns:a16="http://schemas.microsoft.com/office/drawing/2014/main" id="{3CD6977B-CB8E-4037-B605-513DB6606E63}"/>
                </a:ext>
              </a:extLst>
            </p:cNvPr>
            <p:cNvSpPr/>
            <p:nvPr/>
          </p:nvSpPr>
          <p:spPr>
            <a:xfrm>
              <a:off x="3505663" y="1708663"/>
              <a:ext cx="362125" cy="94500"/>
            </a:xfrm>
            <a:custGeom>
              <a:avLst/>
              <a:gdLst/>
              <a:ahLst/>
              <a:cxnLst/>
              <a:rect l="l" t="t" r="r" b="b"/>
              <a:pathLst>
                <a:path w="14485" h="3780" extrusionOk="0">
                  <a:moveTo>
                    <a:pt x="13044" y="1"/>
                  </a:moveTo>
                  <a:cubicBezTo>
                    <a:pt x="12859" y="1"/>
                    <a:pt x="12674" y="43"/>
                    <a:pt x="12506" y="127"/>
                  </a:cubicBezTo>
                  <a:cubicBezTo>
                    <a:pt x="10869" y="947"/>
                    <a:pt x="9095" y="1364"/>
                    <a:pt x="7239" y="1364"/>
                  </a:cubicBezTo>
                  <a:cubicBezTo>
                    <a:pt x="5387" y="1364"/>
                    <a:pt x="3617" y="950"/>
                    <a:pt x="1980" y="131"/>
                  </a:cubicBezTo>
                  <a:cubicBezTo>
                    <a:pt x="1811" y="46"/>
                    <a:pt x="1627" y="3"/>
                    <a:pt x="1442" y="3"/>
                  </a:cubicBezTo>
                  <a:cubicBezTo>
                    <a:pt x="1136" y="3"/>
                    <a:pt x="829" y="120"/>
                    <a:pt x="592" y="357"/>
                  </a:cubicBezTo>
                  <a:cubicBezTo>
                    <a:pt x="1" y="950"/>
                    <a:pt x="183" y="1931"/>
                    <a:pt x="915" y="2290"/>
                  </a:cubicBezTo>
                  <a:cubicBezTo>
                    <a:pt x="2888" y="3259"/>
                    <a:pt x="5036" y="3779"/>
                    <a:pt x="7241" y="3779"/>
                  </a:cubicBezTo>
                  <a:cubicBezTo>
                    <a:pt x="9490" y="3779"/>
                    <a:pt x="11643" y="3249"/>
                    <a:pt x="13578" y="2287"/>
                  </a:cubicBezTo>
                  <a:cubicBezTo>
                    <a:pt x="14310" y="1922"/>
                    <a:pt x="14484" y="943"/>
                    <a:pt x="13895" y="354"/>
                  </a:cubicBezTo>
                  <a:cubicBezTo>
                    <a:pt x="13657" y="117"/>
                    <a:pt x="13349" y="1"/>
                    <a:pt x="130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61300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32099E-6 L 0.38593 0.0129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>
          <a:extLst>
            <a:ext uri="{FF2B5EF4-FFF2-40B4-BE49-F238E27FC236}">
              <a16:creationId xmlns:a16="http://schemas.microsoft.com/office/drawing/2014/main" id="{C5968102-FA74-0A05-CEFD-E083BCEC7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>
            <a:extLst>
              <a:ext uri="{FF2B5EF4-FFF2-40B4-BE49-F238E27FC236}">
                <a16:creationId xmlns:a16="http://schemas.microsoft.com/office/drawing/2014/main" id="{E7C5FCAB-0190-B6EF-19DA-7BFE319777B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describe the topic of the section here</a:t>
            </a:r>
            <a:endParaRPr dirty="0"/>
          </a:p>
        </p:txBody>
      </p:sp>
      <p:grpSp>
        <p:nvGrpSpPr>
          <p:cNvPr id="606" name="Google Shape;606;p34">
            <a:extLst>
              <a:ext uri="{FF2B5EF4-FFF2-40B4-BE49-F238E27FC236}">
                <a16:creationId xmlns:a16="http://schemas.microsoft.com/office/drawing/2014/main" id="{48BBAE26-B592-6CCA-631E-A6F21FB03D38}"/>
              </a:ext>
            </a:extLst>
          </p:cNvPr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607" name="Google Shape;607;p34">
              <a:extLst>
                <a:ext uri="{FF2B5EF4-FFF2-40B4-BE49-F238E27FC236}">
                  <a16:creationId xmlns:a16="http://schemas.microsoft.com/office/drawing/2014/main" id="{297C0C93-20A9-2BA5-10B7-37533857FA26}"/>
                </a:ext>
              </a:extLst>
            </p:cNvPr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>
              <a:extLst>
                <a:ext uri="{FF2B5EF4-FFF2-40B4-BE49-F238E27FC236}">
                  <a16:creationId xmlns:a16="http://schemas.microsoft.com/office/drawing/2014/main" id="{35C44D3A-B8D5-2277-E707-0AB6EA11CB69}"/>
                </a:ext>
              </a:extLst>
            </p:cNvPr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4">
            <a:extLst>
              <a:ext uri="{FF2B5EF4-FFF2-40B4-BE49-F238E27FC236}">
                <a16:creationId xmlns:a16="http://schemas.microsoft.com/office/drawing/2014/main" id="{827DABE2-1F47-4DBE-5830-299EBD257019}"/>
              </a:ext>
            </a:extLst>
          </p:cNvPr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>
              <a:extLst>
                <a:ext uri="{FF2B5EF4-FFF2-40B4-BE49-F238E27FC236}">
                  <a16:creationId xmlns:a16="http://schemas.microsoft.com/office/drawing/2014/main" id="{DC4D93FD-84D9-7846-E458-6D2AE01F2018}"/>
                </a:ext>
              </a:extLst>
            </p:cNvPr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>
              <a:extLst>
                <a:ext uri="{FF2B5EF4-FFF2-40B4-BE49-F238E27FC236}">
                  <a16:creationId xmlns:a16="http://schemas.microsoft.com/office/drawing/2014/main" id="{1E6F588D-088F-6EB6-B9D0-D5E6D17A3E03}"/>
                </a:ext>
              </a:extLst>
            </p:cNvPr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>
            <a:extLst>
              <a:ext uri="{FF2B5EF4-FFF2-40B4-BE49-F238E27FC236}">
                <a16:creationId xmlns:a16="http://schemas.microsoft.com/office/drawing/2014/main" id="{0E830990-1537-A58B-5583-E6C4DBD89723}"/>
              </a:ext>
            </a:extLst>
          </p:cNvPr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>
              <a:extLst>
                <a:ext uri="{FF2B5EF4-FFF2-40B4-BE49-F238E27FC236}">
                  <a16:creationId xmlns:a16="http://schemas.microsoft.com/office/drawing/2014/main" id="{A3118D27-14BB-4340-6B4E-8FA6EEC92A1F}"/>
                </a:ext>
              </a:extLst>
            </p:cNvPr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>
              <a:extLst>
                <a:ext uri="{FF2B5EF4-FFF2-40B4-BE49-F238E27FC236}">
                  <a16:creationId xmlns:a16="http://schemas.microsoft.com/office/drawing/2014/main" id="{820EE74A-80F9-3051-54A0-AD914950C9E0}"/>
                </a:ext>
              </a:extLst>
            </p:cNvPr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4">
            <a:extLst>
              <a:ext uri="{FF2B5EF4-FFF2-40B4-BE49-F238E27FC236}">
                <a16:creationId xmlns:a16="http://schemas.microsoft.com/office/drawing/2014/main" id="{162C113A-7DA9-B1E6-F7F1-91F992ED92B7}"/>
              </a:ext>
            </a:extLst>
          </p:cNvPr>
          <p:cNvGrpSpPr/>
          <p:nvPr/>
        </p:nvGrpSpPr>
        <p:grpSpPr>
          <a:xfrm rot="10800000" flipH="1">
            <a:off x="8359374" y="3958961"/>
            <a:ext cx="64625" cy="644529"/>
            <a:chOff x="14673982" y="2858851"/>
            <a:chExt cx="73781" cy="735848"/>
          </a:xfrm>
        </p:grpSpPr>
        <p:sp>
          <p:nvSpPr>
            <p:cNvPr id="616" name="Google Shape;616;p34">
              <a:extLst>
                <a:ext uri="{FF2B5EF4-FFF2-40B4-BE49-F238E27FC236}">
                  <a16:creationId xmlns:a16="http://schemas.microsoft.com/office/drawing/2014/main" id="{A0A54707-15B3-EB60-9F0F-76280AFC5341}"/>
                </a:ext>
              </a:extLst>
            </p:cNvPr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>
              <a:extLst>
                <a:ext uri="{FF2B5EF4-FFF2-40B4-BE49-F238E27FC236}">
                  <a16:creationId xmlns:a16="http://schemas.microsoft.com/office/drawing/2014/main" id="{7A646164-3FE0-5C6F-251A-091D3321B08E}"/>
                </a:ext>
              </a:extLst>
            </p:cNvPr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FF548A3-DED4-50ED-E186-3420CBECEB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3" t="54238" r="10787" b="23029"/>
          <a:stretch/>
        </p:blipFill>
        <p:spPr>
          <a:xfrm>
            <a:off x="1176466" y="823077"/>
            <a:ext cx="7785849" cy="328903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C60580D-CD34-C9DB-6590-A17C52A7D8A8}"/>
              </a:ext>
            </a:extLst>
          </p:cNvPr>
          <p:cNvSpPr txBox="1"/>
          <p:nvPr/>
        </p:nvSpPr>
        <p:spPr>
          <a:xfrm>
            <a:off x="1989205" y="732686"/>
            <a:ext cx="18841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rgbClr val="002060"/>
                </a:solidFill>
                <a:latin typeface="Print Bold" panose="02000000000000000000" pitchFamily="2" charset="0"/>
              </a:rPr>
              <a:t>six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B10A63-BFC6-1860-E237-DC454B89F3FB}"/>
              </a:ext>
            </a:extLst>
          </p:cNvPr>
          <p:cNvSpPr txBox="1"/>
          <p:nvPr/>
        </p:nvSpPr>
        <p:spPr>
          <a:xfrm>
            <a:off x="1977300" y="1532719"/>
            <a:ext cx="18841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rgbClr val="002060"/>
                </a:solidFill>
                <a:latin typeface="Print Bold" panose="02000000000000000000" pitchFamily="2" charset="0"/>
              </a:rPr>
              <a:t>seven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72754B-E2A9-3EB1-D1D7-E03F46A26B92}"/>
              </a:ext>
            </a:extLst>
          </p:cNvPr>
          <p:cNvSpPr txBox="1"/>
          <p:nvPr/>
        </p:nvSpPr>
        <p:spPr>
          <a:xfrm>
            <a:off x="1751076" y="2322830"/>
            <a:ext cx="18841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rgbClr val="002060"/>
                </a:solidFill>
                <a:latin typeface="Print Bold" panose="02000000000000000000" pitchFamily="2" charset="0"/>
              </a:rPr>
              <a:t> eight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C5D86F-AAFE-A73F-A360-519BAB75729F}"/>
              </a:ext>
            </a:extLst>
          </p:cNvPr>
          <p:cNvSpPr txBox="1"/>
          <p:nvPr/>
        </p:nvSpPr>
        <p:spPr>
          <a:xfrm>
            <a:off x="1801084" y="3127230"/>
            <a:ext cx="18841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rgbClr val="002060"/>
                </a:solidFill>
                <a:latin typeface="Print Bold" panose="02000000000000000000" pitchFamily="2" charset="0"/>
              </a:rPr>
              <a:t> nine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570576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/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describe the topic of the section here</a:t>
            </a:r>
            <a:endParaRPr dirty="0"/>
          </a:p>
        </p:txBody>
      </p:sp>
      <p:grpSp>
        <p:nvGrpSpPr>
          <p:cNvPr id="606" name="Google Shape;606;p34"/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607" name="Google Shape;607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4"/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/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4"/>
          <p:cNvGrpSpPr/>
          <p:nvPr/>
        </p:nvGrpSpPr>
        <p:grpSpPr>
          <a:xfrm rot="10800000" flipH="1">
            <a:off x="8359374" y="3958961"/>
            <a:ext cx="64625" cy="644529"/>
            <a:chOff x="14673982" y="2858851"/>
            <a:chExt cx="73781" cy="735848"/>
          </a:xfrm>
        </p:grpSpPr>
        <p:sp>
          <p:nvSpPr>
            <p:cNvPr id="616" name="Google Shape;616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10B3E4D-BC1C-D29C-00BD-CA676A067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95" t="23751" r="10220" b="23029"/>
          <a:stretch/>
        </p:blipFill>
        <p:spPr>
          <a:xfrm>
            <a:off x="2401094" y="198198"/>
            <a:ext cx="4893469" cy="47471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873185-A785-E5EB-6845-F3D43B74CAC5}"/>
              </a:ext>
            </a:extLst>
          </p:cNvPr>
          <p:cNvSpPr txBox="1"/>
          <p:nvPr/>
        </p:nvSpPr>
        <p:spPr>
          <a:xfrm>
            <a:off x="3007519" y="369440"/>
            <a:ext cx="97869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002060"/>
                </a:solidFill>
                <a:latin typeface="Print Bold" panose="02000000000000000000" pitchFamily="2" charset="0"/>
              </a:rPr>
              <a:t>one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886676-2EC4-D195-9EEC-7918C25A5C9C}"/>
              </a:ext>
            </a:extLst>
          </p:cNvPr>
          <p:cNvSpPr txBox="1"/>
          <p:nvPr/>
        </p:nvSpPr>
        <p:spPr>
          <a:xfrm>
            <a:off x="3024192" y="856153"/>
            <a:ext cx="97869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002060"/>
                </a:solidFill>
                <a:latin typeface="Print Bold" panose="02000000000000000000" pitchFamily="2" charset="0"/>
              </a:rPr>
              <a:t>two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F74DD6-3870-F349-0241-222AE335970E}"/>
              </a:ext>
            </a:extLst>
          </p:cNvPr>
          <p:cNvSpPr txBox="1"/>
          <p:nvPr/>
        </p:nvSpPr>
        <p:spPr>
          <a:xfrm>
            <a:off x="2893221" y="1357154"/>
            <a:ext cx="107633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002060"/>
                </a:solidFill>
                <a:latin typeface="Print Bold" panose="02000000000000000000" pitchFamily="2" charset="0"/>
              </a:rPr>
              <a:t>three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F5B62F-3790-80EE-307A-FC9C72A4B66C}"/>
              </a:ext>
            </a:extLst>
          </p:cNvPr>
          <p:cNvSpPr txBox="1"/>
          <p:nvPr/>
        </p:nvSpPr>
        <p:spPr>
          <a:xfrm>
            <a:off x="2931326" y="1843867"/>
            <a:ext cx="107633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002060"/>
                </a:solidFill>
                <a:latin typeface="Print Bold" panose="02000000000000000000" pitchFamily="2" charset="0"/>
              </a:rPr>
              <a:t>four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66B75D-150E-053A-16AE-0768DED209BC}"/>
              </a:ext>
            </a:extLst>
          </p:cNvPr>
          <p:cNvSpPr txBox="1"/>
          <p:nvPr/>
        </p:nvSpPr>
        <p:spPr>
          <a:xfrm>
            <a:off x="2924701" y="2347518"/>
            <a:ext cx="107633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002060"/>
                </a:solidFill>
                <a:latin typeface="Print Bold" panose="02000000000000000000" pitchFamily="2" charset="0"/>
              </a:rPr>
              <a:t>five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8B5F47-B12E-CDFB-1D18-FA743EBC6929}"/>
              </a:ext>
            </a:extLst>
          </p:cNvPr>
          <p:cNvSpPr txBox="1"/>
          <p:nvPr/>
        </p:nvSpPr>
        <p:spPr>
          <a:xfrm>
            <a:off x="2938470" y="2853011"/>
            <a:ext cx="107633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002060"/>
                </a:solidFill>
                <a:latin typeface="Print Bold" panose="02000000000000000000" pitchFamily="2" charset="0"/>
              </a:rPr>
              <a:t>six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08095D-0927-3F0E-1D79-A374EEC4B955}"/>
              </a:ext>
            </a:extLst>
          </p:cNvPr>
          <p:cNvSpPr txBox="1"/>
          <p:nvPr/>
        </p:nvSpPr>
        <p:spPr>
          <a:xfrm>
            <a:off x="2821781" y="3344542"/>
            <a:ext cx="116443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002060"/>
                </a:solidFill>
                <a:latin typeface="Print Bold" panose="02000000000000000000" pitchFamily="2" charset="0"/>
              </a:rPr>
              <a:t>seven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4C77F67-6E68-1BB0-DD20-F27FE07DB989}"/>
              </a:ext>
            </a:extLst>
          </p:cNvPr>
          <p:cNvSpPr txBox="1"/>
          <p:nvPr/>
        </p:nvSpPr>
        <p:spPr>
          <a:xfrm>
            <a:off x="2859218" y="3831255"/>
            <a:ext cx="116443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002060"/>
                </a:solidFill>
                <a:latin typeface="Print Bold" panose="02000000000000000000" pitchFamily="2" charset="0"/>
              </a:rPr>
              <a:t>eight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DE28DE1-5265-8AD0-2FA6-1C54F13D7C87}"/>
              </a:ext>
            </a:extLst>
          </p:cNvPr>
          <p:cNvSpPr txBox="1"/>
          <p:nvPr/>
        </p:nvSpPr>
        <p:spPr>
          <a:xfrm>
            <a:off x="2887794" y="4320294"/>
            <a:ext cx="116443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002060"/>
                </a:solidFill>
                <a:latin typeface="Print Bold" panose="02000000000000000000" pitchFamily="2" charset="0"/>
              </a:rPr>
              <a:t>nine</a:t>
            </a:r>
          </a:p>
        </p:txBody>
      </p:sp>
    </p:spTree>
    <p:extLst>
      <p:ext uri="{BB962C8B-B14F-4D97-AF65-F5344CB8AC3E}">
        <p14:creationId xmlns:p14="http://schemas.microsoft.com/office/powerpoint/2010/main" val="1043125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/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describe the topic of the section here</a:t>
            </a:r>
            <a:endParaRPr dirty="0"/>
          </a:p>
        </p:txBody>
      </p:sp>
      <p:grpSp>
        <p:nvGrpSpPr>
          <p:cNvPr id="606" name="Google Shape;606;p34"/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607" name="Google Shape;607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4"/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/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4"/>
          <p:cNvGrpSpPr/>
          <p:nvPr/>
        </p:nvGrpSpPr>
        <p:grpSpPr>
          <a:xfrm rot="10800000" flipH="1">
            <a:off x="8359374" y="3958961"/>
            <a:ext cx="64625" cy="644529"/>
            <a:chOff x="14673982" y="2858851"/>
            <a:chExt cx="73781" cy="735848"/>
          </a:xfrm>
        </p:grpSpPr>
        <p:sp>
          <p:nvSpPr>
            <p:cNvPr id="616" name="Google Shape;616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AF5C9FB-BF79-4253-8FA4-EF4070D3712B}"/>
              </a:ext>
            </a:extLst>
          </p:cNvPr>
          <p:cNvGrpSpPr/>
          <p:nvPr/>
        </p:nvGrpSpPr>
        <p:grpSpPr>
          <a:xfrm>
            <a:off x="2009076" y="1526202"/>
            <a:ext cx="6418264" cy="5940088"/>
            <a:chOff x="4438885" y="2646415"/>
            <a:chExt cx="1253705" cy="2180066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8B9A178-95A5-41E0-8204-1B3E38717539}"/>
                </a:ext>
              </a:extLst>
            </p:cNvPr>
            <p:cNvGrpSpPr/>
            <p:nvPr/>
          </p:nvGrpSpPr>
          <p:grpSpPr>
            <a:xfrm>
              <a:off x="4504063" y="2802690"/>
              <a:ext cx="1006549" cy="673395"/>
              <a:chOff x="6932428" y="2799907"/>
              <a:chExt cx="1415744" cy="630864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D6784E0F-A417-4C68-818B-76DC11B99BAC}"/>
                  </a:ext>
                </a:extLst>
              </p:cNvPr>
              <p:cNvCxnSpPr/>
              <p:nvPr/>
            </p:nvCxnSpPr>
            <p:spPr>
              <a:xfrm>
                <a:off x="6932428" y="2799907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5E842A1B-A5D8-471F-866D-162EAC383BA4}"/>
                  </a:ext>
                </a:extLst>
              </p:cNvPr>
              <p:cNvCxnSpPr/>
              <p:nvPr/>
            </p:nvCxnSpPr>
            <p:spPr>
              <a:xfrm>
                <a:off x="6932428" y="3430771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FCC2D0C2-0DDF-482A-9E3D-7650467533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2428" y="3115340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ED46204-67D1-4CDD-B901-0CA1A22EA07B}"/>
                </a:ext>
              </a:extLst>
            </p:cNvPr>
            <p:cNvSpPr txBox="1"/>
            <p:nvPr/>
          </p:nvSpPr>
          <p:spPr>
            <a:xfrm>
              <a:off x="4438885" y="2646415"/>
              <a:ext cx="1253705" cy="218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0" dirty="0">
                  <a:latin typeface="Print Bold" panose="02000000000000000000" pitchFamily="2" charset="0"/>
                </a:rPr>
                <a:t>eleven</a:t>
              </a:r>
            </a:p>
          </p:txBody>
        </p:sp>
      </p:grpSp>
      <p:grpSp>
        <p:nvGrpSpPr>
          <p:cNvPr id="101" name="Google Shape;651;p34">
            <a:extLst>
              <a:ext uri="{FF2B5EF4-FFF2-40B4-BE49-F238E27FC236}">
                <a16:creationId xmlns:a16="http://schemas.microsoft.com/office/drawing/2014/main" id="{39603630-CB73-4DA1-93C6-397765662CC2}"/>
              </a:ext>
            </a:extLst>
          </p:cNvPr>
          <p:cNvGrpSpPr/>
          <p:nvPr/>
        </p:nvGrpSpPr>
        <p:grpSpPr>
          <a:xfrm rot="10578731">
            <a:off x="2551436" y="1512252"/>
            <a:ext cx="644507" cy="952054"/>
            <a:chOff x="3180240" y="1002034"/>
            <a:chExt cx="644507" cy="952054"/>
          </a:xfrm>
        </p:grpSpPr>
        <p:sp>
          <p:nvSpPr>
            <p:cNvPr id="102" name="Google Shape;652;p34">
              <a:extLst>
                <a:ext uri="{FF2B5EF4-FFF2-40B4-BE49-F238E27FC236}">
                  <a16:creationId xmlns:a16="http://schemas.microsoft.com/office/drawing/2014/main" id="{2885690C-C298-423E-9171-855C177CCD0F}"/>
                </a:ext>
              </a:extLst>
            </p:cNvPr>
            <p:cNvSpPr/>
            <p:nvPr/>
          </p:nvSpPr>
          <p:spPr>
            <a:xfrm rot="-9550392">
              <a:off x="3618104" y="1025020"/>
              <a:ext cx="171460" cy="229416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53;p34">
              <a:extLst>
                <a:ext uri="{FF2B5EF4-FFF2-40B4-BE49-F238E27FC236}">
                  <a16:creationId xmlns:a16="http://schemas.microsoft.com/office/drawing/2014/main" id="{0EE9F9BA-CDD1-45C9-A2F2-2FB16B6B63FD}"/>
                </a:ext>
              </a:extLst>
            </p:cNvPr>
            <p:cNvSpPr/>
            <p:nvPr/>
          </p:nvSpPr>
          <p:spPr>
            <a:xfrm rot="-9550392">
              <a:off x="3352244" y="1124777"/>
              <a:ext cx="292375" cy="769908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54;p34">
              <a:extLst>
                <a:ext uri="{FF2B5EF4-FFF2-40B4-BE49-F238E27FC236}">
                  <a16:creationId xmlns:a16="http://schemas.microsoft.com/office/drawing/2014/main" id="{327F2890-47A5-4294-9A16-2929EB763DA9}"/>
                </a:ext>
              </a:extLst>
            </p:cNvPr>
            <p:cNvSpPr/>
            <p:nvPr/>
          </p:nvSpPr>
          <p:spPr>
            <a:xfrm rot="-9550392">
              <a:off x="3708177" y="1036830"/>
              <a:ext cx="81660" cy="77022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55;p34">
              <a:extLst>
                <a:ext uri="{FF2B5EF4-FFF2-40B4-BE49-F238E27FC236}">
                  <a16:creationId xmlns:a16="http://schemas.microsoft.com/office/drawing/2014/main" id="{6A4B179B-2636-474C-81B7-DDB2317482B5}"/>
                </a:ext>
              </a:extLst>
            </p:cNvPr>
            <p:cNvSpPr/>
            <p:nvPr/>
          </p:nvSpPr>
          <p:spPr>
            <a:xfrm rot="-9550392">
              <a:off x="3189937" y="1837761"/>
              <a:ext cx="178770" cy="87402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56;p34">
              <a:extLst>
                <a:ext uri="{FF2B5EF4-FFF2-40B4-BE49-F238E27FC236}">
                  <a16:creationId xmlns:a16="http://schemas.microsoft.com/office/drawing/2014/main" id="{59274475-CA29-4456-8CF4-BCD531BE089F}"/>
                </a:ext>
              </a:extLst>
            </p:cNvPr>
            <p:cNvSpPr/>
            <p:nvPr/>
          </p:nvSpPr>
          <p:spPr>
            <a:xfrm rot="-9550392">
              <a:off x="3208839" y="1785021"/>
              <a:ext cx="202566" cy="91036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57;p34">
              <a:extLst>
                <a:ext uri="{FF2B5EF4-FFF2-40B4-BE49-F238E27FC236}">
                  <a16:creationId xmlns:a16="http://schemas.microsoft.com/office/drawing/2014/main" id="{00A928A9-747C-4C17-8B7B-DDE6F1615151}"/>
                </a:ext>
              </a:extLst>
            </p:cNvPr>
            <p:cNvSpPr/>
            <p:nvPr/>
          </p:nvSpPr>
          <p:spPr>
            <a:xfrm rot="-9550392">
              <a:off x="3237015" y="1833172"/>
              <a:ext cx="146196" cy="34325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58;p34">
              <a:extLst>
                <a:ext uri="{FF2B5EF4-FFF2-40B4-BE49-F238E27FC236}">
                  <a16:creationId xmlns:a16="http://schemas.microsoft.com/office/drawing/2014/main" id="{1A0F83DC-B7B7-4B83-8D2A-C7F9C3A1EA2A}"/>
                </a:ext>
              </a:extLst>
            </p:cNvPr>
            <p:cNvSpPr/>
            <p:nvPr/>
          </p:nvSpPr>
          <p:spPr>
            <a:xfrm rot="-9550392">
              <a:off x="3233643" y="1797051"/>
              <a:ext cx="146179" cy="34317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59;p34">
              <a:extLst>
                <a:ext uri="{FF2B5EF4-FFF2-40B4-BE49-F238E27FC236}">
                  <a16:creationId xmlns:a16="http://schemas.microsoft.com/office/drawing/2014/main" id="{56D2DDE3-8DD6-4557-917E-E7732BEC0E9D}"/>
                </a:ext>
              </a:extLst>
            </p:cNvPr>
            <p:cNvSpPr/>
            <p:nvPr/>
          </p:nvSpPr>
          <p:spPr>
            <a:xfrm rot="-9550392">
              <a:off x="3469194" y="1172228"/>
              <a:ext cx="123370" cy="681361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60;p34">
              <a:extLst>
                <a:ext uri="{FF2B5EF4-FFF2-40B4-BE49-F238E27FC236}">
                  <a16:creationId xmlns:a16="http://schemas.microsoft.com/office/drawing/2014/main" id="{3B48B497-F32D-44B2-8630-2404EEFA5AEC}"/>
                </a:ext>
              </a:extLst>
            </p:cNvPr>
            <p:cNvSpPr/>
            <p:nvPr/>
          </p:nvSpPr>
          <p:spPr>
            <a:xfrm rot="-9550392">
              <a:off x="3417392" y="1141834"/>
              <a:ext cx="123370" cy="681345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61;p34">
              <a:extLst>
                <a:ext uri="{FF2B5EF4-FFF2-40B4-BE49-F238E27FC236}">
                  <a16:creationId xmlns:a16="http://schemas.microsoft.com/office/drawing/2014/main" id="{C6733AF1-980F-4249-A405-BF7A1D4BFD07}"/>
                </a:ext>
              </a:extLst>
            </p:cNvPr>
            <p:cNvSpPr/>
            <p:nvPr/>
          </p:nvSpPr>
          <p:spPr>
            <a:xfrm rot="-9550392">
              <a:off x="3540548" y="1213687"/>
              <a:ext cx="44614" cy="151580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62;p34">
              <a:extLst>
                <a:ext uri="{FF2B5EF4-FFF2-40B4-BE49-F238E27FC236}">
                  <a16:creationId xmlns:a16="http://schemas.microsoft.com/office/drawing/2014/main" id="{C45A8302-1250-4A1E-8C71-3AAABCFADDE2}"/>
                </a:ext>
              </a:extLst>
            </p:cNvPr>
            <p:cNvSpPr/>
            <p:nvPr/>
          </p:nvSpPr>
          <p:spPr>
            <a:xfrm rot="-9550392">
              <a:off x="3502686" y="1363468"/>
              <a:ext cx="21423" cy="18917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65501C0A-4033-478A-B133-CC9264CEA74E}"/>
              </a:ext>
            </a:extLst>
          </p:cNvPr>
          <p:cNvSpPr/>
          <p:nvPr/>
        </p:nvSpPr>
        <p:spPr>
          <a:xfrm>
            <a:off x="2451252" y="3863686"/>
            <a:ext cx="327929" cy="327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377A5D3-9F5B-43C2-8D61-0691B752E7F8}"/>
              </a:ext>
            </a:extLst>
          </p:cNvPr>
          <p:cNvSpPr/>
          <p:nvPr/>
        </p:nvSpPr>
        <p:spPr>
          <a:xfrm>
            <a:off x="3998324" y="3863686"/>
            <a:ext cx="327929" cy="327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CF49C0D-972D-4E20-8D59-905D0326A5EA}"/>
              </a:ext>
            </a:extLst>
          </p:cNvPr>
          <p:cNvSpPr/>
          <p:nvPr/>
        </p:nvSpPr>
        <p:spPr>
          <a:xfrm>
            <a:off x="6048867" y="3861594"/>
            <a:ext cx="327929" cy="327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umbers 11-20">
            <a:extLst>
              <a:ext uri="{FF2B5EF4-FFF2-40B4-BE49-F238E27FC236}">
                <a16:creationId xmlns:a16="http://schemas.microsoft.com/office/drawing/2014/main" id="{E84FAA6D-DEF0-4AC6-98E9-B25B5A521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51" y="475980"/>
            <a:ext cx="2065275" cy="13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545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95062E-6 L 0.49149 -0.0111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66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6" grpId="0" animBg="1"/>
      <p:bldP spid="5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>
          <a:extLst>
            <a:ext uri="{FF2B5EF4-FFF2-40B4-BE49-F238E27FC236}">
              <a16:creationId xmlns:a16="http://schemas.microsoft.com/office/drawing/2014/main" id="{929F0CE0-ACBE-1788-88C3-CCA492F7B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>
            <a:extLst>
              <a:ext uri="{FF2B5EF4-FFF2-40B4-BE49-F238E27FC236}">
                <a16:creationId xmlns:a16="http://schemas.microsoft.com/office/drawing/2014/main" id="{1418FE42-FA5B-9720-A5AF-DA93FCDAE0A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describe the topic of the section here</a:t>
            </a:r>
            <a:endParaRPr dirty="0"/>
          </a:p>
        </p:txBody>
      </p:sp>
      <p:grpSp>
        <p:nvGrpSpPr>
          <p:cNvPr id="606" name="Google Shape;606;p34">
            <a:extLst>
              <a:ext uri="{FF2B5EF4-FFF2-40B4-BE49-F238E27FC236}">
                <a16:creationId xmlns:a16="http://schemas.microsoft.com/office/drawing/2014/main" id="{BD338BA9-897D-7F96-7322-E5EBEB214D2E}"/>
              </a:ext>
            </a:extLst>
          </p:cNvPr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607" name="Google Shape;607;p34">
              <a:extLst>
                <a:ext uri="{FF2B5EF4-FFF2-40B4-BE49-F238E27FC236}">
                  <a16:creationId xmlns:a16="http://schemas.microsoft.com/office/drawing/2014/main" id="{0431430E-0E52-A1CC-44C4-F8E183465B2C}"/>
                </a:ext>
              </a:extLst>
            </p:cNvPr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>
              <a:extLst>
                <a:ext uri="{FF2B5EF4-FFF2-40B4-BE49-F238E27FC236}">
                  <a16:creationId xmlns:a16="http://schemas.microsoft.com/office/drawing/2014/main" id="{90E15059-7F49-4C3E-3B40-818E2C42AA05}"/>
                </a:ext>
              </a:extLst>
            </p:cNvPr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4">
            <a:extLst>
              <a:ext uri="{FF2B5EF4-FFF2-40B4-BE49-F238E27FC236}">
                <a16:creationId xmlns:a16="http://schemas.microsoft.com/office/drawing/2014/main" id="{A5B35480-E094-C2D1-A800-D74011F41C04}"/>
              </a:ext>
            </a:extLst>
          </p:cNvPr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>
              <a:extLst>
                <a:ext uri="{FF2B5EF4-FFF2-40B4-BE49-F238E27FC236}">
                  <a16:creationId xmlns:a16="http://schemas.microsoft.com/office/drawing/2014/main" id="{2B609FC1-BA2C-5A5B-DB75-EB79B245F499}"/>
                </a:ext>
              </a:extLst>
            </p:cNvPr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>
              <a:extLst>
                <a:ext uri="{FF2B5EF4-FFF2-40B4-BE49-F238E27FC236}">
                  <a16:creationId xmlns:a16="http://schemas.microsoft.com/office/drawing/2014/main" id="{7347AD36-5F92-98C2-A72F-0115D49663FD}"/>
                </a:ext>
              </a:extLst>
            </p:cNvPr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>
            <a:extLst>
              <a:ext uri="{FF2B5EF4-FFF2-40B4-BE49-F238E27FC236}">
                <a16:creationId xmlns:a16="http://schemas.microsoft.com/office/drawing/2014/main" id="{489F8E24-6E97-BFE7-645B-3F0D1D2276A6}"/>
              </a:ext>
            </a:extLst>
          </p:cNvPr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>
              <a:extLst>
                <a:ext uri="{FF2B5EF4-FFF2-40B4-BE49-F238E27FC236}">
                  <a16:creationId xmlns:a16="http://schemas.microsoft.com/office/drawing/2014/main" id="{7C0272F7-D07F-AD1A-D65D-9026A7DE73A0}"/>
                </a:ext>
              </a:extLst>
            </p:cNvPr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>
              <a:extLst>
                <a:ext uri="{FF2B5EF4-FFF2-40B4-BE49-F238E27FC236}">
                  <a16:creationId xmlns:a16="http://schemas.microsoft.com/office/drawing/2014/main" id="{19C0C855-E078-1ABA-45E2-B16223F2560C}"/>
                </a:ext>
              </a:extLst>
            </p:cNvPr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4">
            <a:extLst>
              <a:ext uri="{FF2B5EF4-FFF2-40B4-BE49-F238E27FC236}">
                <a16:creationId xmlns:a16="http://schemas.microsoft.com/office/drawing/2014/main" id="{F78C6446-6B23-7461-876B-31C04D310616}"/>
              </a:ext>
            </a:extLst>
          </p:cNvPr>
          <p:cNvGrpSpPr/>
          <p:nvPr/>
        </p:nvGrpSpPr>
        <p:grpSpPr>
          <a:xfrm rot="10800000" flipH="1">
            <a:off x="8359374" y="3958961"/>
            <a:ext cx="64625" cy="644529"/>
            <a:chOff x="14673982" y="2858851"/>
            <a:chExt cx="73781" cy="735848"/>
          </a:xfrm>
        </p:grpSpPr>
        <p:sp>
          <p:nvSpPr>
            <p:cNvPr id="616" name="Google Shape;616;p34">
              <a:extLst>
                <a:ext uri="{FF2B5EF4-FFF2-40B4-BE49-F238E27FC236}">
                  <a16:creationId xmlns:a16="http://schemas.microsoft.com/office/drawing/2014/main" id="{D580515D-37E3-B6E8-DA9D-8A7A750AF953}"/>
                </a:ext>
              </a:extLst>
            </p:cNvPr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>
              <a:extLst>
                <a:ext uri="{FF2B5EF4-FFF2-40B4-BE49-F238E27FC236}">
                  <a16:creationId xmlns:a16="http://schemas.microsoft.com/office/drawing/2014/main" id="{142D922E-425B-34CB-4A86-2429FEBDBA52}"/>
                </a:ext>
              </a:extLst>
            </p:cNvPr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7BCDC59-0565-19F7-AF40-0E0493DD7B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r="5317" b="68592"/>
          <a:stretch/>
        </p:blipFill>
        <p:spPr>
          <a:xfrm>
            <a:off x="-113288" y="-97191"/>
            <a:ext cx="9513449" cy="43475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29D1BE-4B95-3A9C-2EAC-8BDCE012C82F}"/>
              </a:ext>
            </a:extLst>
          </p:cNvPr>
          <p:cNvSpPr txBox="1"/>
          <p:nvPr/>
        </p:nvSpPr>
        <p:spPr>
          <a:xfrm>
            <a:off x="4206904" y="3334333"/>
            <a:ext cx="211047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rgbClr val="002060"/>
                </a:solidFill>
                <a:latin typeface="Print Bold" panose="02000000000000000000" pitchFamily="2" charset="0"/>
              </a:rPr>
              <a:t>eleven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4B31F1-CA6F-2A91-461E-2DDE4C138010}"/>
              </a:ext>
            </a:extLst>
          </p:cNvPr>
          <p:cNvSpPr txBox="1"/>
          <p:nvPr/>
        </p:nvSpPr>
        <p:spPr>
          <a:xfrm>
            <a:off x="1924072" y="3355726"/>
            <a:ext cx="188411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rgbClr val="002060"/>
                </a:solidFill>
                <a:latin typeface="Print Bold" panose="02000000000000000000" pitchFamily="2" charset="0"/>
              </a:rPr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1663313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/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describe the topic of the section here</a:t>
            </a:r>
            <a:endParaRPr dirty="0"/>
          </a:p>
        </p:txBody>
      </p:sp>
      <p:grpSp>
        <p:nvGrpSpPr>
          <p:cNvPr id="606" name="Google Shape;606;p34"/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607" name="Google Shape;607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4"/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/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4"/>
          <p:cNvGrpSpPr/>
          <p:nvPr/>
        </p:nvGrpSpPr>
        <p:grpSpPr>
          <a:xfrm rot="10800000" flipH="1">
            <a:off x="8359374" y="3958961"/>
            <a:ext cx="64625" cy="644529"/>
            <a:chOff x="14673982" y="2858851"/>
            <a:chExt cx="73781" cy="735848"/>
          </a:xfrm>
        </p:grpSpPr>
        <p:sp>
          <p:nvSpPr>
            <p:cNvPr id="616" name="Google Shape;616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AF5C9FB-BF79-4253-8FA4-EF4070D3712B}"/>
              </a:ext>
            </a:extLst>
          </p:cNvPr>
          <p:cNvGrpSpPr/>
          <p:nvPr/>
        </p:nvGrpSpPr>
        <p:grpSpPr>
          <a:xfrm>
            <a:off x="2185326" y="1584859"/>
            <a:ext cx="6418264" cy="3016209"/>
            <a:chOff x="4438885" y="2646415"/>
            <a:chExt cx="1253705" cy="1106976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8B9A178-95A5-41E0-8204-1B3E38717539}"/>
                </a:ext>
              </a:extLst>
            </p:cNvPr>
            <p:cNvGrpSpPr/>
            <p:nvPr/>
          </p:nvGrpSpPr>
          <p:grpSpPr>
            <a:xfrm>
              <a:off x="4504063" y="2802690"/>
              <a:ext cx="1006549" cy="673395"/>
              <a:chOff x="6932428" y="2799907"/>
              <a:chExt cx="1415744" cy="630864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D6784E0F-A417-4C68-818B-76DC11B99BAC}"/>
                  </a:ext>
                </a:extLst>
              </p:cNvPr>
              <p:cNvCxnSpPr/>
              <p:nvPr/>
            </p:nvCxnSpPr>
            <p:spPr>
              <a:xfrm>
                <a:off x="6932428" y="2799907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5E842A1B-A5D8-471F-866D-162EAC383BA4}"/>
                  </a:ext>
                </a:extLst>
              </p:cNvPr>
              <p:cNvCxnSpPr/>
              <p:nvPr/>
            </p:nvCxnSpPr>
            <p:spPr>
              <a:xfrm>
                <a:off x="6932428" y="3430771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FCC2D0C2-0DDF-482A-9E3D-7650467533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2428" y="3115340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ED46204-67D1-4CDD-B901-0CA1A22EA07B}"/>
                </a:ext>
              </a:extLst>
            </p:cNvPr>
            <p:cNvSpPr txBox="1"/>
            <p:nvPr/>
          </p:nvSpPr>
          <p:spPr>
            <a:xfrm>
              <a:off x="4438885" y="2646415"/>
              <a:ext cx="1253705" cy="1106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0" dirty="0">
                  <a:latin typeface="Print Bold" panose="02000000000000000000" pitchFamily="2" charset="0"/>
                </a:rPr>
                <a:t>twelve</a:t>
              </a:r>
            </a:p>
          </p:txBody>
        </p:sp>
      </p:grpSp>
      <p:grpSp>
        <p:nvGrpSpPr>
          <p:cNvPr id="101" name="Google Shape;651;p34">
            <a:extLst>
              <a:ext uri="{FF2B5EF4-FFF2-40B4-BE49-F238E27FC236}">
                <a16:creationId xmlns:a16="http://schemas.microsoft.com/office/drawing/2014/main" id="{39603630-CB73-4DA1-93C6-397765662CC2}"/>
              </a:ext>
            </a:extLst>
          </p:cNvPr>
          <p:cNvGrpSpPr/>
          <p:nvPr/>
        </p:nvGrpSpPr>
        <p:grpSpPr>
          <a:xfrm rot="10578731">
            <a:off x="2484724" y="1660045"/>
            <a:ext cx="644507" cy="952054"/>
            <a:chOff x="3180240" y="1002034"/>
            <a:chExt cx="644507" cy="952054"/>
          </a:xfrm>
        </p:grpSpPr>
        <p:sp>
          <p:nvSpPr>
            <p:cNvPr id="102" name="Google Shape;652;p34">
              <a:extLst>
                <a:ext uri="{FF2B5EF4-FFF2-40B4-BE49-F238E27FC236}">
                  <a16:creationId xmlns:a16="http://schemas.microsoft.com/office/drawing/2014/main" id="{2885690C-C298-423E-9171-855C177CCD0F}"/>
                </a:ext>
              </a:extLst>
            </p:cNvPr>
            <p:cNvSpPr/>
            <p:nvPr/>
          </p:nvSpPr>
          <p:spPr>
            <a:xfrm rot="-9550392">
              <a:off x="3618104" y="1025020"/>
              <a:ext cx="171460" cy="229416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53;p34">
              <a:extLst>
                <a:ext uri="{FF2B5EF4-FFF2-40B4-BE49-F238E27FC236}">
                  <a16:creationId xmlns:a16="http://schemas.microsoft.com/office/drawing/2014/main" id="{0EE9F9BA-CDD1-45C9-A2F2-2FB16B6B63FD}"/>
                </a:ext>
              </a:extLst>
            </p:cNvPr>
            <p:cNvSpPr/>
            <p:nvPr/>
          </p:nvSpPr>
          <p:spPr>
            <a:xfrm rot="-9550392">
              <a:off x="3352244" y="1124777"/>
              <a:ext cx="292375" cy="769908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54;p34">
              <a:extLst>
                <a:ext uri="{FF2B5EF4-FFF2-40B4-BE49-F238E27FC236}">
                  <a16:creationId xmlns:a16="http://schemas.microsoft.com/office/drawing/2014/main" id="{327F2890-47A5-4294-9A16-2929EB763DA9}"/>
                </a:ext>
              </a:extLst>
            </p:cNvPr>
            <p:cNvSpPr/>
            <p:nvPr/>
          </p:nvSpPr>
          <p:spPr>
            <a:xfrm rot="-9550392">
              <a:off x="3708177" y="1036830"/>
              <a:ext cx="81660" cy="77022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55;p34">
              <a:extLst>
                <a:ext uri="{FF2B5EF4-FFF2-40B4-BE49-F238E27FC236}">
                  <a16:creationId xmlns:a16="http://schemas.microsoft.com/office/drawing/2014/main" id="{6A4B179B-2636-474C-81B7-DDB2317482B5}"/>
                </a:ext>
              </a:extLst>
            </p:cNvPr>
            <p:cNvSpPr/>
            <p:nvPr/>
          </p:nvSpPr>
          <p:spPr>
            <a:xfrm rot="-9550392">
              <a:off x="3189937" y="1837761"/>
              <a:ext cx="178770" cy="87402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56;p34">
              <a:extLst>
                <a:ext uri="{FF2B5EF4-FFF2-40B4-BE49-F238E27FC236}">
                  <a16:creationId xmlns:a16="http://schemas.microsoft.com/office/drawing/2014/main" id="{59274475-CA29-4456-8CF4-BCD531BE089F}"/>
                </a:ext>
              </a:extLst>
            </p:cNvPr>
            <p:cNvSpPr/>
            <p:nvPr/>
          </p:nvSpPr>
          <p:spPr>
            <a:xfrm rot="-9550392">
              <a:off x="3208839" y="1785021"/>
              <a:ext cx="202566" cy="91036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57;p34">
              <a:extLst>
                <a:ext uri="{FF2B5EF4-FFF2-40B4-BE49-F238E27FC236}">
                  <a16:creationId xmlns:a16="http://schemas.microsoft.com/office/drawing/2014/main" id="{00A928A9-747C-4C17-8B7B-DDE6F1615151}"/>
                </a:ext>
              </a:extLst>
            </p:cNvPr>
            <p:cNvSpPr/>
            <p:nvPr/>
          </p:nvSpPr>
          <p:spPr>
            <a:xfrm rot="-9550392">
              <a:off x="3237015" y="1833172"/>
              <a:ext cx="146196" cy="34325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58;p34">
              <a:extLst>
                <a:ext uri="{FF2B5EF4-FFF2-40B4-BE49-F238E27FC236}">
                  <a16:creationId xmlns:a16="http://schemas.microsoft.com/office/drawing/2014/main" id="{1A0F83DC-B7B7-4B83-8D2A-C7F9C3A1EA2A}"/>
                </a:ext>
              </a:extLst>
            </p:cNvPr>
            <p:cNvSpPr/>
            <p:nvPr/>
          </p:nvSpPr>
          <p:spPr>
            <a:xfrm rot="-9550392">
              <a:off x="3233643" y="1797051"/>
              <a:ext cx="146179" cy="34317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59;p34">
              <a:extLst>
                <a:ext uri="{FF2B5EF4-FFF2-40B4-BE49-F238E27FC236}">
                  <a16:creationId xmlns:a16="http://schemas.microsoft.com/office/drawing/2014/main" id="{56D2DDE3-8DD6-4557-917E-E7732BEC0E9D}"/>
                </a:ext>
              </a:extLst>
            </p:cNvPr>
            <p:cNvSpPr/>
            <p:nvPr/>
          </p:nvSpPr>
          <p:spPr>
            <a:xfrm rot="-9550392">
              <a:off x="3469194" y="1172228"/>
              <a:ext cx="123370" cy="681361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60;p34">
              <a:extLst>
                <a:ext uri="{FF2B5EF4-FFF2-40B4-BE49-F238E27FC236}">
                  <a16:creationId xmlns:a16="http://schemas.microsoft.com/office/drawing/2014/main" id="{3B48B497-F32D-44B2-8630-2404EEFA5AEC}"/>
                </a:ext>
              </a:extLst>
            </p:cNvPr>
            <p:cNvSpPr/>
            <p:nvPr/>
          </p:nvSpPr>
          <p:spPr>
            <a:xfrm rot="-9550392">
              <a:off x="3417392" y="1141834"/>
              <a:ext cx="123370" cy="681345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61;p34">
              <a:extLst>
                <a:ext uri="{FF2B5EF4-FFF2-40B4-BE49-F238E27FC236}">
                  <a16:creationId xmlns:a16="http://schemas.microsoft.com/office/drawing/2014/main" id="{C6733AF1-980F-4249-A405-BF7A1D4BFD07}"/>
                </a:ext>
              </a:extLst>
            </p:cNvPr>
            <p:cNvSpPr/>
            <p:nvPr/>
          </p:nvSpPr>
          <p:spPr>
            <a:xfrm rot="-9550392">
              <a:off x="3540548" y="1213687"/>
              <a:ext cx="44614" cy="151580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62;p34">
              <a:extLst>
                <a:ext uri="{FF2B5EF4-FFF2-40B4-BE49-F238E27FC236}">
                  <a16:creationId xmlns:a16="http://schemas.microsoft.com/office/drawing/2014/main" id="{C45A8302-1250-4A1E-8C71-3AAABCFADDE2}"/>
                </a:ext>
              </a:extLst>
            </p:cNvPr>
            <p:cNvSpPr/>
            <p:nvPr/>
          </p:nvSpPr>
          <p:spPr>
            <a:xfrm rot="-9550392">
              <a:off x="3502686" y="1363468"/>
              <a:ext cx="21423" cy="18917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65501C0A-4033-478A-B133-CC9264CEA74E}"/>
              </a:ext>
            </a:extLst>
          </p:cNvPr>
          <p:cNvSpPr/>
          <p:nvPr/>
        </p:nvSpPr>
        <p:spPr>
          <a:xfrm>
            <a:off x="2487953" y="3895677"/>
            <a:ext cx="327929" cy="327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377A5D3-9F5B-43C2-8D61-0691B752E7F8}"/>
              </a:ext>
            </a:extLst>
          </p:cNvPr>
          <p:cNvSpPr/>
          <p:nvPr/>
        </p:nvSpPr>
        <p:spPr>
          <a:xfrm>
            <a:off x="3656813" y="3904521"/>
            <a:ext cx="327929" cy="327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CF49C0D-972D-4E20-8D59-905D0326A5EA}"/>
              </a:ext>
            </a:extLst>
          </p:cNvPr>
          <p:cNvSpPr/>
          <p:nvPr/>
        </p:nvSpPr>
        <p:spPr>
          <a:xfrm>
            <a:off x="4861735" y="3895677"/>
            <a:ext cx="327929" cy="327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16 Red Number Images, Stock Photos &amp;amp; Vectors | Shutterstock">
            <a:extLst>
              <a:ext uri="{FF2B5EF4-FFF2-40B4-BE49-F238E27FC236}">
                <a16:creationId xmlns:a16="http://schemas.microsoft.com/office/drawing/2014/main" id="{86E4CCFA-D1C9-4F29-ABF3-C8D8C9BB32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9" t="3421" r="3549" b="12445"/>
          <a:stretch/>
        </p:blipFill>
        <p:spPr bwMode="auto">
          <a:xfrm>
            <a:off x="4055715" y="224951"/>
            <a:ext cx="2012637" cy="163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0FC95DCC-94A0-49C8-8CD3-EDCE46A7B802}"/>
              </a:ext>
            </a:extLst>
          </p:cNvPr>
          <p:cNvSpPr/>
          <p:nvPr/>
        </p:nvSpPr>
        <p:spPr>
          <a:xfrm>
            <a:off x="5652544" y="3895677"/>
            <a:ext cx="327929" cy="327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7FA584A-ED0E-48FC-959F-20B8359F9FAE}"/>
              </a:ext>
            </a:extLst>
          </p:cNvPr>
          <p:cNvSpPr/>
          <p:nvPr/>
        </p:nvSpPr>
        <p:spPr>
          <a:xfrm>
            <a:off x="6838257" y="3901579"/>
            <a:ext cx="327929" cy="327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61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73 0.01235 L 0.55122 0.0012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66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6" grpId="0" animBg="1"/>
      <p:bldP spid="55" grpId="0" animBg="1"/>
      <p:bldP spid="37" grpId="0" animBg="1"/>
      <p:bldP spid="3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>
          <a:extLst>
            <a:ext uri="{FF2B5EF4-FFF2-40B4-BE49-F238E27FC236}">
              <a16:creationId xmlns:a16="http://schemas.microsoft.com/office/drawing/2014/main" id="{0CE481EF-498A-641F-B093-5B822D30A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>
            <a:extLst>
              <a:ext uri="{FF2B5EF4-FFF2-40B4-BE49-F238E27FC236}">
                <a16:creationId xmlns:a16="http://schemas.microsoft.com/office/drawing/2014/main" id="{451BB913-6A72-1BA8-E8BC-D047CB9DF83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describe the topic of the section here</a:t>
            </a:r>
            <a:endParaRPr dirty="0"/>
          </a:p>
        </p:txBody>
      </p:sp>
      <p:grpSp>
        <p:nvGrpSpPr>
          <p:cNvPr id="606" name="Google Shape;606;p34">
            <a:extLst>
              <a:ext uri="{FF2B5EF4-FFF2-40B4-BE49-F238E27FC236}">
                <a16:creationId xmlns:a16="http://schemas.microsoft.com/office/drawing/2014/main" id="{2C1BD5E8-415C-6353-D315-195AABE1F3FD}"/>
              </a:ext>
            </a:extLst>
          </p:cNvPr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607" name="Google Shape;607;p34">
              <a:extLst>
                <a:ext uri="{FF2B5EF4-FFF2-40B4-BE49-F238E27FC236}">
                  <a16:creationId xmlns:a16="http://schemas.microsoft.com/office/drawing/2014/main" id="{3FF9DA34-CBC0-326A-56D3-5979FF60999E}"/>
                </a:ext>
              </a:extLst>
            </p:cNvPr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>
              <a:extLst>
                <a:ext uri="{FF2B5EF4-FFF2-40B4-BE49-F238E27FC236}">
                  <a16:creationId xmlns:a16="http://schemas.microsoft.com/office/drawing/2014/main" id="{8D51FB1B-A0F0-F721-2986-C81C741D7EA8}"/>
                </a:ext>
              </a:extLst>
            </p:cNvPr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4">
            <a:extLst>
              <a:ext uri="{FF2B5EF4-FFF2-40B4-BE49-F238E27FC236}">
                <a16:creationId xmlns:a16="http://schemas.microsoft.com/office/drawing/2014/main" id="{5904AD43-9484-8401-9B4B-EBDC5ECBCBD9}"/>
              </a:ext>
            </a:extLst>
          </p:cNvPr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>
              <a:extLst>
                <a:ext uri="{FF2B5EF4-FFF2-40B4-BE49-F238E27FC236}">
                  <a16:creationId xmlns:a16="http://schemas.microsoft.com/office/drawing/2014/main" id="{BF567778-E84E-2598-0B83-9D99997CAE7F}"/>
                </a:ext>
              </a:extLst>
            </p:cNvPr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>
              <a:extLst>
                <a:ext uri="{FF2B5EF4-FFF2-40B4-BE49-F238E27FC236}">
                  <a16:creationId xmlns:a16="http://schemas.microsoft.com/office/drawing/2014/main" id="{627583C3-4148-5A51-4440-5A0685ED99B9}"/>
                </a:ext>
              </a:extLst>
            </p:cNvPr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>
            <a:extLst>
              <a:ext uri="{FF2B5EF4-FFF2-40B4-BE49-F238E27FC236}">
                <a16:creationId xmlns:a16="http://schemas.microsoft.com/office/drawing/2014/main" id="{AB3C172B-1E87-2F79-DD39-F41D571578D6}"/>
              </a:ext>
            </a:extLst>
          </p:cNvPr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>
              <a:extLst>
                <a:ext uri="{FF2B5EF4-FFF2-40B4-BE49-F238E27FC236}">
                  <a16:creationId xmlns:a16="http://schemas.microsoft.com/office/drawing/2014/main" id="{D5080979-CC2C-3E59-805E-854D5306104A}"/>
                </a:ext>
              </a:extLst>
            </p:cNvPr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>
              <a:extLst>
                <a:ext uri="{FF2B5EF4-FFF2-40B4-BE49-F238E27FC236}">
                  <a16:creationId xmlns:a16="http://schemas.microsoft.com/office/drawing/2014/main" id="{8574D793-107F-977E-1E4B-6810A8892FCF}"/>
                </a:ext>
              </a:extLst>
            </p:cNvPr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4">
            <a:extLst>
              <a:ext uri="{FF2B5EF4-FFF2-40B4-BE49-F238E27FC236}">
                <a16:creationId xmlns:a16="http://schemas.microsoft.com/office/drawing/2014/main" id="{7FDD0B97-3966-8F23-2FA4-30A4E9496CEB}"/>
              </a:ext>
            </a:extLst>
          </p:cNvPr>
          <p:cNvGrpSpPr/>
          <p:nvPr/>
        </p:nvGrpSpPr>
        <p:grpSpPr>
          <a:xfrm rot="10800000" flipH="1">
            <a:off x="8359374" y="3958961"/>
            <a:ext cx="64625" cy="644529"/>
            <a:chOff x="14673982" y="2858851"/>
            <a:chExt cx="73781" cy="735848"/>
          </a:xfrm>
        </p:grpSpPr>
        <p:sp>
          <p:nvSpPr>
            <p:cNvPr id="616" name="Google Shape;616;p34">
              <a:extLst>
                <a:ext uri="{FF2B5EF4-FFF2-40B4-BE49-F238E27FC236}">
                  <a16:creationId xmlns:a16="http://schemas.microsoft.com/office/drawing/2014/main" id="{FCA01F88-2811-84D9-9CAC-58B9C79B6F2E}"/>
                </a:ext>
              </a:extLst>
            </p:cNvPr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>
              <a:extLst>
                <a:ext uri="{FF2B5EF4-FFF2-40B4-BE49-F238E27FC236}">
                  <a16:creationId xmlns:a16="http://schemas.microsoft.com/office/drawing/2014/main" id="{70DFEA15-7064-7BE3-31CF-1A07BDDC7DF5}"/>
                </a:ext>
              </a:extLst>
            </p:cNvPr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63CDD91-579F-E29D-6739-904D8BEB02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500"/>
          <a:stretch/>
        </p:blipFill>
        <p:spPr>
          <a:xfrm>
            <a:off x="585240" y="-290909"/>
            <a:ext cx="9107303" cy="48297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F45F9E4-B4D6-CECB-D3D7-B61AE2B63F6A}"/>
              </a:ext>
            </a:extLst>
          </p:cNvPr>
          <p:cNvSpPr txBox="1"/>
          <p:nvPr/>
        </p:nvSpPr>
        <p:spPr>
          <a:xfrm>
            <a:off x="2502155" y="2986162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one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1164D9-1A32-31F9-FC4A-EF4866EFD98E}"/>
              </a:ext>
            </a:extLst>
          </p:cNvPr>
          <p:cNvSpPr txBox="1"/>
          <p:nvPr/>
        </p:nvSpPr>
        <p:spPr>
          <a:xfrm>
            <a:off x="4541607" y="3670217"/>
            <a:ext cx="209719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twelve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123AC3-5971-7C94-CF8E-4067774D8E10}"/>
              </a:ext>
            </a:extLst>
          </p:cNvPr>
          <p:cNvSpPr txBox="1"/>
          <p:nvPr/>
        </p:nvSpPr>
        <p:spPr>
          <a:xfrm>
            <a:off x="4572000" y="2961222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eleven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170BA7-7908-A669-9C12-DA39DBF73FDC}"/>
              </a:ext>
            </a:extLst>
          </p:cNvPr>
          <p:cNvSpPr txBox="1"/>
          <p:nvPr/>
        </p:nvSpPr>
        <p:spPr>
          <a:xfrm>
            <a:off x="2502155" y="3675535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two</a:t>
            </a:r>
          </a:p>
        </p:txBody>
      </p:sp>
    </p:spTree>
    <p:extLst>
      <p:ext uri="{BB962C8B-B14F-4D97-AF65-F5344CB8AC3E}">
        <p14:creationId xmlns:p14="http://schemas.microsoft.com/office/powerpoint/2010/main" val="41344322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/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describe the topic of the section here</a:t>
            </a:r>
            <a:endParaRPr dirty="0"/>
          </a:p>
        </p:txBody>
      </p:sp>
      <p:grpSp>
        <p:nvGrpSpPr>
          <p:cNvPr id="606" name="Google Shape;606;p34"/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607" name="Google Shape;607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4"/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/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4"/>
          <p:cNvGrpSpPr/>
          <p:nvPr/>
        </p:nvGrpSpPr>
        <p:grpSpPr>
          <a:xfrm rot="10800000" flipH="1">
            <a:off x="8359374" y="3958961"/>
            <a:ext cx="64625" cy="644529"/>
            <a:chOff x="14673982" y="2858851"/>
            <a:chExt cx="73781" cy="735848"/>
          </a:xfrm>
        </p:grpSpPr>
        <p:sp>
          <p:nvSpPr>
            <p:cNvPr id="616" name="Google Shape;616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AF5C9FB-BF79-4253-8FA4-EF4070D3712B}"/>
              </a:ext>
            </a:extLst>
          </p:cNvPr>
          <p:cNvGrpSpPr/>
          <p:nvPr/>
        </p:nvGrpSpPr>
        <p:grpSpPr>
          <a:xfrm>
            <a:off x="1243013" y="1526202"/>
            <a:ext cx="8851106" cy="3016209"/>
            <a:chOff x="4438885" y="2646415"/>
            <a:chExt cx="1253705" cy="1106976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8B9A178-95A5-41E0-8204-1B3E38717539}"/>
                </a:ext>
              </a:extLst>
            </p:cNvPr>
            <p:cNvGrpSpPr/>
            <p:nvPr/>
          </p:nvGrpSpPr>
          <p:grpSpPr>
            <a:xfrm>
              <a:off x="4504063" y="2802690"/>
              <a:ext cx="1006549" cy="673395"/>
              <a:chOff x="6932428" y="2799907"/>
              <a:chExt cx="1415744" cy="630864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D6784E0F-A417-4C68-818B-76DC11B99BAC}"/>
                  </a:ext>
                </a:extLst>
              </p:cNvPr>
              <p:cNvCxnSpPr/>
              <p:nvPr/>
            </p:nvCxnSpPr>
            <p:spPr>
              <a:xfrm>
                <a:off x="6932428" y="2799907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5E842A1B-A5D8-471F-866D-162EAC383BA4}"/>
                  </a:ext>
                </a:extLst>
              </p:cNvPr>
              <p:cNvCxnSpPr/>
              <p:nvPr/>
            </p:nvCxnSpPr>
            <p:spPr>
              <a:xfrm>
                <a:off x="6932428" y="3430771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FCC2D0C2-0DDF-482A-9E3D-7650467533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2428" y="3115340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ED46204-67D1-4CDD-B901-0CA1A22EA07B}"/>
                </a:ext>
              </a:extLst>
            </p:cNvPr>
            <p:cNvSpPr txBox="1"/>
            <p:nvPr/>
          </p:nvSpPr>
          <p:spPr>
            <a:xfrm>
              <a:off x="4438885" y="2646415"/>
              <a:ext cx="1253705" cy="1106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0" dirty="0">
                  <a:latin typeface="Print Bold" panose="02000000000000000000" pitchFamily="2" charset="0"/>
                </a:rPr>
                <a:t>thir</a:t>
              </a:r>
              <a:r>
                <a:rPr lang="en-US" sz="19000" dirty="0">
                  <a:solidFill>
                    <a:srgbClr val="007033"/>
                  </a:solidFill>
                  <a:latin typeface="Print Bold" panose="02000000000000000000" pitchFamily="2" charset="0"/>
                </a:rPr>
                <a:t>teen</a:t>
              </a:r>
            </a:p>
          </p:txBody>
        </p:sp>
      </p:grpSp>
      <p:grpSp>
        <p:nvGrpSpPr>
          <p:cNvPr id="101" name="Google Shape;651;p34">
            <a:extLst>
              <a:ext uri="{FF2B5EF4-FFF2-40B4-BE49-F238E27FC236}">
                <a16:creationId xmlns:a16="http://schemas.microsoft.com/office/drawing/2014/main" id="{39603630-CB73-4DA1-93C6-397765662CC2}"/>
              </a:ext>
            </a:extLst>
          </p:cNvPr>
          <p:cNvGrpSpPr/>
          <p:nvPr/>
        </p:nvGrpSpPr>
        <p:grpSpPr>
          <a:xfrm rot="10578731">
            <a:off x="1600564" y="1537296"/>
            <a:ext cx="644507" cy="952054"/>
            <a:chOff x="3180240" y="1002034"/>
            <a:chExt cx="644507" cy="952054"/>
          </a:xfrm>
        </p:grpSpPr>
        <p:sp>
          <p:nvSpPr>
            <p:cNvPr id="102" name="Google Shape;652;p34">
              <a:extLst>
                <a:ext uri="{FF2B5EF4-FFF2-40B4-BE49-F238E27FC236}">
                  <a16:creationId xmlns:a16="http://schemas.microsoft.com/office/drawing/2014/main" id="{2885690C-C298-423E-9171-855C177CCD0F}"/>
                </a:ext>
              </a:extLst>
            </p:cNvPr>
            <p:cNvSpPr/>
            <p:nvPr/>
          </p:nvSpPr>
          <p:spPr>
            <a:xfrm rot="-9550392">
              <a:off x="3618104" y="1025020"/>
              <a:ext cx="171460" cy="229416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53;p34">
              <a:extLst>
                <a:ext uri="{FF2B5EF4-FFF2-40B4-BE49-F238E27FC236}">
                  <a16:creationId xmlns:a16="http://schemas.microsoft.com/office/drawing/2014/main" id="{0EE9F9BA-CDD1-45C9-A2F2-2FB16B6B63FD}"/>
                </a:ext>
              </a:extLst>
            </p:cNvPr>
            <p:cNvSpPr/>
            <p:nvPr/>
          </p:nvSpPr>
          <p:spPr>
            <a:xfrm rot="-9550392">
              <a:off x="3352244" y="1124777"/>
              <a:ext cx="292375" cy="769908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54;p34">
              <a:extLst>
                <a:ext uri="{FF2B5EF4-FFF2-40B4-BE49-F238E27FC236}">
                  <a16:creationId xmlns:a16="http://schemas.microsoft.com/office/drawing/2014/main" id="{327F2890-47A5-4294-9A16-2929EB763DA9}"/>
                </a:ext>
              </a:extLst>
            </p:cNvPr>
            <p:cNvSpPr/>
            <p:nvPr/>
          </p:nvSpPr>
          <p:spPr>
            <a:xfrm rot="-9550392">
              <a:off x="3708177" y="1036830"/>
              <a:ext cx="81660" cy="77022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55;p34">
              <a:extLst>
                <a:ext uri="{FF2B5EF4-FFF2-40B4-BE49-F238E27FC236}">
                  <a16:creationId xmlns:a16="http://schemas.microsoft.com/office/drawing/2014/main" id="{6A4B179B-2636-474C-81B7-DDB2317482B5}"/>
                </a:ext>
              </a:extLst>
            </p:cNvPr>
            <p:cNvSpPr/>
            <p:nvPr/>
          </p:nvSpPr>
          <p:spPr>
            <a:xfrm rot="-9550392">
              <a:off x="3189937" y="1837761"/>
              <a:ext cx="178770" cy="87402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56;p34">
              <a:extLst>
                <a:ext uri="{FF2B5EF4-FFF2-40B4-BE49-F238E27FC236}">
                  <a16:creationId xmlns:a16="http://schemas.microsoft.com/office/drawing/2014/main" id="{59274475-CA29-4456-8CF4-BCD531BE089F}"/>
                </a:ext>
              </a:extLst>
            </p:cNvPr>
            <p:cNvSpPr/>
            <p:nvPr/>
          </p:nvSpPr>
          <p:spPr>
            <a:xfrm rot="-9550392">
              <a:off x="3208839" y="1785021"/>
              <a:ext cx="202566" cy="91036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57;p34">
              <a:extLst>
                <a:ext uri="{FF2B5EF4-FFF2-40B4-BE49-F238E27FC236}">
                  <a16:creationId xmlns:a16="http://schemas.microsoft.com/office/drawing/2014/main" id="{00A928A9-747C-4C17-8B7B-DDE6F1615151}"/>
                </a:ext>
              </a:extLst>
            </p:cNvPr>
            <p:cNvSpPr/>
            <p:nvPr/>
          </p:nvSpPr>
          <p:spPr>
            <a:xfrm rot="-9550392">
              <a:off x="3237015" y="1833172"/>
              <a:ext cx="146196" cy="34325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58;p34">
              <a:extLst>
                <a:ext uri="{FF2B5EF4-FFF2-40B4-BE49-F238E27FC236}">
                  <a16:creationId xmlns:a16="http://schemas.microsoft.com/office/drawing/2014/main" id="{1A0F83DC-B7B7-4B83-8D2A-C7F9C3A1EA2A}"/>
                </a:ext>
              </a:extLst>
            </p:cNvPr>
            <p:cNvSpPr/>
            <p:nvPr/>
          </p:nvSpPr>
          <p:spPr>
            <a:xfrm rot="-9550392">
              <a:off x="3233643" y="1797051"/>
              <a:ext cx="146179" cy="34317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59;p34">
              <a:extLst>
                <a:ext uri="{FF2B5EF4-FFF2-40B4-BE49-F238E27FC236}">
                  <a16:creationId xmlns:a16="http://schemas.microsoft.com/office/drawing/2014/main" id="{56D2DDE3-8DD6-4557-917E-E7732BEC0E9D}"/>
                </a:ext>
              </a:extLst>
            </p:cNvPr>
            <p:cNvSpPr/>
            <p:nvPr/>
          </p:nvSpPr>
          <p:spPr>
            <a:xfrm rot="-9550392">
              <a:off x="3469194" y="1172228"/>
              <a:ext cx="123370" cy="681361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60;p34">
              <a:extLst>
                <a:ext uri="{FF2B5EF4-FFF2-40B4-BE49-F238E27FC236}">
                  <a16:creationId xmlns:a16="http://schemas.microsoft.com/office/drawing/2014/main" id="{3B48B497-F32D-44B2-8630-2404EEFA5AEC}"/>
                </a:ext>
              </a:extLst>
            </p:cNvPr>
            <p:cNvSpPr/>
            <p:nvPr/>
          </p:nvSpPr>
          <p:spPr>
            <a:xfrm rot="-9550392">
              <a:off x="3417392" y="1141834"/>
              <a:ext cx="123370" cy="681345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61;p34">
              <a:extLst>
                <a:ext uri="{FF2B5EF4-FFF2-40B4-BE49-F238E27FC236}">
                  <a16:creationId xmlns:a16="http://schemas.microsoft.com/office/drawing/2014/main" id="{C6733AF1-980F-4249-A405-BF7A1D4BFD07}"/>
                </a:ext>
              </a:extLst>
            </p:cNvPr>
            <p:cNvSpPr/>
            <p:nvPr/>
          </p:nvSpPr>
          <p:spPr>
            <a:xfrm rot="-9550392">
              <a:off x="3540548" y="1213687"/>
              <a:ext cx="44614" cy="151580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62;p34">
              <a:extLst>
                <a:ext uri="{FF2B5EF4-FFF2-40B4-BE49-F238E27FC236}">
                  <a16:creationId xmlns:a16="http://schemas.microsoft.com/office/drawing/2014/main" id="{C45A8302-1250-4A1E-8C71-3AAABCFADDE2}"/>
                </a:ext>
              </a:extLst>
            </p:cNvPr>
            <p:cNvSpPr/>
            <p:nvPr/>
          </p:nvSpPr>
          <p:spPr>
            <a:xfrm rot="-9550392">
              <a:off x="3502686" y="1363468"/>
              <a:ext cx="21423" cy="18917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65501C0A-4033-478A-B133-CC9264CEA74E}"/>
              </a:ext>
            </a:extLst>
          </p:cNvPr>
          <p:cNvSpPr/>
          <p:nvPr/>
        </p:nvSpPr>
        <p:spPr>
          <a:xfrm>
            <a:off x="2082077" y="4007619"/>
            <a:ext cx="327929" cy="327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377A5D3-9F5B-43C2-8D61-0691B752E7F8}"/>
              </a:ext>
            </a:extLst>
          </p:cNvPr>
          <p:cNvSpPr/>
          <p:nvPr/>
        </p:nvSpPr>
        <p:spPr>
          <a:xfrm>
            <a:off x="3153389" y="4005250"/>
            <a:ext cx="327929" cy="327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CF49C0D-972D-4E20-8D59-905D0326A5EA}"/>
              </a:ext>
            </a:extLst>
          </p:cNvPr>
          <p:cNvSpPr/>
          <p:nvPr/>
        </p:nvSpPr>
        <p:spPr>
          <a:xfrm>
            <a:off x="4430122" y="3999046"/>
            <a:ext cx="327929" cy="327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719D705-1DDD-493F-AD4A-95543ED70ADE}"/>
              </a:ext>
            </a:extLst>
          </p:cNvPr>
          <p:cNvSpPr/>
          <p:nvPr/>
        </p:nvSpPr>
        <p:spPr>
          <a:xfrm>
            <a:off x="5851873" y="3992177"/>
            <a:ext cx="327929" cy="327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09C69FB-BF74-421E-B67D-698EE5A2D2E5}"/>
              </a:ext>
            </a:extLst>
          </p:cNvPr>
          <p:cNvSpPr/>
          <p:nvPr/>
        </p:nvSpPr>
        <p:spPr>
          <a:xfrm>
            <a:off x="7462726" y="3999046"/>
            <a:ext cx="327929" cy="327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umber 13 Images, Stock Photos &amp;amp; Vectors | Shutterstock">
            <a:extLst>
              <a:ext uri="{FF2B5EF4-FFF2-40B4-BE49-F238E27FC236}">
                <a16:creationId xmlns:a16="http://schemas.microsoft.com/office/drawing/2014/main" id="{8BD4548F-DC12-4F72-9411-2D1D924CD1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9" t="7355" r="5693" b="9873"/>
          <a:stretch/>
        </p:blipFill>
        <p:spPr bwMode="auto">
          <a:xfrm>
            <a:off x="4116415" y="277694"/>
            <a:ext cx="2085976" cy="167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029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73 0.01235 L 0.55122 0.0012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66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6" grpId="0" animBg="1"/>
      <p:bldP spid="55" grpId="0" animBg="1"/>
      <p:bldP spid="37" grpId="0" animBg="1"/>
      <p:bldP spid="3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>
          <a:extLst>
            <a:ext uri="{FF2B5EF4-FFF2-40B4-BE49-F238E27FC236}">
              <a16:creationId xmlns:a16="http://schemas.microsoft.com/office/drawing/2014/main" id="{EDD2D276-A5FF-62F9-1FCA-C624D2182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>
            <a:extLst>
              <a:ext uri="{FF2B5EF4-FFF2-40B4-BE49-F238E27FC236}">
                <a16:creationId xmlns:a16="http://schemas.microsoft.com/office/drawing/2014/main" id="{73051531-F791-9808-C98F-5731ECE7A8B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describe the topic of the section here</a:t>
            </a:r>
            <a:endParaRPr dirty="0"/>
          </a:p>
        </p:txBody>
      </p:sp>
      <p:grpSp>
        <p:nvGrpSpPr>
          <p:cNvPr id="606" name="Google Shape;606;p34">
            <a:extLst>
              <a:ext uri="{FF2B5EF4-FFF2-40B4-BE49-F238E27FC236}">
                <a16:creationId xmlns:a16="http://schemas.microsoft.com/office/drawing/2014/main" id="{46969F61-A5E1-DFD1-B5FF-DD87919D51B2}"/>
              </a:ext>
            </a:extLst>
          </p:cNvPr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607" name="Google Shape;607;p34">
              <a:extLst>
                <a:ext uri="{FF2B5EF4-FFF2-40B4-BE49-F238E27FC236}">
                  <a16:creationId xmlns:a16="http://schemas.microsoft.com/office/drawing/2014/main" id="{6FB64D38-5E25-31E4-2687-8A24E1C766F0}"/>
                </a:ext>
              </a:extLst>
            </p:cNvPr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>
              <a:extLst>
                <a:ext uri="{FF2B5EF4-FFF2-40B4-BE49-F238E27FC236}">
                  <a16:creationId xmlns:a16="http://schemas.microsoft.com/office/drawing/2014/main" id="{B3D06DD7-52E3-037B-9709-32FC8D1EEFE5}"/>
                </a:ext>
              </a:extLst>
            </p:cNvPr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4">
            <a:extLst>
              <a:ext uri="{FF2B5EF4-FFF2-40B4-BE49-F238E27FC236}">
                <a16:creationId xmlns:a16="http://schemas.microsoft.com/office/drawing/2014/main" id="{0C73B40E-7775-26D3-6E1B-34B6ED8825D8}"/>
              </a:ext>
            </a:extLst>
          </p:cNvPr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>
              <a:extLst>
                <a:ext uri="{FF2B5EF4-FFF2-40B4-BE49-F238E27FC236}">
                  <a16:creationId xmlns:a16="http://schemas.microsoft.com/office/drawing/2014/main" id="{9F422DA5-47CB-672A-1936-8DC223E048B5}"/>
                </a:ext>
              </a:extLst>
            </p:cNvPr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>
              <a:extLst>
                <a:ext uri="{FF2B5EF4-FFF2-40B4-BE49-F238E27FC236}">
                  <a16:creationId xmlns:a16="http://schemas.microsoft.com/office/drawing/2014/main" id="{CEA76545-853E-B17A-038F-F05A045060EC}"/>
                </a:ext>
              </a:extLst>
            </p:cNvPr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>
            <a:extLst>
              <a:ext uri="{FF2B5EF4-FFF2-40B4-BE49-F238E27FC236}">
                <a16:creationId xmlns:a16="http://schemas.microsoft.com/office/drawing/2014/main" id="{D1D58DFF-52A9-C51B-980B-6F1464A08FA4}"/>
              </a:ext>
            </a:extLst>
          </p:cNvPr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>
              <a:extLst>
                <a:ext uri="{FF2B5EF4-FFF2-40B4-BE49-F238E27FC236}">
                  <a16:creationId xmlns:a16="http://schemas.microsoft.com/office/drawing/2014/main" id="{8FE39B00-481B-50E8-2748-45AF9EB13FEF}"/>
                </a:ext>
              </a:extLst>
            </p:cNvPr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>
              <a:extLst>
                <a:ext uri="{FF2B5EF4-FFF2-40B4-BE49-F238E27FC236}">
                  <a16:creationId xmlns:a16="http://schemas.microsoft.com/office/drawing/2014/main" id="{856EF786-3ACE-A1D7-FD49-9B31B73B61C3}"/>
                </a:ext>
              </a:extLst>
            </p:cNvPr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4">
            <a:extLst>
              <a:ext uri="{FF2B5EF4-FFF2-40B4-BE49-F238E27FC236}">
                <a16:creationId xmlns:a16="http://schemas.microsoft.com/office/drawing/2014/main" id="{6797E4AE-BBE9-6C73-ED8D-9DC24BB17762}"/>
              </a:ext>
            </a:extLst>
          </p:cNvPr>
          <p:cNvGrpSpPr/>
          <p:nvPr/>
        </p:nvGrpSpPr>
        <p:grpSpPr>
          <a:xfrm rot="10800000" flipH="1">
            <a:off x="8359374" y="3958961"/>
            <a:ext cx="64625" cy="644529"/>
            <a:chOff x="14673982" y="2858851"/>
            <a:chExt cx="73781" cy="735848"/>
          </a:xfrm>
        </p:grpSpPr>
        <p:sp>
          <p:nvSpPr>
            <p:cNvPr id="616" name="Google Shape;616;p34">
              <a:extLst>
                <a:ext uri="{FF2B5EF4-FFF2-40B4-BE49-F238E27FC236}">
                  <a16:creationId xmlns:a16="http://schemas.microsoft.com/office/drawing/2014/main" id="{F93F3EB9-BC17-E4AC-5C17-BF9AB0CDD7F8}"/>
                </a:ext>
              </a:extLst>
            </p:cNvPr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>
              <a:extLst>
                <a:ext uri="{FF2B5EF4-FFF2-40B4-BE49-F238E27FC236}">
                  <a16:creationId xmlns:a16="http://schemas.microsoft.com/office/drawing/2014/main" id="{0AA88CB8-6654-781F-3A78-D408E5FD8841}"/>
                </a:ext>
              </a:extLst>
            </p:cNvPr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EC8927C-CD0D-ED59-08CB-F9A4229CAF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78" t="25066" r="20079" b="46755"/>
          <a:stretch/>
        </p:blipFill>
        <p:spPr>
          <a:xfrm>
            <a:off x="1508277" y="772389"/>
            <a:ext cx="6368417" cy="38310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7A16519-FCA2-4D5C-57ED-246D3C49C3FB}"/>
              </a:ext>
            </a:extLst>
          </p:cNvPr>
          <p:cNvSpPr txBox="1"/>
          <p:nvPr/>
        </p:nvSpPr>
        <p:spPr>
          <a:xfrm>
            <a:off x="2178919" y="856294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one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C90C57-D506-351F-22AC-A4DA4F357E4A}"/>
              </a:ext>
            </a:extLst>
          </p:cNvPr>
          <p:cNvSpPr txBox="1"/>
          <p:nvPr/>
        </p:nvSpPr>
        <p:spPr>
          <a:xfrm>
            <a:off x="2185326" y="1606958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two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6DAF7B-02C4-2504-579B-FCAFF3BF0B02}"/>
              </a:ext>
            </a:extLst>
          </p:cNvPr>
          <p:cNvSpPr txBox="1"/>
          <p:nvPr/>
        </p:nvSpPr>
        <p:spPr>
          <a:xfrm>
            <a:off x="2191733" y="2355009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three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C088A3-C93A-5E22-AC18-53BD6BD907F1}"/>
              </a:ext>
            </a:extLst>
          </p:cNvPr>
          <p:cNvSpPr txBox="1"/>
          <p:nvPr/>
        </p:nvSpPr>
        <p:spPr>
          <a:xfrm>
            <a:off x="4392875" y="837837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eleven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11DA88-1327-A99B-C0A2-92847E489311}"/>
              </a:ext>
            </a:extLst>
          </p:cNvPr>
          <p:cNvSpPr txBox="1"/>
          <p:nvPr/>
        </p:nvSpPr>
        <p:spPr>
          <a:xfrm>
            <a:off x="4399282" y="1588501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twelve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7FB7E7-BD87-0957-C2BA-8CEFF2BFCB3F}"/>
              </a:ext>
            </a:extLst>
          </p:cNvPr>
          <p:cNvSpPr txBox="1"/>
          <p:nvPr/>
        </p:nvSpPr>
        <p:spPr>
          <a:xfrm>
            <a:off x="4339184" y="2369804"/>
            <a:ext cx="21364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solidFill>
                  <a:srgbClr val="002060"/>
                </a:solidFill>
                <a:latin typeface="Print Bold" panose="02000000000000000000" pitchFamily="2" charset="0"/>
              </a:rPr>
              <a:t>thirteen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FFBC34-D8A4-01E2-904B-5C6A323E0A60}"/>
              </a:ext>
            </a:extLst>
          </p:cNvPr>
          <p:cNvSpPr txBox="1"/>
          <p:nvPr/>
        </p:nvSpPr>
        <p:spPr>
          <a:xfrm>
            <a:off x="2178919" y="3103301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four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871681-7221-8B2E-7242-28E15FDE897D}"/>
              </a:ext>
            </a:extLst>
          </p:cNvPr>
          <p:cNvSpPr txBox="1"/>
          <p:nvPr/>
        </p:nvSpPr>
        <p:spPr>
          <a:xfrm>
            <a:off x="2164707" y="3867978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five</a:t>
            </a:r>
          </a:p>
        </p:txBody>
      </p:sp>
    </p:spTree>
    <p:extLst>
      <p:ext uri="{BB962C8B-B14F-4D97-AF65-F5344CB8AC3E}">
        <p14:creationId xmlns:p14="http://schemas.microsoft.com/office/powerpoint/2010/main" val="950913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/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describe the topic of the section here</a:t>
            </a:r>
            <a:endParaRPr dirty="0"/>
          </a:p>
        </p:txBody>
      </p:sp>
      <p:grpSp>
        <p:nvGrpSpPr>
          <p:cNvPr id="606" name="Google Shape;606;p34"/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607" name="Google Shape;607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4"/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/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4"/>
          <p:cNvGrpSpPr/>
          <p:nvPr/>
        </p:nvGrpSpPr>
        <p:grpSpPr>
          <a:xfrm rot="10800000" flipH="1">
            <a:off x="8359374" y="3958961"/>
            <a:ext cx="64625" cy="644529"/>
            <a:chOff x="14673982" y="2858851"/>
            <a:chExt cx="73781" cy="735848"/>
          </a:xfrm>
        </p:grpSpPr>
        <p:sp>
          <p:nvSpPr>
            <p:cNvPr id="616" name="Google Shape;616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AF5C9FB-BF79-4253-8FA4-EF4070D3712B}"/>
              </a:ext>
            </a:extLst>
          </p:cNvPr>
          <p:cNvGrpSpPr/>
          <p:nvPr/>
        </p:nvGrpSpPr>
        <p:grpSpPr>
          <a:xfrm>
            <a:off x="1243013" y="1592565"/>
            <a:ext cx="8851106" cy="3016209"/>
            <a:chOff x="4438885" y="2654533"/>
            <a:chExt cx="1253705" cy="1106976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8B9A178-95A5-41E0-8204-1B3E38717539}"/>
                </a:ext>
              </a:extLst>
            </p:cNvPr>
            <p:cNvGrpSpPr/>
            <p:nvPr/>
          </p:nvGrpSpPr>
          <p:grpSpPr>
            <a:xfrm>
              <a:off x="4504063" y="2802690"/>
              <a:ext cx="1006549" cy="673395"/>
              <a:chOff x="6932428" y="2799907"/>
              <a:chExt cx="1415744" cy="630864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D6784E0F-A417-4C68-818B-76DC11B99BAC}"/>
                  </a:ext>
                </a:extLst>
              </p:cNvPr>
              <p:cNvCxnSpPr/>
              <p:nvPr/>
            </p:nvCxnSpPr>
            <p:spPr>
              <a:xfrm>
                <a:off x="6932428" y="2799907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5E842A1B-A5D8-471F-866D-162EAC383BA4}"/>
                  </a:ext>
                </a:extLst>
              </p:cNvPr>
              <p:cNvCxnSpPr/>
              <p:nvPr/>
            </p:nvCxnSpPr>
            <p:spPr>
              <a:xfrm>
                <a:off x="6932428" y="3430771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FCC2D0C2-0DDF-482A-9E3D-7650467533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2428" y="3115340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ED46204-67D1-4CDD-B901-0CA1A22EA07B}"/>
                </a:ext>
              </a:extLst>
            </p:cNvPr>
            <p:cNvSpPr txBox="1"/>
            <p:nvPr/>
          </p:nvSpPr>
          <p:spPr>
            <a:xfrm>
              <a:off x="4438885" y="2654533"/>
              <a:ext cx="1253705" cy="1106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0" dirty="0">
                  <a:solidFill>
                    <a:schemeClr val="tx1">
                      <a:lumMod val="10000"/>
                    </a:schemeClr>
                  </a:solidFill>
                  <a:latin typeface="Print Bold" panose="02000000000000000000" pitchFamily="2" charset="0"/>
                </a:rPr>
                <a:t>four</a:t>
              </a:r>
              <a:r>
                <a:rPr lang="en-US" sz="19000" dirty="0">
                  <a:solidFill>
                    <a:srgbClr val="007033"/>
                  </a:solidFill>
                  <a:latin typeface="Print Bold" panose="02000000000000000000" pitchFamily="2" charset="0"/>
                </a:rPr>
                <a:t>teen</a:t>
              </a:r>
            </a:p>
          </p:txBody>
        </p:sp>
      </p:grpSp>
      <p:grpSp>
        <p:nvGrpSpPr>
          <p:cNvPr id="101" name="Google Shape;651;p34">
            <a:extLst>
              <a:ext uri="{FF2B5EF4-FFF2-40B4-BE49-F238E27FC236}">
                <a16:creationId xmlns:a16="http://schemas.microsoft.com/office/drawing/2014/main" id="{39603630-CB73-4DA1-93C6-397765662CC2}"/>
              </a:ext>
            </a:extLst>
          </p:cNvPr>
          <p:cNvGrpSpPr/>
          <p:nvPr/>
        </p:nvGrpSpPr>
        <p:grpSpPr>
          <a:xfrm rot="10578731">
            <a:off x="1600564" y="1537296"/>
            <a:ext cx="644507" cy="952054"/>
            <a:chOff x="3180240" y="1002034"/>
            <a:chExt cx="644507" cy="952054"/>
          </a:xfrm>
        </p:grpSpPr>
        <p:sp>
          <p:nvSpPr>
            <p:cNvPr id="102" name="Google Shape;652;p34">
              <a:extLst>
                <a:ext uri="{FF2B5EF4-FFF2-40B4-BE49-F238E27FC236}">
                  <a16:creationId xmlns:a16="http://schemas.microsoft.com/office/drawing/2014/main" id="{2885690C-C298-423E-9171-855C177CCD0F}"/>
                </a:ext>
              </a:extLst>
            </p:cNvPr>
            <p:cNvSpPr/>
            <p:nvPr/>
          </p:nvSpPr>
          <p:spPr>
            <a:xfrm rot="-9550392">
              <a:off x="3618104" y="1025020"/>
              <a:ext cx="171460" cy="229416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53;p34">
              <a:extLst>
                <a:ext uri="{FF2B5EF4-FFF2-40B4-BE49-F238E27FC236}">
                  <a16:creationId xmlns:a16="http://schemas.microsoft.com/office/drawing/2014/main" id="{0EE9F9BA-CDD1-45C9-A2F2-2FB16B6B63FD}"/>
                </a:ext>
              </a:extLst>
            </p:cNvPr>
            <p:cNvSpPr/>
            <p:nvPr/>
          </p:nvSpPr>
          <p:spPr>
            <a:xfrm rot="-9550392">
              <a:off x="3352244" y="1124777"/>
              <a:ext cx="292375" cy="769908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54;p34">
              <a:extLst>
                <a:ext uri="{FF2B5EF4-FFF2-40B4-BE49-F238E27FC236}">
                  <a16:creationId xmlns:a16="http://schemas.microsoft.com/office/drawing/2014/main" id="{327F2890-47A5-4294-9A16-2929EB763DA9}"/>
                </a:ext>
              </a:extLst>
            </p:cNvPr>
            <p:cNvSpPr/>
            <p:nvPr/>
          </p:nvSpPr>
          <p:spPr>
            <a:xfrm rot="-9550392">
              <a:off x="3708177" y="1036830"/>
              <a:ext cx="81660" cy="77022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55;p34">
              <a:extLst>
                <a:ext uri="{FF2B5EF4-FFF2-40B4-BE49-F238E27FC236}">
                  <a16:creationId xmlns:a16="http://schemas.microsoft.com/office/drawing/2014/main" id="{6A4B179B-2636-474C-81B7-DDB2317482B5}"/>
                </a:ext>
              </a:extLst>
            </p:cNvPr>
            <p:cNvSpPr/>
            <p:nvPr/>
          </p:nvSpPr>
          <p:spPr>
            <a:xfrm rot="-9550392">
              <a:off x="3189937" y="1837761"/>
              <a:ext cx="178770" cy="87402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56;p34">
              <a:extLst>
                <a:ext uri="{FF2B5EF4-FFF2-40B4-BE49-F238E27FC236}">
                  <a16:creationId xmlns:a16="http://schemas.microsoft.com/office/drawing/2014/main" id="{59274475-CA29-4456-8CF4-BCD531BE089F}"/>
                </a:ext>
              </a:extLst>
            </p:cNvPr>
            <p:cNvSpPr/>
            <p:nvPr/>
          </p:nvSpPr>
          <p:spPr>
            <a:xfrm rot="-9550392">
              <a:off x="3208839" y="1785021"/>
              <a:ext cx="202566" cy="91036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57;p34">
              <a:extLst>
                <a:ext uri="{FF2B5EF4-FFF2-40B4-BE49-F238E27FC236}">
                  <a16:creationId xmlns:a16="http://schemas.microsoft.com/office/drawing/2014/main" id="{00A928A9-747C-4C17-8B7B-DDE6F1615151}"/>
                </a:ext>
              </a:extLst>
            </p:cNvPr>
            <p:cNvSpPr/>
            <p:nvPr/>
          </p:nvSpPr>
          <p:spPr>
            <a:xfrm rot="-9550392">
              <a:off x="3237015" y="1833172"/>
              <a:ext cx="146196" cy="34325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58;p34">
              <a:extLst>
                <a:ext uri="{FF2B5EF4-FFF2-40B4-BE49-F238E27FC236}">
                  <a16:creationId xmlns:a16="http://schemas.microsoft.com/office/drawing/2014/main" id="{1A0F83DC-B7B7-4B83-8D2A-C7F9C3A1EA2A}"/>
                </a:ext>
              </a:extLst>
            </p:cNvPr>
            <p:cNvSpPr/>
            <p:nvPr/>
          </p:nvSpPr>
          <p:spPr>
            <a:xfrm rot="-9550392">
              <a:off x="3233643" y="1797051"/>
              <a:ext cx="146179" cy="34317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59;p34">
              <a:extLst>
                <a:ext uri="{FF2B5EF4-FFF2-40B4-BE49-F238E27FC236}">
                  <a16:creationId xmlns:a16="http://schemas.microsoft.com/office/drawing/2014/main" id="{56D2DDE3-8DD6-4557-917E-E7732BEC0E9D}"/>
                </a:ext>
              </a:extLst>
            </p:cNvPr>
            <p:cNvSpPr/>
            <p:nvPr/>
          </p:nvSpPr>
          <p:spPr>
            <a:xfrm rot="-9550392">
              <a:off x="3469194" y="1172228"/>
              <a:ext cx="123370" cy="681361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60;p34">
              <a:extLst>
                <a:ext uri="{FF2B5EF4-FFF2-40B4-BE49-F238E27FC236}">
                  <a16:creationId xmlns:a16="http://schemas.microsoft.com/office/drawing/2014/main" id="{3B48B497-F32D-44B2-8630-2404EEFA5AEC}"/>
                </a:ext>
              </a:extLst>
            </p:cNvPr>
            <p:cNvSpPr/>
            <p:nvPr/>
          </p:nvSpPr>
          <p:spPr>
            <a:xfrm rot="-9550392">
              <a:off x="3417392" y="1141834"/>
              <a:ext cx="123370" cy="681345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61;p34">
              <a:extLst>
                <a:ext uri="{FF2B5EF4-FFF2-40B4-BE49-F238E27FC236}">
                  <a16:creationId xmlns:a16="http://schemas.microsoft.com/office/drawing/2014/main" id="{C6733AF1-980F-4249-A405-BF7A1D4BFD07}"/>
                </a:ext>
              </a:extLst>
            </p:cNvPr>
            <p:cNvSpPr/>
            <p:nvPr/>
          </p:nvSpPr>
          <p:spPr>
            <a:xfrm rot="-9550392">
              <a:off x="3540548" y="1213687"/>
              <a:ext cx="44614" cy="151580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62;p34">
              <a:extLst>
                <a:ext uri="{FF2B5EF4-FFF2-40B4-BE49-F238E27FC236}">
                  <a16:creationId xmlns:a16="http://schemas.microsoft.com/office/drawing/2014/main" id="{C45A8302-1250-4A1E-8C71-3AAABCFADDE2}"/>
                </a:ext>
              </a:extLst>
            </p:cNvPr>
            <p:cNvSpPr/>
            <p:nvPr/>
          </p:nvSpPr>
          <p:spPr>
            <a:xfrm rot="-9550392">
              <a:off x="3502686" y="1363468"/>
              <a:ext cx="21423" cy="18917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65501C0A-4033-478A-B133-CC9264CEA74E}"/>
              </a:ext>
            </a:extLst>
          </p:cNvPr>
          <p:cNvSpPr/>
          <p:nvPr/>
        </p:nvSpPr>
        <p:spPr>
          <a:xfrm>
            <a:off x="1552070" y="3872533"/>
            <a:ext cx="327929" cy="327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377A5D3-9F5B-43C2-8D61-0691B752E7F8}"/>
              </a:ext>
            </a:extLst>
          </p:cNvPr>
          <p:cNvSpPr/>
          <p:nvPr/>
        </p:nvSpPr>
        <p:spPr>
          <a:xfrm>
            <a:off x="3153631" y="3930273"/>
            <a:ext cx="327929" cy="327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CF49C0D-972D-4E20-8D59-905D0326A5EA}"/>
              </a:ext>
            </a:extLst>
          </p:cNvPr>
          <p:cNvSpPr/>
          <p:nvPr/>
        </p:nvSpPr>
        <p:spPr>
          <a:xfrm>
            <a:off x="4514046" y="3924092"/>
            <a:ext cx="327929" cy="327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719D705-1DDD-493F-AD4A-95543ED70ADE}"/>
              </a:ext>
            </a:extLst>
          </p:cNvPr>
          <p:cNvSpPr/>
          <p:nvPr/>
        </p:nvSpPr>
        <p:spPr>
          <a:xfrm>
            <a:off x="5326100" y="3934821"/>
            <a:ext cx="327929" cy="327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09C69FB-BF74-421E-B67D-698EE5A2D2E5}"/>
              </a:ext>
            </a:extLst>
          </p:cNvPr>
          <p:cNvSpPr/>
          <p:nvPr/>
        </p:nvSpPr>
        <p:spPr>
          <a:xfrm>
            <a:off x="6849921" y="3952596"/>
            <a:ext cx="327929" cy="327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ed Numbers 14 On White Background Stock Illustration 427198210">
            <a:extLst>
              <a:ext uri="{FF2B5EF4-FFF2-40B4-BE49-F238E27FC236}">
                <a16:creationId xmlns:a16="http://schemas.microsoft.com/office/drawing/2014/main" id="{15D1845E-2BA1-408C-A04E-6AFBBB5B7B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" t="4441" r="4740" b="9873"/>
          <a:stretch/>
        </p:blipFill>
        <p:spPr bwMode="auto">
          <a:xfrm>
            <a:off x="3813404" y="225873"/>
            <a:ext cx="2229957" cy="183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6BDE3964-9162-4716-8A47-8B3BB8160AD6}"/>
              </a:ext>
            </a:extLst>
          </p:cNvPr>
          <p:cNvSpPr/>
          <p:nvPr/>
        </p:nvSpPr>
        <p:spPr>
          <a:xfrm>
            <a:off x="8397809" y="3952596"/>
            <a:ext cx="327929" cy="327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19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97531E-6 L 0.73334 0.0095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67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6" grpId="0" animBg="1"/>
      <p:bldP spid="55" grpId="0" animBg="1"/>
      <p:bldP spid="37" grpId="0" animBg="1"/>
      <p:bldP spid="38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3"/>
          <p:cNvSpPr txBox="1">
            <a:spLocks noGrp="1"/>
          </p:cNvSpPr>
          <p:nvPr>
            <p:ph type="title"/>
          </p:nvPr>
        </p:nvSpPr>
        <p:spPr>
          <a:xfrm>
            <a:off x="2524600" y="1307100"/>
            <a:ext cx="44622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time </a:t>
            </a:r>
            <a:r>
              <a:rPr lang="en" b="1">
                <a:solidFill>
                  <a:schemeClr val="lt1"/>
                </a:solidFill>
              </a:rPr>
              <a:t>to learn!</a:t>
            </a:r>
            <a:endParaRPr b="1">
              <a:solidFill>
                <a:schemeClr val="lt1"/>
              </a:solidFill>
            </a:endParaRPr>
          </a:p>
        </p:txBody>
      </p:sp>
      <p:grpSp>
        <p:nvGrpSpPr>
          <p:cNvPr id="569" name="Google Shape;569;p33"/>
          <p:cNvGrpSpPr/>
          <p:nvPr/>
        </p:nvGrpSpPr>
        <p:grpSpPr>
          <a:xfrm>
            <a:off x="5919077" y="1112303"/>
            <a:ext cx="1218879" cy="496090"/>
            <a:chOff x="5919077" y="1112303"/>
            <a:chExt cx="1218879" cy="496090"/>
          </a:xfrm>
        </p:grpSpPr>
        <p:sp>
          <p:nvSpPr>
            <p:cNvPr id="570" name="Google Shape;570;p33"/>
            <p:cNvSpPr/>
            <p:nvPr/>
          </p:nvSpPr>
          <p:spPr>
            <a:xfrm rot="-5053807">
              <a:off x="6884278" y="1350991"/>
              <a:ext cx="208637" cy="279159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3"/>
            <p:cNvSpPr/>
            <p:nvPr/>
          </p:nvSpPr>
          <p:spPr>
            <a:xfrm rot="-5053807">
              <a:off x="6311037" y="897438"/>
              <a:ext cx="355768" cy="936842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3"/>
            <p:cNvSpPr/>
            <p:nvPr/>
          </p:nvSpPr>
          <p:spPr>
            <a:xfrm rot="-5053807">
              <a:off x="7028857" y="1476506"/>
              <a:ext cx="99366" cy="93723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3"/>
            <p:cNvSpPr/>
            <p:nvPr/>
          </p:nvSpPr>
          <p:spPr>
            <a:xfrm rot="-5053807">
              <a:off x="5874153" y="1172687"/>
              <a:ext cx="217532" cy="106353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3"/>
            <p:cNvSpPr/>
            <p:nvPr/>
          </p:nvSpPr>
          <p:spPr>
            <a:xfrm rot="-5053807">
              <a:off x="5929236" y="1190596"/>
              <a:ext cx="246487" cy="110775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3"/>
            <p:cNvSpPr/>
            <p:nvPr/>
          </p:nvSpPr>
          <p:spPr>
            <a:xfrm rot="-5053807">
              <a:off x="5940279" y="1231350"/>
              <a:ext cx="177894" cy="41768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3"/>
            <p:cNvSpPr/>
            <p:nvPr/>
          </p:nvSpPr>
          <p:spPr>
            <a:xfrm rot="-5053807">
              <a:off x="5981675" y="1215979"/>
              <a:ext cx="177874" cy="41758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3"/>
            <p:cNvSpPr/>
            <p:nvPr/>
          </p:nvSpPr>
          <p:spPr>
            <a:xfrm rot="-5053807">
              <a:off x="6420406" y="990467"/>
              <a:ext cx="150120" cy="829096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3"/>
            <p:cNvSpPr/>
            <p:nvPr/>
          </p:nvSpPr>
          <p:spPr>
            <a:xfrm rot="-5053807">
              <a:off x="6439781" y="920001"/>
              <a:ext cx="150120" cy="829076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3"/>
            <p:cNvSpPr/>
            <p:nvPr/>
          </p:nvSpPr>
          <p:spPr>
            <a:xfrm rot="-5053807">
              <a:off x="6740997" y="1279958"/>
              <a:ext cx="54287" cy="184447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3"/>
            <p:cNvSpPr/>
            <p:nvPr/>
          </p:nvSpPr>
          <p:spPr>
            <a:xfrm rot="-5053807">
              <a:off x="6641429" y="1328923"/>
              <a:ext cx="26068" cy="23019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" name="Google Shape;581;p33"/>
          <p:cNvGrpSpPr/>
          <p:nvPr/>
        </p:nvGrpSpPr>
        <p:grpSpPr>
          <a:xfrm>
            <a:off x="1540797" y="789840"/>
            <a:ext cx="6883279" cy="3813652"/>
            <a:chOff x="1540797" y="789840"/>
            <a:chExt cx="6883279" cy="3813652"/>
          </a:xfrm>
        </p:grpSpPr>
        <p:sp>
          <p:nvSpPr>
            <p:cNvPr id="582" name="Google Shape;582;p33"/>
            <p:cNvSpPr/>
            <p:nvPr/>
          </p:nvSpPr>
          <p:spPr>
            <a:xfrm rot="5400000">
              <a:off x="8021892" y="430455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3"/>
            <p:cNvSpPr/>
            <p:nvPr/>
          </p:nvSpPr>
          <p:spPr>
            <a:xfrm rot="5400000">
              <a:off x="8359621" y="453688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3"/>
            <p:cNvSpPr/>
            <p:nvPr/>
          </p:nvSpPr>
          <p:spPr>
            <a:xfrm rot="10800000">
              <a:off x="1540797" y="395895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3"/>
            <p:cNvSpPr/>
            <p:nvPr/>
          </p:nvSpPr>
          <p:spPr>
            <a:xfrm rot="10800000">
              <a:off x="1542945" y="4537036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3"/>
            <p:cNvSpPr/>
            <p:nvPr/>
          </p:nvSpPr>
          <p:spPr>
            <a:xfrm rot="5400000">
              <a:off x="1783142" y="5555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3"/>
            <p:cNvSpPr/>
            <p:nvPr/>
          </p:nvSpPr>
          <p:spPr>
            <a:xfrm rot="5400000">
              <a:off x="2120871" y="7878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3"/>
            <p:cNvSpPr/>
            <p:nvPr/>
          </p:nvSpPr>
          <p:spPr>
            <a:xfrm rot="10800000">
              <a:off x="8359372" y="78985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3"/>
            <p:cNvSpPr/>
            <p:nvPr/>
          </p:nvSpPr>
          <p:spPr>
            <a:xfrm rot="10800000">
              <a:off x="8361520" y="1367936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" name="Google Shape;590;p33"/>
          <p:cNvGrpSpPr/>
          <p:nvPr/>
        </p:nvGrpSpPr>
        <p:grpSpPr>
          <a:xfrm>
            <a:off x="1946450" y="2805750"/>
            <a:ext cx="702000" cy="702025"/>
            <a:chOff x="1946450" y="2805750"/>
            <a:chExt cx="702000" cy="702025"/>
          </a:xfrm>
        </p:grpSpPr>
        <p:sp>
          <p:nvSpPr>
            <p:cNvPr id="591" name="Google Shape;591;p33"/>
            <p:cNvSpPr/>
            <p:nvPr/>
          </p:nvSpPr>
          <p:spPr>
            <a:xfrm>
              <a:off x="2176900" y="2883525"/>
              <a:ext cx="471550" cy="546425"/>
            </a:xfrm>
            <a:custGeom>
              <a:avLst/>
              <a:gdLst/>
              <a:ahLst/>
              <a:cxnLst/>
              <a:rect l="l" t="t" r="r" b="b"/>
              <a:pathLst>
                <a:path w="18862" h="21857" extrusionOk="0">
                  <a:moveTo>
                    <a:pt x="12340" y="1"/>
                  </a:moveTo>
                  <a:cubicBezTo>
                    <a:pt x="11467" y="1"/>
                    <a:pt x="10594" y="334"/>
                    <a:pt x="9928" y="1001"/>
                  </a:cubicBezTo>
                  <a:lnTo>
                    <a:pt x="8232" y="2697"/>
                  </a:lnTo>
                  <a:lnTo>
                    <a:pt x="0" y="10928"/>
                  </a:lnTo>
                  <a:lnTo>
                    <a:pt x="8232" y="19161"/>
                  </a:lnTo>
                  <a:lnTo>
                    <a:pt x="9928" y="20857"/>
                  </a:lnTo>
                  <a:cubicBezTo>
                    <a:pt x="10594" y="21524"/>
                    <a:pt x="11467" y="21857"/>
                    <a:pt x="12340" y="21857"/>
                  </a:cubicBezTo>
                  <a:cubicBezTo>
                    <a:pt x="13212" y="21857"/>
                    <a:pt x="14085" y="21524"/>
                    <a:pt x="14751" y="20857"/>
                  </a:cubicBezTo>
                  <a:cubicBezTo>
                    <a:pt x="16083" y="19524"/>
                    <a:pt x="16083" y="17367"/>
                    <a:pt x="14751" y="16036"/>
                  </a:cubicBezTo>
                  <a:lnTo>
                    <a:pt x="13055" y="14338"/>
                  </a:lnTo>
                  <a:lnTo>
                    <a:pt x="15453" y="14338"/>
                  </a:lnTo>
                  <a:cubicBezTo>
                    <a:pt x="17336" y="14338"/>
                    <a:pt x="18862" y="12811"/>
                    <a:pt x="18862" y="10930"/>
                  </a:cubicBezTo>
                  <a:cubicBezTo>
                    <a:pt x="18862" y="9045"/>
                    <a:pt x="17336" y="7520"/>
                    <a:pt x="15453" y="7520"/>
                  </a:cubicBezTo>
                  <a:lnTo>
                    <a:pt x="13055" y="7520"/>
                  </a:lnTo>
                  <a:lnTo>
                    <a:pt x="14751" y="5824"/>
                  </a:lnTo>
                  <a:cubicBezTo>
                    <a:pt x="16083" y="4491"/>
                    <a:pt x="16083" y="2333"/>
                    <a:pt x="14751" y="1001"/>
                  </a:cubicBezTo>
                  <a:cubicBezTo>
                    <a:pt x="14085" y="334"/>
                    <a:pt x="13212" y="1"/>
                    <a:pt x="123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1946450" y="2805750"/>
              <a:ext cx="436250" cy="702025"/>
            </a:xfrm>
            <a:custGeom>
              <a:avLst/>
              <a:gdLst/>
              <a:ahLst/>
              <a:cxnLst/>
              <a:rect l="l" t="t" r="r" b="b"/>
              <a:pathLst>
                <a:path w="17450" h="28081" extrusionOk="0">
                  <a:moveTo>
                    <a:pt x="14040" y="1"/>
                  </a:moveTo>
                  <a:cubicBezTo>
                    <a:pt x="12157" y="1"/>
                    <a:pt x="10632" y="1526"/>
                    <a:pt x="10632" y="3409"/>
                  </a:cubicBezTo>
                  <a:lnTo>
                    <a:pt x="10632" y="5808"/>
                  </a:lnTo>
                  <a:lnTo>
                    <a:pt x="8934" y="4112"/>
                  </a:lnTo>
                  <a:cubicBezTo>
                    <a:pt x="8268" y="3446"/>
                    <a:pt x="7396" y="3113"/>
                    <a:pt x="6523" y="3113"/>
                  </a:cubicBezTo>
                  <a:cubicBezTo>
                    <a:pt x="5651" y="3113"/>
                    <a:pt x="4778" y="3446"/>
                    <a:pt x="4112" y="4112"/>
                  </a:cubicBezTo>
                  <a:cubicBezTo>
                    <a:pt x="2779" y="5444"/>
                    <a:pt x="2779" y="7602"/>
                    <a:pt x="4112" y="8935"/>
                  </a:cubicBezTo>
                  <a:lnTo>
                    <a:pt x="5809" y="10631"/>
                  </a:lnTo>
                  <a:lnTo>
                    <a:pt x="3410" y="10631"/>
                  </a:lnTo>
                  <a:cubicBezTo>
                    <a:pt x="1527" y="10631"/>
                    <a:pt x="0" y="12156"/>
                    <a:pt x="0" y="14041"/>
                  </a:cubicBezTo>
                  <a:cubicBezTo>
                    <a:pt x="0" y="15924"/>
                    <a:pt x="1527" y="17449"/>
                    <a:pt x="3410" y="17449"/>
                  </a:cubicBezTo>
                  <a:lnTo>
                    <a:pt x="5809" y="17449"/>
                  </a:lnTo>
                  <a:lnTo>
                    <a:pt x="4112" y="19147"/>
                  </a:lnTo>
                  <a:cubicBezTo>
                    <a:pt x="2779" y="20478"/>
                    <a:pt x="2779" y="22637"/>
                    <a:pt x="4112" y="23968"/>
                  </a:cubicBezTo>
                  <a:cubicBezTo>
                    <a:pt x="4778" y="24635"/>
                    <a:pt x="5651" y="24968"/>
                    <a:pt x="6523" y="24968"/>
                  </a:cubicBezTo>
                  <a:cubicBezTo>
                    <a:pt x="7396" y="24968"/>
                    <a:pt x="8268" y="24635"/>
                    <a:pt x="8934" y="23968"/>
                  </a:cubicBezTo>
                  <a:lnTo>
                    <a:pt x="10632" y="22272"/>
                  </a:lnTo>
                  <a:lnTo>
                    <a:pt x="10632" y="24671"/>
                  </a:lnTo>
                  <a:cubicBezTo>
                    <a:pt x="10632" y="26554"/>
                    <a:pt x="12157" y="28080"/>
                    <a:pt x="14040" y="28080"/>
                  </a:cubicBezTo>
                  <a:cubicBezTo>
                    <a:pt x="15923" y="28080"/>
                    <a:pt x="17450" y="26554"/>
                    <a:pt x="17450" y="24671"/>
                  </a:cubicBezTo>
                  <a:lnTo>
                    <a:pt x="17450" y="22272"/>
                  </a:lnTo>
                  <a:cubicBezTo>
                    <a:pt x="12904" y="17725"/>
                    <a:pt x="12904" y="10354"/>
                    <a:pt x="17450" y="5806"/>
                  </a:cubicBezTo>
                  <a:lnTo>
                    <a:pt x="17450" y="3409"/>
                  </a:lnTo>
                  <a:cubicBezTo>
                    <a:pt x="17450" y="1526"/>
                    <a:pt x="15923" y="1"/>
                    <a:pt x="140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2141200" y="3139375"/>
              <a:ext cx="84225" cy="67075"/>
            </a:xfrm>
            <a:custGeom>
              <a:avLst/>
              <a:gdLst/>
              <a:ahLst/>
              <a:cxnLst/>
              <a:rect l="l" t="t" r="r" b="b"/>
              <a:pathLst>
                <a:path w="3369" h="2683" extrusionOk="0">
                  <a:moveTo>
                    <a:pt x="1685" y="0"/>
                  </a:moveTo>
                  <a:cubicBezTo>
                    <a:pt x="755" y="0"/>
                    <a:pt x="1" y="601"/>
                    <a:pt x="1" y="1341"/>
                  </a:cubicBezTo>
                  <a:cubicBezTo>
                    <a:pt x="1" y="2082"/>
                    <a:pt x="755" y="2682"/>
                    <a:pt x="1685" y="2682"/>
                  </a:cubicBezTo>
                  <a:cubicBezTo>
                    <a:pt x="2615" y="2682"/>
                    <a:pt x="3369" y="2082"/>
                    <a:pt x="3369" y="1341"/>
                  </a:cubicBezTo>
                  <a:cubicBezTo>
                    <a:pt x="3369" y="601"/>
                    <a:pt x="2615" y="0"/>
                    <a:pt x="1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2369475" y="3139375"/>
              <a:ext cx="84225" cy="67075"/>
            </a:xfrm>
            <a:custGeom>
              <a:avLst/>
              <a:gdLst/>
              <a:ahLst/>
              <a:cxnLst/>
              <a:rect l="l" t="t" r="r" b="b"/>
              <a:pathLst>
                <a:path w="3369" h="2683" extrusionOk="0">
                  <a:moveTo>
                    <a:pt x="1685" y="0"/>
                  </a:moveTo>
                  <a:cubicBezTo>
                    <a:pt x="754" y="0"/>
                    <a:pt x="0" y="601"/>
                    <a:pt x="0" y="1341"/>
                  </a:cubicBezTo>
                  <a:cubicBezTo>
                    <a:pt x="0" y="2082"/>
                    <a:pt x="754" y="2682"/>
                    <a:pt x="1685" y="2682"/>
                  </a:cubicBezTo>
                  <a:cubicBezTo>
                    <a:pt x="2616" y="2682"/>
                    <a:pt x="3368" y="2082"/>
                    <a:pt x="3368" y="1341"/>
                  </a:cubicBezTo>
                  <a:cubicBezTo>
                    <a:pt x="3368" y="601"/>
                    <a:pt x="2616" y="0"/>
                    <a:pt x="1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2245950" y="3132550"/>
              <a:ext cx="102925" cy="41600"/>
            </a:xfrm>
            <a:custGeom>
              <a:avLst/>
              <a:gdLst/>
              <a:ahLst/>
              <a:cxnLst/>
              <a:rect l="l" t="t" r="r" b="b"/>
              <a:pathLst>
                <a:path w="4117" h="1664" extrusionOk="0">
                  <a:moveTo>
                    <a:pt x="424" y="1"/>
                  </a:moveTo>
                  <a:cubicBezTo>
                    <a:pt x="191" y="1"/>
                    <a:pt x="0" y="190"/>
                    <a:pt x="0" y="424"/>
                  </a:cubicBezTo>
                  <a:cubicBezTo>
                    <a:pt x="0" y="1108"/>
                    <a:pt x="558" y="1664"/>
                    <a:pt x="1241" y="1664"/>
                  </a:cubicBezTo>
                  <a:cubicBezTo>
                    <a:pt x="1554" y="1664"/>
                    <a:pt x="1840" y="1547"/>
                    <a:pt x="2059" y="1355"/>
                  </a:cubicBezTo>
                  <a:cubicBezTo>
                    <a:pt x="2277" y="1547"/>
                    <a:pt x="2563" y="1664"/>
                    <a:pt x="2876" y="1664"/>
                  </a:cubicBezTo>
                  <a:cubicBezTo>
                    <a:pt x="3559" y="1664"/>
                    <a:pt x="4117" y="1108"/>
                    <a:pt x="4117" y="424"/>
                  </a:cubicBezTo>
                  <a:cubicBezTo>
                    <a:pt x="4117" y="189"/>
                    <a:pt x="3927" y="1"/>
                    <a:pt x="3692" y="1"/>
                  </a:cubicBezTo>
                  <a:cubicBezTo>
                    <a:pt x="3459" y="1"/>
                    <a:pt x="3268" y="190"/>
                    <a:pt x="3268" y="424"/>
                  </a:cubicBezTo>
                  <a:cubicBezTo>
                    <a:pt x="3268" y="641"/>
                    <a:pt x="3093" y="818"/>
                    <a:pt x="2876" y="818"/>
                  </a:cubicBezTo>
                  <a:cubicBezTo>
                    <a:pt x="2657" y="818"/>
                    <a:pt x="2482" y="641"/>
                    <a:pt x="2482" y="424"/>
                  </a:cubicBezTo>
                  <a:cubicBezTo>
                    <a:pt x="2482" y="190"/>
                    <a:pt x="2291" y="1"/>
                    <a:pt x="2059" y="1"/>
                  </a:cubicBezTo>
                  <a:cubicBezTo>
                    <a:pt x="1824" y="1"/>
                    <a:pt x="1635" y="190"/>
                    <a:pt x="1635" y="424"/>
                  </a:cubicBezTo>
                  <a:cubicBezTo>
                    <a:pt x="1635" y="641"/>
                    <a:pt x="1458" y="818"/>
                    <a:pt x="1241" y="818"/>
                  </a:cubicBezTo>
                  <a:cubicBezTo>
                    <a:pt x="1024" y="818"/>
                    <a:pt x="849" y="641"/>
                    <a:pt x="849" y="424"/>
                  </a:cubicBezTo>
                  <a:cubicBezTo>
                    <a:pt x="849" y="190"/>
                    <a:pt x="658" y="1"/>
                    <a:pt x="42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2180525" y="3096425"/>
              <a:ext cx="60100" cy="40650"/>
            </a:xfrm>
            <a:custGeom>
              <a:avLst/>
              <a:gdLst/>
              <a:ahLst/>
              <a:cxnLst/>
              <a:rect l="l" t="t" r="r" b="b"/>
              <a:pathLst>
                <a:path w="2404" h="1626" extrusionOk="0">
                  <a:moveTo>
                    <a:pt x="1201" y="1"/>
                  </a:moveTo>
                  <a:cubicBezTo>
                    <a:pt x="539" y="1"/>
                    <a:pt x="0" y="539"/>
                    <a:pt x="0" y="1201"/>
                  </a:cubicBezTo>
                  <a:cubicBezTo>
                    <a:pt x="0" y="1434"/>
                    <a:pt x="191" y="1625"/>
                    <a:pt x="424" y="1625"/>
                  </a:cubicBezTo>
                  <a:cubicBezTo>
                    <a:pt x="658" y="1625"/>
                    <a:pt x="848" y="1434"/>
                    <a:pt x="848" y="1201"/>
                  </a:cubicBezTo>
                  <a:cubicBezTo>
                    <a:pt x="848" y="1006"/>
                    <a:pt x="1006" y="848"/>
                    <a:pt x="1201" y="848"/>
                  </a:cubicBezTo>
                  <a:cubicBezTo>
                    <a:pt x="1398" y="848"/>
                    <a:pt x="1556" y="1006"/>
                    <a:pt x="1556" y="1201"/>
                  </a:cubicBezTo>
                  <a:cubicBezTo>
                    <a:pt x="1556" y="1434"/>
                    <a:pt x="1745" y="1625"/>
                    <a:pt x="1980" y="1625"/>
                  </a:cubicBezTo>
                  <a:cubicBezTo>
                    <a:pt x="2212" y="1625"/>
                    <a:pt x="2403" y="1434"/>
                    <a:pt x="2403" y="1201"/>
                  </a:cubicBezTo>
                  <a:cubicBezTo>
                    <a:pt x="2403" y="539"/>
                    <a:pt x="1865" y="1"/>
                    <a:pt x="120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2354325" y="3096425"/>
              <a:ext cx="60075" cy="40650"/>
            </a:xfrm>
            <a:custGeom>
              <a:avLst/>
              <a:gdLst/>
              <a:ahLst/>
              <a:cxnLst/>
              <a:rect l="l" t="t" r="r" b="b"/>
              <a:pathLst>
                <a:path w="2403" h="1626" extrusionOk="0">
                  <a:moveTo>
                    <a:pt x="1201" y="1"/>
                  </a:moveTo>
                  <a:cubicBezTo>
                    <a:pt x="539" y="1"/>
                    <a:pt x="0" y="539"/>
                    <a:pt x="0" y="1201"/>
                  </a:cubicBezTo>
                  <a:cubicBezTo>
                    <a:pt x="0" y="1434"/>
                    <a:pt x="191" y="1625"/>
                    <a:pt x="424" y="1625"/>
                  </a:cubicBezTo>
                  <a:cubicBezTo>
                    <a:pt x="658" y="1625"/>
                    <a:pt x="847" y="1434"/>
                    <a:pt x="847" y="1201"/>
                  </a:cubicBezTo>
                  <a:cubicBezTo>
                    <a:pt x="847" y="1006"/>
                    <a:pt x="1005" y="848"/>
                    <a:pt x="1201" y="848"/>
                  </a:cubicBezTo>
                  <a:cubicBezTo>
                    <a:pt x="1398" y="848"/>
                    <a:pt x="1556" y="1006"/>
                    <a:pt x="1556" y="1201"/>
                  </a:cubicBezTo>
                  <a:cubicBezTo>
                    <a:pt x="1556" y="1434"/>
                    <a:pt x="1745" y="1625"/>
                    <a:pt x="1979" y="1625"/>
                  </a:cubicBezTo>
                  <a:cubicBezTo>
                    <a:pt x="2212" y="1625"/>
                    <a:pt x="2403" y="1434"/>
                    <a:pt x="2403" y="1201"/>
                  </a:cubicBezTo>
                  <a:cubicBezTo>
                    <a:pt x="2403" y="539"/>
                    <a:pt x="1864" y="1"/>
                    <a:pt x="120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>
          <a:extLst>
            <a:ext uri="{FF2B5EF4-FFF2-40B4-BE49-F238E27FC236}">
              <a16:creationId xmlns:a16="http://schemas.microsoft.com/office/drawing/2014/main" id="{024B160C-08C9-A63E-17B2-629AE9367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>
            <a:extLst>
              <a:ext uri="{FF2B5EF4-FFF2-40B4-BE49-F238E27FC236}">
                <a16:creationId xmlns:a16="http://schemas.microsoft.com/office/drawing/2014/main" id="{C3E24199-B2DC-3995-5678-97E2084C6C0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describe the topic of the section here</a:t>
            </a:r>
            <a:endParaRPr dirty="0"/>
          </a:p>
        </p:txBody>
      </p:sp>
      <p:grpSp>
        <p:nvGrpSpPr>
          <p:cNvPr id="606" name="Google Shape;606;p34">
            <a:extLst>
              <a:ext uri="{FF2B5EF4-FFF2-40B4-BE49-F238E27FC236}">
                <a16:creationId xmlns:a16="http://schemas.microsoft.com/office/drawing/2014/main" id="{526E36C0-61D3-D413-EE65-5BE1E8E119D7}"/>
              </a:ext>
            </a:extLst>
          </p:cNvPr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607" name="Google Shape;607;p34">
              <a:extLst>
                <a:ext uri="{FF2B5EF4-FFF2-40B4-BE49-F238E27FC236}">
                  <a16:creationId xmlns:a16="http://schemas.microsoft.com/office/drawing/2014/main" id="{C16E9556-5B57-4853-69D2-387B436AAAF5}"/>
                </a:ext>
              </a:extLst>
            </p:cNvPr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>
              <a:extLst>
                <a:ext uri="{FF2B5EF4-FFF2-40B4-BE49-F238E27FC236}">
                  <a16:creationId xmlns:a16="http://schemas.microsoft.com/office/drawing/2014/main" id="{141D29BE-77A2-3E52-6017-DBC5312AAD40}"/>
                </a:ext>
              </a:extLst>
            </p:cNvPr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4">
            <a:extLst>
              <a:ext uri="{FF2B5EF4-FFF2-40B4-BE49-F238E27FC236}">
                <a16:creationId xmlns:a16="http://schemas.microsoft.com/office/drawing/2014/main" id="{A18F8AF3-B58E-8C54-C64D-5C1710D3C038}"/>
              </a:ext>
            </a:extLst>
          </p:cNvPr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>
              <a:extLst>
                <a:ext uri="{FF2B5EF4-FFF2-40B4-BE49-F238E27FC236}">
                  <a16:creationId xmlns:a16="http://schemas.microsoft.com/office/drawing/2014/main" id="{240BAB84-24FA-56E5-50A0-48EC4995D34D}"/>
                </a:ext>
              </a:extLst>
            </p:cNvPr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>
              <a:extLst>
                <a:ext uri="{FF2B5EF4-FFF2-40B4-BE49-F238E27FC236}">
                  <a16:creationId xmlns:a16="http://schemas.microsoft.com/office/drawing/2014/main" id="{9C6402E9-858E-ED41-FBB3-6AE7B8E104A3}"/>
                </a:ext>
              </a:extLst>
            </p:cNvPr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>
            <a:extLst>
              <a:ext uri="{FF2B5EF4-FFF2-40B4-BE49-F238E27FC236}">
                <a16:creationId xmlns:a16="http://schemas.microsoft.com/office/drawing/2014/main" id="{C88CC125-3282-8649-A3FF-61EB40E2F8A3}"/>
              </a:ext>
            </a:extLst>
          </p:cNvPr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>
              <a:extLst>
                <a:ext uri="{FF2B5EF4-FFF2-40B4-BE49-F238E27FC236}">
                  <a16:creationId xmlns:a16="http://schemas.microsoft.com/office/drawing/2014/main" id="{4BF40E51-7599-FC12-031C-47B9A3F854F3}"/>
                </a:ext>
              </a:extLst>
            </p:cNvPr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>
              <a:extLst>
                <a:ext uri="{FF2B5EF4-FFF2-40B4-BE49-F238E27FC236}">
                  <a16:creationId xmlns:a16="http://schemas.microsoft.com/office/drawing/2014/main" id="{9F5BB7CE-307A-2B85-255A-0AA2141262E7}"/>
                </a:ext>
              </a:extLst>
            </p:cNvPr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4">
            <a:extLst>
              <a:ext uri="{FF2B5EF4-FFF2-40B4-BE49-F238E27FC236}">
                <a16:creationId xmlns:a16="http://schemas.microsoft.com/office/drawing/2014/main" id="{CED83F2B-2E94-30C3-54E2-E21CCDF3E0B4}"/>
              </a:ext>
            </a:extLst>
          </p:cNvPr>
          <p:cNvGrpSpPr/>
          <p:nvPr/>
        </p:nvGrpSpPr>
        <p:grpSpPr>
          <a:xfrm rot="10800000" flipH="1">
            <a:off x="8359374" y="3958961"/>
            <a:ext cx="64625" cy="644529"/>
            <a:chOff x="14673982" y="2858851"/>
            <a:chExt cx="73781" cy="735848"/>
          </a:xfrm>
        </p:grpSpPr>
        <p:sp>
          <p:nvSpPr>
            <p:cNvPr id="616" name="Google Shape;616;p34">
              <a:extLst>
                <a:ext uri="{FF2B5EF4-FFF2-40B4-BE49-F238E27FC236}">
                  <a16:creationId xmlns:a16="http://schemas.microsoft.com/office/drawing/2014/main" id="{DCE65A49-E2C3-1935-207E-D3CB4274ABBD}"/>
                </a:ext>
              </a:extLst>
            </p:cNvPr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>
              <a:extLst>
                <a:ext uri="{FF2B5EF4-FFF2-40B4-BE49-F238E27FC236}">
                  <a16:creationId xmlns:a16="http://schemas.microsoft.com/office/drawing/2014/main" id="{B927CF99-6B1C-6E72-94A2-AE44B9690AF6}"/>
                </a:ext>
              </a:extLst>
            </p:cNvPr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E1EB54E-B7DF-F51E-15C9-37270F3DCE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78" t="25066" r="20079" b="46755"/>
          <a:stretch/>
        </p:blipFill>
        <p:spPr>
          <a:xfrm>
            <a:off x="1508277" y="772389"/>
            <a:ext cx="6368417" cy="38310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5DC6991-7968-4D6D-EDDE-DC97620E1195}"/>
              </a:ext>
            </a:extLst>
          </p:cNvPr>
          <p:cNvSpPr txBox="1"/>
          <p:nvPr/>
        </p:nvSpPr>
        <p:spPr>
          <a:xfrm>
            <a:off x="2178919" y="856294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one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812CB0-CB82-30E7-0119-71B1E9303B54}"/>
              </a:ext>
            </a:extLst>
          </p:cNvPr>
          <p:cNvSpPr txBox="1"/>
          <p:nvPr/>
        </p:nvSpPr>
        <p:spPr>
          <a:xfrm>
            <a:off x="2185326" y="1606958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two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CC52E2-8AF6-72DC-974E-72390FB2CAC9}"/>
              </a:ext>
            </a:extLst>
          </p:cNvPr>
          <p:cNvSpPr txBox="1"/>
          <p:nvPr/>
        </p:nvSpPr>
        <p:spPr>
          <a:xfrm>
            <a:off x="2191733" y="2355009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three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9C94DA-18C9-6427-9981-5C811B3B41FC}"/>
              </a:ext>
            </a:extLst>
          </p:cNvPr>
          <p:cNvSpPr txBox="1"/>
          <p:nvPr/>
        </p:nvSpPr>
        <p:spPr>
          <a:xfrm>
            <a:off x="2178919" y="3109592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four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C0E680-1B17-F481-B47F-55B86C177FA9}"/>
              </a:ext>
            </a:extLst>
          </p:cNvPr>
          <p:cNvSpPr txBox="1"/>
          <p:nvPr/>
        </p:nvSpPr>
        <p:spPr>
          <a:xfrm>
            <a:off x="4392875" y="837837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eleven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BEFC1A-2273-B887-E4CA-AC84365A1F94}"/>
              </a:ext>
            </a:extLst>
          </p:cNvPr>
          <p:cNvSpPr txBox="1"/>
          <p:nvPr/>
        </p:nvSpPr>
        <p:spPr>
          <a:xfrm>
            <a:off x="4399282" y="1588501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twelve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CEC5C4-6BB0-025A-4E9D-302097FC4FEF}"/>
              </a:ext>
            </a:extLst>
          </p:cNvPr>
          <p:cNvSpPr txBox="1"/>
          <p:nvPr/>
        </p:nvSpPr>
        <p:spPr>
          <a:xfrm>
            <a:off x="4339184" y="2369804"/>
            <a:ext cx="23396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solidFill>
                  <a:srgbClr val="002060"/>
                </a:solidFill>
                <a:latin typeface="Print Bold" panose="02000000000000000000" pitchFamily="2" charset="0"/>
              </a:rPr>
              <a:t>thir</a:t>
            </a:r>
            <a:r>
              <a:rPr lang="en-US" sz="5200" dirty="0">
                <a:solidFill>
                  <a:srgbClr val="007033"/>
                </a:solidFill>
                <a:latin typeface="Print Bold" panose="02000000000000000000" pitchFamily="2" charset="0"/>
              </a:rPr>
              <a:t>teen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4FBFCE-5A07-31A8-359B-949DDA77C8D0}"/>
              </a:ext>
            </a:extLst>
          </p:cNvPr>
          <p:cNvSpPr txBox="1"/>
          <p:nvPr/>
        </p:nvSpPr>
        <p:spPr>
          <a:xfrm>
            <a:off x="4329573" y="3199666"/>
            <a:ext cx="23396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2060"/>
                </a:solidFill>
                <a:latin typeface="Print Bold" panose="02000000000000000000" pitchFamily="2" charset="0"/>
              </a:rPr>
              <a:t>four</a:t>
            </a:r>
            <a:r>
              <a:rPr lang="en-US" sz="4500" dirty="0">
                <a:solidFill>
                  <a:srgbClr val="007033"/>
                </a:solidFill>
                <a:latin typeface="Print Bold" panose="02000000000000000000" pitchFamily="2" charset="0"/>
              </a:rPr>
              <a:t>teen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C05052-2367-D434-4406-F244E3A172BC}"/>
              </a:ext>
            </a:extLst>
          </p:cNvPr>
          <p:cNvSpPr txBox="1"/>
          <p:nvPr/>
        </p:nvSpPr>
        <p:spPr>
          <a:xfrm>
            <a:off x="2131455" y="3860256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five </a:t>
            </a:r>
          </a:p>
        </p:txBody>
      </p:sp>
    </p:spTree>
    <p:extLst>
      <p:ext uri="{BB962C8B-B14F-4D97-AF65-F5344CB8AC3E}">
        <p14:creationId xmlns:p14="http://schemas.microsoft.com/office/powerpoint/2010/main" val="2445847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/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describe the topic of the section here</a:t>
            </a:r>
            <a:endParaRPr dirty="0"/>
          </a:p>
        </p:txBody>
      </p:sp>
      <p:grpSp>
        <p:nvGrpSpPr>
          <p:cNvPr id="606" name="Google Shape;606;p34"/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607" name="Google Shape;607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4"/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/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4"/>
          <p:cNvGrpSpPr/>
          <p:nvPr/>
        </p:nvGrpSpPr>
        <p:grpSpPr>
          <a:xfrm rot="10800000" flipH="1">
            <a:off x="8359374" y="3958961"/>
            <a:ext cx="64625" cy="644529"/>
            <a:chOff x="14673982" y="2858851"/>
            <a:chExt cx="73781" cy="735848"/>
          </a:xfrm>
        </p:grpSpPr>
        <p:sp>
          <p:nvSpPr>
            <p:cNvPr id="616" name="Google Shape;616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AF5C9FB-BF79-4253-8FA4-EF4070D3712B}"/>
              </a:ext>
            </a:extLst>
          </p:cNvPr>
          <p:cNvGrpSpPr/>
          <p:nvPr/>
        </p:nvGrpSpPr>
        <p:grpSpPr>
          <a:xfrm>
            <a:off x="1703174" y="1592565"/>
            <a:ext cx="8958750" cy="3016209"/>
            <a:chOff x="4504063" y="2654533"/>
            <a:chExt cx="1268952" cy="1106976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8B9A178-95A5-41E0-8204-1B3E38717539}"/>
                </a:ext>
              </a:extLst>
            </p:cNvPr>
            <p:cNvGrpSpPr/>
            <p:nvPr/>
          </p:nvGrpSpPr>
          <p:grpSpPr>
            <a:xfrm>
              <a:off x="4504063" y="2802690"/>
              <a:ext cx="1006549" cy="673395"/>
              <a:chOff x="6932428" y="2799907"/>
              <a:chExt cx="1415744" cy="630864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D6784E0F-A417-4C68-818B-76DC11B99BAC}"/>
                  </a:ext>
                </a:extLst>
              </p:cNvPr>
              <p:cNvCxnSpPr/>
              <p:nvPr/>
            </p:nvCxnSpPr>
            <p:spPr>
              <a:xfrm>
                <a:off x="6932428" y="2799907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5E842A1B-A5D8-471F-866D-162EAC383BA4}"/>
                  </a:ext>
                </a:extLst>
              </p:cNvPr>
              <p:cNvCxnSpPr/>
              <p:nvPr/>
            </p:nvCxnSpPr>
            <p:spPr>
              <a:xfrm>
                <a:off x="6932428" y="3430771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FCC2D0C2-0DDF-482A-9E3D-7650467533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2428" y="3115340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ED46204-67D1-4CDD-B901-0CA1A22EA07B}"/>
                </a:ext>
              </a:extLst>
            </p:cNvPr>
            <p:cNvSpPr txBox="1"/>
            <p:nvPr/>
          </p:nvSpPr>
          <p:spPr>
            <a:xfrm>
              <a:off x="4519310" y="2654533"/>
              <a:ext cx="1253705" cy="1106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0" dirty="0">
                  <a:solidFill>
                    <a:schemeClr val="tx1">
                      <a:lumMod val="10000"/>
                    </a:schemeClr>
                  </a:solidFill>
                  <a:latin typeface="Print Bold" panose="02000000000000000000" pitchFamily="2" charset="0"/>
                </a:rPr>
                <a:t>fif</a:t>
              </a:r>
              <a:r>
                <a:rPr lang="en-US" sz="19000" dirty="0">
                  <a:solidFill>
                    <a:srgbClr val="007033"/>
                  </a:solidFill>
                  <a:latin typeface="Print Bold" panose="02000000000000000000" pitchFamily="2" charset="0"/>
                </a:rPr>
                <a:t>teen</a:t>
              </a:r>
            </a:p>
          </p:txBody>
        </p:sp>
      </p:grpSp>
      <p:grpSp>
        <p:nvGrpSpPr>
          <p:cNvPr id="101" name="Google Shape;651;p34">
            <a:extLst>
              <a:ext uri="{FF2B5EF4-FFF2-40B4-BE49-F238E27FC236}">
                <a16:creationId xmlns:a16="http://schemas.microsoft.com/office/drawing/2014/main" id="{39603630-CB73-4DA1-93C6-397765662CC2}"/>
              </a:ext>
            </a:extLst>
          </p:cNvPr>
          <p:cNvGrpSpPr/>
          <p:nvPr/>
        </p:nvGrpSpPr>
        <p:grpSpPr>
          <a:xfrm rot="10578731">
            <a:off x="1600564" y="1537296"/>
            <a:ext cx="644507" cy="952054"/>
            <a:chOff x="3180240" y="1002034"/>
            <a:chExt cx="644507" cy="952054"/>
          </a:xfrm>
        </p:grpSpPr>
        <p:sp>
          <p:nvSpPr>
            <p:cNvPr id="102" name="Google Shape;652;p34">
              <a:extLst>
                <a:ext uri="{FF2B5EF4-FFF2-40B4-BE49-F238E27FC236}">
                  <a16:creationId xmlns:a16="http://schemas.microsoft.com/office/drawing/2014/main" id="{2885690C-C298-423E-9171-855C177CCD0F}"/>
                </a:ext>
              </a:extLst>
            </p:cNvPr>
            <p:cNvSpPr/>
            <p:nvPr/>
          </p:nvSpPr>
          <p:spPr>
            <a:xfrm rot="-9550392">
              <a:off x="3618104" y="1025020"/>
              <a:ext cx="171460" cy="229416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53;p34">
              <a:extLst>
                <a:ext uri="{FF2B5EF4-FFF2-40B4-BE49-F238E27FC236}">
                  <a16:creationId xmlns:a16="http://schemas.microsoft.com/office/drawing/2014/main" id="{0EE9F9BA-CDD1-45C9-A2F2-2FB16B6B63FD}"/>
                </a:ext>
              </a:extLst>
            </p:cNvPr>
            <p:cNvSpPr/>
            <p:nvPr/>
          </p:nvSpPr>
          <p:spPr>
            <a:xfrm rot="-9550392">
              <a:off x="3352244" y="1124777"/>
              <a:ext cx="292375" cy="769908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54;p34">
              <a:extLst>
                <a:ext uri="{FF2B5EF4-FFF2-40B4-BE49-F238E27FC236}">
                  <a16:creationId xmlns:a16="http://schemas.microsoft.com/office/drawing/2014/main" id="{327F2890-47A5-4294-9A16-2929EB763DA9}"/>
                </a:ext>
              </a:extLst>
            </p:cNvPr>
            <p:cNvSpPr/>
            <p:nvPr/>
          </p:nvSpPr>
          <p:spPr>
            <a:xfrm rot="-9550392">
              <a:off x="3708177" y="1036830"/>
              <a:ext cx="81660" cy="77022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55;p34">
              <a:extLst>
                <a:ext uri="{FF2B5EF4-FFF2-40B4-BE49-F238E27FC236}">
                  <a16:creationId xmlns:a16="http://schemas.microsoft.com/office/drawing/2014/main" id="{6A4B179B-2636-474C-81B7-DDB2317482B5}"/>
                </a:ext>
              </a:extLst>
            </p:cNvPr>
            <p:cNvSpPr/>
            <p:nvPr/>
          </p:nvSpPr>
          <p:spPr>
            <a:xfrm rot="-9550392">
              <a:off x="3189937" y="1837761"/>
              <a:ext cx="178770" cy="87402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56;p34">
              <a:extLst>
                <a:ext uri="{FF2B5EF4-FFF2-40B4-BE49-F238E27FC236}">
                  <a16:creationId xmlns:a16="http://schemas.microsoft.com/office/drawing/2014/main" id="{59274475-CA29-4456-8CF4-BCD531BE089F}"/>
                </a:ext>
              </a:extLst>
            </p:cNvPr>
            <p:cNvSpPr/>
            <p:nvPr/>
          </p:nvSpPr>
          <p:spPr>
            <a:xfrm rot="-9550392">
              <a:off x="3208839" y="1785021"/>
              <a:ext cx="202566" cy="91036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57;p34">
              <a:extLst>
                <a:ext uri="{FF2B5EF4-FFF2-40B4-BE49-F238E27FC236}">
                  <a16:creationId xmlns:a16="http://schemas.microsoft.com/office/drawing/2014/main" id="{00A928A9-747C-4C17-8B7B-DDE6F1615151}"/>
                </a:ext>
              </a:extLst>
            </p:cNvPr>
            <p:cNvSpPr/>
            <p:nvPr/>
          </p:nvSpPr>
          <p:spPr>
            <a:xfrm rot="-9550392">
              <a:off x="3237015" y="1833172"/>
              <a:ext cx="146196" cy="34325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58;p34">
              <a:extLst>
                <a:ext uri="{FF2B5EF4-FFF2-40B4-BE49-F238E27FC236}">
                  <a16:creationId xmlns:a16="http://schemas.microsoft.com/office/drawing/2014/main" id="{1A0F83DC-B7B7-4B83-8D2A-C7F9C3A1EA2A}"/>
                </a:ext>
              </a:extLst>
            </p:cNvPr>
            <p:cNvSpPr/>
            <p:nvPr/>
          </p:nvSpPr>
          <p:spPr>
            <a:xfrm rot="-9550392">
              <a:off x="3233643" y="1797051"/>
              <a:ext cx="146179" cy="34317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59;p34">
              <a:extLst>
                <a:ext uri="{FF2B5EF4-FFF2-40B4-BE49-F238E27FC236}">
                  <a16:creationId xmlns:a16="http://schemas.microsoft.com/office/drawing/2014/main" id="{56D2DDE3-8DD6-4557-917E-E7732BEC0E9D}"/>
                </a:ext>
              </a:extLst>
            </p:cNvPr>
            <p:cNvSpPr/>
            <p:nvPr/>
          </p:nvSpPr>
          <p:spPr>
            <a:xfrm rot="-9550392">
              <a:off x="3469194" y="1172228"/>
              <a:ext cx="123370" cy="681361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60;p34">
              <a:extLst>
                <a:ext uri="{FF2B5EF4-FFF2-40B4-BE49-F238E27FC236}">
                  <a16:creationId xmlns:a16="http://schemas.microsoft.com/office/drawing/2014/main" id="{3B48B497-F32D-44B2-8630-2404EEFA5AEC}"/>
                </a:ext>
              </a:extLst>
            </p:cNvPr>
            <p:cNvSpPr/>
            <p:nvPr/>
          </p:nvSpPr>
          <p:spPr>
            <a:xfrm rot="-9550392">
              <a:off x="3417392" y="1141834"/>
              <a:ext cx="123370" cy="681345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61;p34">
              <a:extLst>
                <a:ext uri="{FF2B5EF4-FFF2-40B4-BE49-F238E27FC236}">
                  <a16:creationId xmlns:a16="http://schemas.microsoft.com/office/drawing/2014/main" id="{C6733AF1-980F-4249-A405-BF7A1D4BFD07}"/>
                </a:ext>
              </a:extLst>
            </p:cNvPr>
            <p:cNvSpPr/>
            <p:nvPr/>
          </p:nvSpPr>
          <p:spPr>
            <a:xfrm rot="-9550392">
              <a:off x="3540548" y="1213687"/>
              <a:ext cx="44614" cy="151580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62;p34">
              <a:extLst>
                <a:ext uri="{FF2B5EF4-FFF2-40B4-BE49-F238E27FC236}">
                  <a16:creationId xmlns:a16="http://schemas.microsoft.com/office/drawing/2014/main" id="{C45A8302-1250-4A1E-8C71-3AAABCFADDE2}"/>
                </a:ext>
              </a:extLst>
            </p:cNvPr>
            <p:cNvSpPr/>
            <p:nvPr/>
          </p:nvSpPr>
          <p:spPr>
            <a:xfrm rot="-9550392">
              <a:off x="3502686" y="1363468"/>
              <a:ext cx="21423" cy="18917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65501C0A-4033-478A-B133-CC9264CEA74E}"/>
              </a:ext>
            </a:extLst>
          </p:cNvPr>
          <p:cNvSpPr/>
          <p:nvPr/>
        </p:nvSpPr>
        <p:spPr>
          <a:xfrm>
            <a:off x="2130115" y="3935138"/>
            <a:ext cx="327929" cy="327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377A5D3-9F5B-43C2-8D61-0691B752E7F8}"/>
              </a:ext>
            </a:extLst>
          </p:cNvPr>
          <p:cNvSpPr/>
          <p:nvPr/>
        </p:nvSpPr>
        <p:spPr>
          <a:xfrm>
            <a:off x="2990225" y="3952596"/>
            <a:ext cx="327929" cy="327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CF49C0D-972D-4E20-8D59-905D0326A5EA}"/>
              </a:ext>
            </a:extLst>
          </p:cNvPr>
          <p:cNvSpPr/>
          <p:nvPr/>
        </p:nvSpPr>
        <p:spPr>
          <a:xfrm>
            <a:off x="3631104" y="3932307"/>
            <a:ext cx="327929" cy="327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719D705-1DDD-493F-AD4A-95543ED70ADE}"/>
              </a:ext>
            </a:extLst>
          </p:cNvPr>
          <p:cNvSpPr/>
          <p:nvPr/>
        </p:nvSpPr>
        <p:spPr>
          <a:xfrm>
            <a:off x="4622578" y="3942927"/>
            <a:ext cx="327929" cy="327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09C69FB-BF74-421E-B67D-698EE5A2D2E5}"/>
              </a:ext>
            </a:extLst>
          </p:cNvPr>
          <p:cNvSpPr/>
          <p:nvPr/>
        </p:nvSpPr>
        <p:spPr>
          <a:xfrm>
            <a:off x="6113426" y="3975239"/>
            <a:ext cx="327929" cy="327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BDE3964-9162-4716-8A47-8B3BB8160AD6}"/>
              </a:ext>
            </a:extLst>
          </p:cNvPr>
          <p:cNvSpPr/>
          <p:nvPr/>
        </p:nvSpPr>
        <p:spPr>
          <a:xfrm>
            <a:off x="7663375" y="3993773"/>
            <a:ext cx="327929" cy="327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Red Numbers 15 On White Background Stock Illustration 427198261">
            <a:extLst>
              <a:ext uri="{FF2B5EF4-FFF2-40B4-BE49-F238E27FC236}">
                <a16:creationId xmlns:a16="http://schemas.microsoft.com/office/drawing/2014/main" id="{988B7573-FDBA-48DA-84EE-B9E6054658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2" b="9213"/>
          <a:stretch/>
        </p:blipFill>
        <p:spPr bwMode="auto">
          <a:xfrm>
            <a:off x="3900949" y="76383"/>
            <a:ext cx="2352368" cy="195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97531E-6 L 0.7382 -0.0163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10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6" grpId="0" animBg="1"/>
      <p:bldP spid="55" grpId="0" animBg="1"/>
      <p:bldP spid="37" grpId="0" animBg="1"/>
      <p:bldP spid="38" grpId="0" animBg="1"/>
      <p:bldP spid="4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>
          <a:extLst>
            <a:ext uri="{FF2B5EF4-FFF2-40B4-BE49-F238E27FC236}">
              <a16:creationId xmlns:a16="http://schemas.microsoft.com/office/drawing/2014/main" id="{3AE19069-A801-8AE2-C5DA-1FB68EFCC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>
            <a:extLst>
              <a:ext uri="{FF2B5EF4-FFF2-40B4-BE49-F238E27FC236}">
                <a16:creationId xmlns:a16="http://schemas.microsoft.com/office/drawing/2014/main" id="{341F60CF-9FEA-7B69-ACA2-67CBCE2DBE5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describe the topic of the section here</a:t>
            </a:r>
            <a:endParaRPr dirty="0"/>
          </a:p>
        </p:txBody>
      </p:sp>
      <p:grpSp>
        <p:nvGrpSpPr>
          <p:cNvPr id="606" name="Google Shape;606;p34">
            <a:extLst>
              <a:ext uri="{FF2B5EF4-FFF2-40B4-BE49-F238E27FC236}">
                <a16:creationId xmlns:a16="http://schemas.microsoft.com/office/drawing/2014/main" id="{5630FF82-7CAE-5C46-2044-46F433177E0D}"/>
              </a:ext>
            </a:extLst>
          </p:cNvPr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607" name="Google Shape;607;p34">
              <a:extLst>
                <a:ext uri="{FF2B5EF4-FFF2-40B4-BE49-F238E27FC236}">
                  <a16:creationId xmlns:a16="http://schemas.microsoft.com/office/drawing/2014/main" id="{E0EFDF72-616D-31F1-877F-ABCB2C754BC4}"/>
                </a:ext>
              </a:extLst>
            </p:cNvPr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>
              <a:extLst>
                <a:ext uri="{FF2B5EF4-FFF2-40B4-BE49-F238E27FC236}">
                  <a16:creationId xmlns:a16="http://schemas.microsoft.com/office/drawing/2014/main" id="{1E9F91EF-F56C-9F4C-1961-ABFAE3C6DD6C}"/>
                </a:ext>
              </a:extLst>
            </p:cNvPr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4">
            <a:extLst>
              <a:ext uri="{FF2B5EF4-FFF2-40B4-BE49-F238E27FC236}">
                <a16:creationId xmlns:a16="http://schemas.microsoft.com/office/drawing/2014/main" id="{FAB108E0-8D51-3348-59E7-861EB002625D}"/>
              </a:ext>
            </a:extLst>
          </p:cNvPr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>
              <a:extLst>
                <a:ext uri="{FF2B5EF4-FFF2-40B4-BE49-F238E27FC236}">
                  <a16:creationId xmlns:a16="http://schemas.microsoft.com/office/drawing/2014/main" id="{ABA2F1DC-0895-716C-88B5-119F0D3646DA}"/>
                </a:ext>
              </a:extLst>
            </p:cNvPr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>
              <a:extLst>
                <a:ext uri="{FF2B5EF4-FFF2-40B4-BE49-F238E27FC236}">
                  <a16:creationId xmlns:a16="http://schemas.microsoft.com/office/drawing/2014/main" id="{91405034-417C-1081-29EA-DB7090D174AD}"/>
                </a:ext>
              </a:extLst>
            </p:cNvPr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>
            <a:extLst>
              <a:ext uri="{FF2B5EF4-FFF2-40B4-BE49-F238E27FC236}">
                <a16:creationId xmlns:a16="http://schemas.microsoft.com/office/drawing/2014/main" id="{3D80BD35-F813-752E-5EC9-F146BCBE2285}"/>
              </a:ext>
            </a:extLst>
          </p:cNvPr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>
              <a:extLst>
                <a:ext uri="{FF2B5EF4-FFF2-40B4-BE49-F238E27FC236}">
                  <a16:creationId xmlns:a16="http://schemas.microsoft.com/office/drawing/2014/main" id="{C4F523F7-1FD7-5D37-8A92-6A92478F8564}"/>
                </a:ext>
              </a:extLst>
            </p:cNvPr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>
              <a:extLst>
                <a:ext uri="{FF2B5EF4-FFF2-40B4-BE49-F238E27FC236}">
                  <a16:creationId xmlns:a16="http://schemas.microsoft.com/office/drawing/2014/main" id="{4F44E849-B081-877E-30CD-54A31F33D70D}"/>
                </a:ext>
              </a:extLst>
            </p:cNvPr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4">
            <a:extLst>
              <a:ext uri="{FF2B5EF4-FFF2-40B4-BE49-F238E27FC236}">
                <a16:creationId xmlns:a16="http://schemas.microsoft.com/office/drawing/2014/main" id="{5E7AD444-B96A-92C7-8930-BFF28D99C14F}"/>
              </a:ext>
            </a:extLst>
          </p:cNvPr>
          <p:cNvGrpSpPr/>
          <p:nvPr/>
        </p:nvGrpSpPr>
        <p:grpSpPr>
          <a:xfrm rot="10800000" flipH="1">
            <a:off x="8359374" y="3958961"/>
            <a:ext cx="64625" cy="644529"/>
            <a:chOff x="14673982" y="2858851"/>
            <a:chExt cx="73781" cy="735848"/>
          </a:xfrm>
        </p:grpSpPr>
        <p:sp>
          <p:nvSpPr>
            <p:cNvPr id="616" name="Google Shape;616;p34">
              <a:extLst>
                <a:ext uri="{FF2B5EF4-FFF2-40B4-BE49-F238E27FC236}">
                  <a16:creationId xmlns:a16="http://schemas.microsoft.com/office/drawing/2014/main" id="{755B1B64-6631-15FA-C27B-33FFD3A338AB}"/>
                </a:ext>
              </a:extLst>
            </p:cNvPr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>
              <a:extLst>
                <a:ext uri="{FF2B5EF4-FFF2-40B4-BE49-F238E27FC236}">
                  <a16:creationId xmlns:a16="http://schemas.microsoft.com/office/drawing/2014/main" id="{AEA7E856-50FF-3D8B-4E71-B181632793B7}"/>
                </a:ext>
              </a:extLst>
            </p:cNvPr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F29DAA0-B242-EAA5-4384-CD7B6D8109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78" t="25066" r="20079" b="46755"/>
          <a:stretch/>
        </p:blipFill>
        <p:spPr>
          <a:xfrm>
            <a:off x="1508277" y="772389"/>
            <a:ext cx="6368417" cy="38310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448DB6-6590-6CFB-FC42-6E8D4DB1D506}"/>
              </a:ext>
            </a:extLst>
          </p:cNvPr>
          <p:cNvSpPr txBox="1"/>
          <p:nvPr/>
        </p:nvSpPr>
        <p:spPr>
          <a:xfrm>
            <a:off x="2178919" y="856294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one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C17EAF-1FE0-EFB1-2BDA-68B2DE2CE814}"/>
              </a:ext>
            </a:extLst>
          </p:cNvPr>
          <p:cNvSpPr txBox="1"/>
          <p:nvPr/>
        </p:nvSpPr>
        <p:spPr>
          <a:xfrm>
            <a:off x="2185326" y="1606958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two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1C8C28-32FD-D934-7D5B-DB660FCEA612}"/>
              </a:ext>
            </a:extLst>
          </p:cNvPr>
          <p:cNvSpPr txBox="1"/>
          <p:nvPr/>
        </p:nvSpPr>
        <p:spPr>
          <a:xfrm>
            <a:off x="2191733" y="2355009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three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186F8A-9C0F-F0FA-F812-F7CC8CAA5B47}"/>
              </a:ext>
            </a:extLst>
          </p:cNvPr>
          <p:cNvSpPr txBox="1"/>
          <p:nvPr/>
        </p:nvSpPr>
        <p:spPr>
          <a:xfrm>
            <a:off x="2178919" y="3109592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four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48F9F4-86AE-AFA5-EA49-34B5F70066D6}"/>
              </a:ext>
            </a:extLst>
          </p:cNvPr>
          <p:cNvSpPr txBox="1"/>
          <p:nvPr/>
        </p:nvSpPr>
        <p:spPr>
          <a:xfrm>
            <a:off x="2188607" y="3868012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five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7B413A-261C-804A-E8DE-BE757EFB03EA}"/>
              </a:ext>
            </a:extLst>
          </p:cNvPr>
          <p:cNvSpPr txBox="1"/>
          <p:nvPr/>
        </p:nvSpPr>
        <p:spPr>
          <a:xfrm>
            <a:off x="4392875" y="837837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eleven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A5A3DF-61C6-760C-74C9-D0135478D24C}"/>
              </a:ext>
            </a:extLst>
          </p:cNvPr>
          <p:cNvSpPr txBox="1"/>
          <p:nvPr/>
        </p:nvSpPr>
        <p:spPr>
          <a:xfrm>
            <a:off x="4399282" y="1588501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twelve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4E39EA-2C1A-0465-1F7B-9D7C11F20161}"/>
              </a:ext>
            </a:extLst>
          </p:cNvPr>
          <p:cNvSpPr txBox="1"/>
          <p:nvPr/>
        </p:nvSpPr>
        <p:spPr>
          <a:xfrm>
            <a:off x="4339184" y="2369804"/>
            <a:ext cx="23396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solidFill>
                  <a:srgbClr val="002060"/>
                </a:solidFill>
                <a:latin typeface="Print Bold" panose="02000000000000000000" pitchFamily="2" charset="0"/>
              </a:rPr>
              <a:t>thir</a:t>
            </a:r>
            <a:r>
              <a:rPr lang="en-US" sz="5200" dirty="0">
                <a:solidFill>
                  <a:srgbClr val="007033"/>
                </a:solidFill>
                <a:latin typeface="Print Bold" panose="02000000000000000000" pitchFamily="2" charset="0"/>
              </a:rPr>
              <a:t>teen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EA642A-44DD-CA2A-2A50-DD095481A117}"/>
              </a:ext>
            </a:extLst>
          </p:cNvPr>
          <p:cNvSpPr txBox="1"/>
          <p:nvPr/>
        </p:nvSpPr>
        <p:spPr>
          <a:xfrm>
            <a:off x="4329573" y="3199666"/>
            <a:ext cx="23396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2060"/>
                </a:solidFill>
                <a:latin typeface="Print Bold" panose="02000000000000000000" pitchFamily="2" charset="0"/>
              </a:rPr>
              <a:t>four</a:t>
            </a:r>
            <a:r>
              <a:rPr lang="en-US" sz="4500" dirty="0">
                <a:solidFill>
                  <a:srgbClr val="007033"/>
                </a:solidFill>
                <a:latin typeface="Print Bold" panose="02000000000000000000" pitchFamily="2" charset="0"/>
              </a:rPr>
              <a:t>teen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56DD41-D9FD-5768-EB9B-A4964AFE1B56}"/>
              </a:ext>
            </a:extLst>
          </p:cNvPr>
          <p:cNvSpPr txBox="1"/>
          <p:nvPr/>
        </p:nvSpPr>
        <p:spPr>
          <a:xfrm>
            <a:off x="4345637" y="3852746"/>
            <a:ext cx="233967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fif</a:t>
            </a:r>
            <a:r>
              <a:rPr lang="en-US" sz="5500" dirty="0">
                <a:solidFill>
                  <a:srgbClr val="007033"/>
                </a:solidFill>
                <a:latin typeface="Print Bold" panose="02000000000000000000" pitchFamily="2" charset="0"/>
              </a:rPr>
              <a:t>teen</a:t>
            </a:r>
          </a:p>
        </p:txBody>
      </p:sp>
    </p:spTree>
    <p:extLst>
      <p:ext uri="{BB962C8B-B14F-4D97-AF65-F5344CB8AC3E}">
        <p14:creationId xmlns:p14="http://schemas.microsoft.com/office/powerpoint/2010/main" val="1859711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/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describe the topic of the section here</a:t>
            </a:r>
            <a:endParaRPr dirty="0"/>
          </a:p>
        </p:txBody>
      </p:sp>
      <p:grpSp>
        <p:nvGrpSpPr>
          <p:cNvPr id="606" name="Google Shape;606;p34"/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607" name="Google Shape;607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4"/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/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4"/>
          <p:cNvGrpSpPr/>
          <p:nvPr/>
        </p:nvGrpSpPr>
        <p:grpSpPr>
          <a:xfrm rot="10800000" flipH="1">
            <a:off x="8359374" y="3958961"/>
            <a:ext cx="64625" cy="644529"/>
            <a:chOff x="14673982" y="2858851"/>
            <a:chExt cx="73781" cy="735848"/>
          </a:xfrm>
        </p:grpSpPr>
        <p:sp>
          <p:nvSpPr>
            <p:cNvPr id="616" name="Google Shape;616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AF5C9FB-BF79-4253-8FA4-EF4070D3712B}"/>
              </a:ext>
            </a:extLst>
          </p:cNvPr>
          <p:cNvGrpSpPr/>
          <p:nvPr/>
        </p:nvGrpSpPr>
        <p:grpSpPr>
          <a:xfrm>
            <a:off x="1990769" y="1592565"/>
            <a:ext cx="8958750" cy="3016209"/>
            <a:chOff x="4504063" y="2654533"/>
            <a:chExt cx="1268952" cy="1106976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8B9A178-95A5-41E0-8204-1B3E38717539}"/>
                </a:ext>
              </a:extLst>
            </p:cNvPr>
            <p:cNvGrpSpPr/>
            <p:nvPr/>
          </p:nvGrpSpPr>
          <p:grpSpPr>
            <a:xfrm>
              <a:off x="4504063" y="2802690"/>
              <a:ext cx="1006549" cy="673395"/>
              <a:chOff x="6932428" y="2799907"/>
              <a:chExt cx="1415744" cy="630864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D6784E0F-A417-4C68-818B-76DC11B99BAC}"/>
                  </a:ext>
                </a:extLst>
              </p:cNvPr>
              <p:cNvCxnSpPr/>
              <p:nvPr/>
            </p:nvCxnSpPr>
            <p:spPr>
              <a:xfrm>
                <a:off x="6932428" y="2799907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5E842A1B-A5D8-471F-866D-162EAC383BA4}"/>
                  </a:ext>
                </a:extLst>
              </p:cNvPr>
              <p:cNvCxnSpPr/>
              <p:nvPr/>
            </p:nvCxnSpPr>
            <p:spPr>
              <a:xfrm>
                <a:off x="6932428" y="3430771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FCC2D0C2-0DDF-482A-9E3D-7650467533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2428" y="3115340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ED46204-67D1-4CDD-B901-0CA1A22EA07B}"/>
                </a:ext>
              </a:extLst>
            </p:cNvPr>
            <p:cNvSpPr txBox="1"/>
            <p:nvPr/>
          </p:nvSpPr>
          <p:spPr>
            <a:xfrm>
              <a:off x="4519310" y="2654533"/>
              <a:ext cx="1253705" cy="1106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0" dirty="0">
                  <a:solidFill>
                    <a:schemeClr val="tx1">
                      <a:lumMod val="10000"/>
                    </a:schemeClr>
                  </a:solidFill>
                  <a:latin typeface="Print Bold" panose="02000000000000000000" pitchFamily="2" charset="0"/>
                </a:rPr>
                <a:t>six</a:t>
              </a:r>
              <a:r>
                <a:rPr lang="en-US" sz="19000" dirty="0">
                  <a:solidFill>
                    <a:srgbClr val="007033"/>
                  </a:solidFill>
                  <a:latin typeface="Print Bold" panose="02000000000000000000" pitchFamily="2" charset="0"/>
                </a:rPr>
                <a:t>teen</a:t>
              </a:r>
            </a:p>
          </p:txBody>
        </p:sp>
      </p:grpSp>
      <p:grpSp>
        <p:nvGrpSpPr>
          <p:cNvPr id="101" name="Google Shape;651;p34">
            <a:extLst>
              <a:ext uri="{FF2B5EF4-FFF2-40B4-BE49-F238E27FC236}">
                <a16:creationId xmlns:a16="http://schemas.microsoft.com/office/drawing/2014/main" id="{39603630-CB73-4DA1-93C6-397765662CC2}"/>
              </a:ext>
            </a:extLst>
          </p:cNvPr>
          <p:cNvGrpSpPr/>
          <p:nvPr/>
        </p:nvGrpSpPr>
        <p:grpSpPr>
          <a:xfrm rot="10578731">
            <a:off x="1600564" y="1537296"/>
            <a:ext cx="644507" cy="952054"/>
            <a:chOff x="3180240" y="1002034"/>
            <a:chExt cx="644507" cy="952054"/>
          </a:xfrm>
        </p:grpSpPr>
        <p:sp>
          <p:nvSpPr>
            <p:cNvPr id="102" name="Google Shape;652;p34">
              <a:extLst>
                <a:ext uri="{FF2B5EF4-FFF2-40B4-BE49-F238E27FC236}">
                  <a16:creationId xmlns:a16="http://schemas.microsoft.com/office/drawing/2014/main" id="{2885690C-C298-423E-9171-855C177CCD0F}"/>
                </a:ext>
              </a:extLst>
            </p:cNvPr>
            <p:cNvSpPr/>
            <p:nvPr/>
          </p:nvSpPr>
          <p:spPr>
            <a:xfrm rot="-9550392">
              <a:off x="3618104" y="1025020"/>
              <a:ext cx="171460" cy="229416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53;p34">
              <a:extLst>
                <a:ext uri="{FF2B5EF4-FFF2-40B4-BE49-F238E27FC236}">
                  <a16:creationId xmlns:a16="http://schemas.microsoft.com/office/drawing/2014/main" id="{0EE9F9BA-CDD1-45C9-A2F2-2FB16B6B63FD}"/>
                </a:ext>
              </a:extLst>
            </p:cNvPr>
            <p:cNvSpPr/>
            <p:nvPr/>
          </p:nvSpPr>
          <p:spPr>
            <a:xfrm rot="-9550392">
              <a:off x="3352244" y="1124777"/>
              <a:ext cx="292375" cy="769908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54;p34">
              <a:extLst>
                <a:ext uri="{FF2B5EF4-FFF2-40B4-BE49-F238E27FC236}">
                  <a16:creationId xmlns:a16="http://schemas.microsoft.com/office/drawing/2014/main" id="{327F2890-47A5-4294-9A16-2929EB763DA9}"/>
                </a:ext>
              </a:extLst>
            </p:cNvPr>
            <p:cNvSpPr/>
            <p:nvPr/>
          </p:nvSpPr>
          <p:spPr>
            <a:xfrm rot="-9550392">
              <a:off x="3708177" y="1036830"/>
              <a:ext cx="81660" cy="77022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55;p34">
              <a:extLst>
                <a:ext uri="{FF2B5EF4-FFF2-40B4-BE49-F238E27FC236}">
                  <a16:creationId xmlns:a16="http://schemas.microsoft.com/office/drawing/2014/main" id="{6A4B179B-2636-474C-81B7-DDB2317482B5}"/>
                </a:ext>
              </a:extLst>
            </p:cNvPr>
            <p:cNvSpPr/>
            <p:nvPr/>
          </p:nvSpPr>
          <p:spPr>
            <a:xfrm rot="-9550392">
              <a:off x="3189937" y="1837761"/>
              <a:ext cx="178770" cy="87402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56;p34">
              <a:extLst>
                <a:ext uri="{FF2B5EF4-FFF2-40B4-BE49-F238E27FC236}">
                  <a16:creationId xmlns:a16="http://schemas.microsoft.com/office/drawing/2014/main" id="{59274475-CA29-4456-8CF4-BCD531BE089F}"/>
                </a:ext>
              </a:extLst>
            </p:cNvPr>
            <p:cNvSpPr/>
            <p:nvPr/>
          </p:nvSpPr>
          <p:spPr>
            <a:xfrm rot="-9550392">
              <a:off x="3208839" y="1785021"/>
              <a:ext cx="202566" cy="91036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57;p34">
              <a:extLst>
                <a:ext uri="{FF2B5EF4-FFF2-40B4-BE49-F238E27FC236}">
                  <a16:creationId xmlns:a16="http://schemas.microsoft.com/office/drawing/2014/main" id="{00A928A9-747C-4C17-8B7B-DDE6F1615151}"/>
                </a:ext>
              </a:extLst>
            </p:cNvPr>
            <p:cNvSpPr/>
            <p:nvPr/>
          </p:nvSpPr>
          <p:spPr>
            <a:xfrm rot="-9550392">
              <a:off x="3237015" y="1833172"/>
              <a:ext cx="146196" cy="34325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58;p34">
              <a:extLst>
                <a:ext uri="{FF2B5EF4-FFF2-40B4-BE49-F238E27FC236}">
                  <a16:creationId xmlns:a16="http://schemas.microsoft.com/office/drawing/2014/main" id="{1A0F83DC-B7B7-4B83-8D2A-C7F9C3A1EA2A}"/>
                </a:ext>
              </a:extLst>
            </p:cNvPr>
            <p:cNvSpPr/>
            <p:nvPr/>
          </p:nvSpPr>
          <p:spPr>
            <a:xfrm rot="-9550392">
              <a:off x="3233643" y="1797051"/>
              <a:ext cx="146179" cy="34317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59;p34">
              <a:extLst>
                <a:ext uri="{FF2B5EF4-FFF2-40B4-BE49-F238E27FC236}">
                  <a16:creationId xmlns:a16="http://schemas.microsoft.com/office/drawing/2014/main" id="{56D2DDE3-8DD6-4557-917E-E7732BEC0E9D}"/>
                </a:ext>
              </a:extLst>
            </p:cNvPr>
            <p:cNvSpPr/>
            <p:nvPr/>
          </p:nvSpPr>
          <p:spPr>
            <a:xfrm rot="-9550392">
              <a:off x="3469194" y="1172228"/>
              <a:ext cx="123370" cy="681361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60;p34">
              <a:extLst>
                <a:ext uri="{FF2B5EF4-FFF2-40B4-BE49-F238E27FC236}">
                  <a16:creationId xmlns:a16="http://schemas.microsoft.com/office/drawing/2014/main" id="{3B48B497-F32D-44B2-8630-2404EEFA5AEC}"/>
                </a:ext>
              </a:extLst>
            </p:cNvPr>
            <p:cNvSpPr/>
            <p:nvPr/>
          </p:nvSpPr>
          <p:spPr>
            <a:xfrm rot="-9550392">
              <a:off x="3417392" y="1141834"/>
              <a:ext cx="123370" cy="681345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61;p34">
              <a:extLst>
                <a:ext uri="{FF2B5EF4-FFF2-40B4-BE49-F238E27FC236}">
                  <a16:creationId xmlns:a16="http://schemas.microsoft.com/office/drawing/2014/main" id="{C6733AF1-980F-4249-A405-BF7A1D4BFD07}"/>
                </a:ext>
              </a:extLst>
            </p:cNvPr>
            <p:cNvSpPr/>
            <p:nvPr/>
          </p:nvSpPr>
          <p:spPr>
            <a:xfrm rot="-9550392">
              <a:off x="3540548" y="1213687"/>
              <a:ext cx="44614" cy="151580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62;p34">
              <a:extLst>
                <a:ext uri="{FF2B5EF4-FFF2-40B4-BE49-F238E27FC236}">
                  <a16:creationId xmlns:a16="http://schemas.microsoft.com/office/drawing/2014/main" id="{C45A8302-1250-4A1E-8C71-3AAABCFADDE2}"/>
                </a:ext>
              </a:extLst>
            </p:cNvPr>
            <p:cNvSpPr/>
            <p:nvPr/>
          </p:nvSpPr>
          <p:spPr>
            <a:xfrm rot="-9550392">
              <a:off x="3502686" y="1363468"/>
              <a:ext cx="21423" cy="18917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65501C0A-4033-478A-B133-CC9264CEA74E}"/>
              </a:ext>
            </a:extLst>
          </p:cNvPr>
          <p:cNvSpPr/>
          <p:nvPr/>
        </p:nvSpPr>
        <p:spPr>
          <a:xfrm>
            <a:off x="2528320" y="3935138"/>
            <a:ext cx="327929" cy="327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377A5D3-9F5B-43C2-8D61-0691B752E7F8}"/>
              </a:ext>
            </a:extLst>
          </p:cNvPr>
          <p:cNvSpPr/>
          <p:nvPr/>
        </p:nvSpPr>
        <p:spPr>
          <a:xfrm>
            <a:off x="3231668" y="3932307"/>
            <a:ext cx="327929" cy="327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CF49C0D-972D-4E20-8D59-905D0326A5EA}"/>
              </a:ext>
            </a:extLst>
          </p:cNvPr>
          <p:cNvSpPr/>
          <p:nvPr/>
        </p:nvSpPr>
        <p:spPr>
          <a:xfrm>
            <a:off x="3887748" y="3932307"/>
            <a:ext cx="327929" cy="327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719D705-1DDD-493F-AD4A-95543ED70ADE}"/>
              </a:ext>
            </a:extLst>
          </p:cNvPr>
          <p:cNvSpPr/>
          <p:nvPr/>
        </p:nvSpPr>
        <p:spPr>
          <a:xfrm>
            <a:off x="4704878" y="3933360"/>
            <a:ext cx="327929" cy="327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09C69FB-BF74-421E-B67D-698EE5A2D2E5}"/>
              </a:ext>
            </a:extLst>
          </p:cNvPr>
          <p:cNvSpPr/>
          <p:nvPr/>
        </p:nvSpPr>
        <p:spPr>
          <a:xfrm>
            <a:off x="6265262" y="3966801"/>
            <a:ext cx="327929" cy="327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BDE3964-9162-4716-8A47-8B3BB8160AD6}"/>
              </a:ext>
            </a:extLst>
          </p:cNvPr>
          <p:cNvSpPr/>
          <p:nvPr/>
        </p:nvSpPr>
        <p:spPr>
          <a:xfrm>
            <a:off x="7849823" y="3958961"/>
            <a:ext cx="327929" cy="327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Red Numbers 16 On White Background Stock Illustration 427198399">
            <a:extLst>
              <a:ext uri="{FF2B5EF4-FFF2-40B4-BE49-F238E27FC236}">
                <a16:creationId xmlns:a16="http://schemas.microsoft.com/office/drawing/2014/main" id="{4678D5D0-D2F9-4A42-AC7D-B6A152860A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0" b="11448"/>
          <a:stretch/>
        </p:blipFill>
        <p:spPr bwMode="auto">
          <a:xfrm>
            <a:off x="4145844" y="295522"/>
            <a:ext cx="2048479" cy="166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233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97531E-6 L 0.76563 -0.0216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81" y="-10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6" grpId="0" animBg="1"/>
      <p:bldP spid="55" grpId="0" animBg="1"/>
      <p:bldP spid="37" grpId="0" animBg="1"/>
      <p:bldP spid="38" grpId="0" animBg="1"/>
      <p:bldP spid="4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>
          <a:extLst>
            <a:ext uri="{FF2B5EF4-FFF2-40B4-BE49-F238E27FC236}">
              <a16:creationId xmlns:a16="http://schemas.microsoft.com/office/drawing/2014/main" id="{CEDF174F-7549-ABBE-6227-2A058A767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>
            <a:extLst>
              <a:ext uri="{FF2B5EF4-FFF2-40B4-BE49-F238E27FC236}">
                <a16:creationId xmlns:a16="http://schemas.microsoft.com/office/drawing/2014/main" id="{279ADF35-52A7-65D1-1514-33E79C82B97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describe the topic of the section here</a:t>
            </a:r>
            <a:endParaRPr dirty="0"/>
          </a:p>
        </p:txBody>
      </p:sp>
      <p:grpSp>
        <p:nvGrpSpPr>
          <p:cNvPr id="606" name="Google Shape;606;p34">
            <a:extLst>
              <a:ext uri="{FF2B5EF4-FFF2-40B4-BE49-F238E27FC236}">
                <a16:creationId xmlns:a16="http://schemas.microsoft.com/office/drawing/2014/main" id="{92C9A726-E409-F793-3DF7-03B35F4E3393}"/>
              </a:ext>
            </a:extLst>
          </p:cNvPr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607" name="Google Shape;607;p34">
              <a:extLst>
                <a:ext uri="{FF2B5EF4-FFF2-40B4-BE49-F238E27FC236}">
                  <a16:creationId xmlns:a16="http://schemas.microsoft.com/office/drawing/2014/main" id="{523CAD16-BD9D-3467-22BA-2539DE2CA244}"/>
                </a:ext>
              </a:extLst>
            </p:cNvPr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>
              <a:extLst>
                <a:ext uri="{FF2B5EF4-FFF2-40B4-BE49-F238E27FC236}">
                  <a16:creationId xmlns:a16="http://schemas.microsoft.com/office/drawing/2014/main" id="{F970F4AA-7C3C-990A-0630-5A0BF233B3B7}"/>
                </a:ext>
              </a:extLst>
            </p:cNvPr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4">
            <a:extLst>
              <a:ext uri="{FF2B5EF4-FFF2-40B4-BE49-F238E27FC236}">
                <a16:creationId xmlns:a16="http://schemas.microsoft.com/office/drawing/2014/main" id="{5CFCA2FC-B793-B173-D425-22959A047C24}"/>
              </a:ext>
            </a:extLst>
          </p:cNvPr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>
              <a:extLst>
                <a:ext uri="{FF2B5EF4-FFF2-40B4-BE49-F238E27FC236}">
                  <a16:creationId xmlns:a16="http://schemas.microsoft.com/office/drawing/2014/main" id="{3A0AAF52-82C3-1628-C031-A4B89E2FDE4C}"/>
                </a:ext>
              </a:extLst>
            </p:cNvPr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>
              <a:extLst>
                <a:ext uri="{FF2B5EF4-FFF2-40B4-BE49-F238E27FC236}">
                  <a16:creationId xmlns:a16="http://schemas.microsoft.com/office/drawing/2014/main" id="{4291E062-FFD1-E176-2DE7-755832EE2B67}"/>
                </a:ext>
              </a:extLst>
            </p:cNvPr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>
            <a:extLst>
              <a:ext uri="{FF2B5EF4-FFF2-40B4-BE49-F238E27FC236}">
                <a16:creationId xmlns:a16="http://schemas.microsoft.com/office/drawing/2014/main" id="{06480228-EE63-69C2-B398-478EDD603357}"/>
              </a:ext>
            </a:extLst>
          </p:cNvPr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>
              <a:extLst>
                <a:ext uri="{FF2B5EF4-FFF2-40B4-BE49-F238E27FC236}">
                  <a16:creationId xmlns:a16="http://schemas.microsoft.com/office/drawing/2014/main" id="{4F917602-0529-B534-F2B8-55E226D1B3F7}"/>
                </a:ext>
              </a:extLst>
            </p:cNvPr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>
              <a:extLst>
                <a:ext uri="{FF2B5EF4-FFF2-40B4-BE49-F238E27FC236}">
                  <a16:creationId xmlns:a16="http://schemas.microsoft.com/office/drawing/2014/main" id="{1F257454-C39F-B2E0-1F56-474A52ED0653}"/>
                </a:ext>
              </a:extLst>
            </p:cNvPr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4">
            <a:extLst>
              <a:ext uri="{FF2B5EF4-FFF2-40B4-BE49-F238E27FC236}">
                <a16:creationId xmlns:a16="http://schemas.microsoft.com/office/drawing/2014/main" id="{C0F80EB1-5428-0927-0875-54669D5CCFFB}"/>
              </a:ext>
            </a:extLst>
          </p:cNvPr>
          <p:cNvGrpSpPr/>
          <p:nvPr/>
        </p:nvGrpSpPr>
        <p:grpSpPr>
          <a:xfrm rot="10800000" flipH="1">
            <a:off x="8359374" y="3958961"/>
            <a:ext cx="64625" cy="644529"/>
            <a:chOff x="14673982" y="2858851"/>
            <a:chExt cx="73781" cy="735848"/>
          </a:xfrm>
        </p:grpSpPr>
        <p:sp>
          <p:nvSpPr>
            <p:cNvPr id="616" name="Google Shape;616;p34">
              <a:extLst>
                <a:ext uri="{FF2B5EF4-FFF2-40B4-BE49-F238E27FC236}">
                  <a16:creationId xmlns:a16="http://schemas.microsoft.com/office/drawing/2014/main" id="{A06C753B-E1DC-3958-EBD4-475474AB2964}"/>
                </a:ext>
              </a:extLst>
            </p:cNvPr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>
              <a:extLst>
                <a:ext uri="{FF2B5EF4-FFF2-40B4-BE49-F238E27FC236}">
                  <a16:creationId xmlns:a16="http://schemas.microsoft.com/office/drawing/2014/main" id="{BB506B1C-FE5C-BD85-1880-9E95DBAB9377}"/>
                </a:ext>
              </a:extLst>
            </p:cNvPr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588488C-BB96-0A38-1BDA-A75CD2CC00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3" t="54238" r="10787" b="23029"/>
          <a:stretch/>
        </p:blipFill>
        <p:spPr>
          <a:xfrm>
            <a:off x="1176466" y="823077"/>
            <a:ext cx="7785849" cy="328903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835964F-B64E-B385-05FD-A0295BD14371}"/>
              </a:ext>
            </a:extLst>
          </p:cNvPr>
          <p:cNvSpPr txBox="1"/>
          <p:nvPr/>
        </p:nvSpPr>
        <p:spPr>
          <a:xfrm>
            <a:off x="2082077" y="732686"/>
            <a:ext cx="18841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rgbClr val="002060"/>
                </a:solidFill>
                <a:latin typeface="Print Bold" panose="02000000000000000000" pitchFamily="2" charset="0"/>
              </a:rPr>
              <a:t>six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6C30BA-3DE1-205A-D998-FB862BD75D65}"/>
              </a:ext>
            </a:extLst>
          </p:cNvPr>
          <p:cNvSpPr txBox="1"/>
          <p:nvPr/>
        </p:nvSpPr>
        <p:spPr>
          <a:xfrm>
            <a:off x="4277803" y="749312"/>
            <a:ext cx="215624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six</a:t>
            </a:r>
            <a:r>
              <a:rPr lang="en-US" sz="5500" dirty="0">
                <a:solidFill>
                  <a:srgbClr val="007033"/>
                </a:solidFill>
                <a:latin typeface="Print Bold" panose="02000000000000000000" pitchFamily="2" charset="0"/>
              </a:rPr>
              <a:t>teen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1A4DE2-5528-3E13-E8C6-C50914AB7D9C}"/>
              </a:ext>
            </a:extLst>
          </p:cNvPr>
          <p:cNvSpPr txBox="1"/>
          <p:nvPr/>
        </p:nvSpPr>
        <p:spPr>
          <a:xfrm>
            <a:off x="1919109" y="1532719"/>
            <a:ext cx="18841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rgbClr val="002060"/>
                </a:solidFill>
                <a:latin typeface="Print Bold" panose="02000000000000000000" pitchFamily="2" charset="0"/>
              </a:rPr>
              <a:t>seven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7F861E-2EF9-2F34-C507-C2B3B09B974B}"/>
              </a:ext>
            </a:extLst>
          </p:cNvPr>
          <p:cNvSpPr txBox="1"/>
          <p:nvPr/>
        </p:nvSpPr>
        <p:spPr>
          <a:xfrm>
            <a:off x="1894567" y="2321661"/>
            <a:ext cx="18841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rgbClr val="002060"/>
                </a:solidFill>
                <a:latin typeface="Print Bold" panose="02000000000000000000" pitchFamily="2" charset="0"/>
              </a:rPr>
              <a:t>eight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1FB101-08A5-A2C7-F946-659D295772D1}"/>
              </a:ext>
            </a:extLst>
          </p:cNvPr>
          <p:cNvSpPr txBox="1"/>
          <p:nvPr/>
        </p:nvSpPr>
        <p:spPr>
          <a:xfrm>
            <a:off x="1903277" y="3109319"/>
            <a:ext cx="18841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rgbClr val="002060"/>
                </a:solidFill>
                <a:latin typeface="Print Bold" panose="02000000000000000000" pitchFamily="2" charset="0"/>
              </a:rPr>
              <a:t>nine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693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/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describe the topic of the section here</a:t>
            </a:r>
            <a:endParaRPr dirty="0"/>
          </a:p>
        </p:txBody>
      </p:sp>
      <p:grpSp>
        <p:nvGrpSpPr>
          <p:cNvPr id="606" name="Google Shape;606;p34"/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607" name="Google Shape;607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4"/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/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4"/>
          <p:cNvGrpSpPr/>
          <p:nvPr/>
        </p:nvGrpSpPr>
        <p:grpSpPr>
          <a:xfrm rot="10800000" flipH="1">
            <a:off x="8359374" y="3958961"/>
            <a:ext cx="64625" cy="644529"/>
            <a:chOff x="14673982" y="2858851"/>
            <a:chExt cx="73781" cy="735848"/>
          </a:xfrm>
        </p:grpSpPr>
        <p:sp>
          <p:nvSpPr>
            <p:cNvPr id="616" name="Google Shape;616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AF5C9FB-BF79-4253-8FA4-EF4070D3712B}"/>
              </a:ext>
            </a:extLst>
          </p:cNvPr>
          <p:cNvGrpSpPr/>
          <p:nvPr/>
        </p:nvGrpSpPr>
        <p:grpSpPr>
          <a:xfrm>
            <a:off x="1125372" y="1790538"/>
            <a:ext cx="9654561" cy="2158007"/>
            <a:chOff x="4491542" y="2647302"/>
            <a:chExt cx="1253705" cy="937541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8B9A178-95A5-41E0-8204-1B3E38717539}"/>
                </a:ext>
              </a:extLst>
            </p:cNvPr>
            <p:cNvGrpSpPr/>
            <p:nvPr/>
          </p:nvGrpSpPr>
          <p:grpSpPr>
            <a:xfrm>
              <a:off x="4504063" y="2802690"/>
              <a:ext cx="1006549" cy="673395"/>
              <a:chOff x="6932428" y="2799907"/>
              <a:chExt cx="1415744" cy="630864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D6784E0F-A417-4C68-818B-76DC11B99BAC}"/>
                  </a:ext>
                </a:extLst>
              </p:cNvPr>
              <p:cNvCxnSpPr/>
              <p:nvPr/>
            </p:nvCxnSpPr>
            <p:spPr>
              <a:xfrm>
                <a:off x="6932428" y="2799907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5E842A1B-A5D8-471F-866D-162EAC383BA4}"/>
                  </a:ext>
                </a:extLst>
              </p:cNvPr>
              <p:cNvCxnSpPr/>
              <p:nvPr/>
            </p:nvCxnSpPr>
            <p:spPr>
              <a:xfrm>
                <a:off x="6932428" y="3430771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FCC2D0C2-0DDF-482A-9E3D-7650467533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2428" y="3115340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ED46204-67D1-4CDD-B901-0CA1A22EA07B}"/>
                </a:ext>
              </a:extLst>
            </p:cNvPr>
            <p:cNvSpPr txBox="1"/>
            <p:nvPr/>
          </p:nvSpPr>
          <p:spPr>
            <a:xfrm>
              <a:off x="4491542" y="2647302"/>
              <a:ext cx="1253705" cy="937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0" dirty="0">
                  <a:solidFill>
                    <a:schemeClr val="tx1">
                      <a:lumMod val="10000"/>
                    </a:schemeClr>
                  </a:solidFill>
                  <a:latin typeface="Print Bold" panose="02000000000000000000" pitchFamily="2" charset="0"/>
                </a:rPr>
                <a:t>seven</a:t>
              </a:r>
              <a:r>
                <a:rPr lang="en-US" sz="16000" dirty="0">
                  <a:solidFill>
                    <a:srgbClr val="007033"/>
                  </a:solidFill>
                  <a:latin typeface="Print Bold" panose="02000000000000000000" pitchFamily="2" charset="0"/>
                </a:rPr>
                <a:t>teen</a:t>
              </a:r>
            </a:p>
          </p:txBody>
        </p:sp>
      </p:grpSp>
      <p:grpSp>
        <p:nvGrpSpPr>
          <p:cNvPr id="101" name="Google Shape;651;p34">
            <a:extLst>
              <a:ext uri="{FF2B5EF4-FFF2-40B4-BE49-F238E27FC236}">
                <a16:creationId xmlns:a16="http://schemas.microsoft.com/office/drawing/2014/main" id="{39603630-CB73-4DA1-93C6-397765662CC2}"/>
              </a:ext>
            </a:extLst>
          </p:cNvPr>
          <p:cNvGrpSpPr/>
          <p:nvPr/>
        </p:nvGrpSpPr>
        <p:grpSpPr>
          <a:xfrm rot="10578731">
            <a:off x="1254747" y="1740071"/>
            <a:ext cx="644507" cy="952054"/>
            <a:chOff x="3180240" y="1002034"/>
            <a:chExt cx="644507" cy="952054"/>
          </a:xfrm>
        </p:grpSpPr>
        <p:sp>
          <p:nvSpPr>
            <p:cNvPr id="102" name="Google Shape;652;p34">
              <a:extLst>
                <a:ext uri="{FF2B5EF4-FFF2-40B4-BE49-F238E27FC236}">
                  <a16:creationId xmlns:a16="http://schemas.microsoft.com/office/drawing/2014/main" id="{2885690C-C298-423E-9171-855C177CCD0F}"/>
                </a:ext>
              </a:extLst>
            </p:cNvPr>
            <p:cNvSpPr/>
            <p:nvPr/>
          </p:nvSpPr>
          <p:spPr>
            <a:xfrm rot="-9550392">
              <a:off x="3618104" y="1025020"/>
              <a:ext cx="171460" cy="229416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53;p34">
              <a:extLst>
                <a:ext uri="{FF2B5EF4-FFF2-40B4-BE49-F238E27FC236}">
                  <a16:creationId xmlns:a16="http://schemas.microsoft.com/office/drawing/2014/main" id="{0EE9F9BA-CDD1-45C9-A2F2-2FB16B6B63FD}"/>
                </a:ext>
              </a:extLst>
            </p:cNvPr>
            <p:cNvSpPr/>
            <p:nvPr/>
          </p:nvSpPr>
          <p:spPr>
            <a:xfrm rot="-9550392">
              <a:off x="3352244" y="1124777"/>
              <a:ext cx="292375" cy="769908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54;p34">
              <a:extLst>
                <a:ext uri="{FF2B5EF4-FFF2-40B4-BE49-F238E27FC236}">
                  <a16:creationId xmlns:a16="http://schemas.microsoft.com/office/drawing/2014/main" id="{327F2890-47A5-4294-9A16-2929EB763DA9}"/>
                </a:ext>
              </a:extLst>
            </p:cNvPr>
            <p:cNvSpPr/>
            <p:nvPr/>
          </p:nvSpPr>
          <p:spPr>
            <a:xfrm rot="-9550392">
              <a:off x="3708177" y="1036830"/>
              <a:ext cx="81660" cy="77022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55;p34">
              <a:extLst>
                <a:ext uri="{FF2B5EF4-FFF2-40B4-BE49-F238E27FC236}">
                  <a16:creationId xmlns:a16="http://schemas.microsoft.com/office/drawing/2014/main" id="{6A4B179B-2636-474C-81B7-DDB2317482B5}"/>
                </a:ext>
              </a:extLst>
            </p:cNvPr>
            <p:cNvSpPr/>
            <p:nvPr/>
          </p:nvSpPr>
          <p:spPr>
            <a:xfrm rot="-9550392">
              <a:off x="3189937" y="1837761"/>
              <a:ext cx="178770" cy="87402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56;p34">
              <a:extLst>
                <a:ext uri="{FF2B5EF4-FFF2-40B4-BE49-F238E27FC236}">
                  <a16:creationId xmlns:a16="http://schemas.microsoft.com/office/drawing/2014/main" id="{59274475-CA29-4456-8CF4-BCD531BE089F}"/>
                </a:ext>
              </a:extLst>
            </p:cNvPr>
            <p:cNvSpPr/>
            <p:nvPr/>
          </p:nvSpPr>
          <p:spPr>
            <a:xfrm rot="-9550392">
              <a:off x="3208839" y="1785021"/>
              <a:ext cx="202566" cy="91036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57;p34">
              <a:extLst>
                <a:ext uri="{FF2B5EF4-FFF2-40B4-BE49-F238E27FC236}">
                  <a16:creationId xmlns:a16="http://schemas.microsoft.com/office/drawing/2014/main" id="{00A928A9-747C-4C17-8B7B-DDE6F1615151}"/>
                </a:ext>
              </a:extLst>
            </p:cNvPr>
            <p:cNvSpPr/>
            <p:nvPr/>
          </p:nvSpPr>
          <p:spPr>
            <a:xfrm rot="-9550392">
              <a:off x="3237015" y="1833172"/>
              <a:ext cx="146196" cy="34325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58;p34">
              <a:extLst>
                <a:ext uri="{FF2B5EF4-FFF2-40B4-BE49-F238E27FC236}">
                  <a16:creationId xmlns:a16="http://schemas.microsoft.com/office/drawing/2014/main" id="{1A0F83DC-B7B7-4B83-8D2A-C7F9C3A1EA2A}"/>
                </a:ext>
              </a:extLst>
            </p:cNvPr>
            <p:cNvSpPr/>
            <p:nvPr/>
          </p:nvSpPr>
          <p:spPr>
            <a:xfrm rot="-9550392">
              <a:off x="3233643" y="1797051"/>
              <a:ext cx="146179" cy="34317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59;p34">
              <a:extLst>
                <a:ext uri="{FF2B5EF4-FFF2-40B4-BE49-F238E27FC236}">
                  <a16:creationId xmlns:a16="http://schemas.microsoft.com/office/drawing/2014/main" id="{56D2DDE3-8DD6-4557-917E-E7732BEC0E9D}"/>
                </a:ext>
              </a:extLst>
            </p:cNvPr>
            <p:cNvSpPr/>
            <p:nvPr/>
          </p:nvSpPr>
          <p:spPr>
            <a:xfrm rot="-9550392">
              <a:off x="3469194" y="1172228"/>
              <a:ext cx="123370" cy="681361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60;p34">
              <a:extLst>
                <a:ext uri="{FF2B5EF4-FFF2-40B4-BE49-F238E27FC236}">
                  <a16:creationId xmlns:a16="http://schemas.microsoft.com/office/drawing/2014/main" id="{3B48B497-F32D-44B2-8630-2404EEFA5AEC}"/>
                </a:ext>
              </a:extLst>
            </p:cNvPr>
            <p:cNvSpPr/>
            <p:nvPr/>
          </p:nvSpPr>
          <p:spPr>
            <a:xfrm rot="-9550392">
              <a:off x="3417392" y="1141834"/>
              <a:ext cx="123370" cy="681345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61;p34">
              <a:extLst>
                <a:ext uri="{FF2B5EF4-FFF2-40B4-BE49-F238E27FC236}">
                  <a16:creationId xmlns:a16="http://schemas.microsoft.com/office/drawing/2014/main" id="{C6733AF1-980F-4249-A405-BF7A1D4BFD07}"/>
                </a:ext>
              </a:extLst>
            </p:cNvPr>
            <p:cNvSpPr/>
            <p:nvPr/>
          </p:nvSpPr>
          <p:spPr>
            <a:xfrm rot="-9550392">
              <a:off x="3540548" y="1213687"/>
              <a:ext cx="44614" cy="151580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62;p34">
              <a:extLst>
                <a:ext uri="{FF2B5EF4-FFF2-40B4-BE49-F238E27FC236}">
                  <a16:creationId xmlns:a16="http://schemas.microsoft.com/office/drawing/2014/main" id="{C45A8302-1250-4A1E-8C71-3AAABCFADDE2}"/>
                </a:ext>
              </a:extLst>
            </p:cNvPr>
            <p:cNvSpPr/>
            <p:nvPr/>
          </p:nvSpPr>
          <p:spPr>
            <a:xfrm rot="-9550392">
              <a:off x="3502686" y="1363468"/>
              <a:ext cx="21423" cy="18917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65501C0A-4033-478A-B133-CC9264CEA74E}"/>
              </a:ext>
            </a:extLst>
          </p:cNvPr>
          <p:cNvSpPr/>
          <p:nvPr/>
        </p:nvSpPr>
        <p:spPr>
          <a:xfrm>
            <a:off x="1897073" y="3896453"/>
            <a:ext cx="327929" cy="327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377A5D3-9F5B-43C2-8D61-0691B752E7F8}"/>
              </a:ext>
            </a:extLst>
          </p:cNvPr>
          <p:cNvSpPr/>
          <p:nvPr/>
        </p:nvSpPr>
        <p:spPr>
          <a:xfrm>
            <a:off x="3250495" y="3896453"/>
            <a:ext cx="327929" cy="327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CF49C0D-972D-4E20-8D59-905D0326A5EA}"/>
              </a:ext>
            </a:extLst>
          </p:cNvPr>
          <p:cNvSpPr/>
          <p:nvPr/>
        </p:nvSpPr>
        <p:spPr>
          <a:xfrm>
            <a:off x="4047999" y="3896453"/>
            <a:ext cx="327929" cy="327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719D705-1DDD-493F-AD4A-95543ED70ADE}"/>
              </a:ext>
            </a:extLst>
          </p:cNvPr>
          <p:cNvSpPr/>
          <p:nvPr/>
        </p:nvSpPr>
        <p:spPr>
          <a:xfrm>
            <a:off x="4903322" y="3919278"/>
            <a:ext cx="327929" cy="327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09C69FB-BF74-421E-B67D-698EE5A2D2E5}"/>
              </a:ext>
            </a:extLst>
          </p:cNvPr>
          <p:cNvSpPr/>
          <p:nvPr/>
        </p:nvSpPr>
        <p:spPr>
          <a:xfrm>
            <a:off x="5676384" y="3899229"/>
            <a:ext cx="327929" cy="327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BDE3964-9162-4716-8A47-8B3BB8160AD6}"/>
              </a:ext>
            </a:extLst>
          </p:cNvPr>
          <p:cNvSpPr/>
          <p:nvPr/>
        </p:nvSpPr>
        <p:spPr>
          <a:xfrm>
            <a:off x="6939781" y="3909553"/>
            <a:ext cx="327929" cy="327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Number 17 Stock Photo by ©morenina 66714511">
            <a:extLst>
              <a:ext uri="{FF2B5EF4-FFF2-40B4-BE49-F238E27FC236}">
                <a16:creationId xmlns:a16="http://schemas.microsoft.com/office/drawing/2014/main" id="{1CC03244-7ADE-458F-BEB6-D43ECFC27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4" t="7009" r="11078" b="12327"/>
          <a:stretch/>
        </p:blipFill>
        <p:spPr bwMode="auto">
          <a:xfrm>
            <a:off x="4171150" y="326831"/>
            <a:ext cx="2260736" cy="179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5F725E3E-58E2-4C6E-A4DA-018339DEC5F5}"/>
              </a:ext>
            </a:extLst>
          </p:cNvPr>
          <p:cNvSpPr/>
          <p:nvPr/>
        </p:nvSpPr>
        <p:spPr>
          <a:xfrm>
            <a:off x="8206859" y="3917289"/>
            <a:ext cx="327929" cy="327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94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309 0.01451 L 0.78142 0.0138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17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6" grpId="0" animBg="1"/>
      <p:bldP spid="55" grpId="0" animBg="1"/>
      <p:bldP spid="37" grpId="0" animBg="1"/>
      <p:bldP spid="38" grpId="0" animBg="1"/>
      <p:bldP spid="40" grpId="0" animBg="1"/>
      <p:bldP spid="4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>
          <a:extLst>
            <a:ext uri="{FF2B5EF4-FFF2-40B4-BE49-F238E27FC236}">
              <a16:creationId xmlns:a16="http://schemas.microsoft.com/office/drawing/2014/main" id="{27D00308-09AB-FDF1-C33F-5C2489F17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>
            <a:extLst>
              <a:ext uri="{FF2B5EF4-FFF2-40B4-BE49-F238E27FC236}">
                <a16:creationId xmlns:a16="http://schemas.microsoft.com/office/drawing/2014/main" id="{1E12822E-17BF-20DE-363E-2B78AA0FB52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describe the topic of the section here</a:t>
            </a:r>
            <a:endParaRPr dirty="0"/>
          </a:p>
        </p:txBody>
      </p:sp>
      <p:grpSp>
        <p:nvGrpSpPr>
          <p:cNvPr id="606" name="Google Shape;606;p34">
            <a:extLst>
              <a:ext uri="{FF2B5EF4-FFF2-40B4-BE49-F238E27FC236}">
                <a16:creationId xmlns:a16="http://schemas.microsoft.com/office/drawing/2014/main" id="{3DD2E851-1D7F-9020-04AD-5B46636CBEAB}"/>
              </a:ext>
            </a:extLst>
          </p:cNvPr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607" name="Google Shape;607;p34">
              <a:extLst>
                <a:ext uri="{FF2B5EF4-FFF2-40B4-BE49-F238E27FC236}">
                  <a16:creationId xmlns:a16="http://schemas.microsoft.com/office/drawing/2014/main" id="{4CC29B08-549C-8784-FCF5-DEC849EA7A2A}"/>
                </a:ext>
              </a:extLst>
            </p:cNvPr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>
              <a:extLst>
                <a:ext uri="{FF2B5EF4-FFF2-40B4-BE49-F238E27FC236}">
                  <a16:creationId xmlns:a16="http://schemas.microsoft.com/office/drawing/2014/main" id="{1C4D1676-9A6E-DE0C-5432-7DAFCD48395D}"/>
                </a:ext>
              </a:extLst>
            </p:cNvPr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4">
            <a:extLst>
              <a:ext uri="{FF2B5EF4-FFF2-40B4-BE49-F238E27FC236}">
                <a16:creationId xmlns:a16="http://schemas.microsoft.com/office/drawing/2014/main" id="{6135A6B0-62F0-7C11-1FC5-CE8E7230A49F}"/>
              </a:ext>
            </a:extLst>
          </p:cNvPr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>
              <a:extLst>
                <a:ext uri="{FF2B5EF4-FFF2-40B4-BE49-F238E27FC236}">
                  <a16:creationId xmlns:a16="http://schemas.microsoft.com/office/drawing/2014/main" id="{DAC43799-F5FF-7D92-B846-2B486F2C647A}"/>
                </a:ext>
              </a:extLst>
            </p:cNvPr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>
              <a:extLst>
                <a:ext uri="{FF2B5EF4-FFF2-40B4-BE49-F238E27FC236}">
                  <a16:creationId xmlns:a16="http://schemas.microsoft.com/office/drawing/2014/main" id="{94362AAB-57CF-3EE5-54C4-F0010698F8D4}"/>
                </a:ext>
              </a:extLst>
            </p:cNvPr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>
            <a:extLst>
              <a:ext uri="{FF2B5EF4-FFF2-40B4-BE49-F238E27FC236}">
                <a16:creationId xmlns:a16="http://schemas.microsoft.com/office/drawing/2014/main" id="{E32A57A7-07F3-0BAB-EA32-727394E5C589}"/>
              </a:ext>
            </a:extLst>
          </p:cNvPr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>
              <a:extLst>
                <a:ext uri="{FF2B5EF4-FFF2-40B4-BE49-F238E27FC236}">
                  <a16:creationId xmlns:a16="http://schemas.microsoft.com/office/drawing/2014/main" id="{50B2474C-6395-972C-F737-06D2C7321D88}"/>
                </a:ext>
              </a:extLst>
            </p:cNvPr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>
              <a:extLst>
                <a:ext uri="{FF2B5EF4-FFF2-40B4-BE49-F238E27FC236}">
                  <a16:creationId xmlns:a16="http://schemas.microsoft.com/office/drawing/2014/main" id="{AFA1A0E7-60B6-38AE-F358-8DAE36F677BE}"/>
                </a:ext>
              </a:extLst>
            </p:cNvPr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4">
            <a:extLst>
              <a:ext uri="{FF2B5EF4-FFF2-40B4-BE49-F238E27FC236}">
                <a16:creationId xmlns:a16="http://schemas.microsoft.com/office/drawing/2014/main" id="{453FFF2A-029A-7D6C-D647-D8592A4E73CA}"/>
              </a:ext>
            </a:extLst>
          </p:cNvPr>
          <p:cNvGrpSpPr/>
          <p:nvPr/>
        </p:nvGrpSpPr>
        <p:grpSpPr>
          <a:xfrm rot="10800000" flipH="1">
            <a:off x="8359374" y="3958961"/>
            <a:ext cx="64625" cy="644529"/>
            <a:chOff x="14673982" y="2858851"/>
            <a:chExt cx="73781" cy="735848"/>
          </a:xfrm>
        </p:grpSpPr>
        <p:sp>
          <p:nvSpPr>
            <p:cNvPr id="616" name="Google Shape;616;p34">
              <a:extLst>
                <a:ext uri="{FF2B5EF4-FFF2-40B4-BE49-F238E27FC236}">
                  <a16:creationId xmlns:a16="http://schemas.microsoft.com/office/drawing/2014/main" id="{10A78BFC-ACB5-3226-5261-58EAD7AA292B}"/>
                </a:ext>
              </a:extLst>
            </p:cNvPr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>
              <a:extLst>
                <a:ext uri="{FF2B5EF4-FFF2-40B4-BE49-F238E27FC236}">
                  <a16:creationId xmlns:a16="http://schemas.microsoft.com/office/drawing/2014/main" id="{25193652-2C5F-13D8-60C6-0C661F3BB276}"/>
                </a:ext>
              </a:extLst>
            </p:cNvPr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229A32C-2D88-B9A5-F6FE-DFB2855A05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3" t="54238" r="10787" b="23029"/>
          <a:stretch/>
        </p:blipFill>
        <p:spPr>
          <a:xfrm>
            <a:off x="1176466" y="823077"/>
            <a:ext cx="7785849" cy="328903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D971972-3870-49C6-C680-D9448CF60686}"/>
              </a:ext>
            </a:extLst>
          </p:cNvPr>
          <p:cNvSpPr txBox="1"/>
          <p:nvPr/>
        </p:nvSpPr>
        <p:spPr>
          <a:xfrm>
            <a:off x="1989205" y="732686"/>
            <a:ext cx="18841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rgbClr val="002060"/>
                </a:solidFill>
                <a:latin typeface="Print Bold" panose="02000000000000000000" pitchFamily="2" charset="0"/>
              </a:rPr>
              <a:t>six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0CD7D5-04CA-D9A5-1D1F-34A140D5A7F1}"/>
              </a:ext>
            </a:extLst>
          </p:cNvPr>
          <p:cNvSpPr txBox="1"/>
          <p:nvPr/>
        </p:nvSpPr>
        <p:spPr>
          <a:xfrm>
            <a:off x="1919109" y="1532719"/>
            <a:ext cx="18841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rgbClr val="002060"/>
                </a:solidFill>
                <a:latin typeface="Print Bold" panose="02000000000000000000" pitchFamily="2" charset="0"/>
              </a:rPr>
              <a:t>seven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EF99C0-30C1-CD68-EDA3-ABBF81ED2010}"/>
              </a:ext>
            </a:extLst>
          </p:cNvPr>
          <p:cNvSpPr txBox="1"/>
          <p:nvPr/>
        </p:nvSpPr>
        <p:spPr>
          <a:xfrm>
            <a:off x="4277803" y="749312"/>
            <a:ext cx="215624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six</a:t>
            </a:r>
            <a:r>
              <a:rPr lang="en-US" sz="5500" dirty="0">
                <a:solidFill>
                  <a:srgbClr val="007033"/>
                </a:solidFill>
                <a:latin typeface="Print Bold" panose="02000000000000000000" pitchFamily="2" charset="0"/>
              </a:rPr>
              <a:t>teen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BB7ABB-8F68-905B-EF5B-30D9DD482401}"/>
              </a:ext>
            </a:extLst>
          </p:cNvPr>
          <p:cNvSpPr txBox="1"/>
          <p:nvPr/>
        </p:nvSpPr>
        <p:spPr>
          <a:xfrm>
            <a:off x="4263945" y="1539175"/>
            <a:ext cx="280772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2060"/>
                </a:solidFill>
                <a:latin typeface="Print Bold" panose="02000000000000000000" pitchFamily="2" charset="0"/>
              </a:rPr>
              <a:t>seven</a:t>
            </a:r>
            <a:r>
              <a:rPr lang="en-US" sz="4500" dirty="0">
                <a:solidFill>
                  <a:srgbClr val="007033"/>
                </a:solidFill>
                <a:latin typeface="Print Bold" panose="02000000000000000000" pitchFamily="2" charset="0"/>
              </a:rPr>
              <a:t>teen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623E64-14DF-0933-F853-2F92A8F093E3}"/>
              </a:ext>
            </a:extLst>
          </p:cNvPr>
          <p:cNvSpPr txBox="1"/>
          <p:nvPr/>
        </p:nvSpPr>
        <p:spPr>
          <a:xfrm>
            <a:off x="1894567" y="2321661"/>
            <a:ext cx="18841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rgbClr val="002060"/>
                </a:solidFill>
                <a:latin typeface="Print Bold" panose="02000000000000000000" pitchFamily="2" charset="0"/>
              </a:rPr>
              <a:t>eight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0719C6-E5D6-F6D1-3F64-2DA5BC024C14}"/>
              </a:ext>
            </a:extLst>
          </p:cNvPr>
          <p:cNvSpPr txBox="1"/>
          <p:nvPr/>
        </p:nvSpPr>
        <p:spPr>
          <a:xfrm>
            <a:off x="1903277" y="3109319"/>
            <a:ext cx="18841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rgbClr val="002060"/>
                </a:solidFill>
                <a:latin typeface="Print Bold" panose="02000000000000000000" pitchFamily="2" charset="0"/>
              </a:rPr>
              <a:t>nine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6375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/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describe the topic of the section here</a:t>
            </a:r>
            <a:endParaRPr dirty="0"/>
          </a:p>
        </p:txBody>
      </p:sp>
      <p:grpSp>
        <p:nvGrpSpPr>
          <p:cNvPr id="606" name="Google Shape;606;p34"/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607" name="Google Shape;607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4"/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/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4"/>
          <p:cNvGrpSpPr/>
          <p:nvPr/>
        </p:nvGrpSpPr>
        <p:grpSpPr>
          <a:xfrm rot="10800000" flipH="1">
            <a:off x="8359374" y="3958961"/>
            <a:ext cx="64625" cy="644529"/>
            <a:chOff x="14673982" y="2858851"/>
            <a:chExt cx="73781" cy="735848"/>
          </a:xfrm>
        </p:grpSpPr>
        <p:sp>
          <p:nvSpPr>
            <p:cNvPr id="616" name="Google Shape;616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AF5C9FB-BF79-4253-8FA4-EF4070D3712B}"/>
              </a:ext>
            </a:extLst>
          </p:cNvPr>
          <p:cNvGrpSpPr/>
          <p:nvPr/>
        </p:nvGrpSpPr>
        <p:grpSpPr>
          <a:xfrm>
            <a:off x="1221799" y="1790538"/>
            <a:ext cx="10155441" cy="2554545"/>
            <a:chOff x="4504063" y="2647302"/>
            <a:chExt cx="1318747" cy="1109816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8B9A178-95A5-41E0-8204-1B3E38717539}"/>
                </a:ext>
              </a:extLst>
            </p:cNvPr>
            <p:cNvGrpSpPr/>
            <p:nvPr/>
          </p:nvGrpSpPr>
          <p:grpSpPr>
            <a:xfrm>
              <a:off x="4504063" y="2802690"/>
              <a:ext cx="1006549" cy="673395"/>
              <a:chOff x="6932428" y="2799907"/>
              <a:chExt cx="1415744" cy="630864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D6784E0F-A417-4C68-818B-76DC11B99BAC}"/>
                  </a:ext>
                </a:extLst>
              </p:cNvPr>
              <p:cNvCxnSpPr/>
              <p:nvPr/>
            </p:nvCxnSpPr>
            <p:spPr>
              <a:xfrm>
                <a:off x="6932428" y="2799907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5E842A1B-A5D8-471F-866D-162EAC383BA4}"/>
                  </a:ext>
                </a:extLst>
              </p:cNvPr>
              <p:cNvCxnSpPr/>
              <p:nvPr/>
            </p:nvCxnSpPr>
            <p:spPr>
              <a:xfrm>
                <a:off x="6932428" y="3430771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FCC2D0C2-0DDF-482A-9E3D-7650467533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2428" y="3115340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ED46204-67D1-4CDD-B901-0CA1A22EA07B}"/>
                </a:ext>
              </a:extLst>
            </p:cNvPr>
            <p:cNvSpPr txBox="1"/>
            <p:nvPr/>
          </p:nvSpPr>
          <p:spPr>
            <a:xfrm>
              <a:off x="4569105" y="2647302"/>
              <a:ext cx="1253705" cy="1109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0" dirty="0">
                  <a:solidFill>
                    <a:schemeClr val="tx1">
                      <a:lumMod val="10000"/>
                    </a:schemeClr>
                  </a:solidFill>
                  <a:latin typeface="Print Bold" panose="02000000000000000000" pitchFamily="2" charset="0"/>
                </a:rPr>
                <a:t>eigh</a:t>
              </a:r>
              <a:r>
                <a:rPr lang="en-US" sz="16000" dirty="0">
                  <a:solidFill>
                    <a:srgbClr val="007033"/>
                  </a:solidFill>
                  <a:latin typeface="Print Bold" panose="02000000000000000000" pitchFamily="2" charset="0"/>
                </a:rPr>
                <a:t>teen</a:t>
              </a:r>
            </a:p>
          </p:txBody>
        </p:sp>
      </p:grpSp>
      <p:grpSp>
        <p:nvGrpSpPr>
          <p:cNvPr id="101" name="Google Shape;651;p34">
            <a:extLst>
              <a:ext uri="{FF2B5EF4-FFF2-40B4-BE49-F238E27FC236}">
                <a16:creationId xmlns:a16="http://schemas.microsoft.com/office/drawing/2014/main" id="{39603630-CB73-4DA1-93C6-397765662CC2}"/>
              </a:ext>
            </a:extLst>
          </p:cNvPr>
          <p:cNvGrpSpPr/>
          <p:nvPr/>
        </p:nvGrpSpPr>
        <p:grpSpPr>
          <a:xfrm rot="10578731">
            <a:off x="1570747" y="1904805"/>
            <a:ext cx="644507" cy="952054"/>
            <a:chOff x="3180240" y="1002034"/>
            <a:chExt cx="644507" cy="952054"/>
          </a:xfrm>
        </p:grpSpPr>
        <p:sp>
          <p:nvSpPr>
            <p:cNvPr id="102" name="Google Shape;652;p34">
              <a:extLst>
                <a:ext uri="{FF2B5EF4-FFF2-40B4-BE49-F238E27FC236}">
                  <a16:creationId xmlns:a16="http://schemas.microsoft.com/office/drawing/2014/main" id="{2885690C-C298-423E-9171-855C177CCD0F}"/>
                </a:ext>
              </a:extLst>
            </p:cNvPr>
            <p:cNvSpPr/>
            <p:nvPr/>
          </p:nvSpPr>
          <p:spPr>
            <a:xfrm rot="-9550392">
              <a:off x="3618104" y="1025020"/>
              <a:ext cx="171460" cy="229416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53;p34">
              <a:extLst>
                <a:ext uri="{FF2B5EF4-FFF2-40B4-BE49-F238E27FC236}">
                  <a16:creationId xmlns:a16="http://schemas.microsoft.com/office/drawing/2014/main" id="{0EE9F9BA-CDD1-45C9-A2F2-2FB16B6B63FD}"/>
                </a:ext>
              </a:extLst>
            </p:cNvPr>
            <p:cNvSpPr/>
            <p:nvPr/>
          </p:nvSpPr>
          <p:spPr>
            <a:xfrm rot="-9550392">
              <a:off x="3352244" y="1124777"/>
              <a:ext cx="292375" cy="769908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54;p34">
              <a:extLst>
                <a:ext uri="{FF2B5EF4-FFF2-40B4-BE49-F238E27FC236}">
                  <a16:creationId xmlns:a16="http://schemas.microsoft.com/office/drawing/2014/main" id="{327F2890-47A5-4294-9A16-2929EB763DA9}"/>
                </a:ext>
              </a:extLst>
            </p:cNvPr>
            <p:cNvSpPr/>
            <p:nvPr/>
          </p:nvSpPr>
          <p:spPr>
            <a:xfrm rot="-9550392">
              <a:off x="3708177" y="1036830"/>
              <a:ext cx="81660" cy="77022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55;p34">
              <a:extLst>
                <a:ext uri="{FF2B5EF4-FFF2-40B4-BE49-F238E27FC236}">
                  <a16:creationId xmlns:a16="http://schemas.microsoft.com/office/drawing/2014/main" id="{6A4B179B-2636-474C-81B7-DDB2317482B5}"/>
                </a:ext>
              </a:extLst>
            </p:cNvPr>
            <p:cNvSpPr/>
            <p:nvPr/>
          </p:nvSpPr>
          <p:spPr>
            <a:xfrm rot="-9550392">
              <a:off x="3189937" y="1837761"/>
              <a:ext cx="178770" cy="87402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56;p34">
              <a:extLst>
                <a:ext uri="{FF2B5EF4-FFF2-40B4-BE49-F238E27FC236}">
                  <a16:creationId xmlns:a16="http://schemas.microsoft.com/office/drawing/2014/main" id="{59274475-CA29-4456-8CF4-BCD531BE089F}"/>
                </a:ext>
              </a:extLst>
            </p:cNvPr>
            <p:cNvSpPr/>
            <p:nvPr/>
          </p:nvSpPr>
          <p:spPr>
            <a:xfrm rot="-9550392">
              <a:off x="3208839" y="1785021"/>
              <a:ext cx="202566" cy="91036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57;p34">
              <a:extLst>
                <a:ext uri="{FF2B5EF4-FFF2-40B4-BE49-F238E27FC236}">
                  <a16:creationId xmlns:a16="http://schemas.microsoft.com/office/drawing/2014/main" id="{00A928A9-747C-4C17-8B7B-DDE6F1615151}"/>
                </a:ext>
              </a:extLst>
            </p:cNvPr>
            <p:cNvSpPr/>
            <p:nvPr/>
          </p:nvSpPr>
          <p:spPr>
            <a:xfrm rot="-9550392">
              <a:off x="3237015" y="1833172"/>
              <a:ext cx="146196" cy="34325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58;p34">
              <a:extLst>
                <a:ext uri="{FF2B5EF4-FFF2-40B4-BE49-F238E27FC236}">
                  <a16:creationId xmlns:a16="http://schemas.microsoft.com/office/drawing/2014/main" id="{1A0F83DC-B7B7-4B83-8D2A-C7F9C3A1EA2A}"/>
                </a:ext>
              </a:extLst>
            </p:cNvPr>
            <p:cNvSpPr/>
            <p:nvPr/>
          </p:nvSpPr>
          <p:spPr>
            <a:xfrm rot="-9550392">
              <a:off x="3233643" y="1797051"/>
              <a:ext cx="146179" cy="34317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59;p34">
              <a:extLst>
                <a:ext uri="{FF2B5EF4-FFF2-40B4-BE49-F238E27FC236}">
                  <a16:creationId xmlns:a16="http://schemas.microsoft.com/office/drawing/2014/main" id="{56D2DDE3-8DD6-4557-917E-E7732BEC0E9D}"/>
                </a:ext>
              </a:extLst>
            </p:cNvPr>
            <p:cNvSpPr/>
            <p:nvPr/>
          </p:nvSpPr>
          <p:spPr>
            <a:xfrm rot="-9550392">
              <a:off x="3469194" y="1172228"/>
              <a:ext cx="123370" cy="681361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60;p34">
              <a:extLst>
                <a:ext uri="{FF2B5EF4-FFF2-40B4-BE49-F238E27FC236}">
                  <a16:creationId xmlns:a16="http://schemas.microsoft.com/office/drawing/2014/main" id="{3B48B497-F32D-44B2-8630-2404EEFA5AEC}"/>
                </a:ext>
              </a:extLst>
            </p:cNvPr>
            <p:cNvSpPr/>
            <p:nvPr/>
          </p:nvSpPr>
          <p:spPr>
            <a:xfrm rot="-9550392">
              <a:off x="3417392" y="1141834"/>
              <a:ext cx="123370" cy="681345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61;p34">
              <a:extLst>
                <a:ext uri="{FF2B5EF4-FFF2-40B4-BE49-F238E27FC236}">
                  <a16:creationId xmlns:a16="http://schemas.microsoft.com/office/drawing/2014/main" id="{C6733AF1-980F-4249-A405-BF7A1D4BFD07}"/>
                </a:ext>
              </a:extLst>
            </p:cNvPr>
            <p:cNvSpPr/>
            <p:nvPr/>
          </p:nvSpPr>
          <p:spPr>
            <a:xfrm rot="-9550392">
              <a:off x="3540548" y="1213687"/>
              <a:ext cx="44614" cy="151580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62;p34">
              <a:extLst>
                <a:ext uri="{FF2B5EF4-FFF2-40B4-BE49-F238E27FC236}">
                  <a16:creationId xmlns:a16="http://schemas.microsoft.com/office/drawing/2014/main" id="{C45A8302-1250-4A1E-8C71-3AAABCFADDE2}"/>
                </a:ext>
              </a:extLst>
            </p:cNvPr>
            <p:cNvSpPr/>
            <p:nvPr/>
          </p:nvSpPr>
          <p:spPr>
            <a:xfrm rot="-9550392">
              <a:off x="3502686" y="1363468"/>
              <a:ext cx="21423" cy="18917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D377A5D3-9F5B-43C2-8D61-0691B752E7F8}"/>
              </a:ext>
            </a:extLst>
          </p:cNvPr>
          <p:cNvSpPr/>
          <p:nvPr/>
        </p:nvSpPr>
        <p:spPr>
          <a:xfrm>
            <a:off x="3010257" y="3926225"/>
            <a:ext cx="327929" cy="327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719D705-1DDD-493F-AD4A-95543ED70ADE}"/>
              </a:ext>
            </a:extLst>
          </p:cNvPr>
          <p:cNvSpPr/>
          <p:nvPr/>
        </p:nvSpPr>
        <p:spPr>
          <a:xfrm>
            <a:off x="5017871" y="3873713"/>
            <a:ext cx="327929" cy="327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Large Silicone Number 18 Cake Tin Mould 18th Birthday Tins Moulds Gift  Baking | eBay">
            <a:extLst>
              <a:ext uri="{FF2B5EF4-FFF2-40B4-BE49-F238E27FC236}">
                <a16:creationId xmlns:a16="http://schemas.microsoft.com/office/drawing/2014/main" id="{9698BADE-8C44-4073-97C0-53F5684CC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646" y="449632"/>
            <a:ext cx="2078458" cy="159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1DCE56C3-5924-4A23-951A-40F699866E00}"/>
              </a:ext>
            </a:extLst>
          </p:cNvPr>
          <p:cNvSpPr/>
          <p:nvPr/>
        </p:nvSpPr>
        <p:spPr>
          <a:xfrm>
            <a:off x="6330527" y="3873713"/>
            <a:ext cx="327929" cy="327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84DA54A-63E5-4F07-84B9-230383F6A977}"/>
              </a:ext>
            </a:extLst>
          </p:cNvPr>
          <p:cNvSpPr/>
          <p:nvPr/>
        </p:nvSpPr>
        <p:spPr>
          <a:xfrm>
            <a:off x="7574482" y="3876368"/>
            <a:ext cx="327929" cy="327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97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43 0.00402 L 0.75799 0.0129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71" y="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7" grpId="0" animBg="1"/>
      <p:bldP spid="42" grpId="0" animBg="1"/>
      <p:bldP spid="4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>
          <a:extLst>
            <a:ext uri="{FF2B5EF4-FFF2-40B4-BE49-F238E27FC236}">
              <a16:creationId xmlns:a16="http://schemas.microsoft.com/office/drawing/2014/main" id="{86743BA1-B1AA-7FD0-2943-A4136F4AE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>
            <a:extLst>
              <a:ext uri="{FF2B5EF4-FFF2-40B4-BE49-F238E27FC236}">
                <a16:creationId xmlns:a16="http://schemas.microsoft.com/office/drawing/2014/main" id="{9C3D6361-7730-3EEE-9C26-B5437505506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describe the topic of the section here</a:t>
            </a:r>
            <a:endParaRPr dirty="0"/>
          </a:p>
        </p:txBody>
      </p:sp>
      <p:grpSp>
        <p:nvGrpSpPr>
          <p:cNvPr id="606" name="Google Shape;606;p34">
            <a:extLst>
              <a:ext uri="{FF2B5EF4-FFF2-40B4-BE49-F238E27FC236}">
                <a16:creationId xmlns:a16="http://schemas.microsoft.com/office/drawing/2014/main" id="{7ED1461D-9DCB-D3BE-6493-47E1B81634FA}"/>
              </a:ext>
            </a:extLst>
          </p:cNvPr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607" name="Google Shape;607;p34">
              <a:extLst>
                <a:ext uri="{FF2B5EF4-FFF2-40B4-BE49-F238E27FC236}">
                  <a16:creationId xmlns:a16="http://schemas.microsoft.com/office/drawing/2014/main" id="{FB99E835-CF4A-29A3-4674-85E3505DF3D5}"/>
                </a:ext>
              </a:extLst>
            </p:cNvPr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>
              <a:extLst>
                <a:ext uri="{FF2B5EF4-FFF2-40B4-BE49-F238E27FC236}">
                  <a16:creationId xmlns:a16="http://schemas.microsoft.com/office/drawing/2014/main" id="{CD070686-4B03-93CC-5F5E-E1B0033C1B20}"/>
                </a:ext>
              </a:extLst>
            </p:cNvPr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4">
            <a:extLst>
              <a:ext uri="{FF2B5EF4-FFF2-40B4-BE49-F238E27FC236}">
                <a16:creationId xmlns:a16="http://schemas.microsoft.com/office/drawing/2014/main" id="{3ABCCE6E-450F-6A9C-931B-2E27B82644D6}"/>
              </a:ext>
            </a:extLst>
          </p:cNvPr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>
              <a:extLst>
                <a:ext uri="{FF2B5EF4-FFF2-40B4-BE49-F238E27FC236}">
                  <a16:creationId xmlns:a16="http://schemas.microsoft.com/office/drawing/2014/main" id="{3FB91BD8-EDC9-A335-FD57-717A439D1193}"/>
                </a:ext>
              </a:extLst>
            </p:cNvPr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>
              <a:extLst>
                <a:ext uri="{FF2B5EF4-FFF2-40B4-BE49-F238E27FC236}">
                  <a16:creationId xmlns:a16="http://schemas.microsoft.com/office/drawing/2014/main" id="{F5CEFCCD-FE4C-9DBF-2DA7-4822D1C66520}"/>
                </a:ext>
              </a:extLst>
            </p:cNvPr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>
            <a:extLst>
              <a:ext uri="{FF2B5EF4-FFF2-40B4-BE49-F238E27FC236}">
                <a16:creationId xmlns:a16="http://schemas.microsoft.com/office/drawing/2014/main" id="{639C37E8-8998-69B7-739E-5D490D24B68E}"/>
              </a:ext>
            </a:extLst>
          </p:cNvPr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>
              <a:extLst>
                <a:ext uri="{FF2B5EF4-FFF2-40B4-BE49-F238E27FC236}">
                  <a16:creationId xmlns:a16="http://schemas.microsoft.com/office/drawing/2014/main" id="{D7CB18DB-4B3A-9D18-5512-34E68733F2C0}"/>
                </a:ext>
              </a:extLst>
            </p:cNvPr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>
              <a:extLst>
                <a:ext uri="{FF2B5EF4-FFF2-40B4-BE49-F238E27FC236}">
                  <a16:creationId xmlns:a16="http://schemas.microsoft.com/office/drawing/2014/main" id="{CEFB103D-E301-9B25-F866-BFAD5A295D42}"/>
                </a:ext>
              </a:extLst>
            </p:cNvPr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4">
            <a:extLst>
              <a:ext uri="{FF2B5EF4-FFF2-40B4-BE49-F238E27FC236}">
                <a16:creationId xmlns:a16="http://schemas.microsoft.com/office/drawing/2014/main" id="{AF2491A4-278F-92F0-9BEC-CFBB7F5CE302}"/>
              </a:ext>
            </a:extLst>
          </p:cNvPr>
          <p:cNvGrpSpPr/>
          <p:nvPr/>
        </p:nvGrpSpPr>
        <p:grpSpPr>
          <a:xfrm rot="10800000" flipH="1">
            <a:off x="8359374" y="3958961"/>
            <a:ext cx="64625" cy="644529"/>
            <a:chOff x="14673982" y="2858851"/>
            <a:chExt cx="73781" cy="735848"/>
          </a:xfrm>
        </p:grpSpPr>
        <p:sp>
          <p:nvSpPr>
            <p:cNvPr id="616" name="Google Shape;616;p34">
              <a:extLst>
                <a:ext uri="{FF2B5EF4-FFF2-40B4-BE49-F238E27FC236}">
                  <a16:creationId xmlns:a16="http://schemas.microsoft.com/office/drawing/2014/main" id="{81097F68-5FB5-92AE-038E-C3ACD35F7544}"/>
                </a:ext>
              </a:extLst>
            </p:cNvPr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>
              <a:extLst>
                <a:ext uri="{FF2B5EF4-FFF2-40B4-BE49-F238E27FC236}">
                  <a16:creationId xmlns:a16="http://schemas.microsoft.com/office/drawing/2014/main" id="{44F62F2D-F875-7AC7-EC10-1A3847DE863D}"/>
                </a:ext>
              </a:extLst>
            </p:cNvPr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0C420D4-B9F3-74D3-2D73-1096442CCC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3" t="54238" r="10787" b="23029"/>
          <a:stretch/>
        </p:blipFill>
        <p:spPr>
          <a:xfrm>
            <a:off x="1176466" y="823077"/>
            <a:ext cx="7785849" cy="328903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B99129A-EFF6-2B53-ED51-10D89D2FCB8A}"/>
              </a:ext>
            </a:extLst>
          </p:cNvPr>
          <p:cNvSpPr txBox="1"/>
          <p:nvPr/>
        </p:nvSpPr>
        <p:spPr>
          <a:xfrm>
            <a:off x="1989205" y="732686"/>
            <a:ext cx="18841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rgbClr val="002060"/>
                </a:solidFill>
                <a:latin typeface="Print Bold" panose="02000000000000000000" pitchFamily="2" charset="0"/>
              </a:rPr>
              <a:t>six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75F29B-E285-998B-F4A9-075821AC6C3D}"/>
              </a:ext>
            </a:extLst>
          </p:cNvPr>
          <p:cNvSpPr txBox="1"/>
          <p:nvPr/>
        </p:nvSpPr>
        <p:spPr>
          <a:xfrm>
            <a:off x="1977300" y="1532719"/>
            <a:ext cx="18841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rgbClr val="002060"/>
                </a:solidFill>
                <a:latin typeface="Print Bold" panose="02000000000000000000" pitchFamily="2" charset="0"/>
              </a:rPr>
              <a:t>seven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F5441A-D0D8-BA99-305A-DA0DB86A0DDD}"/>
              </a:ext>
            </a:extLst>
          </p:cNvPr>
          <p:cNvSpPr txBox="1"/>
          <p:nvPr/>
        </p:nvSpPr>
        <p:spPr>
          <a:xfrm>
            <a:off x="1709511" y="2322830"/>
            <a:ext cx="18841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rgbClr val="002060"/>
                </a:solidFill>
                <a:latin typeface="Print Bold" panose="02000000000000000000" pitchFamily="2" charset="0"/>
              </a:rPr>
              <a:t> eight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2B0D94-33AA-6229-67FA-86E7DF7B6E32}"/>
              </a:ext>
            </a:extLst>
          </p:cNvPr>
          <p:cNvSpPr txBox="1"/>
          <p:nvPr/>
        </p:nvSpPr>
        <p:spPr>
          <a:xfrm>
            <a:off x="4277803" y="749312"/>
            <a:ext cx="215624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six</a:t>
            </a:r>
            <a:r>
              <a:rPr lang="en-US" sz="5500" dirty="0">
                <a:solidFill>
                  <a:srgbClr val="007033"/>
                </a:solidFill>
                <a:latin typeface="Print Bold" panose="02000000000000000000" pitchFamily="2" charset="0"/>
              </a:rPr>
              <a:t>teen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5D50F6-1435-C090-0E58-E5C5572098C9}"/>
              </a:ext>
            </a:extLst>
          </p:cNvPr>
          <p:cNvSpPr txBox="1"/>
          <p:nvPr/>
        </p:nvSpPr>
        <p:spPr>
          <a:xfrm>
            <a:off x="4263945" y="1555801"/>
            <a:ext cx="280772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2060"/>
                </a:solidFill>
                <a:latin typeface="Print Bold" panose="02000000000000000000" pitchFamily="2" charset="0"/>
              </a:rPr>
              <a:t>seven</a:t>
            </a:r>
            <a:r>
              <a:rPr lang="en-US" sz="4500" dirty="0">
                <a:solidFill>
                  <a:srgbClr val="007033"/>
                </a:solidFill>
                <a:latin typeface="Print Bold" panose="02000000000000000000" pitchFamily="2" charset="0"/>
              </a:rPr>
              <a:t>teen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C1F8F9-B304-293A-097B-8B1F1CF31B80}"/>
              </a:ext>
            </a:extLst>
          </p:cNvPr>
          <p:cNvSpPr txBox="1"/>
          <p:nvPr/>
        </p:nvSpPr>
        <p:spPr>
          <a:xfrm>
            <a:off x="4300787" y="2331690"/>
            <a:ext cx="280772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2060"/>
                </a:solidFill>
                <a:latin typeface="Print Bold" panose="02000000000000000000" pitchFamily="2" charset="0"/>
              </a:rPr>
              <a:t>eigh</a:t>
            </a:r>
            <a:r>
              <a:rPr lang="en-US" sz="4500" dirty="0">
                <a:solidFill>
                  <a:srgbClr val="007033"/>
                </a:solidFill>
                <a:latin typeface="Print Bold" panose="02000000000000000000" pitchFamily="2" charset="0"/>
              </a:rPr>
              <a:t>teen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A8E98A-8246-8036-D21E-389726253891}"/>
              </a:ext>
            </a:extLst>
          </p:cNvPr>
          <p:cNvSpPr txBox="1"/>
          <p:nvPr/>
        </p:nvSpPr>
        <p:spPr>
          <a:xfrm>
            <a:off x="1754666" y="3113643"/>
            <a:ext cx="18841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rgbClr val="002060"/>
                </a:solidFill>
                <a:latin typeface="Print Bold" panose="02000000000000000000" pitchFamily="2" charset="0"/>
              </a:rPr>
              <a:t> nine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0571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/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describe the topic of the section here</a:t>
            </a:r>
            <a:endParaRPr dirty="0"/>
          </a:p>
        </p:txBody>
      </p:sp>
      <p:grpSp>
        <p:nvGrpSpPr>
          <p:cNvPr id="606" name="Google Shape;606;p34"/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607" name="Google Shape;607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4"/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/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4"/>
          <p:cNvGrpSpPr/>
          <p:nvPr/>
        </p:nvGrpSpPr>
        <p:grpSpPr>
          <a:xfrm rot="10800000" flipH="1">
            <a:off x="8359374" y="3958961"/>
            <a:ext cx="64625" cy="644529"/>
            <a:chOff x="14673982" y="2858851"/>
            <a:chExt cx="73781" cy="735848"/>
          </a:xfrm>
        </p:grpSpPr>
        <p:sp>
          <p:nvSpPr>
            <p:cNvPr id="616" name="Google Shape;616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AF5C9FB-BF79-4253-8FA4-EF4070D3712B}"/>
              </a:ext>
            </a:extLst>
          </p:cNvPr>
          <p:cNvGrpSpPr/>
          <p:nvPr/>
        </p:nvGrpSpPr>
        <p:grpSpPr>
          <a:xfrm>
            <a:off x="1221799" y="1790538"/>
            <a:ext cx="10155441" cy="2554545"/>
            <a:chOff x="4504063" y="2647302"/>
            <a:chExt cx="1318747" cy="1109816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8B9A178-95A5-41E0-8204-1B3E38717539}"/>
                </a:ext>
              </a:extLst>
            </p:cNvPr>
            <p:cNvGrpSpPr/>
            <p:nvPr/>
          </p:nvGrpSpPr>
          <p:grpSpPr>
            <a:xfrm>
              <a:off x="4504063" y="2802690"/>
              <a:ext cx="1006549" cy="673395"/>
              <a:chOff x="6932428" y="2799907"/>
              <a:chExt cx="1415744" cy="630864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D6784E0F-A417-4C68-818B-76DC11B99BAC}"/>
                  </a:ext>
                </a:extLst>
              </p:cNvPr>
              <p:cNvCxnSpPr/>
              <p:nvPr/>
            </p:nvCxnSpPr>
            <p:spPr>
              <a:xfrm>
                <a:off x="6932428" y="2799907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5E842A1B-A5D8-471F-866D-162EAC383BA4}"/>
                  </a:ext>
                </a:extLst>
              </p:cNvPr>
              <p:cNvCxnSpPr/>
              <p:nvPr/>
            </p:nvCxnSpPr>
            <p:spPr>
              <a:xfrm>
                <a:off x="6932428" y="3430771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FCC2D0C2-0DDF-482A-9E3D-7650467533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2428" y="3115340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ED46204-67D1-4CDD-B901-0CA1A22EA07B}"/>
                </a:ext>
              </a:extLst>
            </p:cNvPr>
            <p:cNvSpPr txBox="1"/>
            <p:nvPr/>
          </p:nvSpPr>
          <p:spPr>
            <a:xfrm>
              <a:off x="4569105" y="2647302"/>
              <a:ext cx="1253705" cy="1109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0" dirty="0">
                  <a:solidFill>
                    <a:schemeClr val="tx1">
                      <a:lumMod val="10000"/>
                    </a:schemeClr>
                  </a:solidFill>
                  <a:latin typeface="Print Bold" panose="02000000000000000000" pitchFamily="2" charset="0"/>
                </a:rPr>
                <a:t>nine</a:t>
              </a:r>
              <a:r>
                <a:rPr lang="en-US" sz="16000" dirty="0">
                  <a:solidFill>
                    <a:srgbClr val="007033"/>
                  </a:solidFill>
                  <a:latin typeface="Print Bold" panose="02000000000000000000" pitchFamily="2" charset="0"/>
                </a:rPr>
                <a:t>teen</a:t>
              </a:r>
            </a:p>
          </p:txBody>
        </p:sp>
      </p:grpSp>
      <p:grpSp>
        <p:nvGrpSpPr>
          <p:cNvPr id="101" name="Google Shape;651;p34">
            <a:extLst>
              <a:ext uri="{FF2B5EF4-FFF2-40B4-BE49-F238E27FC236}">
                <a16:creationId xmlns:a16="http://schemas.microsoft.com/office/drawing/2014/main" id="{39603630-CB73-4DA1-93C6-397765662CC2}"/>
              </a:ext>
            </a:extLst>
          </p:cNvPr>
          <p:cNvGrpSpPr/>
          <p:nvPr/>
        </p:nvGrpSpPr>
        <p:grpSpPr>
          <a:xfrm rot="10578731">
            <a:off x="1251750" y="1992185"/>
            <a:ext cx="644507" cy="952054"/>
            <a:chOff x="3180240" y="1002034"/>
            <a:chExt cx="644507" cy="952054"/>
          </a:xfrm>
        </p:grpSpPr>
        <p:sp>
          <p:nvSpPr>
            <p:cNvPr id="102" name="Google Shape;652;p34">
              <a:extLst>
                <a:ext uri="{FF2B5EF4-FFF2-40B4-BE49-F238E27FC236}">
                  <a16:creationId xmlns:a16="http://schemas.microsoft.com/office/drawing/2014/main" id="{2885690C-C298-423E-9171-855C177CCD0F}"/>
                </a:ext>
              </a:extLst>
            </p:cNvPr>
            <p:cNvSpPr/>
            <p:nvPr/>
          </p:nvSpPr>
          <p:spPr>
            <a:xfrm rot="-9550392">
              <a:off x="3618104" y="1025020"/>
              <a:ext cx="171460" cy="229416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53;p34">
              <a:extLst>
                <a:ext uri="{FF2B5EF4-FFF2-40B4-BE49-F238E27FC236}">
                  <a16:creationId xmlns:a16="http://schemas.microsoft.com/office/drawing/2014/main" id="{0EE9F9BA-CDD1-45C9-A2F2-2FB16B6B63FD}"/>
                </a:ext>
              </a:extLst>
            </p:cNvPr>
            <p:cNvSpPr/>
            <p:nvPr/>
          </p:nvSpPr>
          <p:spPr>
            <a:xfrm rot="-9550392">
              <a:off x="3352244" y="1124777"/>
              <a:ext cx="292375" cy="769908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54;p34">
              <a:extLst>
                <a:ext uri="{FF2B5EF4-FFF2-40B4-BE49-F238E27FC236}">
                  <a16:creationId xmlns:a16="http://schemas.microsoft.com/office/drawing/2014/main" id="{327F2890-47A5-4294-9A16-2929EB763DA9}"/>
                </a:ext>
              </a:extLst>
            </p:cNvPr>
            <p:cNvSpPr/>
            <p:nvPr/>
          </p:nvSpPr>
          <p:spPr>
            <a:xfrm rot="-9550392">
              <a:off x="3708177" y="1036830"/>
              <a:ext cx="81660" cy="77022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55;p34">
              <a:extLst>
                <a:ext uri="{FF2B5EF4-FFF2-40B4-BE49-F238E27FC236}">
                  <a16:creationId xmlns:a16="http://schemas.microsoft.com/office/drawing/2014/main" id="{6A4B179B-2636-474C-81B7-DDB2317482B5}"/>
                </a:ext>
              </a:extLst>
            </p:cNvPr>
            <p:cNvSpPr/>
            <p:nvPr/>
          </p:nvSpPr>
          <p:spPr>
            <a:xfrm rot="-9550392">
              <a:off x="3189937" y="1837761"/>
              <a:ext cx="178770" cy="87402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56;p34">
              <a:extLst>
                <a:ext uri="{FF2B5EF4-FFF2-40B4-BE49-F238E27FC236}">
                  <a16:creationId xmlns:a16="http://schemas.microsoft.com/office/drawing/2014/main" id="{59274475-CA29-4456-8CF4-BCD531BE089F}"/>
                </a:ext>
              </a:extLst>
            </p:cNvPr>
            <p:cNvSpPr/>
            <p:nvPr/>
          </p:nvSpPr>
          <p:spPr>
            <a:xfrm rot="-9550392">
              <a:off x="3208839" y="1785021"/>
              <a:ext cx="202566" cy="91036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57;p34">
              <a:extLst>
                <a:ext uri="{FF2B5EF4-FFF2-40B4-BE49-F238E27FC236}">
                  <a16:creationId xmlns:a16="http://schemas.microsoft.com/office/drawing/2014/main" id="{00A928A9-747C-4C17-8B7B-DDE6F1615151}"/>
                </a:ext>
              </a:extLst>
            </p:cNvPr>
            <p:cNvSpPr/>
            <p:nvPr/>
          </p:nvSpPr>
          <p:spPr>
            <a:xfrm rot="-9550392">
              <a:off x="3237015" y="1833172"/>
              <a:ext cx="146196" cy="34325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58;p34">
              <a:extLst>
                <a:ext uri="{FF2B5EF4-FFF2-40B4-BE49-F238E27FC236}">
                  <a16:creationId xmlns:a16="http://schemas.microsoft.com/office/drawing/2014/main" id="{1A0F83DC-B7B7-4B83-8D2A-C7F9C3A1EA2A}"/>
                </a:ext>
              </a:extLst>
            </p:cNvPr>
            <p:cNvSpPr/>
            <p:nvPr/>
          </p:nvSpPr>
          <p:spPr>
            <a:xfrm rot="-9550392">
              <a:off x="3233643" y="1797051"/>
              <a:ext cx="146179" cy="34317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59;p34">
              <a:extLst>
                <a:ext uri="{FF2B5EF4-FFF2-40B4-BE49-F238E27FC236}">
                  <a16:creationId xmlns:a16="http://schemas.microsoft.com/office/drawing/2014/main" id="{56D2DDE3-8DD6-4557-917E-E7732BEC0E9D}"/>
                </a:ext>
              </a:extLst>
            </p:cNvPr>
            <p:cNvSpPr/>
            <p:nvPr/>
          </p:nvSpPr>
          <p:spPr>
            <a:xfrm rot="-9550392">
              <a:off x="3469194" y="1172228"/>
              <a:ext cx="123370" cy="681361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60;p34">
              <a:extLst>
                <a:ext uri="{FF2B5EF4-FFF2-40B4-BE49-F238E27FC236}">
                  <a16:creationId xmlns:a16="http://schemas.microsoft.com/office/drawing/2014/main" id="{3B48B497-F32D-44B2-8630-2404EEFA5AEC}"/>
                </a:ext>
              </a:extLst>
            </p:cNvPr>
            <p:cNvSpPr/>
            <p:nvPr/>
          </p:nvSpPr>
          <p:spPr>
            <a:xfrm rot="-9550392">
              <a:off x="3417392" y="1141834"/>
              <a:ext cx="123370" cy="681345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61;p34">
              <a:extLst>
                <a:ext uri="{FF2B5EF4-FFF2-40B4-BE49-F238E27FC236}">
                  <a16:creationId xmlns:a16="http://schemas.microsoft.com/office/drawing/2014/main" id="{C6733AF1-980F-4249-A405-BF7A1D4BFD07}"/>
                </a:ext>
              </a:extLst>
            </p:cNvPr>
            <p:cNvSpPr/>
            <p:nvPr/>
          </p:nvSpPr>
          <p:spPr>
            <a:xfrm rot="-9550392">
              <a:off x="3540548" y="1213687"/>
              <a:ext cx="44614" cy="151580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62;p34">
              <a:extLst>
                <a:ext uri="{FF2B5EF4-FFF2-40B4-BE49-F238E27FC236}">
                  <a16:creationId xmlns:a16="http://schemas.microsoft.com/office/drawing/2014/main" id="{C45A8302-1250-4A1E-8C71-3AAABCFADDE2}"/>
                </a:ext>
              </a:extLst>
            </p:cNvPr>
            <p:cNvSpPr/>
            <p:nvPr/>
          </p:nvSpPr>
          <p:spPr>
            <a:xfrm rot="-9550392">
              <a:off x="3502686" y="1363468"/>
              <a:ext cx="21423" cy="18917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D377A5D3-9F5B-43C2-8D61-0691B752E7F8}"/>
              </a:ext>
            </a:extLst>
          </p:cNvPr>
          <p:cNvSpPr/>
          <p:nvPr/>
        </p:nvSpPr>
        <p:spPr>
          <a:xfrm>
            <a:off x="2649509" y="3867309"/>
            <a:ext cx="327929" cy="327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719D705-1DDD-493F-AD4A-95543ED70ADE}"/>
              </a:ext>
            </a:extLst>
          </p:cNvPr>
          <p:cNvSpPr/>
          <p:nvPr/>
        </p:nvSpPr>
        <p:spPr>
          <a:xfrm>
            <a:off x="4154463" y="3930188"/>
            <a:ext cx="327929" cy="327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DCE56C3-5924-4A23-951A-40F699866E00}"/>
              </a:ext>
            </a:extLst>
          </p:cNvPr>
          <p:cNvSpPr/>
          <p:nvPr/>
        </p:nvSpPr>
        <p:spPr>
          <a:xfrm>
            <a:off x="4900858" y="3876368"/>
            <a:ext cx="327929" cy="327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84DA54A-63E5-4F07-84B9-230383F6A977}"/>
              </a:ext>
            </a:extLst>
          </p:cNvPr>
          <p:cNvSpPr/>
          <p:nvPr/>
        </p:nvSpPr>
        <p:spPr>
          <a:xfrm>
            <a:off x="6143949" y="3861594"/>
            <a:ext cx="327929" cy="327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Red numbers 19 on white background illustration 3D rendering">
            <a:extLst>
              <a:ext uri="{FF2B5EF4-FFF2-40B4-BE49-F238E27FC236}">
                <a16:creationId xmlns:a16="http://schemas.microsoft.com/office/drawing/2014/main" id="{E210F4A3-C6A8-4C17-B5FB-FFDBD6534C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7" b="11728"/>
          <a:stretch/>
        </p:blipFill>
        <p:spPr bwMode="auto">
          <a:xfrm>
            <a:off x="4085833" y="280519"/>
            <a:ext cx="2222081" cy="174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496F9F4A-CA12-4602-AA2A-32E29013CCCA}"/>
              </a:ext>
            </a:extLst>
          </p:cNvPr>
          <p:cNvSpPr/>
          <p:nvPr/>
        </p:nvSpPr>
        <p:spPr>
          <a:xfrm>
            <a:off x="7472806" y="3857846"/>
            <a:ext cx="327929" cy="327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59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55 0.01327 L 0.76788 0.0126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17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7" grpId="0" animBg="1"/>
      <p:bldP spid="42" grpId="0" animBg="1"/>
      <p:bldP spid="43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/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describe the topic of the section here</a:t>
            </a:r>
            <a:endParaRPr dirty="0"/>
          </a:p>
        </p:txBody>
      </p:sp>
      <p:grpSp>
        <p:nvGrpSpPr>
          <p:cNvPr id="606" name="Google Shape;606;p34"/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607" name="Google Shape;607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4"/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/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4"/>
          <p:cNvGrpSpPr/>
          <p:nvPr/>
        </p:nvGrpSpPr>
        <p:grpSpPr>
          <a:xfrm rot="10800000" flipH="1">
            <a:off x="8359374" y="3958961"/>
            <a:ext cx="64625" cy="644529"/>
            <a:chOff x="14673982" y="2858851"/>
            <a:chExt cx="73781" cy="735848"/>
          </a:xfrm>
        </p:grpSpPr>
        <p:sp>
          <p:nvSpPr>
            <p:cNvPr id="616" name="Google Shape;616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713;p36">
            <a:extLst>
              <a:ext uri="{FF2B5EF4-FFF2-40B4-BE49-F238E27FC236}">
                <a16:creationId xmlns:a16="http://schemas.microsoft.com/office/drawing/2014/main" id="{E190CCC4-1EC9-4349-8147-E74AE93C9173}"/>
              </a:ext>
            </a:extLst>
          </p:cNvPr>
          <p:cNvGrpSpPr/>
          <p:nvPr/>
        </p:nvGrpSpPr>
        <p:grpSpPr>
          <a:xfrm>
            <a:off x="1671574" y="1467487"/>
            <a:ext cx="1681426" cy="2251623"/>
            <a:chOff x="3349025" y="1588825"/>
            <a:chExt cx="526525" cy="702050"/>
          </a:xfrm>
        </p:grpSpPr>
        <p:sp>
          <p:nvSpPr>
            <p:cNvPr id="68" name="Google Shape;714;p36">
              <a:extLst>
                <a:ext uri="{FF2B5EF4-FFF2-40B4-BE49-F238E27FC236}">
                  <a16:creationId xmlns:a16="http://schemas.microsoft.com/office/drawing/2014/main" id="{595F5550-3AE7-4E3E-8422-B85D72C7E132}"/>
                </a:ext>
              </a:extLst>
            </p:cNvPr>
            <p:cNvSpPr/>
            <p:nvPr/>
          </p:nvSpPr>
          <p:spPr>
            <a:xfrm>
              <a:off x="3384250" y="1781375"/>
              <a:ext cx="204375" cy="241125"/>
            </a:xfrm>
            <a:custGeom>
              <a:avLst/>
              <a:gdLst/>
              <a:ahLst/>
              <a:cxnLst/>
              <a:rect l="l" t="t" r="r" b="b"/>
              <a:pathLst>
                <a:path w="8175" h="9645" extrusionOk="0">
                  <a:moveTo>
                    <a:pt x="8174" y="0"/>
                  </a:moveTo>
                  <a:cubicBezTo>
                    <a:pt x="6001" y="1049"/>
                    <a:pt x="3847" y="2530"/>
                    <a:pt x="2452" y="4023"/>
                  </a:cubicBezTo>
                  <a:cubicBezTo>
                    <a:pt x="0" y="6649"/>
                    <a:pt x="578" y="8673"/>
                    <a:pt x="1139" y="9645"/>
                  </a:cubicBezTo>
                  <a:lnTo>
                    <a:pt x="3739" y="8144"/>
                  </a:lnTo>
                  <a:cubicBezTo>
                    <a:pt x="3215" y="7238"/>
                    <a:pt x="5201" y="5112"/>
                    <a:pt x="8174" y="3394"/>
                  </a:cubicBezTo>
                  <a:lnTo>
                    <a:pt x="81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15;p36">
              <a:extLst>
                <a:ext uri="{FF2B5EF4-FFF2-40B4-BE49-F238E27FC236}">
                  <a16:creationId xmlns:a16="http://schemas.microsoft.com/office/drawing/2014/main" id="{D6E1CFD4-0D7B-42A3-A126-3F341A82E7A9}"/>
                </a:ext>
              </a:extLst>
            </p:cNvPr>
            <p:cNvSpPr/>
            <p:nvPr/>
          </p:nvSpPr>
          <p:spPr>
            <a:xfrm>
              <a:off x="3588625" y="1744375"/>
              <a:ext cx="223300" cy="121800"/>
            </a:xfrm>
            <a:custGeom>
              <a:avLst/>
              <a:gdLst/>
              <a:ahLst/>
              <a:cxnLst/>
              <a:rect l="l" t="t" r="r" b="b"/>
              <a:pathLst>
                <a:path w="8932" h="4872" extrusionOk="0">
                  <a:moveTo>
                    <a:pt x="5261" y="0"/>
                  </a:moveTo>
                  <a:cubicBezTo>
                    <a:pt x="4717" y="0"/>
                    <a:pt x="4103" y="70"/>
                    <a:pt x="3407" y="231"/>
                  </a:cubicBezTo>
                  <a:cubicBezTo>
                    <a:pt x="2343" y="479"/>
                    <a:pt x="1168" y="917"/>
                    <a:pt x="1" y="1479"/>
                  </a:cubicBezTo>
                  <a:lnTo>
                    <a:pt x="1" y="4871"/>
                  </a:lnTo>
                  <a:cubicBezTo>
                    <a:pt x="2067" y="3678"/>
                    <a:pt x="4066" y="2997"/>
                    <a:pt x="5269" y="2997"/>
                  </a:cubicBezTo>
                  <a:cubicBezTo>
                    <a:pt x="5797" y="2997"/>
                    <a:pt x="6172" y="3129"/>
                    <a:pt x="6332" y="3405"/>
                  </a:cubicBezTo>
                  <a:lnTo>
                    <a:pt x="8931" y="1904"/>
                  </a:lnTo>
                  <a:cubicBezTo>
                    <a:pt x="8481" y="1126"/>
                    <a:pt x="7451" y="0"/>
                    <a:pt x="52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16;p36">
              <a:extLst>
                <a:ext uri="{FF2B5EF4-FFF2-40B4-BE49-F238E27FC236}">
                  <a16:creationId xmlns:a16="http://schemas.microsoft.com/office/drawing/2014/main" id="{27A462E3-0884-4B62-886A-AFD6070BEF3B}"/>
                </a:ext>
              </a:extLst>
            </p:cNvPr>
            <p:cNvSpPr/>
            <p:nvPr/>
          </p:nvSpPr>
          <p:spPr>
            <a:xfrm>
              <a:off x="3809325" y="1727050"/>
              <a:ext cx="66225" cy="94300"/>
            </a:xfrm>
            <a:custGeom>
              <a:avLst/>
              <a:gdLst/>
              <a:ahLst/>
              <a:cxnLst/>
              <a:rect l="l" t="t" r="r" b="b"/>
              <a:pathLst>
                <a:path w="2649" h="3772" extrusionOk="0">
                  <a:moveTo>
                    <a:pt x="471" y="1"/>
                  </a:moveTo>
                  <a:cubicBezTo>
                    <a:pt x="354" y="1"/>
                    <a:pt x="237" y="49"/>
                    <a:pt x="154" y="142"/>
                  </a:cubicBezTo>
                  <a:cubicBezTo>
                    <a:pt x="0" y="319"/>
                    <a:pt x="16" y="586"/>
                    <a:pt x="190" y="741"/>
                  </a:cubicBezTo>
                  <a:cubicBezTo>
                    <a:pt x="1023" y="1477"/>
                    <a:pt x="1558" y="2446"/>
                    <a:pt x="1770" y="3437"/>
                  </a:cubicBezTo>
                  <a:cubicBezTo>
                    <a:pt x="1812" y="3636"/>
                    <a:pt x="1989" y="3771"/>
                    <a:pt x="2184" y="3771"/>
                  </a:cubicBezTo>
                  <a:cubicBezTo>
                    <a:pt x="2213" y="3771"/>
                    <a:pt x="2243" y="3768"/>
                    <a:pt x="2272" y="3762"/>
                  </a:cubicBezTo>
                  <a:cubicBezTo>
                    <a:pt x="2502" y="3714"/>
                    <a:pt x="2649" y="3487"/>
                    <a:pt x="2600" y="3259"/>
                  </a:cubicBezTo>
                  <a:cubicBezTo>
                    <a:pt x="2350" y="2101"/>
                    <a:pt x="1725" y="968"/>
                    <a:pt x="753" y="106"/>
                  </a:cubicBezTo>
                  <a:cubicBezTo>
                    <a:pt x="671" y="36"/>
                    <a:pt x="571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7;p36">
              <a:extLst>
                <a:ext uri="{FF2B5EF4-FFF2-40B4-BE49-F238E27FC236}">
                  <a16:creationId xmlns:a16="http://schemas.microsoft.com/office/drawing/2014/main" id="{1FCF70F3-6E6C-4C04-A5C7-471E36A59735}"/>
                </a:ext>
              </a:extLst>
            </p:cNvPr>
            <p:cNvSpPr/>
            <p:nvPr/>
          </p:nvSpPr>
          <p:spPr>
            <a:xfrm>
              <a:off x="3349025" y="1992875"/>
              <a:ext cx="65375" cy="94850"/>
            </a:xfrm>
            <a:custGeom>
              <a:avLst/>
              <a:gdLst/>
              <a:ahLst/>
              <a:cxnLst/>
              <a:rect l="l" t="t" r="r" b="b"/>
              <a:pathLst>
                <a:path w="2615" h="3794" extrusionOk="0">
                  <a:moveTo>
                    <a:pt x="463" y="0"/>
                  </a:moveTo>
                  <a:cubicBezTo>
                    <a:pt x="435" y="0"/>
                    <a:pt x="406" y="3"/>
                    <a:pt x="378" y="9"/>
                  </a:cubicBezTo>
                  <a:cubicBezTo>
                    <a:pt x="148" y="56"/>
                    <a:pt x="0" y="280"/>
                    <a:pt x="48" y="510"/>
                  </a:cubicBezTo>
                  <a:cubicBezTo>
                    <a:pt x="302" y="1757"/>
                    <a:pt x="961" y="2874"/>
                    <a:pt x="1857" y="3684"/>
                  </a:cubicBezTo>
                  <a:cubicBezTo>
                    <a:pt x="1938" y="3757"/>
                    <a:pt x="2040" y="3793"/>
                    <a:pt x="2141" y="3793"/>
                  </a:cubicBezTo>
                  <a:cubicBezTo>
                    <a:pt x="2257" y="3793"/>
                    <a:pt x="2371" y="3746"/>
                    <a:pt x="2455" y="3654"/>
                  </a:cubicBezTo>
                  <a:cubicBezTo>
                    <a:pt x="2614" y="3480"/>
                    <a:pt x="2600" y="3212"/>
                    <a:pt x="2426" y="3056"/>
                  </a:cubicBezTo>
                  <a:cubicBezTo>
                    <a:pt x="1681" y="2383"/>
                    <a:pt x="1100" y="1431"/>
                    <a:pt x="878" y="339"/>
                  </a:cubicBezTo>
                  <a:cubicBezTo>
                    <a:pt x="837" y="138"/>
                    <a:pt x="660" y="0"/>
                    <a:pt x="4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18;p36">
              <a:extLst>
                <a:ext uri="{FF2B5EF4-FFF2-40B4-BE49-F238E27FC236}">
                  <a16:creationId xmlns:a16="http://schemas.microsoft.com/office/drawing/2014/main" id="{F6383700-23EF-4307-9F54-37F9EBF0652C}"/>
                </a:ext>
              </a:extLst>
            </p:cNvPr>
            <p:cNvSpPr/>
            <p:nvPr/>
          </p:nvSpPr>
          <p:spPr>
            <a:xfrm>
              <a:off x="3571350" y="1610850"/>
              <a:ext cx="244300" cy="679675"/>
            </a:xfrm>
            <a:custGeom>
              <a:avLst/>
              <a:gdLst/>
              <a:ahLst/>
              <a:cxnLst/>
              <a:rect l="l" t="t" r="r" b="b"/>
              <a:pathLst>
                <a:path w="9772" h="27187" extrusionOk="0">
                  <a:moveTo>
                    <a:pt x="1" y="0"/>
                  </a:moveTo>
                  <a:lnTo>
                    <a:pt x="1" y="24228"/>
                  </a:lnTo>
                  <a:lnTo>
                    <a:pt x="3956" y="27186"/>
                  </a:lnTo>
                  <a:lnTo>
                    <a:pt x="6560" y="27186"/>
                  </a:lnTo>
                  <a:cubicBezTo>
                    <a:pt x="8357" y="27034"/>
                    <a:pt x="9767" y="25528"/>
                    <a:pt x="9767" y="23690"/>
                  </a:cubicBezTo>
                  <a:cubicBezTo>
                    <a:pt x="9772" y="21750"/>
                    <a:pt x="8200" y="20179"/>
                    <a:pt x="6261" y="20179"/>
                  </a:cubicBezTo>
                  <a:lnTo>
                    <a:pt x="5207" y="20179"/>
                  </a:lnTo>
                  <a:lnTo>
                    <a:pt x="5207" y="2629"/>
                  </a:lnTo>
                  <a:cubicBezTo>
                    <a:pt x="5207" y="1606"/>
                    <a:pt x="4763" y="654"/>
                    <a:pt x="4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19;p36">
              <a:extLst>
                <a:ext uri="{FF2B5EF4-FFF2-40B4-BE49-F238E27FC236}">
                  <a16:creationId xmlns:a16="http://schemas.microsoft.com/office/drawing/2014/main" id="{94633BE5-C7B5-481A-8F5E-B99756032F82}"/>
                </a:ext>
              </a:extLst>
            </p:cNvPr>
            <p:cNvSpPr/>
            <p:nvPr/>
          </p:nvSpPr>
          <p:spPr>
            <a:xfrm>
              <a:off x="3403025" y="1588825"/>
              <a:ext cx="332350" cy="702050"/>
            </a:xfrm>
            <a:custGeom>
              <a:avLst/>
              <a:gdLst/>
              <a:ahLst/>
              <a:cxnLst/>
              <a:rect l="l" t="t" r="r" b="b"/>
              <a:pathLst>
                <a:path w="13294" h="28082" extrusionOk="0">
                  <a:moveTo>
                    <a:pt x="8432" y="0"/>
                  </a:moveTo>
                  <a:cubicBezTo>
                    <a:pt x="7503" y="0"/>
                    <a:pt x="6591" y="369"/>
                    <a:pt x="5918" y="1059"/>
                  </a:cubicBezTo>
                  <a:lnTo>
                    <a:pt x="1353" y="5740"/>
                  </a:lnTo>
                  <a:cubicBezTo>
                    <a:pt x="0" y="7128"/>
                    <a:pt x="29" y="9351"/>
                    <a:pt x="1416" y="10704"/>
                  </a:cubicBezTo>
                  <a:cubicBezTo>
                    <a:pt x="2099" y="11370"/>
                    <a:pt x="2984" y="11702"/>
                    <a:pt x="3868" y="11702"/>
                  </a:cubicBezTo>
                  <a:cubicBezTo>
                    <a:pt x="4223" y="11702"/>
                    <a:pt x="4578" y="11649"/>
                    <a:pt x="4920" y="11541"/>
                  </a:cubicBezTo>
                  <a:lnTo>
                    <a:pt x="4920" y="21061"/>
                  </a:lnTo>
                  <a:lnTo>
                    <a:pt x="3865" y="21061"/>
                  </a:lnTo>
                  <a:cubicBezTo>
                    <a:pt x="1926" y="21061"/>
                    <a:pt x="355" y="22633"/>
                    <a:pt x="355" y="24571"/>
                  </a:cubicBezTo>
                  <a:cubicBezTo>
                    <a:pt x="355" y="26510"/>
                    <a:pt x="1926" y="28082"/>
                    <a:pt x="3865" y="28082"/>
                  </a:cubicBezTo>
                  <a:lnTo>
                    <a:pt x="12992" y="28082"/>
                  </a:lnTo>
                  <a:cubicBezTo>
                    <a:pt x="13094" y="28082"/>
                    <a:pt x="13194" y="28076"/>
                    <a:pt x="13293" y="28067"/>
                  </a:cubicBezTo>
                  <a:cubicBezTo>
                    <a:pt x="10579" y="27879"/>
                    <a:pt x="8431" y="25613"/>
                    <a:pt x="8431" y="22848"/>
                  </a:cubicBezTo>
                  <a:lnTo>
                    <a:pt x="8431" y="5232"/>
                  </a:lnTo>
                  <a:cubicBezTo>
                    <a:pt x="8431" y="3419"/>
                    <a:pt x="9353" y="1819"/>
                    <a:pt x="10758" y="881"/>
                  </a:cubicBezTo>
                  <a:cubicBezTo>
                    <a:pt x="10467" y="623"/>
                    <a:pt x="10129" y="412"/>
                    <a:pt x="9754" y="259"/>
                  </a:cubicBezTo>
                  <a:cubicBezTo>
                    <a:pt x="9326" y="85"/>
                    <a:pt x="8877" y="0"/>
                    <a:pt x="84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20;p36">
              <a:extLst>
                <a:ext uri="{FF2B5EF4-FFF2-40B4-BE49-F238E27FC236}">
                  <a16:creationId xmlns:a16="http://schemas.microsoft.com/office/drawing/2014/main" id="{D223B347-6A1C-42F7-B426-CC8890D20E38}"/>
                </a:ext>
              </a:extLst>
            </p:cNvPr>
            <p:cNvSpPr/>
            <p:nvPr/>
          </p:nvSpPr>
          <p:spPr>
            <a:xfrm>
              <a:off x="3437275" y="1770250"/>
              <a:ext cx="66525" cy="52975"/>
            </a:xfrm>
            <a:custGeom>
              <a:avLst/>
              <a:gdLst/>
              <a:ahLst/>
              <a:cxnLst/>
              <a:rect l="l" t="t" r="r" b="b"/>
              <a:pathLst>
                <a:path w="2661" h="2119" extrusionOk="0">
                  <a:moveTo>
                    <a:pt x="1331" y="0"/>
                  </a:moveTo>
                  <a:cubicBezTo>
                    <a:pt x="597" y="0"/>
                    <a:pt x="1" y="474"/>
                    <a:pt x="1" y="1060"/>
                  </a:cubicBezTo>
                  <a:cubicBezTo>
                    <a:pt x="1" y="1645"/>
                    <a:pt x="597" y="2119"/>
                    <a:pt x="1331" y="2119"/>
                  </a:cubicBezTo>
                  <a:cubicBezTo>
                    <a:pt x="2064" y="2119"/>
                    <a:pt x="2661" y="1645"/>
                    <a:pt x="2661" y="1060"/>
                  </a:cubicBezTo>
                  <a:cubicBezTo>
                    <a:pt x="2661" y="475"/>
                    <a:pt x="2064" y="0"/>
                    <a:pt x="1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21;p36">
              <a:extLst>
                <a:ext uri="{FF2B5EF4-FFF2-40B4-BE49-F238E27FC236}">
                  <a16:creationId xmlns:a16="http://schemas.microsoft.com/office/drawing/2014/main" id="{D0D22C46-7E2F-4352-81D0-B22C7B7924B8}"/>
                </a:ext>
              </a:extLst>
            </p:cNvPr>
            <p:cNvSpPr/>
            <p:nvPr/>
          </p:nvSpPr>
          <p:spPr>
            <a:xfrm>
              <a:off x="3610825" y="1770250"/>
              <a:ext cx="66550" cy="52975"/>
            </a:xfrm>
            <a:custGeom>
              <a:avLst/>
              <a:gdLst/>
              <a:ahLst/>
              <a:cxnLst/>
              <a:rect l="l" t="t" r="r" b="b"/>
              <a:pathLst>
                <a:path w="2662" h="2119" extrusionOk="0">
                  <a:moveTo>
                    <a:pt x="1330" y="0"/>
                  </a:moveTo>
                  <a:cubicBezTo>
                    <a:pt x="596" y="0"/>
                    <a:pt x="0" y="474"/>
                    <a:pt x="0" y="1060"/>
                  </a:cubicBezTo>
                  <a:cubicBezTo>
                    <a:pt x="0" y="1645"/>
                    <a:pt x="596" y="2119"/>
                    <a:pt x="1330" y="2119"/>
                  </a:cubicBezTo>
                  <a:cubicBezTo>
                    <a:pt x="2066" y="2119"/>
                    <a:pt x="2662" y="1645"/>
                    <a:pt x="2662" y="1060"/>
                  </a:cubicBezTo>
                  <a:cubicBezTo>
                    <a:pt x="2662" y="475"/>
                    <a:pt x="2067" y="0"/>
                    <a:pt x="13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22;p36">
              <a:extLst>
                <a:ext uri="{FF2B5EF4-FFF2-40B4-BE49-F238E27FC236}">
                  <a16:creationId xmlns:a16="http://schemas.microsoft.com/office/drawing/2014/main" id="{B62908AF-86D3-45CE-8435-0EBF128F1134}"/>
                </a:ext>
              </a:extLst>
            </p:cNvPr>
            <p:cNvSpPr/>
            <p:nvPr/>
          </p:nvSpPr>
          <p:spPr>
            <a:xfrm>
              <a:off x="3412725" y="1960375"/>
              <a:ext cx="201100" cy="109750"/>
            </a:xfrm>
            <a:custGeom>
              <a:avLst/>
              <a:gdLst/>
              <a:ahLst/>
              <a:cxnLst/>
              <a:rect l="l" t="t" r="r" b="b"/>
              <a:pathLst>
                <a:path w="8044" h="4390" extrusionOk="0">
                  <a:moveTo>
                    <a:pt x="8043" y="0"/>
                  </a:moveTo>
                  <a:cubicBezTo>
                    <a:pt x="6303" y="892"/>
                    <a:pt x="4690" y="1391"/>
                    <a:pt x="3660" y="1391"/>
                  </a:cubicBezTo>
                  <a:cubicBezTo>
                    <a:pt x="3133" y="1391"/>
                    <a:pt x="2759" y="1260"/>
                    <a:pt x="2600" y="984"/>
                  </a:cubicBezTo>
                  <a:lnTo>
                    <a:pt x="0" y="984"/>
                  </a:lnTo>
                  <a:lnTo>
                    <a:pt x="0" y="2485"/>
                  </a:lnTo>
                  <a:cubicBezTo>
                    <a:pt x="450" y="3265"/>
                    <a:pt x="1479" y="4389"/>
                    <a:pt x="3668" y="4389"/>
                  </a:cubicBezTo>
                  <a:cubicBezTo>
                    <a:pt x="4212" y="4389"/>
                    <a:pt x="4828" y="4320"/>
                    <a:pt x="5524" y="4158"/>
                  </a:cubicBezTo>
                  <a:cubicBezTo>
                    <a:pt x="6320" y="3973"/>
                    <a:pt x="7174" y="3683"/>
                    <a:pt x="8043" y="3315"/>
                  </a:cubicBezTo>
                  <a:cubicBezTo>
                    <a:pt x="7170" y="2383"/>
                    <a:pt x="7170" y="932"/>
                    <a:pt x="80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23;p36">
              <a:extLst>
                <a:ext uri="{FF2B5EF4-FFF2-40B4-BE49-F238E27FC236}">
                  <a16:creationId xmlns:a16="http://schemas.microsoft.com/office/drawing/2014/main" id="{CEF8AF8E-FE3A-4EF9-B171-3530A2BE3DA2}"/>
                </a:ext>
              </a:extLst>
            </p:cNvPr>
            <p:cNvSpPr/>
            <p:nvPr/>
          </p:nvSpPr>
          <p:spPr>
            <a:xfrm>
              <a:off x="3591975" y="1792000"/>
              <a:ext cx="248425" cy="251275"/>
            </a:xfrm>
            <a:custGeom>
              <a:avLst/>
              <a:gdLst/>
              <a:ahLst/>
              <a:cxnLst/>
              <a:rect l="l" t="t" r="r" b="b"/>
              <a:pathLst>
                <a:path w="9937" h="10051" extrusionOk="0">
                  <a:moveTo>
                    <a:pt x="6198" y="0"/>
                  </a:moveTo>
                  <a:lnTo>
                    <a:pt x="6198" y="1501"/>
                  </a:lnTo>
                  <a:cubicBezTo>
                    <a:pt x="6722" y="2409"/>
                    <a:pt x="4736" y="4535"/>
                    <a:pt x="1762" y="6253"/>
                  </a:cubicBezTo>
                  <a:cubicBezTo>
                    <a:pt x="1464" y="6425"/>
                    <a:pt x="1168" y="6586"/>
                    <a:pt x="873" y="6735"/>
                  </a:cubicBezTo>
                  <a:cubicBezTo>
                    <a:pt x="0" y="7667"/>
                    <a:pt x="0" y="9118"/>
                    <a:pt x="873" y="10050"/>
                  </a:cubicBezTo>
                  <a:cubicBezTo>
                    <a:pt x="3337" y="9002"/>
                    <a:pt x="5900" y="7318"/>
                    <a:pt x="7483" y="5622"/>
                  </a:cubicBezTo>
                  <a:cubicBezTo>
                    <a:pt x="9936" y="2998"/>
                    <a:pt x="9360" y="974"/>
                    <a:pt x="87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24;p36">
              <a:extLst>
                <a:ext uri="{FF2B5EF4-FFF2-40B4-BE49-F238E27FC236}">
                  <a16:creationId xmlns:a16="http://schemas.microsoft.com/office/drawing/2014/main" id="{15881B32-9238-4EAE-A9D8-CC43CF29B640}"/>
                </a:ext>
              </a:extLst>
            </p:cNvPr>
            <p:cNvSpPr/>
            <p:nvPr/>
          </p:nvSpPr>
          <p:spPr>
            <a:xfrm>
              <a:off x="3534775" y="1771675"/>
              <a:ext cx="46400" cy="51900"/>
            </a:xfrm>
            <a:custGeom>
              <a:avLst/>
              <a:gdLst/>
              <a:ahLst/>
              <a:cxnLst/>
              <a:rect l="l" t="t" r="r" b="b"/>
              <a:pathLst>
                <a:path w="1856" h="2076" extrusionOk="0">
                  <a:moveTo>
                    <a:pt x="928" y="0"/>
                  </a:moveTo>
                  <a:cubicBezTo>
                    <a:pt x="415" y="0"/>
                    <a:pt x="0" y="464"/>
                    <a:pt x="0" y="1037"/>
                  </a:cubicBezTo>
                  <a:cubicBezTo>
                    <a:pt x="0" y="1612"/>
                    <a:pt x="415" y="2076"/>
                    <a:pt x="928" y="2076"/>
                  </a:cubicBezTo>
                  <a:cubicBezTo>
                    <a:pt x="1441" y="2076"/>
                    <a:pt x="1856" y="1612"/>
                    <a:pt x="1856" y="1037"/>
                  </a:cubicBezTo>
                  <a:cubicBezTo>
                    <a:pt x="1856" y="464"/>
                    <a:pt x="1441" y="0"/>
                    <a:pt x="92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25;p36">
              <a:extLst>
                <a:ext uri="{FF2B5EF4-FFF2-40B4-BE49-F238E27FC236}">
                  <a16:creationId xmlns:a16="http://schemas.microsoft.com/office/drawing/2014/main" id="{9C418AA5-74D2-4359-96B4-8ED30551FC06}"/>
                </a:ext>
              </a:extLst>
            </p:cNvPr>
            <p:cNvSpPr/>
            <p:nvPr/>
          </p:nvSpPr>
          <p:spPr>
            <a:xfrm>
              <a:off x="3450050" y="1752075"/>
              <a:ext cx="60075" cy="40625"/>
            </a:xfrm>
            <a:custGeom>
              <a:avLst/>
              <a:gdLst/>
              <a:ahLst/>
              <a:cxnLst/>
              <a:rect l="l" t="t" r="r" b="b"/>
              <a:pathLst>
                <a:path w="2403" h="1625" extrusionOk="0">
                  <a:moveTo>
                    <a:pt x="1202" y="0"/>
                  </a:moveTo>
                  <a:cubicBezTo>
                    <a:pt x="539" y="0"/>
                    <a:pt x="1" y="539"/>
                    <a:pt x="1" y="1201"/>
                  </a:cubicBezTo>
                  <a:cubicBezTo>
                    <a:pt x="1" y="1435"/>
                    <a:pt x="190" y="1625"/>
                    <a:pt x="425" y="1625"/>
                  </a:cubicBezTo>
                  <a:cubicBezTo>
                    <a:pt x="657" y="1625"/>
                    <a:pt x="848" y="1435"/>
                    <a:pt x="848" y="1201"/>
                  </a:cubicBezTo>
                  <a:cubicBezTo>
                    <a:pt x="848" y="1006"/>
                    <a:pt x="1006" y="848"/>
                    <a:pt x="1202" y="848"/>
                  </a:cubicBezTo>
                  <a:cubicBezTo>
                    <a:pt x="1397" y="848"/>
                    <a:pt x="1555" y="1006"/>
                    <a:pt x="1555" y="1201"/>
                  </a:cubicBezTo>
                  <a:cubicBezTo>
                    <a:pt x="1555" y="1435"/>
                    <a:pt x="1746" y="1625"/>
                    <a:pt x="1979" y="1625"/>
                  </a:cubicBezTo>
                  <a:cubicBezTo>
                    <a:pt x="2213" y="1625"/>
                    <a:pt x="2402" y="1435"/>
                    <a:pt x="2402" y="1201"/>
                  </a:cubicBezTo>
                  <a:cubicBezTo>
                    <a:pt x="2402" y="539"/>
                    <a:pt x="1864" y="0"/>
                    <a:pt x="120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26;p36">
              <a:extLst>
                <a:ext uri="{FF2B5EF4-FFF2-40B4-BE49-F238E27FC236}">
                  <a16:creationId xmlns:a16="http://schemas.microsoft.com/office/drawing/2014/main" id="{9E45B743-318C-44AA-BC4E-FBDEEAD71093}"/>
                </a:ext>
              </a:extLst>
            </p:cNvPr>
            <p:cNvSpPr/>
            <p:nvPr/>
          </p:nvSpPr>
          <p:spPr>
            <a:xfrm>
              <a:off x="3604100" y="1752075"/>
              <a:ext cx="60075" cy="40625"/>
            </a:xfrm>
            <a:custGeom>
              <a:avLst/>
              <a:gdLst/>
              <a:ahLst/>
              <a:cxnLst/>
              <a:rect l="l" t="t" r="r" b="b"/>
              <a:pathLst>
                <a:path w="2403" h="1625" extrusionOk="0">
                  <a:moveTo>
                    <a:pt x="1201" y="0"/>
                  </a:moveTo>
                  <a:cubicBezTo>
                    <a:pt x="539" y="0"/>
                    <a:pt x="1" y="539"/>
                    <a:pt x="1" y="1201"/>
                  </a:cubicBezTo>
                  <a:cubicBezTo>
                    <a:pt x="1" y="1435"/>
                    <a:pt x="190" y="1625"/>
                    <a:pt x="424" y="1625"/>
                  </a:cubicBezTo>
                  <a:cubicBezTo>
                    <a:pt x="657" y="1625"/>
                    <a:pt x="848" y="1435"/>
                    <a:pt x="848" y="1201"/>
                  </a:cubicBezTo>
                  <a:cubicBezTo>
                    <a:pt x="848" y="1006"/>
                    <a:pt x="1006" y="848"/>
                    <a:pt x="1201" y="848"/>
                  </a:cubicBezTo>
                  <a:cubicBezTo>
                    <a:pt x="1397" y="848"/>
                    <a:pt x="1555" y="1006"/>
                    <a:pt x="1555" y="1201"/>
                  </a:cubicBezTo>
                  <a:cubicBezTo>
                    <a:pt x="1555" y="1435"/>
                    <a:pt x="1746" y="1625"/>
                    <a:pt x="1978" y="1625"/>
                  </a:cubicBezTo>
                  <a:cubicBezTo>
                    <a:pt x="2212" y="1625"/>
                    <a:pt x="2402" y="1435"/>
                    <a:pt x="2402" y="1201"/>
                  </a:cubicBezTo>
                  <a:cubicBezTo>
                    <a:pt x="2402" y="539"/>
                    <a:pt x="1863" y="0"/>
                    <a:pt x="120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AF5C9FB-BF79-4253-8FA4-EF4070D3712B}"/>
              </a:ext>
            </a:extLst>
          </p:cNvPr>
          <p:cNvGrpSpPr/>
          <p:nvPr/>
        </p:nvGrpSpPr>
        <p:grpSpPr>
          <a:xfrm>
            <a:off x="4271712" y="1338077"/>
            <a:ext cx="3839585" cy="3016209"/>
            <a:chOff x="4504063" y="2646415"/>
            <a:chExt cx="1083435" cy="1106976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8B9A178-95A5-41E0-8204-1B3E38717539}"/>
                </a:ext>
              </a:extLst>
            </p:cNvPr>
            <p:cNvGrpSpPr/>
            <p:nvPr/>
          </p:nvGrpSpPr>
          <p:grpSpPr>
            <a:xfrm>
              <a:off x="4504063" y="2802690"/>
              <a:ext cx="1006549" cy="673395"/>
              <a:chOff x="6932428" y="2799907"/>
              <a:chExt cx="1415744" cy="630864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D6784E0F-A417-4C68-818B-76DC11B99BAC}"/>
                  </a:ext>
                </a:extLst>
              </p:cNvPr>
              <p:cNvCxnSpPr/>
              <p:nvPr/>
            </p:nvCxnSpPr>
            <p:spPr>
              <a:xfrm>
                <a:off x="6932428" y="2799907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5E842A1B-A5D8-471F-866D-162EAC383BA4}"/>
                  </a:ext>
                </a:extLst>
              </p:cNvPr>
              <p:cNvCxnSpPr/>
              <p:nvPr/>
            </p:nvCxnSpPr>
            <p:spPr>
              <a:xfrm>
                <a:off x="6932428" y="3430771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FCC2D0C2-0DDF-482A-9E3D-7650467533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2428" y="3115340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ED46204-67D1-4CDD-B901-0CA1A22EA07B}"/>
                </a:ext>
              </a:extLst>
            </p:cNvPr>
            <p:cNvSpPr txBox="1"/>
            <p:nvPr/>
          </p:nvSpPr>
          <p:spPr>
            <a:xfrm>
              <a:off x="4537955" y="2646415"/>
              <a:ext cx="1049543" cy="1106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0" dirty="0">
                  <a:latin typeface="Print Bold" panose="02000000000000000000" pitchFamily="2" charset="0"/>
                </a:rPr>
                <a:t>one</a:t>
              </a:r>
            </a:p>
          </p:txBody>
        </p:sp>
      </p:grpSp>
      <p:grpSp>
        <p:nvGrpSpPr>
          <p:cNvPr id="87" name="Google Shape;651;p34">
            <a:extLst>
              <a:ext uri="{FF2B5EF4-FFF2-40B4-BE49-F238E27FC236}">
                <a16:creationId xmlns:a16="http://schemas.microsoft.com/office/drawing/2014/main" id="{65436D96-C212-4C72-86AE-140A8C179EA5}"/>
              </a:ext>
            </a:extLst>
          </p:cNvPr>
          <p:cNvGrpSpPr/>
          <p:nvPr/>
        </p:nvGrpSpPr>
        <p:grpSpPr>
          <a:xfrm rot="10578731">
            <a:off x="4173697" y="775755"/>
            <a:ext cx="644507" cy="952054"/>
            <a:chOff x="3180240" y="1002034"/>
            <a:chExt cx="644507" cy="952054"/>
          </a:xfrm>
        </p:grpSpPr>
        <p:sp>
          <p:nvSpPr>
            <p:cNvPr id="88" name="Google Shape;652;p34">
              <a:extLst>
                <a:ext uri="{FF2B5EF4-FFF2-40B4-BE49-F238E27FC236}">
                  <a16:creationId xmlns:a16="http://schemas.microsoft.com/office/drawing/2014/main" id="{A9B905CF-E039-4648-BD60-7B583D062D50}"/>
                </a:ext>
              </a:extLst>
            </p:cNvPr>
            <p:cNvSpPr/>
            <p:nvPr/>
          </p:nvSpPr>
          <p:spPr>
            <a:xfrm rot="-9550392">
              <a:off x="3618104" y="1025020"/>
              <a:ext cx="171460" cy="229416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53;p34">
              <a:extLst>
                <a:ext uri="{FF2B5EF4-FFF2-40B4-BE49-F238E27FC236}">
                  <a16:creationId xmlns:a16="http://schemas.microsoft.com/office/drawing/2014/main" id="{C2C4EBD0-B21D-4488-9540-5C34123AB03C}"/>
                </a:ext>
              </a:extLst>
            </p:cNvPr>
            <p:cNvSpPr/>
            <p:nvPr/>
          </p:nvSpPr>
          <p:spPr>
            <a:xfrm rot="-9550392">
              <a:off x="3352244" y="1124777"/>
              <a:ext cx="292375" cy="769908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54;p34">
              <a:extLst>
                <a:ext uri="{FF2B5EF4-FFF2-40B4-BE49-F238E27FC236}">
                  <a16:creationId xmlns:a16="http://schemas.microsoft.com/office/drawing/2014/main" id="{745BDCBF-7076-451A-A580-9ECBA5BE117D}"/>
                </a:ext>
              </a:extLst>
            </p:cNvPr>
            <p:cNvSpPr/>
            <p:nvPr/>
          </p:nvSpPr>
          <p:spPr>
            <a:xfrm rot="-9550392">
              <a:off x="3708177" y="1036830"/>
              <a:ext cx="81660" cy="77022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55;p34">
              <a:extLst>
                <a:ext uri="{FF2B5EF4-FFF2-40B4-BE49-F238E27FC236}">
                  <a16:creationId xmlns:a16="http://schemas.microsoft.com/office/drawing/2014/main" id="{B35136E9-0685-424E-9D38-F829614A1C5F}"/>
                </a:ext>
              </a:extLst>
            </p:cNvPr>
            <p:cNvSpPr/>
            <p:nvPr/>
          </p:nvSpPr>
          <p:spPr>
            <a:xfrm rot="-9550392">
              <a:off x="3189937" y="1837761"/>
              <a:ext cx="178770" cy="87402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56;p34">
              <a:extLst>
                <a:ext uri="{FF2B5EF4-FFF2-40B4-BE49-F238E27FC236}">
                  <a16:creationId xmlns:a16="http://schemas.microsoft.com/office/drawing/2014/main" id="{7C926FAF-27A9-4213-A9BC-0C9FC2D8D0A5}"/>
                </a:ext>
              </a:extLst>
            </p:cNvPr>
            <p:cNvSpPr/>
            <p:nvPr/>
          </p:nvSpPr>
          <p:spPr>
            <a:xfrm rot="-9550392">
              <a:off x="3208839" y="1785021"/>
              <a:ext cx="202566" cy="91036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57;p34">
              <a:extLst>
                <a:ext uri="{FF2B5EF4-FFF2-40B4-BE49-F238E27FC236}">
                  <a16:creationId xmlns:a16="http://schemas.microsoft.com/office/drawing/2014/main" id="{213F6EA4-ADE2-4240-94DF-B7F880BD409E}"/>
                </a:ext>
              </a:extLst>
            </p:cNvPr>
            <p:cNvSpPr/>
            <p:nvPr/>
          </p:nvSpPr>
          <p:spPr>
            <a:xfrm rot="-9550392">
              <a:off x="3237015" y="1833172"/>
              <a:ext cx="146196" cy="34325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58;p34">
              <a:extLst>
                <a:ext uri="{FF2B5EF4-FFF2-40B4-BE49-F238E27FC236}">
                  <a16:creationId xmlns:a16="http://schemas.microsoft.com/office/drawing/2014/main" id="{665DB324-F25F-4148-AD43-51B394EA9A9E}"/>
                </a:ext>
              </a:extLst>
            </p:cNvPr>
            <p:cNvSpPr/>
            <p:nvPr/>
          </p:nvSpPr>
          <p:spPr>
            <a:xfrm rot="-9550392">
              <a:off x="3233643" y="1797051"/>
              <a:ext cx="146179" cy="34317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59;p34">
              <a:extLst>
                <a:ext uri="{FF2B5EF4-FFF2-40B4-BE49-F238E27FC236}">
                  <a16:creationId xmlns:a16="http://schemas.microsoft.com/office/drawing/2014/main" id="{5257DA13-D56C-459A-B240-27A8A6626371}"/>
                </a:ext>
              </a:extLst>
            </p:cNvPr>
            <p:cNvSpPr/>
            <p:nvPr/>
          </p:nvSpPr>
          <p:spPr>
            <a:xfrm rot="-9550392">
              <a:off x="3469194" y="1172228"/>
              <a:ext cx="123370" cy="681361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60;p34">
              <a:extLst>
                <a:ext uri="{FF2B5EF4-FFF2-40B4-BE49-F238E27FC236}">
                  <a16:creationId xmlns:a16="http://schemas.microsoft.com/office/drawing/2014/main" id="{7641D798-357A-4E14-A050-FEF827C954BB}"/>
                </a:ext>
              </a:extLst>
            </p:cNvPr>
            <p:cNvSpPr/>
            <p:nvPr/>
          </p:nvSpPr>
          <p:spPr>
            <a:xfrm rot="-9550392">
              <a:off x="3417392" y="1141834"/>
              <a:ext cx="123370" cy="681345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61;p34">
              <a:extLst>
                <a:ext uri="{FF2B5EF4-FFF2-40B4-BE49-F238E27FC236}">
                  <a16:creationId xmlns:a16="http://schemas.microsoft.com/office/drawing/2014/main" id="{8B7162B5-409B-4EB7-96E0-14890FA59F4E}"/>
                </a:ext>
              </a:extLst>
            </p:cNvPr>
            <p:cNvSpPr/>
            <p:nvPr/>
          </p:nvSpPr>
          <p:spPr>
            <a:xfrm rot="-9550392">
              <a:off x="3540548" y="1213687"/>
              <a:ext cx="44614" cy="151580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62;p34">
              <a:extLst>
                <a:ext uri="{FF2B5EF4-FFF2-40B4-BE49-F238E27FC236}">
                  <a16:creationId xmlns:a16="http://schemas.microsoft.com/office/drawing/2014/main" id="{B432BC90-7033-43B2-ABB8-60693197120D}"/>
                </a:ext>
              </a:extLst>
            </p:cNvPr>
            <p:cNvSpPr/>
            <p:nvPr/>
          </p:nvSpPr>
          <p:spPr>
            <a:xfrm rot="-9550392">
              <a:off x="3502686" y="1363468"/>
              <a:ext cx="21423" cy="18917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23457E-7 L 0.38593 0.0129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>
          <a:extLst>
            <a:ext uri="{FF2B5EF4-FFF2-40B4-BE49-F238E27FC236}">
              <a16:creationId xmlns:a16="http://schemas.microsoft.com/office/drawing/2014/main" id="{EC7EBADE-37BF-22E3-CED4-FF1E0ADAE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>
            <a:extLst>
              <a:ext uri="{FF2B5EF4-FFF2-40B4-BE49-F238E27FC236}">
                <a16:creationId xmlns:a16="http://schemas.microsoft.com/office/drawing/2014/main" id="{F40F2CDE-CF96-05E6-6616-D75DBCE78E9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describe the topic of the section here</a:t>
            </a:r>
            <a:endParaRPr dirty="0"/>
          </a:p>
        </p:txBody>
      </p:sp>
      <p:grpSp>
        <p:nvGrpSpPr>
          <p:cNvPr id="606" name="Google Shape;606;p34">
            <a:extLst>
              <a:ext uri="{FF2B5EF4-FFF2-40B4-BE49-F238E27FC236}">
                <a16:creationId xmlns:a16="http://schemas.microsoft.com/office/drawing/2014/main" id="{43045075-4CF0-51AA-2EA0-A2AE3153FEDA}"/>
              </a:ext>
            </a:extLst>
          </p:cNvPr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607" name="Google Shape;607;p34">
              <a:extLst>
                <a:ext uri="{FF2B5EF4-FFF2-40B4-BE49-F238E27FC236}">
                  <a16:creationId xmlns:a16="http://schemas.microsoft.com/office/drawing/2014/main" id="{9B14542F-840F-2B24-41AC-AA74507A1126}"/>
                </a:ext>
              </a:extLst>
            </p:cNvPr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>
              <a:extLst>
                <a:ext uri="{FF2B5EF4-FFF2-40B4-BE49-F238E27FC236}">
                  <a16:creationId xmlns:a16="http://schemas.microsoft.com/office/drawing/2014/main" id="{17054491-FF75-79A5-0233-C49E82362730}"/>
                </a:ext>
              </a:extLst>
            </p:cNvPr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4">
            <a:extLst>
              <a:ext uri="{FF2B5EF4-FFF2-40B4-BE49-F238E27FC236}">
                <a16:creationId xmlns:a16="http://schemas.microsoft.com/office/drawing/2014/main" id="{1C6B37F0-A88B-B2E0-A2EC-A3A818257020}"/>
              </a:ext>
            </a:extLst>
          </p:cNvPr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>
              <a:extLst>
                <a:ext uri="{FF2B5EF4-FFF2-40B4-BE49-F238E27FC236}">
                  <a16:creationId xmlns:a16="http://schemas.microsoft.com/office/drawing/2014/main" id="{DD68E3A7-1FD8-700F-CA05-EF7A4AEE60DD}"/>
                </a:ext>
              </a:extLst>
            </p:cNvPr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>
              <a:extLst>
                <a:ext uri="{FF2B5EF4-FFF2-40B4-BE49-F238E27FC236}">
                  <a16:creationId xmlns:a16="http://schemas.microsoft.com/office/drawing/2014/main" id="{994B4032-1D7E-C8A0-8D3D-0F74997ACC0D}"/>
                </a:ext>
              </a:extLst>
            </p:cNvPr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>
            <a:extLst>
              <a:ext uri="{FF2B5EF4-FFF2-40B4-BE49-F238E27FC236}">
                <a16:creationId xmlns:a16="http://schemas.microsoft.com/office/drawing/2014/main" id="{34424B68-3AEB-53CB-B99C-C7689FC2DE8C}"/>
              </a:ext>
            </a:extLst>
          </p:cNvPr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>
              <a:extLst>
                <a:ext uri="{FF2B5EF4-FFF2-40B4-BE49-F238E27FC236}">
                  <a16:creationId xmlns:a16="http://schemas.microsoft.com/office/drawing/2014/main" id="{34D815B6-1239-76E2-A413-90B151669E9C}"/>
                </a:ext>
              </a:extLst>
            </p:cNvPr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>
              <a:extLst>
                <a:ext uri="{FF2B5EF4-FFF2-40B4-BE49-F238E27FC236}">
                  <a16:creationId xmlns:a16="http://schemas.microsoft.com/office/drawing/2014/main" id="{B959C98F-D693-8AED-44B2-5EBAF6A7B526}"/>
                </a:ext>
              </a:extLst>
            </p:cNvPr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4">
            <a:extLst>
              <a:ext uri="{FF2B5EF4-FFF2-40B4-BE49-F238E27FC236}">
                <a16:creationId xmlns:a16="http://schemas.microsoft.com/office/drawing/2014/main" id="{2B499854-1350-782D-BD4B-3EBE7BA93D19}"/>
              </a:ext>
            </a:extLst>
          </p:cNvPr>
          <p:cNvGrpSpPr/>
          <p:nvPr/>
        </p:nvGrpSpPr>
        <p:grpSpPr>
          <a:xfrm rot="10800000" flipH="1">
            <a:off x="8359374" y="3958961"/>
            <a:ext cx="64625" cy="644529"/>
            <a:chOff x="14673982" y="2858851"/>
            <a:chExt cx="73781" cy="735848"/>
          </a:xfrm>
        </p:grpSpPr>
        <p:sp>
          <p:nvSpPr>
            <p:cNvPr id="616" name="Google Shape;616;p34">
              <a:extLst>
                <a:ext uri="{FF2B5EF4-FFF2-40B4-BE49-F238E27FC236}">
                  <a16:creationId xmlns:a16="http://schemas.microsoft.com/office/drawing/2014/main" id="{7F80A52F-D22F-E70D-5D77-BB5025622FEA}"/>
                </a:ext>
              </a:extLst>
            </p:cNvPr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>
              <a:extLst>
                <a:ext uri="{FF2B5EF4-FFF2-40B4-BE49-F238E27FC236}">
                  <a16:creationId xmlns:a16="http://schemas.microsoft.com/office/drawing/2014/main" id="{0C75D51C-B520-E960-5B37-2E507429406D}"/>
                </a:ext>
              </a:extLst>
            </p:cNvPr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2966FB6-6F68-4A21-2467-185F5411ED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3" t="54238" r="10787" b="23029"/>
          <a:stretch/>
        </p:blipFill>
        <p:spPr>
          <a:xfrm>
            <a:off x="1176466" y="823077"/>
            <a:ext cx="7785849" cy="328903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ED5CCC0-37EB-B338-2E57-345441A70AB4}"/>
              </a:ext>
            </a:extLst>
          </p:cNvPr>
          <p:cNvSpPr txBox="1"/>
          <p:nvPr/>
        </p:nvSpPr>
        <p:spPr>
          <a:xfrm>
            <a:off x="1989205" y="732686"/>
            <a:ext cx="18841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rgbClr val="002060"/>
                </a:solidFill>
                <a:latin typeface="Print Bold" panose="02000000000000000000" pitchFamily="2" charset="0"/>
              </a:rPr>
              <a:t>six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117FD4-7F72-8C78-5276-8D50DA07F4BF}"/>
              </a:ext>
            </a:extLst>
          </p:cNvPr>
          <p:cNvSpPr txBox="1"/>
          <p:nvPr/>
        </p:nvSpPr>
        <p:spPr>
          <a:xfrm>
            <a:off x="1977300" y="1532719"/>
            <a:ext cx="18841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rgbClr val="002060"/>
                </a:solidFill>
                <a:latin typeface="Print Bold" panose="02000000000000000000" pitchFamily="2" charset="0"/>
              </a:rPr>
              <a:t>seven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CDDD5C-57BA-695C-6C91-50607F2C22DE}"/>
              </a:ext>
            </a:extLst>
          </p:cNvPr>
          <p:cNvSpPr txBox="1"/>
          <p:nvPr/>
        </p:nvSpPr>
        <p:spPr>
          <a:xfrm>
            <a:off x="1751076" y="2322830"/>
            <a:ext cx="18841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rgbClr val="002060"/>
                </a:solidFill>
                <a:latin typeface="Print Bold" panose="02000000000000000000" pitchFamily="2" charset="0"/>
              </a:rPr>
              <a:t> eight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A544A4-E3E9-9300-31F3-A9BDE91A06A1}"/>
              </a:ext>
            </a:extLst>
          </p:cNvPr>
          <p:cNvSpPr txBox="1"/>
          <p:nvPr/>
        </p:nvSpPr>
        <p:spPr>
          <a:xfrm>
            <a:off x="1801084" y="3127230"/>
            <a:ext cx="18841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rgbClr val="002060"/>
                </a:solidFill>
                <a:latin typeface="Print Bold" panose="02000000000000000000" pitchFamily="2" charset="0"/>
              </a:rPr>
              <a:t> nine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39E332-A19D-565C-78F7-6940A63835CF}"/>
              </a:ext>
            </a:extLst>
          </p:cNvPr>
          <p:cNvSpPr txBox="1"/>
          <p:nvPr/>
        </p:nvSpPr>
        <p:spPr>
          <a:xfrm>
            <a:off x="4277803" y="749312"/>
            <a:ext cx="215624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six</a:t>
            </a:r>
            <a:r>
              <a:rPr lang="en-US" sz="5500" dirty="0">
                <a:solidFill>
                  <a:srgbClr val="007033"/>
                </a:solidFill>
                <a:latin typeface="Print Bold" panose="02000000000000000000" pitchFamily="2" charset="0"/>
              </a:rPr>
              <a:t>teen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F927F9-7A80-12ED-1368-507C046EB82B}"/>
              </a:ext>
            </a:extLst>
          </p:cNvPr>
          <p:cNvSpPr txBox="1"/>
          <p:nvPr/>
        </p:nvSpPr>
        <p:spPr>
          <a:xfrm>
            <a:off x="4263945" y="1555801"/>
            <a:ext cx="280772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2060"/>
                </a:solidFill>
                <a:latin typeface="Print Bold" panose="02000000000000000000" pitchFamily="2" charset="0"/>
              </a:rPr>
              <a:t>seven</a:t>
            </a:r>
            <a:r>
              <a:rPr lang="en-US" sz="4500" dirty="0">
                <a:solidFill>
                  <a:srgbClr val="007033"/>
                </a:solidFill>
                <a:latin typeface="Print Bold" panose="02000000000000000000" pitchFamily="2" charset="0"/>
              </a:rPr>
              <a:t>teen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DB8DA3-EAF3-614C-986C-90EE47CED9B9}"/>
              </a:ext>
            </a:extLst>
          </p:cNvPr>
          <p:cNvSpPr txBox="1"/>
          <p:nvPr/>
        </p:nvSpPr>
        <p:spPr>
          <a:xfrm>
            <a:off x="4300787" y="2331690"/>
            <a:ext cx="280772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2060"/>
                </a:solidFill>
                <a:latin typeface="Print Bold" panose="02000000000000000000" pitchFamily="2" charset="0"/>
              </a:rPr>
              <a:t>eigh</a:t>
            </a:r>
            <a:r>
              <a:rPr lang="en-US" sz="4500" dirty="0">
                <a:solidFill>
                  <a:srgbClr val="007033"/>
                </a:solidFill>
                <a:latin typeface="Print Bold" panose="02000000000000000000" pitchFamily="2" charset="0"/>
              </a:rPr>
              <a:t>teen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D61A39-4CA1-05D1-5FFC-85CACAC83990}"/>
              </a:ext>
            </a:extLst>
          </p:cNvPr>
          <p:cNvSpPr txBox="1"/>
          <p:nvPr/>
        </p:nvSpPr>
        <p:spPr>
          <a:xfrm>
            <a:off x="4300787" y="3107915"/>
            <a:ext cx="280772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2060"/>
                </a:solidFill>
                <a:latin typeface="Print Bold" panose="02000000000000000000" pitchFamily="2" charset="0"/>
              </a:rPr>
              <a:t>nine</a:t>
            </a:r>
            <a:r>
              <a:rPr lang="en-US" sz="4500" dirty="0">
                <a:solidFill>
                  <a:srgbClr val="007033"/>
                </a:solidFill>
                <a:latin typeface="Print Bold" panose="02000000000000000000" pitchFamily="2" charset="0"/>
              </a:rPr>
              <a:t>teen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5233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>
          <a:extLst>
            <a:ext uri="{FF2B5EF4-FFF2-40B4-BE49-F238E27FC236}">
              <a16:creationId xmlns:a16="http://schemas.microsoft.com/office/drawing/2014/main" id="{28D6329E-CE1B-71F9-FB4A-A1A3D905A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>
            <a:extLst>
              <a:ext uri="{FF2B5EF4-FFF2-40B4-BE49-F238E27FC236}">
                <a16:creationId xmlns:a16="http://schemas.microsoft.com/office/drawing/2014/main" id="{F8273DFD-60E1-C2F2-2EF5-3A5EC5D4143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describe the topic of the section here</a:t>
            </a:r>
            <a:endParaRPr dirty="0"/>
          </a:p>
        </p:txBody>
      </p:sp>
      <p:grpSp>
        <p:nvGrpSpPr>
          <p:cNvPr id="606" name="Google Shape;606;p34">
            <a:extLst>
              <a:ext uri="{FF2B5EF4-FFF2-40B4-BE49-F238E27FC236}">
                <a16:creationId xmlns:a16="http://schemas.microsoft.com/office/drawing/2014/main" id="{D302819E-4C04-A148-8572-881EF484A2D0}"/>
              </a:ext>
            </a:extLst>
          </p:cNvPr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607" name="Google Shape;607;p34">
              <a:extLst>
                <a:ext uri="{FF2B5EF4-FFF2-40B4-BE49-F238E27FC236}">
                  <a16:creationId xmlns:a16="http://schemas.microsoft.com/office/drawing/2014/main" id="{C7B1998C-DDFB-3BBE-87C7-5BBF10038CEE}"/>
                </a:ext>
              </a:extLst>
            </p:cNvPr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>
              <a:extLst>
                <a:ext uri="{FF2B5EF4-FFF2-40B4-BE49-F238E27FC236}">
                  <a16:creationId xmlns:a16="http://schemas.microsoft.com/office/drawing/2014/main" id="{AF6ED3D2-E29E-1D73-CA01-7C235EC65ADD}"/>
                </a:ext>
              </a:extLst>
            </p:cNvPr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4">
            <a:extLst>
              <a:ext uri="{FF2B5EF4-FFF2-40B4-BE49-F238E27FC236}">
                <a16:creationId xmlns:a16="http://schemas.microsoft.com/office/drawing/2014/main" id="{63A0ADE5-F3CB-BBB8-9C64-2DD9ACF5CC38}"/>
              </a:ext>
            </a:extLst>
          </p:cNvPr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>
              <a:extLst>
                <a:ext uri="{FF2B5EF4-FFF2-40B4-BE49-F238E27FC236}">
                  <a16:creationId xmlns:a16="http://schemas.microsoft.com/office/drawing/2014/main" id="{2FD4150E-E5D4-2068-044C-30DC81D698BE}"/>
                </a:ext>
              </a:extLst>
            </p:cNvPr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>
              <a:extLst>
                <a:ext uri="{FF2B5EF4-FFF2-40B4-BE49-F238E27FC236}">
                  <a16:creationId xmlns:a16="http://schemas.microsoft.com/office/drawing/2014/main" id="{1CF9EBEF-F147-BC76-E5B3-DB4FFD5899F6}"/>
                </a:ext>
              </a:extLst>
            </p:cNvPr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>
            <a:extLst>
              <a:ext uri="{FF2B5EF4-FFF2-40B4-BE49-F238E27FC236}">
                <a16:creationId xmlns:a16="http://schemas.microsoft.com/office/drawing/2014/main" id="{FBF4ED0C-271A-DCCF-F243-06F194F0417C}"/>
              </a:ext>
            </a:extLst>
          </p:cNvPr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>
              <a:extLst>
                <a:ext uri="{FF2B5EF4-FFF2-40B4-BE49-F238E27FC236}">
                  <a16:creationId xmlns:a16="http://schemas.microsoft.com/office/drawing/2014/main" id="{E1B99D88-5ACF-8C3B-C6B9-E4B9BCFD33DF}"/>
                </a:ext>
              </a:extLst>
            </p:cNvPr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>
              <a:extLst>
                <a:ext uri="{FF2B5EF4-FFF2-40B4-BE49-F238E27FC236}">
                  <a16:creationId xmlns:a16="http://schemas.microsoft.com/office/drawing/2014/main" id="{D5FDB346-A17C-D7B2-3C1A-BD2F1DFA9AF0}"/>
                </a:ext>
              </a:extLst>
            </p:cNvPr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4">
            <a:extLst>
              <a:ext uri="{FF2B5EF4-FFF2-40B4-BE49-F238E27FC236}">
                <a16:creationId xmlns:a16="http://schemas.microsoft.com/office/drawing/2014/main" id="{CE2C53D2-4B7C-AD78-DDF6-0CC6CC0E1474}"/>
              </a:ext>
            </a:extLst>
          </p:cNvPr>
          <p:cNvGrpSpPr/>
          <p:nvPr/>
        </p:nvGrpSpPr>
        <p:grpSpPr>
          <a:xfrm rot="10800000" flipH="1">
            <a:off x="8359374" y="3958961"/>
            <a:ext cx="64625" cy="644529"/>
            <a:chOff x="14673982" y="2858851"/>
            <a:chExt cx="73781" cy="735848"/>
          </a:xfrm>
        </p:grpSpPr>
        <p:sp>
          <p:nvSpPr>
            <p:cNvPr id="616" name="Google Shape;616;p34">
              <a:extLst>
                <a:ext uri="{FF2B5EF4-FFF2-40B4-BE49-F238E27FC236}">
                  <a16:creationId xmlns:a16="http://schemas.microsoft.com/office/drawing/2014/main" id="{29FAD31B-1897-BA22-1D91-D70BFED530D5}"/>
                </a:ext>
              </a:extLst>
            </p:cNvPr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>
              <a:extLst>
                <a:ext uri="{FF2B5EF4-FFF2-40B4-BE49-F238E27FC236}">
                  <a16:creationId xmlns:a16="http://schemas.microsoft.com/office/drawing/2014/main" id="{316F2F3F-FCBB-2065-7FEA-67ED11E0FAA9}"/>
                </a:ext>
              </a:extLst>
            </p:cNvPr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9AAEBC4-288D-D6E3-A618-C343103E4D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95" t="23751" r="10220" b="23029"/>
          <a:stretch/>
        </p:blipFill>
        <p:spPr>
          <a:xfrm>
            <a:off x="2401094" y="198198"/>
            <a:ext cx="4893469" cy="47471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2874A8-E9B2-6566-CC18-FCE7A578E994}"/>
              </a:ext>
            </a:extLst>
          </p:cNvPr>
          <p:cNvSpPr txBox="1"/>
          <p:nvPr/>
        </p:nvSpPr>
        <p:spPr>
          <a:xfrm>
            <a:off x="3007519" y="369440"/>
            <a:ext cx="97869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002060"/>
                </a:solidFill>
                <a:latin typeface="Print Bold" panose="02000000000000000000" pitchFamily="2" charset="0"/>
              </a:rPr>
              <a:t>one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8666A9-74D3-D1A8-EC1F-DD1CAC2FC903}"/>
              </a:ext>
            </a:extLst>
          </p:cNvPr>
          <p:cNvSpPr txBox="1"/>
          <p:nvPr/>
        </p:nvSpPr>
        <p:spPr>
          <a:xfrm>
            <a:off x="3024192" y="856153"/>
            <a:ext cx="97869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002060"/>
                </a:solidFill>
                <a:latin typeface="Print Bold" panose="02000000000000000000" pitchFamily="2" charset="0"/>
              </a:rPr>
              <a:t>two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4D323A-5120-79E7-33BD-18DE2A7EAEFC}"/>
              </a:ext>
            </a:extLst>
          </p:cNvPr>
          <p:cNvSpPr txBox="1"/>
          <p:nvPr/>
        </p:nvSpPr>
        <p:spPr>
          <a:xfrm>
            <a:off x="2893221" y="1357154"/>
            <a:ext cx="107633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002060"/>
                </a:solidFill>
                <a:latin typeface="Print Bold" panose="02000000000000000000" pitchFamily="2" charset="0"/>
              </a:rPr>
              <a:t>three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E00761-2AF8-CC7F-5147-AA4836F86F0D}"/>
              </a:ext>
            </a:extLst>
          </p:cNvPr>
          <p:cNvSpPr txBox="1"/>
          <p:nvPr/>
        </p:nvSpPr>
        <p:spPr>
          <a:xfrm>
            <a:off x="2931326" y="1843867"/>
            <a:ext cx="107633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002060"/>
                </a:solidFill>
                <a:latin typeface="Print Bold" panose="02000000000000000000" pitchFamily="2" charset="0"/>
              </a:rPr>
              <a:t>four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61A954-2FBA-D940-A302-AD01928D3577}"/>
              </a:ext>
            </a:extLst>
          </p:cNvPr>
          <p:cNvSpPr txBox="1"/>
          <p:nvPr/>
        </p:nvSpPr>
        <p:spPr>
          <a:xfrm>
            <a:off x="2924701" y="2347518"/>
            <a:ext cx="107633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002060"/>
                </a:solidFill>
                <a:latin typeface="Print Bold" panose="02000000000000000000" pitchFamily="2" charset="0"/>
              </a:rPr>
              <a:t>five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EF13CA-A02D-484B-6412-437C2F58BB86}"/>
              </a:ext>
            </a:extLst>
          </p:cNvPr>
          <p:cNvSpPr txBox="1"/>
          <p:nvPr/>
        </p:nvSpPr>
        <p:spPr>
          <a:xfrm>
            <a:off x="2938470" y="2853011"/>
            <a:ext cx="107633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002060"/>
                </a:solidFill>
                <a:latin typeface="Print Bold" panose="02000000000000000000" pitchFamily="2" charset="0"/>
              </a:rPr>
              <a:t>six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C1CC6D-C63A-2315-48ED-685A781EA856}"/>
              </a:ext>
            </a:extLst>
          </p:cNvPr>
          <p:cNvSpPr txBox="1"/>
          <p:nvPr/>
        </p:nvSpPr>
        <p:spPr>
          <a:xfrm>
            <a:off x="2821781" y="3344542"/>
            <a:ext cx="116443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002060"/>
                </a:solidFill>
                <a:latin typeface="Print Bold" panose="02000000000000000000" pitchFamily="2" charset="0"/>
              </a:rPr>
              <a:t>seven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12AE7A2-2BC4-C4F4-C1AE-6F4947920E95}"/>
              </a:ext>
            </a:extLst>
          </p:cNvPr>
          <p:cNvSpPr txBox="1"/>
          <p:nvPr/>
        </p:nvSpPr>
        <p:spPr>
          <a:xfrm>
            <a:off x="2859218" y="3831255"/>
            <a:ext cx="116443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002060"/>
                </a:solidFill>
                <a:latin typeface="Print Bold" panose="02000000000000000000" pitchFamily="2" charset="0"/>
              </a:rPr>
              <a:t>eight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5EA8941-AC84-56E4-2C3C-13460EEA13DE}"/>
              </a:ext>
            </a:extLst>
          </p:cNvPr>
          <p:cNvSpPr txBox="1"/>
          <p:nvPr/>
        </p:nvSpPr>
        <p:spPr>
          <a:xfrm>
            <a:off x="2887794" y="4320294"/>
            <a:ext cx="116443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002060"/>
                </a:solidFill>
                <a:latin typeface="Print Bold" panose="02000000000000000000" pitchFamily="2" charset="0"/>
              </a:rPr>
              <a:t>nine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E4218B-923D-2B81-55FA-CE5B4D83F1CB}"/>
              </a:ext>
            </a:extLst>
          </p:cNvPr>
          <p:cNvSpPr txBox="1"/>
          <p:nvPr/>
        </p:nvSpPr>
        <p:spPr>
          <a:xfrm>
            <a:off x="4383590" y="363505"/>
            <a:ext cx="128104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002060"/>
                </a:solidFill>
                <a:latin typeface="Print Bold" panose="02000000000000000000" pitchFamily="2" charset="0"/>
              </a:rPr>
              <a:t>eleven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36D40B-27F7-4DC1-F1DD-46490EF8B465}"/>
              </a:ext>
            </a:extLst>
          </p:cNvPr>
          <p:cNvSpPr txBox="1"/>
          <p:nvPr/>
        </p:nvSpPr>
        <p:spPr>
          <a:xfrm>
            <a:off x="4408576" y="850218"/>
            <a:ext cx="129287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002060"/>
                </a:solidFill>
                <a:latin typeface="Print Bold" panose="02000000000000000000" pitchFamily="2" charset="0"/>
              </a:rPr>
              <a:t>twelve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9A9547-F3DC-62BA-5C75-61CFD45B4701}"/>
              </a:ext>
            </a:extLst>
          </p:cNvPr>
          <p:cNvSpPr txBox="1"/>
          <p:nvPr/>
        </p:nvSpPr>
        <p:spPr>
          <a:xfrm>
            <a:off x="4344109" y="1392784"/>
            <a:ext cx="1582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Print Bold" panose="02000000000000000000" pitchFamily="2" charset="0"/>
              </a:rPr>
              <a:t>thirteen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81BC85-805C-BCEF-E4BF-CF4F6EDA193F}"/>
              </a:ext>
            </a:extLst>
          </p:cNvPr>
          <p:cNvSpPr txBox="1"/>
          <p:nvPr/>
        </p:nvSpPr>
        <p:spPr>
          <a:xfrm>
            <a:off x="4348962" y="1871184"/>
            <a:ext cx="15828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  <a:latin typeface="Print Bold" panose="02000000000000000000" pitchFamily="2" charset="0"/>
              </a:rPr>
              <a:t>fourteen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22D449-900C-4C15-64E1-B7BE00E93C5F}"/>
              </a:ext>
            </a:extLst>
          </p:cNvPr>
          <p:cNvSpPr txBox="1"/>
          <p:nvPr/>
        </p:nvSpPr>
        <p:spPr>
          <a:xfrm>
            <a:off x="4383903" y="2349896"/>
            <a:ext cx="1317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Print Bold" panose="02000000000000000000" pitchFamily="2" charset="0"/>
              </a:rPr>
              <a:t>fifteen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40D70D-52BC-0D3E-BAE3-D13893BD2C61}"/>
              </a:ext>
            </a:extLst>
          </p:cNvPr>
          <p:cNvSpPr txBox="1"/>
          <p:nvPr/>
        </p:nvSpPr>
        <p:spPr>
          <a:xfrm>
            <a:off x="4381045" y="2847076"/>
            <a:ext cx="140419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002060"/>
                </a:solidFill>
                <a:latin typeface="Print Bold" panose="02000000000000000000" pitchFamily="2" charset="0"/>
              </a:rPr>
              <a:t>sixteen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9390FB-9F80-81D5-75AE-C46776BC3ADA}"/>
              </a:ext>
            </a:extLst>
          </p:cNvPr>
          <p:cNvSpPr txBox="1"/>
          <p:nvPr/>
        </p:nvSpPr>
        <p:spPr>
          <a:xfrm>
            <a:off x="4330860" y="3396798"/>
            <a:ext cx="17374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  <a:latin typeface="Print Bold" panose="02000000000000000000" pitchFamily="2" charset="0"/>
              </a:rPr>
              <a:t>seventeen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CE2BF0-51EA-DA9B-229A-7F1C969FE4F2}"/>
              </a:ext>
            </a:extLst>
          </p:cNvPr>
          <p:cNvSpPr txBox="1"/>
          <p:nvPr/>
        </p:nvSpPr>
        <p:spPr>
          <a:xfrm>
            <a:off x="4359985" y="3850259"/>
            <a:ext cx="17083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  <a:latin typeface="Print Bold" panose="02000000000000000000" pitchFamily="2" charset="0"/>
              </a:rPr>
              <a:t>eighteen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E30A55-AFE6-707E-43E9-C2E60F705BCF}"/>
              </a:ext>
            </a:extLst>
          </p:cNvPr>
          <p:cNvSpPr txBox="1"/>
          <p:nvPr/>
        </p:nvSpPr>
        <p:spPr>
          <a:xfrm>
            <a:off x="4388561" y="4339298"/>
            <a:ext cx="15384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  <a:latin typeface="Print Bold" panose="02000000000000000000" pitchFamily="2" charset="0"/>
              </a:rPr>
              <a:t>nineteen</a:t>
            </a:r>
          </a:p>
        </p:txBody>
      </p:sp>
    </p:spTree>
    <p:extLst>
      <p:ext uri="{BB962C8B-B14F-4D97-AF65-F5344CB8AC3E}">
        <p14:creationId xmlns:p14="http://schemas.microsoft.com/office/powerpoint/2010/main" val="5661659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/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describe the topic of the section here</a:t>
            </a:r>
            <a:endParaRPr dirty="0"/>
          </a:p>
        </p:txBody>
      </p:sp>
      <p:grpSp>
        <p:nvGrpSpPr>
          <p:cNvPr id="606" name="Google Shape;606;p34"/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607" name="Google Shape;607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4"/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/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4"/>
          <p:cNvGrpSpPr/>
          <p:nvPr/>
        </p:nvGrpSpPr>
        <p:grpSpPr>
          <a:xfrm rot="10800000" flipH="1">
            <a:off x="8359374" y="3958961"/>
            <a:ext cx="64625" cy="644529"/>
            <a:chOff x="14673982" y="2858851"/>
            <a:chExt cx="73781" cy="735848"/>
          </a:xfrm>
        </p:grpSpPr>
        <p:sp>
          <p:nvSpPr>
            <p:cNvPr id="616" name="Google Shape;616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AF5C9FB-BF79-4253-8FA4-EF4070D3712B}"/>
              </a:ext>
            </a:extLst>
          </p:cNvPr>
          <p:cNvGrpSpPr/>
          <p:nvPr/>
        </p:nvGrpSpPr>
        <p:grpSpPr>
          <a:xfrm>
            <a:off x="2755557" y="1790538"/>
            <a:ext cx="4509464" cy="2554545"/>
            <a:chOff x="4494068" y="2647302"/>
            <a:chExt cx="1016544" cy="1109816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8B9A178-95A5-41E0-8204-1B3E38717539}"/>
                </a:ext>
              </a:extLst>
            </p:cNvPr>
            <p:cNvGrpSpPr/>
            <p:nvPr/>
          </p:nvGrpSpPr>
          <p:grpSpPr>
            <a:xfrm>
              <a:off x="4504063" y="2802690"/>
              <a:ext cx="1006549" cy="673395"/>
              <a:chOff x="6932428" y="2799907"/>
              <a:chExt cx="1415744" cy="630864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D6784E0F-A417-4C68-818B-76DC11B99BAC}"/>
                  </a:ext>
                </a:extLst>
              </p:cNvPr>
              <p:cNvCxnSpPr/>
              <p:nvPr/>
            </p:nvCxnSpPr>
            <p:spPr>
              <a:xfrm>
                <a:off x="6932428" y="2799907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5E842A1B-A5D8-471F-866D-162EAC383BA4}"/>
                  </a:ext>
                </a:extLst>
              </p:cNvPr>
              <p:cNvCxnSpPr/>
              <p:nvPr/>
            </p:nvCxnSpPr>
            <p:spPr>
              <a:xfrm>
                <a:off x="6932428" y="3430771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FCC2D0C2-0DDF-482A-9E3D-7650467533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2428" y="3115340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ED46204-67D1-4CDD-B901-0CA1A22EA07B}"/>
                </a:ext>
              </a:extLst>
            </p:cNvPr>
            <p:cNvSpPr txBox="1"/>
            <p:nvPr/>
          </p:nvSpPr>
          <p:spPr>
            <a:xfrm>
              <a:off x="4494068" y="2647302"/>
              <a:ext cx="1016544" cy="1109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0" dirty="0">
                  <a:solidFill>
                    <a:srgbClr val="007033"/>
                  </a:solidFill>
                  <a:latin typeface="Print Bold" panose="02000000000000000000" pitchFamily="2" charset="0"/>
                </a:rPr>
                <a:t>ten</a:t>
              </a:r>
            </a:p>
          </p:txBody>
        </p:sp>
      </p:grpSp>
      <p:grpSp>
        <p:nvGrpSpPr>
          <p:cNvPr id="101" name="Google Shape;651;p34">
            <a:extLst>
              <a:ext uri="{FF2B5EF4-FFF2-40B4-BE49-F238E27FC236}">
                <a16:creationId xmlns:a16="http://schemas.microsoft.com/office/drawing/2014/main" id="{39603630-CB73-4DA1-93C6-397765662CC2}"/>
              </a:ext>
            </a:extLst>
          </p:cNvPr>
          <p:cNvGrpSpPr/>
          <p:nvPr/>
        </p:nvGrpSpPr>
        <p:grpSpPr>
          <a:xfrm rot="10578731">
            <a:off x="1251750" y="1992185"/>
            <a:ext cx="644507" cy="952054"/>
            <a:chOff x="3180240" y="1002034"/>
            <a:chExt cx="644507" cy="952054"/>
          </a:xfrm>
        </p:grpSpPr>
        <p:sp>
          <p:nvSpPr>
            <p:cNvPr id="102" name="Google Shape;652;p34">
              <a:extLst>
                <a:ext uri="{FF2B5EF4-FFF2-40B4-BE49-F238E27FC236}">
                  <a16:creationId xmlns:a16="http://schemas.microsoft.com/office/drawing/2014/main" id="{2885690C-C298-423E-9171-855C177CCD0F}"/>
                </a:ext>
              </a:extLst>
            </p:cNvPr>
            <p:cNvSpPr/>
            <p:nvPr/>
          </p:nvSpPr>
          <p:spPr>
            <a:xfrm rot="-9550392">
              <a:off x="3618104" y="1025020"/>
              <a:ext cx="171460" cy="229416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53;p34">
              <a:extLst>
                <a:ext uri="{FF2B5EF4-FFF2-40B4-BE49-F238E27FC236}">
                  <a16:creationId xmlns:a16="http://schemas.microsoft.com/office/drawing/2014/main" id="{0EE9F9BA-CDD1-45C9-A2F2-2FB16B6B63FD}"/>
                </a:ext>
              </a:extLst>
            </p:cNvPr>
            <p:cNvSpPr/>
            <p:nvPr/>
          </p:nvSpPr>
          <p:spPr>
            <a:xfrm rot="-9550392">
              <a:off x="3352244" y="1124777"/>
              <a:ext cx="292375" cy="769908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54;p34">
              <a:extLst>
                <a:ext uri="{FF2B5EF4-FFF2-40B4-BE49-F238E27FC236}">
                  <a16:creationId xmlns:a16="http://schemas.microsoft.com/office/drawing/2014/main" id="{327F2890-47A5-4294-9A16-2929EB763DA9}"/>
                </a:ext>
              </a:extLst>
            </p:cNvPr>
            <p:cNvSpPr/>
            <p:nvPr/>
          </p:nvSpPr>
          <p:spPr>
            <a:xfrm rot="-9550392">
              <a:off x="3708177" y="1036830"/>
              <a:ext cx="81660" cy="77022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55;p34">
              <a:extLst>
                <a:ext uri="{FF2B5EF4-FFF2-40B4-BE49-F238E27FC236}">
                  <a16:creationId xmlns:a16="http://schemas.microsoft.com/office/drawing/2014/main" id="{6A4B179B-2636-474C-81B7-DDB2317482B5}"/>
                </a:ext>
              </a:extLst>
            </p:cNvPr>
            <p:cNvSpPr/>
            <p:nvPr/>
          </p:nvSpPr>
          <p:spPr>
            <a:xfrm rot="-9550392">
              <a:off x="3189937" y="1837761"/>
              <a:ext cx="178770" cy="87402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56;p34">
              <a:extLst>
                <a:ext uri="{FF2B5EF4-FFF2-40B4-BE49-F238E27FC236}">
                  <a16:creationId xmlns:a16="http://schemas.microsoft.com/office/drawing/2014/main" id="{59274475-CA29-4456-8CF4-BCD531BE089F}"/>
                </a:ext>
              </a:extLst>
            </p:cNvPr>
            <p:cNvSpPr/>
            <p:nvPr/>
          </p:nvSpPr>
          <p:spPr>
            <a:xfrm rot="-9550392">
              <a:off x="3208839" y="1785021"/>
              <a:ext cx="202566" cy="91036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57;p34">
              <a:extLst>
                <a:ext uri="{FF2B5EF4-FFF2-40B4-BE49-F238E27FC236}">
                  <a16:creationId xmlns:a16="http://schemas.microsoft.com/office/drawing/2014/main" id="{00A928A9-747C-4C17-8B7B-DDE6F1615151}"/>
                </a:ext>
              </a:extLst>
            </p:cNvPr>
            <p:cNvSpPr/>
            <p:nvPr/>
          </p:nvSpPr>
          <p:spPr>
            <a:xfrm rot="-9550392">
              <a:off x="3237015" y="1833172"/>
              <a:ext cx="146196" cy="34325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58;p34">
              <a:extLst>
                <a:ext uri="{FF2B5EF4-FFF2-40B4-BE49-F238E27FC236}">
                  <a16:creationId xmlns:a16="http://schemas.microsoft.com/office/drawing/2014/main" id="{1A0F83DC-B7B7-4B83-8D2A-C7F9C3A1EA2A}"/>
                </a:ext>
              </a:extLst>
            </p:cNvPr>
            <p:cNvSpPr/>
            <p:nvPr/>
          </p:nvSpPr>
          <p:spPr>
            <a:xfrm rot="-9550392">
              <a:off x="3233643" y="1797051"/>
              <a:ext cx="146179" cy="34317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59;p34">
              <a:extLst>
                <a:ext uri="{FF2B5EF4-FFF2-40B4-BE49-F238E27FC236}">
                  <a16:creationId xmlns:a16="http://schemas.microsoft.com/office/drawing/2014/main" id="{56D2DDE3-8DD6-4557-917E-E7732BEC0E9D}"/>
                </a:ext>
              </a:extLst>
            </p:cNvPr>
            <p:cNvSpPr/>
            <p:nvPr/>
          </p:nvSpPr>
          <p:spPr>
            <a:xfrm rot="-9550392">
              <a:off x="3469194" y="1172228"/>
              <a:ext cx="123370" cy="681361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60;p34">
              <a:extLst>
                <a:ext uri="{FF2B5EF4-FFF2-40B4-BE49-F238E27FC236}">
                  <a16:creationId xmlns:a16="http://schemas.microsoft.com/office/drawing/2014/main" id="{3B48B497-F32D-44B2-8630-2404EEFA5AEC}"/>
                </a:ext>
              </a:extLst>
            </p:cNvPr>
            <p:cNvSpPr/>
            <p:nvPr/>
          </p:nvSpPr>
          <p:spPr>
            <a:xfrm rot="-9550392">
              <a:off x="3417392" y="1141834"/>
              <a:ext cx="123370" cy="681345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61;p34">
              <a:extLst>
                <a:ext uri="{FF2B5EF4-FFF2-40B4-BE49-F238E27FC236}">
                  <a16:creationId xmlns:a16="http://schemas.microsoft.com/office/drawing/2014/main" id="{C6733AF1-980F-4249-A405-BF7A1D4BFD07}"/>
                </a:ext>
              </a:extLst>
            </p:cNvPr>
            <p:cNvSpPr/>
            <p:nvPr/>
          </p:nvSpPr>
          <p:spPr>
            <a:xfrm rot="-9550392">
              <a:off x="3540548" y="1213687"/>
              <a:ext cx="44614" cy="151580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62;p34">
              <a:extLst>
                <a:ext uri="{FF2B5EF4-FFF2-40B4-BE49-F238E27FC236}">
                  <a16:creationId xmlns:a16="http://schemas.microsoft.com/office/drawing/2014/main" id="{C45A8302-1250-4A1E-8C71-3AAABCFADDE2}"/>
                </a:ext>
              </a:extLst>
            </p:cNvPr>
            <p:cNvSpPr/>
            <p:nvPr/>
          </p:nvSpPr>
          <p:spPr>
            <a:xfrm rot="-9550392">
              <a:off x="3502686" y="1363468"/>
              <a:ext cx="21423" cy="18917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81B3ECB-71F5-43F0-9503-017B54F7C9DA}"/>
              </a:ext>
            </a:extLst>
          </p:cNvPr>
          <p:cNvSpPr txBox="1"/>
          <p:nvPr/>
        </p:nvSpPr>
        <p:spPr>
          <a:xfrm>
            <a:off x="3464682" y="336137"/>
            <a:ext cx="24556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chemeClr val="accent1">
                    <a:lumMod val="50000"/>
                  </a:schemeClr>
                </a:solidFill>
                <a:latin typeface="Print Bold" panose="02000000000000000000" pitchFamily="2" charset="0"/>
              </a:rPr>
              <a:t>10</a:t>
            </a:r>
          </a:p>
        </p:txBody>
      </p:sp>
      <p:pic>
        <p:nvPicPr>
          <p:cNvPr id="2050" name="Picture 2" descr="Cute Girl Thinking while Working on Her School Project Stock Vector -  Illustration of reading, homework: 56906028">
            <a:extLst>
              <a:ext uri="{FF2B5EF4-FFF2-40B4-BE49-F238E27FC236}">
                <a16:creationId xmlns:a16="http://schemas.microsoft.com/office/drawing/2014/main" id="{25611BFE-6B0F-4559-9D34-73A6E155E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t="4205" r="4135" b="10095"/>
          <a:stretch/>
        </p:blipFill>
        <p:spPr bwMode="auto">
          <a:xfrm>
            <a:off x="6225751" y="3352124"/>
            <a:ext cx="1780012" cy="176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617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55 0.01327 L 0.76788 0.0126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17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>
          <a:extLst>
            <a:ext uri="{FF2B5EF4-FFF2-40B4-BE49-F238E27FC236}">
              <a16:creationId xmlns:a16="http://schemas.microsoft.com/office/drawing/2014/main" id="{88704D92-251B-BFD8-D2B0-A8E4050E5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>
            <a:extLst>
              <a:ext uri="{FF2B5EF4-FFF2-40B4-BE49-F238E27FC236}">
                <a16:creationId xmlns:a16="http://schemas.microsoft.com/office/drawing/2014/main" id="{BC3ED48C-D5A0-A2FA-5AE1-4F2BF677934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describe the topic of the section here</a:t>
            </a:r>
            <a:endParaRPr dirty="0"/>
          </a:p>
        </p:txBody>
      </p:sp>
      <p:grpSp>
        <p:nvGrpSpPr>
          <p:cNvPr id="606" name="Google Shape;606;p34">
            <a:extLst>
              <a:ext uri="{FF2B5EF4-FFF2-40B4-BE49-F238E27FC236}">
                <a16:creationId xmlns:a16="http://schemas.microsoft.com/office/drawing/2014/main" id="{7CE6D00E-C176-877E-380C-364CA581B75F}"/>
              </a:ext>
            </a:extLst>
          </p:cNvPr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607" name="Google Shape;607;p34">
              <a:extLst>
                <a:ext uri="{FF2B5EF4-FFF2-40B4-BE49-F238E27FC236}">
                  <a16:creationId xmlns:a16="http://schemas.microsoft.com/office/drawing/2014/main" id="{A472D828-35C0-E2D1-2BBF-DD35364CE446}"/>
                </a:ext>
              </a:extLst>
            </p:cNvPr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>
              <a:extLst>
                <a:ext uri="{FF2B5EF4-FFF2-40B4-BE49-F238E27FC236}">
                  <a16:creationId xmlns:a16="http://schemas.microsoft.com/office/drawing/2014/main" id="{E35A03BF-8FCF-25DF-99F3-CFC0BF3A45AF}"/>
                </a:ext>
              </a:extLst>
            </p:cNvPr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4">
            <a:extLst>
              <a:ext uri="{FF2B5EF4-FFF2-40B4-BE49-F238E27FC236}">
                <a16:creationId xmlns:a16="http://schemas.microsoft.com/office/drawing/2014/main" id="{6E125B0F-7693-E52C-390C-861A0C04DE71}"/>
              </a:ext>
            </a:extLst>
          </p:cNvPr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>
              <a:extLst>
                <a:ext uri="{FF2B5EF4-FFF2-40B4-BE49-F238E27FC236}">
                  <a16:creationId xmlns:a16="http://schemas.microsoft.com/office/drawing/2014/main" id="{EB7C7CF9-537D-DF6C-EEB6-7F591F3E3C28}"/>
                </a:ext>
              </a:extLst>
            </p:cNvPr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>
              <a:extLst>
                <a:ext uri="{FF2B5EF4-FFF2-40B4-BE49-F238E27FC236}">
                  <a16:creationId xmlns:a16="http://schemas.microsoft.com/office/drawing/2014/main" id="{8FDE7C09-26A4-CCB9-9EE2-BDE3CC39AB57}"/>
                </a:ext>
              </a:extLst>
            </p:cNvPr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>
            <a:extLst>
              <a:ext uri="{FF2B5EF4-FFF2-40B4-BE49-F238E27FC236}">
                <a16:creationId xmlns:a16="http://schemas.microsoft.com/office/drawing/2014/main" id="{C70ACEF3-5109-B272-C007-D862DFD72D6E}"/>
              </a:ext>
            </a:extLst>
          </p:cNvPr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>
              <a:extLst>
                <a:ext uri="{FF2B5EF4-FFF2-40B4-BE49-F238E27FC236}">
                  <a16:creationId xmlns:a16="http://schemas.microsoft.com/office/drawing/2014/main" id="{F82B31F9-EE80-4C57-DEE6-6CFFB19DC711}"/>
                </a:ext>
              </a:extLst>
            </p:cNvPr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>
              <a:extLst>
                <a:ext uri="{FF2B5EF4-FFF2-40B4-BE49-F238E27FC236}">
                  <a16:creationId xmlns:a16="http://schemas.microsoft.com/office/drawing/2014/main" id="{362849B3-12E7-8B81-4B57-505B0B1E5C01}"/>
                </a:ext>
              </a:extLst>
            </p:cNvPr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4">
            <a:extLst>
              <a:ext uri="{FF2B5EF4-FFF2-40B4-BE49-F238E27FC236}">
                <a16:creationId xmlns:a16="http://schemas.microsoft.com/office/drawing/2014/main" id="{66E68059-280F-970E-3383-138DAD05C5E5}"/>
              </a:ext>
            </a:extLst>
          </p:cNvPr>
          <p:cNvGrpSpPr/>
          <p:nvPr/>
        </p:nvGrpSpPr>
        <p:grpSpPr>
          <a:xfrm rot="10800000" flipH="1">
            <a:off x="8359374" y="3958961"/>
            <a:ext cx="64625" cy="644529"/>
            <a:chOff x="14673982" y="2858851"/>
            <a:chExt cx="73781" cy="735848"/>
          </a:xfrm>
        </p:grpSpPr>
        <p:sp>
          <p:nvSpPr>
            <p:cNvPr id="616" name="Google Shape;616;p34">
              <a:extLst>
                <a:ext uri="{FF2B5EF4-FFF2-40B4-BE49-F238E27FC236}">
                  <a16:creationId xmlns:a16="http://schemas.microsoft.com/office/drawing/2014/main" id="{5613E438-3BDF-89A8-70DB-DE6E27C34C0E}"/>
                </a:ext>
              </a:extLst>
            </p:cNvPr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>
              <a:extLst>
                <a:ext uri="{FF2B5EF4-FFF2-40B4-BE49-F238E27FC236}">
                  <a16:creationId xmlns:a16="http://schemas.microsoft.com/office/drawing/2014/main" id="{A896D7ED-2F8F-8C45-FC49-21DE1F38C2EB}"/>
                </a:ext>
              </a:extLst>
            </p:cNvPr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A7DFD7D-D410-D739-5C27-DDA6367547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r="5317" b="68592"/>
          <a:stretch/>
        </p:blipFill>
        <p:spPr>
          <a:xfrm>
            <a:off x="-113288" y="-97191"/>
            <a:ext cx="9513449" cy="43475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3D13C6-6059-3126-6DF7-5083906EA7EE}"/>
              </a:ext>
            </a:extLst>
          </p:cNvPr>
          <p:cNvSpPr txBox="1"/>
          <p:nvPr/>
        </p:nvSpPr>
        <p:spPr>
          <a:xfrm>
            <a:off x="4206904" y="3334333"/>
            <a:ext cx="211047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rgbClr val="002060"/>
                </a:solidFill>
                <a:latin typeface="Print Bold" panose="02000000000000000000" pitchFamily="2" charset="0"/>
              </a:rPr>
              <a:t>eleven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F6CFC7-5441-5C8F-0C0A-9228D2BA17D2}"/>
              </a:ext>
            </a:extLst>
          </p:cNvPr>
          <p:cNvSpPr txBox="1"/>
          <p:nvPr/>
        </p:nvSpPr>
        <p:spPr>
          <a:xfrm>
            <a:off x="1924072" y="3355726"/>
            <a:ext cx="188411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rgbClr val="002060"/>
                </a:solidFill>
                <a:latin typeface="Print Bold" panose="02000000000000000000" pitchFamily="2" charset="0"/>
              </a:rPr>
              <a:t>one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019C46-5EF7-4357-1C05-749C6FB50828}"/>
              </a:ext>
            </a:extLst>
          </p:cNvPr>
          <p:cNvSpPr txBox="1"/>
          <p:nvPr/>
        </p:nvSpPr>
        <p:spPr>
          <a:xfrm>
            <a:off x="6845097" y="3380665"/>
            <a:ext cx="211047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rgbClr val="002060"/>
                </a:solidFill>
                <a:latin typeface="Print Bold" panose="02000000000000000000" pitchFamily="2" charset="0"/>
              </a:rPr>
              <a:t>ten</a:t>
            </a:r>
          </a:p>
        </p:txBody>
      </p:sp>
    </p:spTree>
    <p:extLst>
      <p:ext uri="{BB962C8B-B14F-4D97-AF65-F5344CB8AC3E}">
        <p14:creationId xmlns:p14="http://schemas.microsoft.com/office/powerpoint/2010/main" val="14328409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/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describe the topic of the section here</a:t>
            </a:r>
            <a:endParaRPr dirty="0"/>
          </a:p>
        </p:txBody>
      </p:sp>
      <p:grpSp>
        <p:nvGrpSpPr>
          <p:cNvPr id="606" name="Google Shape;606;p34"/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607" name="Google Shape;607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4"/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/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4"/>
          <p:cNvGrpSpPr/>
          <p:nvPr/>
        </p:nvGrpSpPr>
        <p:grpSpPr>
          <a:xfrm rot="10800000" flipH="1">
            <a:off x="8359374" y="3958961"/>
            <a:ext cx="64625" cy="644529"/>
            <a:chOff x="14673982" y="2858851"/>
            <a:chExt cx="73781" cy="735848"/>
          </a:xfrm>
        </p:grpSpPr>
        <p:sp>
          <p:nvSpPr>
            <p:cNvPr id="616" name="Google Shape;616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AF5C9FB-BF79-4253-8FA4-EF4070D3712B}"/>
              </a:ext>
            </a:extLst>
          </p:cNvPr>
          <p:cNvGrpSpPr/>
          <p:nvPr/>
        </p:nvGrpSpPr>
        <p:grpSpPr>
          <a:xfrm>
            <a:off x="1816951" y="1790538"/>
            <a:ext cx="6439174" cy="2554545"/>
            <a:chOff x="4494068" y="2647302"/>
            <a:chExt cx="1016544" cy="1109816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8B9A178-95A5-41E0-8204-1B3E38717539}"/>
                </a:ext>
              </a:extLst>
            </p:cNvPr>
            <p:cNvGrpSpPr/>
            <p:nvPr/>
          </p:nvGrpSpPr>
          <p:grpSpPr>
            <a:xfrm>
              <a:off x="4504063" y="2802690"/>
              <a:ext cx="1006549" cy="673395"/>
              <a:chOff x="6932428" y="2799907"/>
              <a:chExt cx="1415744" cy="630864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D6784E0F-A417-4C68-818B-76DC11B99BAC}"/>
                  </a:ext>
                </a:extLst>
              </p:cNvPr>
              <p:cNvCxnSpPr/>
              <p:nvPr/>
            </p:nvCxnSpPr>
            <p:spPr>
              <a:xfrm>
                <a:off x="6932428" y="2799907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5E842A1B-A5D8-471F-866D-162EAC383BA4}"/>
                  </a:ext>
                </a:extLst>
              </p:cNvPr>
              <p:cNvCxnSpPr/>
              <p:nvPr/>
            </p:nvCxnSpPr>
            <p:spPr>
              <a:xfrm>
                <a:off x="6932428" y="3430771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FCC2D0C2-0DDF-482A-9E3D-7650467533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2428" y="3115340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ED46204-67D1-4CDD-B901-0CA1A22EA07B}"/>
                </a:ext>
              </a:extLst>
            </p:cNvPr>
            <p:cNvSpPr txBox="1"/>
            <p:nvPr/>
          </p:nvSpPr>
          <p:spPr>
            <a:xfrm>
              <a:off x="4494068" y="2647302"/>
              <a:ext cx="1016544" cy="1109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0" dirty="0">
                  <a:solidFill>
                    <a:srgbClr val="007033"/>
                  </a:solidFill>
                  <a:latin typeface="Print Bold" panose="02000000000000000000" pitchFamily="2" charset="0"/>
                </a:rPr>
                <a:t>twen</a:t>
              </a:r>
              <a:r>
                <a:rPr lang="en-US" sz="16000" dirty="0">
                  <a:solidFill>
                    <a:schemeClr val="accent1">
                      <a:lumMod val="50000"/>
                    </a:schemeClr>
                  </a:solidFill>
                  <a:latin typeface="Print Bold" panose="02000000000000000000" pitchFamily="2" charset="0"/>
                </a:rPr>
                <a:t>ty</a:t>
              </a:r>
            </a:p>
          </p:txBody>
        </p:sp>
      </p:grpSp>
      <p:grpSp>
        <p:nvGrpSpPr>
          <p:cNvPr id="101" name="Google Shape;651;p34">
            <a:extLst>
              <a:ext uri="{FF2B5EF4-FFF2-40B4-BE49-F238E27FC236}">
                <a16:creationId xmlns:a16="http://schemas.microsoft.com/office/drawing/2014/main" id="{39603630-CB73-4DA1-93C6-397765662CC2}"/>
              </a:ext>
            </a:extLst>
          </p:cNvPr>
          <p:cNvGrpSpPr/>
          <p:nvPr/>
        </p:nvGrpSpPr>
        <p:grpSpPr>
          <a:xfrm rot="10578731">
            <a:off x="1251750" y="1992185"/>
            <a:ext cx="644507" cy="952054"/>
            <a:chOff x="3180240" y="1002034"/>
            <a:chExt cx="644507" cy="952054"/>
          </a:xfrm>
        </p:grpSpPr>
        <p:sp>
          <p:nvSpPr>
            <p:cNvPr id="102" name="Google Shape;652;p34">
              <a:extLst>
                <a:ext uri="{FF2B5EF4-FFF2-40B4-BE49-F238E27FC236}">
                  <a16:creationId xmlns:a16="http://schemas.microsoft.com/office/drawing/2014/main" id="{2885690C-C298-423E-9171-855C177CCD0F}"/>
                </a:ext>
              </a:extLst>
            </p:cNvPr>
            <p:cNvSpPr/>
            <p:nvPr/>
          </p:nvSpPr>
          <p:spPr>
            <a:xfrm rot="-9550392">
              <a:off x="3618104" y="1025020"/>
              <a:ext cx="171460" cy="229416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53;p34">
              <a:extLst>
                <a:ext uri="{FF2B5EF4-FFF2-40B4-BE49-F238E27FC236}">
                  <a16:creationId xmlns:a16="http://schemas.microsoft.com/office/drawing/2014/main" id="{0EE9F9BA-CDD1-45C9-A2F2-2FB16B6B63FD}"/>
                </a:ext>
              </a:extLst>
            </p:cNvPr>
            <p:cNvSpPr/>
            <p:nvPr/>
          </p:nvSpPr>
          <p:spPr>
            <a:xfrm rot="-9550392">
              <a:off x="3352244" y="1124777"/>
              <a:ext cx="292375" cy="769908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54;p34">
              <a:extLst>
                <a:ext uri="{FF2B5EF4-FFF2-40B4-BE49-F238E27FC236}">
                  <a16:creationId xmlns:a16="http://schemas.microsoft.com/office/drawing/2014/main" id="{327F2890-47A5-4294-9A16-2929EB763DA9}"/>
                </a:ext>
              </a:extLst>
            </p:cNvPr>
            <p:cNvSpPr/>
            <p:nvPr/>
          </p:nvSpPr>
          <p:spPr>
            <a:xfrm rot="-9550392">
              <a:off x="3708177" y="1036830"/>
              <a:ext cx="81660" cy="77022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55;p34">
              <a:extLst>
                <a:ext uri="{FF2B5EF4-FFF2-40B4-BE49-F238E27FC236}">
                  <a16:creationId xmlns:a16="http://schemas.microsoft.com/office/drawing/2014/main" id="{6A4B179B-2636-474C-81B7-DDB2317482B5}"/>
                </a:ext>
              </a:extLst>
            </p:cNvPr>
            <p:cNvSpPr/>
            <p:nvPr/>
          </p:nvSpPr>
          <p:spPr>
            <a:xfrm rot="-9550392">
              <a:off x="3189937" y="1837761"/>
              <a:ext cx="178770" cy="87402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56;p34">
              <a:extLst>
                <a:ext uri="{FF2B5EF4-FFF2-40B4-BE49-F238E27FC236}">
                  <a16:creationId xmlns:a16="http://schemas.microsoft.com/office/drawing/2014/main" id="{59274475-CA29-4456-8CF4-BCD531BE089F}"/>
                </a:ext>
              </a:extLst>
            </p:cNvPr>
            <p:cNvSpPr/>
            <p:nvPr/>
          </p:nvSpPr>
          <p:spPr>
            <a:xfrm rot="-9550392">
              <a:off x="3208839" y="1785021"/>
              <a:ext cx="202566" cy="91036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57;p34">
              <a:extLst>
                <a:ext uri="{FF2B5EF4-FFF2-40B4-BE49-F238E27FC236}">
                  <a16:creationId xmlns:a16="http://schemas.microsoft.com/office/drawing/2014/main" id="{00A928A9-747C-4C17-8B7B-DDE6F1615151}"/>
                </a:ext>
              </a:extLst>
            </p:cNvPr>
            <p:cNvSpPr/>
            <p:nvPr/>
          </p:nvSpPr>
          <p:spPr>
            <a:xfrm rot="-9550392">
              <a:off x="3237015" y="1833172"/>
              <a:ext cx="146196" cy="34325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58;p34">
              <a:extLst>
                <a:ext uri="{FF2B5EF4-FFF2-40B4-BE49-F238E27FC236}">
                  <a16:creationId xmlns:a16="http://schemas.microsoft.com/office/drawing/2014/main" id="{1A0F83DC-B7B7-4B83-8D2A-C7F9C3A1EA2A}"/>
                </a:ext>
              </a:extLst>
            </p:cNvPr>
            <p:cNvSpPr/>
            <p:nvPr/>
          </p:nvSpPr>
          <p:spPr>
            <a:xfrm rot="-9550392">
              <a:off x="3233643" y="1797051"/>
              <a:ext cx="146179" cy="34317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59;p34">
              <a:extLst>
                <a:ext uri="{FF2B5EF4-FFF2-40B4-BE49-F238E27FC236}">
                  <a16:creationId xmlns:a16="http://schemas.microsoft.com/office/drawing/2014/main" id="{56D2DDE3-8DD6-4557-917E-E7732BEC0E9D}"/>
                </a:ext>
              </a:extLst>
            </p:cNvPr>
            <p:cNvSpPr/>
            <p:nvPr/>
          </p:nvSpPr>
          <p:spPr>
            <a:xfrm rot="-9550392">
              <a:off x="3469194" y="1172228"/>
              <a:ext cx="123370" cy="681361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60;p34">
              <a:extLst>
                <a:ext uri="{FF2B5EF4-FFF2-40B4-BE49-F238E27FC236}">
                  <a16:creationId xmlns:a16="http://schemas.microsoft.com/office/drawing/2014/main" id="{3B48B497-F32D-44B2-8630-2404EEFA5AEC}"/>
                </a:ext>
              </a:extLst>
            </p:cNvPr>
            <p:cNvSpPr/>
            <p:nvPr/>
          </p:nvSpPr>
          <p:spPr>
            <a:xfrm rot="-9550392">
              <a:off x="3417392" y="1141834"/>
              <a:ext cx="123370" cy="681345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61;p34">
              <a:extLst>
                <a:ext uri="{FF2B5EF4-FFF2-40B4-BE49-F238E27FC236}">
                  <a16:creationId xmlns:a16="http://schemas.microsoft.com/office/drawing/2014/main" id="{C6733AF1-980F-4249-A405-BF7A1D4BFD07}"/>
                </a:ext>
              </a:extLst>
            </p:cNvPr>
            <p:cNvSpPr/>
            <p:nvPr/>
          </p:nvSpPr>
          <p:spPr>
            <a:xfrm rot="-9550392">
              <a:off x="3540548" y="1213687"/>
              <a:ext cx="44614" cy="151580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62;p34">
              <a:extLst>
                <a:ext uri="{FF2B5EF4-FFF2-40B4-BE49-F238E27FC236}">
                  <a16:creationId xmlns:a16="http://schemas.microsoft.com/office/drawing/2014/main" id="{C45A8302-1250-4A1E-8C71-3AAABCFADDE2}"/>
                </a:ext>
              </a:extLst>
            </p:cNvPr>
            <p:cNvSpPr/>
            <p:nvPr/>
          </p:nvSpPr>
          <p:spPr>
            <a:xfrm rot="-9550392">
              <a:off x="3502686" y="1363468"/>
              <a:ext cx="21423" cy="18917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81B3ECB-71F5-43F0-9503-017B54F7C9DA}"/>
              </a:ext>
            </a:extLst>
          </p:cNvPr>
          <p:cNvSpPr txBox="1"/>
          <p:nvPr/>
        </p:nvSpPr>
        <p:spPr>
          <a:xfrm>
            <a:off x="3487994" y="243349"/>
            <a:ext cx="24556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chemeClr val="accent1">
                    <a:lumMod val="50000"/>
                  </a:schemeClr>
                </a:solidFill>
                <a:latin typeface="Print Bold" panose="02000000000000000000" pitchFamily="2" charset="0"/>
              </a:rPr>
              <a:t>20</a:t>
            </a:r>
          </a:p>
        </p:txBody>
      </p:sp>
      <p:pic>
        <p:nvPicPr>
          <p:cNvPr id="34" name="Picture 2" descr="Cute Girl Thinking while Working on Her School Project Stock Vector -  Illustration of reading, homework: 56906028">
            <a:extLst>
              <a:ext uri="{FF2B5EF4-FFF2-40B4-BE49-F238E27FC236}">
                <a16:creationId xmlns:a16="http://schemas.microsoft.com/office/drawing/2014/main" id="{D0810652-BE4B-46B2-83F0-FE3F7370F0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t="4205" r="4135" b="10095"/>
          <a:stretch/>
        </p:blipFill>
        <p:spPr bwMode="auto">
          <a:xfrm>
            <a:off x="7171438" y="3321752"/>
            <a:ext cx="1780012" cy="176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693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55 0.01327 L 0.76788 0.0126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17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>
          <a:extLst>
            <a:ext uri="{FF2B5EF4-FFF2-40B4-BE49-F238E27FC236}">
              <a16:creationId xmlns:a16="http://schemas.microsoft.com/office/drawing/2014/main" id="{A591241A-AD08-6B24-B92B-DE9AAB0B9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>
            <a:extLst>
              <a:ext uri="{FF2B5EF4-FFF2-40B4-BE49-F238E27FC236}">
                <a16:creationId xmlns:a16="http://schemas.microsoft.com/office/drawing/2014/main" id="{11EC9A4A-9318-BAF0-2E2D-36B03BA7679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describe the topic of the section here</a:t>
            </a:r>
            <a:endParaRPr dirty="0"/>
          </a:p>
        </p:txBody>
      </p:sp>
      <p:grpSp>
        <p:nvGrpSpPr>
          <p:cNvPr id="606" name="Google Shape;606;p34">
            <a:extLst>
              <a:ext uri="{FF2B5EF4-FFF2-40B4-BE49-F238E27FC236}">
                <a16:creationId xmlns:a16="http://schemas.microsoft.com/office/drawing/2014/main" id="{C3DEB8C6-DD9D-2086-EB63-18771EF0CAC5}"/>
              </a:ext>
            </a:extLst>
          </p:cNvPr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607" name="Google Shape;607;p34">
              <a:extLst>
                <a:ext uri="{FF2B5EF4-FFF2-40B4-BE49-F238E27FC236}">
                  <a16:creationId xmlns:a16="http://schemas.microsoft.com/office/drawing/2014/main" id="{07D994C3-C968-48B0-6B9D-BBC457804047}"/>
                </a:ext>
              </a:extLst>
            </p:cNvPr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>
              <a:extLst>
                <a:ext uri="{FF2B5EF4-FFF2-40B4-BE49-F238E27FC236}">
                  <a16:creationId xmlns:a16="http://schemas.microsoft.com/office/drawing/2014/main" id="{C617F56A-BF6B-A993-4B29-24558C8919CA}"/>
                </a:ext>
              </a:extLst>
            </p:cNvPr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4">
            <a:extLst>
              <a:ext uri="{FF2B5EF4-FFF2-40B4-BE49-F238E27FC236}">
                <a16:creationId xmlns:a16="http://schemas.microsoft.com/office/drawing/2014/main" id="{CA6D1544-F45A-C860-45A1-9AA350A7399D}"/>
              </a:ext>
            </a:extLst>
          </p:cNvPr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>
              <a:extLst>
                <a:ext uri="{FF2B5EF4-FFF2-40B4-BE49-F238E27FC236}">
                  <a16:creationId xmlns:a16="http://schemas.microsoft.com/office/drawing/2014/main" id="{EAFA7D95-40E1-E698-B4E9-F928D9000B86}"/>
                </a:ext>
              </a:extLst>
            </p:cNvPr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>
              <a:extLst>
                <a:ext uri="{FF2B5EF4-FFF2-40B4-BE49-F238E27FC236}">
                  <a16:creationId xmlns:a16="http://schemas.microsoft.com/office/drawing/2014/main" id="{B4E9664A-0B78-2248-DC07-419591C5F9AE}"/>
                </a:ext>
              </a:extLst>
            </p:cNvPr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>
            <a:extLst>
              <a:ext uri="{FF2B5EF4-FFF2-40B4-BE49-F238E27FC236}">
                <a16:creationId xmlns:a16="http://schemas.microsoft.com/office/drawing/2014/main" id="{42E75F3E-C3D0-2B49-D3A9-6501CD0CA46A}"/>
              </a:ext>
            </a:extLst>
          </p:cNvPr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>
              <a:extLst>
                <a:ext uri="{FF2B5EF4-FFF2-40B4-BE49-F238E27FC236}">
                  <a16:creationId xmlns:a16="http://schemas.microsoft.com/office/drawing/2014/main" id="{2B1C0AF5-531C-771B-AB1C-61FF8D4C36F2}"/>
                </a:ext>
              </a:extLst>
            </p:cNvPr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>
              <a:extLst>
                <a:ext uri="{FF2B5EF4-FFF2-40B4-BE49-F238E27FC236}">
                  <a16:creationId xmlns:a16="http://schemas.microsoft.com/office/drawing/2014/main" id="{8919B9F9-DBA5-8D98-798A-B40428382012}"/>
                </a:ext>
              </a:extLst>
            </p:cNvPr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414E63D-B06F-A49F-F2DA-202CDCD741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500"/>
          <a:stretch/>
        </p:blipFill>
        <p:spPr>
          <a:xfrm>
            <a:off x="585240" y="-290909"/>
            <a:ext cx="9107303" cy="48297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6955132-F920-B69D-E64F-28AD707C9076}"/>
              </a:ext>
            </a:extLst>
          </p:cNvPr>
          <p:cNvSpPr txBox="1"/>
          <p:nvPr/>
        </p:nvSpPr>
        <p:spPr>
          <a:xfrm>
            <a:off x="2502155" y="2986162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one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BED9E5-1574-6512-1651-DB270EFC9A29}"/>
              </a:ext>
            </a:extLst>
          </p:cNvPr>
          <p:cNvSpPr txBox="1"/>
          <p:nvPr/>
        </p:nvSpPr>
        <p:spPr>
          <a:xfrm>
            <a:off x="4541607" y="3670217"/>
            <a:ext cx="209719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twelve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A0DE2F-C6DB-1419-66B7-6A156F5E4A3B}"/>
              </a:ext>
            </a:extLst>
          </p:cNvPr>
          <p:cNvSpPr txBox="1"/>
          <p:nvPr/>
        </p:nvSpPr>
        <p:spPr>
          <a:xfrm>
            <a:off x="4572000" y="2961222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eleven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7F2972-A4EE-42B2-A97F-BD6CA2F3FC5D}"/>
              </a:ext>
            </a:extLst>
          </p:cNvPr>
          <p:cNvSpPr txBox="1"/>
          <p:nvPr/>
        </p:nvSpPr>
        <p:spPr>
          <a:xfrm>
            <a:off x="2502155" y="3675535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two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B81FEA-A58F-5D44-805D-AADDEC2C3873}"/>
              </a:ext>
            </a:extLst>
          </p:cNvPr>
          <p:cNvSpPr txBox="1"/>
          <p:nvPr/>
        </p:nvSpPr>
        <p:spPr>
          <a:xfrm>
            <a:off x="6852337" y="2986415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ten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C0953D-BFA5-914E-E621-CD17AA3016D2}"/>
              </a:ext>
            </a:extLst>
          </p:cNvPr>
          <p:cNvSpPr txBox="1"/>
          <p:nvPr/>
        </p:nvSpPr>
        <p:spPr>
          <a:xfrm>
            <a:off x="6835711" y="3712174"/>
            <a:ext cx="209719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twen</a:t>
            </a:r>
            <a:r>
              <a:rPr lang="en-US" sz="5500" dirty="0">
                <a:solidFill>
                  <a:schemeClr val="accent1">
                    <a:lumMod val="50000"/>
                  </a:schemeClr>
                </a:solidFill>
                <a:latin typeface="Print Bold" panose="02000000000000000000" pitchFamily="2" charset="0"/>
              </a:rPr>
              <a:t>ty</a:t>
            </a:r>
          </a:p>
        </p:txBody>
      </p:sp>
    </p:spTree>
    <p:extLst>
      <p:ext uri="{BB962C8B-B14F-4D97-AF65-F5344CB8AC3E}">
        <p14:creationId xmlns:p14="http://schemas.microsoft.com/office/powerpoint/2010/main" val="34847369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/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describe the topic of the section here</a:t>
            </a:r>
            <a:endParaRPr dirty="0"/>
          </a:p>
        </p:txBody>
      </p:sp>
      <p:grpSp>
        <p:nvGrpSpPr>
          <p:cNvPr id="606" name="Google Shape;606;p34"/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607" name="Google Shape;607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4"/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/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4"/>
          <p:cNvGrpSpPr/>
          <p:nvPr/>
        </p:nvGrpSpPr>
        <p:grpSpPr>
          <a:xfrm rot="10800000" flipH="1">
            <a:off x="8359374" y="3958961"/>
            <a:ext cx="64625" cy="644529"/>
            <a:chOff x="14673982" y="2858851"/>
            <a:chExt cx="73781" cy="735848"/>
          </a:xfrm>
        </p:grpSpPr>
        <p:sp>
          <p:nvSpPr>
            <p:cNvPr id="616" name="Google Shape;616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AF5C9FB-BF79-4253-8FA4-EF4070D3712B}"/>
              </a:ext>
            </a:extLst>
          </p:cNvPr>
          <p:cNvGrpSpPr/>
          <p:nvPr/>
        </p:nvGrpSpPr>
        <p:grpSpPr>
          <a:xfrm>
            <a:off x="1816951" y="1790538"/>
            <a:ext cx="6439174" cy="2554545"/>
            <a:chOff x="4494068" y="2647302"/>
            <a:chExt cx="1016544" cy="1109816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8B9A178-95A5-41E0-8204-1B3E38717539}"/>
                </a:ext>
              </a:extLst>
            </p:cNvPr>
            <p:cNvGrpSpPr/>
            <p:nvPr/>
          </p:nvGrpSpPr>
          <p:grpSpPr>
            <a:xfrm>
              <a:off x="4504063" y="2802690"/>
              <a:ext cx="1006549" cy="673395"/>
              <a:chOff x="6932428" y="2799907"/>
              <a:chExt cx="1415744" cy="630864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D6784E0F-A417-4C68-818B-76DC11B99BAC}"/>
                  </a:ext>
                </a:extLst>
              </p:cNvPr>
              <p:cNvCxnSpPr/>
              <p:nvPr/>
            </p:nvCxnSpPr>
            <p:spPr>
              <a:xfrm>
                <a:off x="6932428" y="2799907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5E842A1B-A5D8-471F-866D-162EAC383BA4}"/>
                  </a:ext>
                </a:extLst>
              </p:cNvPr>
              <p:cNvCxnSpPr/>
              <p:nvPr/>
            </p:nvCxnSpPr>
            <p:spPr>
              <a:xfrm>
                <a:off x="6932428" y="3430771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FCC2D0C2-0DDF-482A-9E3D-7650467533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2428" y="3115340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ED46204-67D1-4CDD-B901-0CA1A22EA07B}"/>
                </a:ext>
              </a:extLst>
            </p:cNvPr>
            <p:cNvSpPr txBox="1"/>
            <p:nvPr/>
          </p:nvSpPr>
          <p:spPr>
            <a:xfrm>
              <a:off x="4494068" y="2647302"/>
              <a:ext cx="1016544" cy="1109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0" dirty="0">
                  <a:solidFill>
                    <a:srgbClr val="007033"/>
                  </a:solidFill>
                  <a:latin typeface="Print Bold" panose="02000000000000000000" pitchFamily="2" charset="0"/>
                </a:rPr>
                <a:t>thir</a:t>
              </a:r>
              <a:r>
                <a:rPr lang="en-US" sz="16000" dirty="0">
                  <a:solidFill>
                    <a:schemeClr val="accent1">
                      <a:lumMod val="50000"/>
                    </a:schemeClr>
                  </a:solidFill>
                  <a:latin typeface="Print Bold" panose="02000000000000000000" pitchFamily="2" charset="0"/>
                </a:rPr>
                <a:t>ty</a:t>
              </a:r>
            </a:p>
          </p:txBody>
        </p:sp>
      </p:grpSp>
      <p:grpSp>
        <p:nvGrpSpPr>
          <p:cNvPr id="101" name="Google Shape;651;p34">
            <a:extLst>
              <a:ext uri="{FF2B5EF4-FFF2-40B4-BE49-F238E27FC236}">
                <a16:creationId xmlns:a16="http://schemas.microsoft.com/office/drawing/2014/main" id="{39603630-CB73-4DA1-93C6-397765662CC2}"/>
              </a:ext>
            </a:extLst>
          </p:cNvPr>
          <p:cNvGrpSpPr/>
          <p:nvPr/>
        </p:nvGrpSpPr>
        <p:grpSpPr>
          <a:xfrm rot="10578731">
            <a:off x="1251750" y="1992185"/>
            <a:ext cx="644507" cy="952054"/>
            <a:chOff x="3180240" y="1002034"/>
            <a:chExt cx="644507" cy="952054"/>
          </a:xfrm>
        </p:grpSpPr>
        <p:sp>
          <p:nvSpPr>
            <p:cNvPr id="102" name="Google Shape;652;p34">
              <a:extLst>
                <a:ext uri="{FF2B5EF4-FFF2-40B4-BE49-F238E27FC236}">
                  <a16:creationId xmlns:a16="http://schemas.microsoft.com/office/drawing/2014/main" id="{2885690C-C298-423E-9171-855C177CCD0F}"/>
                </a:ext>
              </a:extLst>
            </p:cNvPr>
            <p:cNvSpPr/>
            <p:nvPr/>
          </p:nvSpPr>
          <p:spPr>
            <a:xfrm rot="-9550392">
              <a:off x="3618104" y="1025020"/>
              <a:ext cx="171460" cy="229416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53;p34">
              <a:extLst>
                <a:ext uri="{FF2B5EF4-FFF2-40B4-BE49-F238E27FC236}">
                  <a16:creationId xmlns:a16="http://schemas.microsoft.com/office/drawing/2014/main" id="{0EE9F9BA-CDD1-45C9-A2F2-2FB16B6B63FD}"/>
                </a:ext>
              </a:extLst>
            </p:cNvPr>
            <p:cNvSpPr/>
            <p:nvPr/>
          </p:nvSpPr>
          <p:spPr>
            <a:xfrm rot="-9550392">
              <a:off x="3352244" y="1124777"/>
              <a:ext cx="292375" cy="769908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54;p34">
              <a:extLst>
                <a:ext uri="{FF2B5EF4-FFF2-40B4-BE49-F238E27FC236}">
                  <a16:creationId xmlns:a16="http://schemas.microsoft.com/office/drawing/2014/main" id="{327F2890-47A5-4294-9A16-2929EB763DA9}"/>
                </a:ext>
              </a:extLst>
            </p:cNvPr>
            <p:cNvSpPr/>
            <p:nvPr/>
          </p:nvSpPr>
          <p:spPr>
            <a:xfrm rot="-9550392">
              <a:off x="3708177" y="1036830"/>
              <a:ext cx="81660" cy="77022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55;p34">
              <a:extLst>
                <a:ext uri="{FF2B5EF4-FFF2-40B4-BE49-F238E27FC236}">
                  <a16:creationId xmlns:a16="http://schemas.microsoft.com/office/drawing/2014/main" id="{6A4B179B-2636-474C-81B7-DDB2317482B5}"/>
                </a:ext>
              </a:extLst>
            </p:cNvPr>
            <p:cNvSpPr/>
            <p:nvPr/>
          </p:nvSpPr>
          <p:spPr>
            <a:xfrm rot="-9550392">
              <a:off x="3189937" y="1837761"/>
              <a:ext cx="178770" cy="87402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56;p34">
              <a:extLst>
                <a:ext uri="{FF2B5EF4-FFF2-40B4-BE49-F238E27FC236}">
                  <a16:creationId xmlns:a16="http://schemas.microsoft.com/office/drawing/2014/main" id="{59274475-CA29-4456-8CF4-BCD531BE089F}"/>
                </a:ext>
              </a:extLst>
            </p:cNvPr>
            <p:cNvSpPr/>
            <p:nvPr/>
          </p:nvSpPr>
          <p:spPr>
            <a:xfrm rot="-9550392">
              <a:off x="3208839" y="1785021"/>
              <a:ext cx="202566" cy="91036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57;p34">
              <a:extLst>
                <a:ext uri="{FF2B5EF4-FFF2-40B4-BE49-F238E27FC236}">
                  <a16:creationId xmlns:a16="http://schemas.microsoft.com/office/drawing/2014/main" id="{00A928A9-747C-4C17-8B7B-DDE6F1615151}"/>
                </a:ext>
              </a:extLst>
            </p:cNvPr>
            <p:cNvSpPr/>
            <p:nvPr/>
          </p:nvSpPr>
          <p:spPr>
            <a:xfrm rot="-9550392">
              <a:off x="3237015" y="1833172"/>
              <a:ext cx="146196" cy="34325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58;p34">
              <a:extLst>
                <a:ext uri="{FF2B5EF4-FFF2-40B4-BE49-F238E27FC236}">
                  <a16:creationId xmlns:a16="http://schemas.microsoft.com/office/drawing/2014/main" id="{1A0F83DC-B7B7-4B83-8D2A-C7F9C3A1EA2A}"/>
                </a:ext>
              </a:extLst>
            </p:cNvPr>
            <p:cNvSpPr/>
            <p:nvPr/>
          </p:nvSpPr>
          <p:spPr>
            <a:xfrm rot="-9550392">
              <a:off x="3233643" y="1797051"/>
              <a:ext cx="146179" cy="34317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59;p34">
              <a:extLst>
                <a:ext uri="{FF2B5EF4-FFF2-40B4-BE49-F238E27FC236}">
                  <a16:creationId xmlns:a16="http://schemas.microsoft.com/office/drawing/2014/main" id="{56D2DDE3-8DD6-4557-917E-E7732BEC0E9D}"/>
                </a:ext>
              </a:extLst>
            </p:cNvPr>
            <p:cNvSpPr/>
            <p:nvPr/>
          </p:nvSpPr>
          <p:spPr>
            <a:xfrm rot="-9550392">
              <a:off x="3469194" y="1172228"/>
              <a:ext cx="123370" cy="681361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60;p34">
              <a:extLst>
                <a:ext uri="{FF2B5EF4-FFF2-40B4-BE49-F238E27FC236}">
                  <a16:creationId xmlns:a16="http://schemas.microsoft.com/office/drawing/2014/main" id="{3B48B497-F32D-44B2-8630-2404EEFA5AEC}"/>
                </a:ext>
              </a:extLst>
            </p:cNvPr>
            <p:cNvSpPr/>
            <p:nvPr/>
          </p:nvSpPr>
          <p:spPr>
            <a:xfrm rot="-9550392">
              <a:off x="3417392" y="1141834"/>
              <a:ext cx="123370" cy="681345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61;p34">
              <a:extLst>
                <a:ext uri="{FF2B5EF4-FFF2-40B4-BE49-F238E27FC236}">
                  <a16:creationId xmlns:a16="http://schemas.microsoft.com/office/drawing/2014/main" id="{C6733AF1-980F-4249-A405-BF7A1D4BFD07}"/>
                </a:ext>
              </a:extLst>
            </p:cNvPr>
            <p:cNvSpPr/>
            <p:nvPr/>
          </p:nvSpPr>
          <p:spPr>
            <a:xfrm rot="-9550392">
              <a:off x="3540548" y="1213687"/>
              <a:ext cx="44614" cy="151580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62;p34">
              <a:extLst>
                <a:ext uri="{FF2B5EF4-FFF2-40B4-BE49-F238E27FC236}">
                  <a16:creationId xmlns:a16="http://schemas.microsoft.com/office/drawing/2014/main" id="{C45A8302-1250-4A1E-8C71-3AAABCFADDE2}"/>
                </a:ext>
              </a:extLst>
            </p:cNvPr>
            <p:cNvSpPr/>
            <p:nvPr/>
          </p:nvSpPr>
          <p:spPr>
            <a:xfrm rot="-9550392">
              <a:off x="3502686" y="1363468"/>
              <a:ext cx="21423" cy="18917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81B3ECB-71F5-43F0-9503-017B54F7C9DA}"/>
              </a:ext>
            </a:extLst>
          </p:cNvPr>
          <p:cNvSpPr txBox="1"/>
          <p:nvPr/>
        </p:nvSpPr>
        <p:spPr>
          <a:xfrm>
            <a:off x="3487994" y="243349"/>
            <a:ext cx="24556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chemeClr val="accent1">
                    <a:lumMod val="50000"/>
                  </a:schemeClr>
                </a:solidFill>
                <a:latin typeface="Print Bold" panose="02000000000000000000" pitchFamily="2" charset="0"/>
              </a:rPr>
              <a:t>30</a:t>
            </a:r>
          </a:p>
        </p:txBody>
      </p:sp>
      <p:pic>
        <p:nvPicPr>
          <p:cNvPr id="34" name="Picture 2" descr="Cute Girl Thinking while Working on Her School Project Stock Vector -  Illustration of reading, homework: 56906028">
            <a:extLst>
              <a:ext uri="{FF2B5EF4-FFF2-40B4-BE49-F238E27FC236}">
                <a16:creationId xmlns:a16="http://schemas.microsoft.com/office/drawing/2014/main" id="{484FD9F1-FDC4-4D2B-974A-F0D493161F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t="4205" r="4135" b="10095"/>
          <a:stretch/>
        </p:blipFill>
        <p:spPr bwMode="auto">
          <a:xfrm>
            <a:off x="7136282" y="3180110"/>
            <a:ext cx="1780012" cy="176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115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55 0.01327 L 0.76788 0.0126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17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>
          <a:extLst>
            <a:ext uri="{FF2B5EF4-FFF2-40B4-BE49-F238E27FC236}">
              <a16:creationId xmlns:a16="http://schemas.microsoft.com/office/drawing/2014/main" id="{82F03D2C-B1E0-59FA-D909-0C870EA33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>
            <a:extLst>
              <a:ext uri="{FF2B5EF4-FFF2-40B4-BE49-F238E27FC236}">
                <a16:creationId xmlns:a16="http://schemas.microsoft.com/office/drawing/2014/main" id="{72246908-C8B7-7432-3F6E-59B2CB78455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describe the topic of the section here</a:t>
            </a:r>
            <a:endParaRPr dirty="0"/>
          </a:p>
        </p:txBody>
      </p:sp>
      <p:grpSp>
        <p:nvGrpSpPr>
          <p:cNvPr id="609" name="Google Shape;609;p34">
            <a:extLst>
              <a:ext uri="{FF2B5EF4-FFF2-40B4-BE49-F238E27FC236}">
                <a16:creationId xmlns:a16="http://schemas.microsoft.com/office/drawing/2014/main" id="{75E8103C-8B40-3725-7539-5A678BA9C422}"/>
              </a:ext>
            </a:extLst>
          </p:cNvPr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>
              <a:extLst>
                <a:ext uri="{FF2B5EF4-FFF2-40B4-BE49-F238E27FC236}">
                  <a16:creationId xmlns:a16="http://schemas.microsoft.com/office/drawing/2014/main" id="{052052AE-A8A6-AD83-0D41-95901D535EBC}"/>
                </a:ext>
              </a:extLst>
            </p:cNvPr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>
              <a:extLst>
                <a:ext uri="{FF2B5EF4-FFF2-40B4-BE49-F238E27FC236}">
                  <a16:creationId xmlns:a16="http://schemas.microsoft.com/office/drawing/2014/main" id="{A87D482B-5753-4764-2D31-DEEA5B763BA0}"/>
                </a:ext>
              </a:extLst>
            </p:cNvPr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>
            <a:extLst>
              <a:ext uri="{FF2B5EF4-FFF2-40B4-BE49-F238E27FC236}">
                <a16:creationId xmlns:a16="http://schemas.microsoft.com/office/drawing/2014/main" id="{A14A79ED-105B-6968-A2B3-F01D62A473A8}"/>
              </a:ext>
            </a:extLst>
          </p:cNvPr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>
              <a:extLst>
                <a:ext uri="{FF2B5EF4-FFF2-40B4-BE49-F238E27FC236}">
                  <a16:creationId xmlns:a16="http://schemas.microsoft.com/office/drawing/2014/main" id="{DDFA67D4-F657-3B28-4059-F232762AA793}"/>
                </a:ext>
              </a:extLst>
            </p:cNvPr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>
              <a:extLst>
                <a:ext uri="{FF2B5EF4-FFF2-40B4-BE49-F238E27FC236}">
                  <a16:creationId xmlns:a16="http://schemas.microsoft.com/office/drawing/2014/main" id="{6F532AF6-F12A-F39F-0021-595911AE7167}"/>
                </a:ext>
              </a:extLst>
            </p:cNvPr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3EF86F9-9EBF-7C4C-F89E-69C7230397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78" t="25066" r="20079" b="46755"/>
          <a:stretch/>
        </p:blipFill>
        <p:spPr>
          <a:xfrm>
            <a:off x="1508277" y="772389"/>
            <a:ext cx="6368417" cy="38310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F16A256-9B5B-4208-DD6B-89F4C4E79D52}"/>
              </a:ext>
            </a:extLst>
          </p:cNvPr>
          <p:cNvSpPr txBox="1"/>
          <p:nvPr/>
        </p:nvSpPr>
        <p:spPr>
          <a:xfrm>
            <a:off x="2178919" y="856294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one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6AAE0B-D9EF-2666-0109-9BCD73655ABC}"/>
              </a:ext>
            </a:extLst>
          </p:cNvPr>
          <p:cNvSpPr txBox="1"/>
          <p:nvPr/>
        </p:nvSpPr>
        <p:spPr>
          <a:xfrm>
            <a:off x="2185326" y="1606958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two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4AFA91-91E9-C022-1AD6-05389CE6AC5C}"/>
              </a:ext>
            </a:extLst>
          </p:cNvPr>
          <p:cNvSpPr txBox="1"/>
          <p:nvPr/>
        </p:nvSpPr>
        <p:spPr>
          <a:xfrm>
            <a:off x="2191733" y="2355009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three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1000E0-A2DA-B01D-736E-E26CB3785D8D}"/>
              </a:ext>
            </a:extLst>
          </p:cNvPr>
          <p:cNvSpPr txBox="1"/>
          <p:nvPr/>
        </p:nvSpPr>
        <p:spPr>
          <a:xfrm>
            <a:off x="4392875" y="837837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eleven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7EEAB5-28AC-A684-9DBD-E51388D417B5}"/>
              </a:ext>
            </a:extLst>
          </p:cNvPr>
          <p:cNvSpPr txBox="1"/>
          <p:nvPr/>
        </p:nvSpPr>
        <p:spPr>
          <a:xfrm>
            <a:off x="4399282" y="1588501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twelve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07C111-FB47-FC2F-6A19-EEA738206056}"/>
              </a:ext>
            </a:extLst>
          </p:cNvPr>
          <p:cNvSpPr txBox="1"/>
          <p:nvPr/>
        </p:nvSpPr>
        <p:spPr>
          <a:xfrm>
            <a:off x="4339184" y="2369804"/>
            <a:ext cx="21364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solidFill>
                  <a:srgbClr val="002060"/>
                </a:solidFill>
                <a:latin typeface="Print Bold" panose="02000000000000000000" pitchFamily="2" charset="0"/>
              </a:rPr>
              <a:t>thirteen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DBA509-341E-BAFD-3816-34137CECFDEF}"/>
              </a:ext>
            </a:extLst>
          </p:cNvPr>
          <p:cNvSpPr txBox="1"/>
          <p:nvPr/>
        </p:nvSpPr>
        <p:spPr>
          <a:xfrm>
            <a:off x="2156894" y="3105281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four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BD0B2A-FF4D-77E3-477F-2B5DEA7AE7A2}"/>
              </a:ext>
            </a:extLst>
          </p:cNvPr>
          <p:cNvSpPr txBox="1"/>
          <p:nvPr/>
        </p:nvSpPr>
        <p:spPr>
          <a:xfrm>
            <a:off x="2149064" y="3861645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five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54F5B7-8150-74F0-4163-FDA854A127BA}"/>
              </a:ext>
            </a:extLst>
          </p:cNvPr>
          <p:cNvSpPr txBox="1"/>
          <p:nvPr/>
        </p:nvSpPr>
        <p:spPr>
          <a:xfrm>
            <a:off x="4326455" y="3197305"/>
            <a:ext cx="232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Print Bold" panose="02000000000000000000" pitchFamily="2" charset="0"/>
              </a:rPr>
              <a:t>fourteen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9F40E8-3752-D945-16F5-988B7EE8ECB2}"/>
              </a:ext>
            </a:extLst>
          </p:cNvPr>
          <p:cNvSpPr txBox="1"/>
          <p:nvPr/>
        </p:nvSpPr>
        <p:spPr>
          <a:xfrm>
            <a:off x="4334285" y="3899189"/>
            <a:ext cx="2326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002060"/>
                </a:solidFill>
                <a:latin typeface="Print Bold" panose="02000000000000000000" pitchFamily="2" charset="0"/>
              </a:rPr>
              <a:t>fifteen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2A99AA-83EC-5B4A-297F-2F8845E38890}"/>
              </a:ext>
            </a:extLst>
          </p:cNvPr>
          <p:cNvSpPr txBox="1"/>
          <p:nvPr/>
        </p:nvSpPr>
        <p:spPr>
          <a:xfrm>
            <a:off x="6793950" y="871379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ten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39FDC0-1A93-91C2-A972-B97A0679E51A}"/>
              </a:ext>
            </a:extLst>
          </p:cNvPr>
          <p:cNvSpPr txBox="1"/>
          <p:nvPr/>
        </p:nvSpPr>
        <p:spPr>
          <a:xfrm>
            <a:off x="6785637" y="1676556"/>
            <a:ext cx="23577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002060"/>
                </a:solidFill>
                <a:latin typeface="Print Bold" panose="02000000000000000000" pitchFamily="2" charset="0"/>
              </a:rPr>
              <a:t>twen</a:t>
            </a:r>
            <a:r>
              <a:rPr lang="en-US" sz="5000" dirty="0">
                <a:solidFill>
                  <a:schemeClr val="accent1">
                    <a:lumMod val="50000"/>
                  </a:schemeClr>
                </a:solidFill>
                <a:latin typeface="Print Bold" panose="02000000000000000000" pitchFamily="2" charset="0"/>
              </a:rPr>
              <a:t>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3F8C26-FF2B-3635-3942-E163E5B36268}"/>
              </a:ext>
            </a:extLst>
          </p:cNvPr>
          <p:cNvSpPr txBox="1"/>
          <p:nvPr/>
        </p:nvSpPr>
        <p:spPr>
          <a:xfrm>
            <a:off x="6785637" y="2379948"/>
            <a:ext cx="209719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thir</a:t>
            </a:r>
            <a:r>
              <a:rPr lang="en-US" sz="5500" dirty="0">
                <a:solidFill>
                  <a:schemeClr val="accent1">
                    <a:lumMod val="50000"/>
                  </a:schemeClr>
                </a:solidFill>
                <a:latin typeface="Print Bold" panose="02000000000000000000" pitchFamily="2" charset="0"/>
              </a:rPr>
              <a:t>ty</a:t>
            </a:r>
          </a:p>
        </p:txBody>
      </p:sp>
    </p:spTree>
    <p:extLst>
      <p:ext uri="{BB962C8B-B14F-4D97-AF65-F5344CB8AC3E}">
        <p14:creationId xmlns:p14="http://schemas.microsoft.com/office/powerpoint/2010/main" val="1290120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/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describe the topic of the section here</a:t>
            </a:r>
            <a:endParaRPr dirty="0"/>
          </a:p>
        </p:txBody>
      </p:sp>
      <p:grpSp>
        <p:nvGrpSpPr>
          <p:cNvPr id="606" name="Google Shape;606;p34"/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607" name="Google Shape;607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4"/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/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4"/>
          <p:cNvGrpSpPr/>
          <p:nvPr/>
        </p:nvGrpSpPr>
        <p:grpSpPr>
          <a:xfrm rot="10800000" flipH="1">
            <a:off x="8359374" y="3958961"/>
            <a:ext cx="64625" cy="644529"/>
            <a:chOff x="14673982" y="2858851"/>
            <a:chExt cx="73781" cy="735848"/>
          </a:xfrm>
        </p:grpSpPr>
        <p:sp>
          <p:nvSpPr>
            <p:cNvPr id="616" name="Google Shape;616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AF5C9FB-BF79-4253-8FA4-EF4070D3712B}"/>
              </a:ext>
            </a:extLst>
          </p:cNvPr>
          <p:cNvGrpSpPr/>
          <p:nvPr/>
        </p:nvGrpSpPr>
        <p:grpSpPr>
          <a:xfrm>
            <a:off x="1816951" y="1790538"/>
            <a:ext cx="6439174" cy="2554545"/>
            <a:chOff x="4494068" y="2647302"/>
            <a:chExt cx="1016544" cy="1109816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8B9A178-95A5-41E0-8204-1B3E38717539}"/>
                </a:ext>
              </a:extLst>
            </p:cNvPr>
            <p:cNvGrpSpPr/>
            <p:nvPr/>
          </p:nvGrpSpPr>
          <p:grpSpPr>
            <a:xfrm>
              <a:off x="4504063" y="2802690"/>
              <a:ext cx="1006549" cy="673395"/>
              <a:chOff x="6932428" y="2799907"/>
              <a:chExt cx="1415744" cy="630864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D6784E0F-A417-4C68-818B-76DC11B99BAC}"/>
                  </a:ext>
                </a:extLst>
              </p:cNvPr>
              <p:cNvCxnSpPr/>
              <p:nvPr/>
            </p:nvCxnSpPr>
            <p:spPr>
              <a:xfrm>
                <a:off x="6932428" y="2799907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5E842A1B-A5D8-471F-866D-162EAC383BA4}"/>
                  </a:ext>
                </a:extLst>
              </p:cNvPr>
              <p:cNvCxnSpPr/>
              <p:nvPr/>
            </p:nvCxnSpPr>
            <p:spPr>
              <a:xfrm>
                <a:off x="6932428" y="3430771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FCC2D0C2-0DDF-482A-9E3D-7650467533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2428" y="3115340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ED46204-67D1-4CDD-B901-0CA1A22EA07B}"/>
                </a:ext>
              </a:extLst>
            </p:cNvPr>
            <p:cNvSpPr txBox="1"/>
            <p:nvPr/>
          </p:nvSpPr>
          <p:spPr>
            <a:xfrm>
              <a:off x="4494068" y="2647302"/>
              <a:ext cx="1016544" cy="1109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0" dirty="0">
                  <a:solidFill>
                    <a:srgbClr val="007033"/>
                  </a:solidFill>
                  <a:latin typeface="Print Bold" panose="02000000000000000000" pitchFamily="2" charset="0"/>
                </a:rPr>
                <a:t>for</a:t>
              </a:r>
              <a:r>
                <a:rPr lang="en-US" sz="16000" dirty="0">
                  <a:solidFill>
                    <a:schemeClr val="accent1">
                      <a:lumMod val="50000"/>
                    </a:schemeClr>
                  </a:solidFill>
                  <a:latin typeface="Print Bold" panose="02000000000000000000" pitchFamily="2" charset="0"/>
                </a:rPr>
                <a:t>ty</a:t>
              </a:r>
            </a:p>
          </p:txBody>
        </p:sp>
      </p:grpSp>
      <p:grpSp>
        <p:nvGrpSpPr>
          <p:cNvPr id="101" name="Google Shape;651;p34">
            <a:extLst>
              <a:ext uri="{FF2B5EF4-FFF2-40B4-BE49-F238E27FC236}">
                <a16:creationId xmlns:a16="http://schemas.microsoft.com/office/drawing/2014/main" id="{39603630-CB73-4DA1-93C6-397765662CC2}"/>
              </a:ext>
            </a:extLst>
          </p:cNvPr>
          <p:cNvGrpSpPr/>
          <p:nvPr/>
        </p:nvGrpSpPr>
        <p:grpSpPr>
          <a:xfrm rot="10578731">
            <a:off x="1251750" y="1992185"/>
            <a:ext cx="644507" cy="952054"/>
            <a:chOff x="3180240" y="1002034"/>
            <a:chExt cx="644507" cy="952054"/>
          </a:xfrm>
        </p:grpSpPr>
        <p:sp>
          <p:nvSpPr>
            <p:cNvPr id="102" name="Google Shape;652;p34">
              <a:extLst>
                <a:ext uri="{FF2B5EF4-FFF2-40B4-BE49-F238E27FC236}">
                  <a16:creationId xmlns:a16="http://schemas.microsoft.com/office/drawing/2014/main" id="{2885690C-C298-423E-9171-855C177CCD0F}"/>
                </a:ext>
              </a:extLst>
            </p:cNvPr>
            <p:cNvSpPr/>
            <p:nvPr/>
          </p:nvSpPr>
          <p:spPr>
            <a:xfrm rot="-9550392">
              <a:off x="3618104" y="1025020"/>
              <a:ext cx="171460" cy="229416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53;p34">
              <a:extLst>
                <a:ext uri="{FF2B5EF4-FFF2-40B4-BE49-F238E27FC236}">
                  <a16:creationId xmlns:a16="http://schemas.microsoft.com/office/drawing/2014/main" id="{0EE9F9BA-CDD1-45C9-A2F2-2FB16B6B63FD}"/>
                </a:ext>
              </a:extLst>
            </p:cNvPr>
            <p:cNvSpPr/>
            <p:nvPr/>
          </p:nvSpPr>
          <p:spPr>
            <a:xfrm rot="-9550392">
              <a:off x="3352244" y="1124777"/>
              <a:ext cx="292375" cy="769908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54;p34">
              <a:extLst>
                <a:ext uri="{FF2B5EF4-FFF2-40B4-BE49-F238E27FC236}">
                  <a16:creationId xmlns:a16="http://schemas.microsoft.com/office/drawing/2014/main" id="{327F2890-47A5-4294-9A16-2929EB763DA9}"/>
                </a:ext>
              </a:extLst>
            </p:cNvPr>
            <p:cNvSpPr/>
            <p:nvPr/>
          </p:nvSpPr>
          <p:spPr>
            <a:xfrm rot="-9550392">
              <a:off x="3708177" y="1036830"/>
              <a:ext cx="81660" cy="77022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55;p34">
              <a:extLst>
                <a:ext uri="{FF2B5EF4-FFF2-40B4-BE49-F238E27FC236}">
                  <a16:creationId xmlns:a16="http://schemas.microsoft.com/office/drawing/2014/main" id="{6A4B179B-2636-474C-81B7-DDB2317482B5}"/>
                </a:ext>
              </a:extLst>
            </p:cNvPr>
            <p:cNvSpPr/>
            <p:nvPr/>
          </p:nvSpPr>
          <p:spPr>
            <a:xfrm rot="-9550392">
              <a:off x="3189937" y="1837761"/>
              <a:ext cx="178770" cy="87402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56;p34">
              <a:extLst>
                <a:ext uri="{FF2B5EF4-FFF2-40B4-BE49-F238E27FC236}">
                  <a16:creationId xmlns:a16="http://schemas.microsoft.com/office/drawing/2014/main" id="{59274475-CA29-4456-8CF4-BCD531BE089F}"/>
                </a:ext>
              </a:extLst>
            </p:cNvPr>
            <p:cNvSpPr/>
            <p:nvPr/>
          </p:nvSpPr>
          <p:spPr>
            <a:xfrm rot="-9550392">
              <a:off x="3208839" y="1785021"/>
              <a:ext cx="202566" cy="91036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57;p34">
              <a:extLst>
                <a:ext uri="{FF2B5EF4-FFF2-40B4-BE49-F238E27FC236}">
                  <a16:creationId xmlns:a16="http://schemas.microsoft.com/office/drawing/2014/main" id="{00A928A9-747C-4C17-8B7B-DDE6F1615151}"/>
                </a:ext>
              </a:extLst>
            </p:cNvPr>
            <p:cNvSpPr/>
            <p:nvPr/>
          </p:nvSpPr>
          <p:spPr>
            <a:xfrm rot="-9550392">
              <a:off x="3237015" y="1833172"/>
              <a:ext cx="146196" cy="34325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58;p34">
              <a:extLst>
                <a:ext uri="{FF2B5EF4-FFF2-40B4-BE49-F238E27FC236}">
                  <a16:creationId xmlns:a16="http://schemas.microsoft.com/office/drawing/2014/main" id="{1A0F83DC-B7B7-4B83-8D2A-C7F9C3A1EA2A}"/>
                </a:ext>
              </a:extLst>
            </p:cNvPr>
            <p:cNvSpPr/>
            <p:nvPr/>
          </p:nvSpPr>
          <p:spPr>
            <a:xfrm rot="-9550392">
              <a:off x="3233643" y="1797051"/>
              <a:ext cx="146179" cy="34317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59;p34">
              <a:extLst>
                <a:ext uri="{FF2B5EF4-FFF2-40B4-BE49-F238E27FC236}">
                  <a16:creationId xmlns:a16="http://schemas.microsoft.com/office/drawing/2014/main" id="{56D2DDE3-8DD6-4557-917E-E7732BEC0E9D}"/>
                </a:ext>
              </a:extLst>
            </p:cNvPr>
            <p:cNvSpPr/>
            <p:nvPr/>
          </p:nvSpPr>
          <p:spPr>
            <a:xfrm rot="-9550392">
              <a:off x="3469194" y="1172228"/>
              <a:ext cx="123370" cy="681361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60;p34">
              <a:extLst>
                <a:ext uri="{FF2B5EF4-FFF2-40B4-BE49-F238E27FC236}">
                  <a16:creationId xmlns:a16="http://schemas.microsoft.com/office/drawing/2014/main" id="{3B48B497-F32D-44B2-8630-2404EEFA5AEC}"/>
                </a:ext>
              </a:extLst>
            </p:cNvPr>
            <p:cNvSpPr/>
            <p:nvPr/>
          </p:nvSpPr>
          <p:spPr>
            <a:xfrm rot="-9550392">
              <a:off x="3417392" y="1141834"/>
              <a:ext cx="123370" cy="681345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61;p34">
              <a:extLst>
                <a:ext uri="{FF2B5EF4-FFF2-40B4-BE49-F238E27FC236}">
                  <a16:creationId xmlns:a16="http://schemas.microsoft.com/office/drawing/2014/main" id="{C6733AF1-980F-4249-A405-BF7A1D4BFD07}"/>
                </a:ext>
              </a:extLst>
            </p:cNvPr>
            <p:cNvSpPr/>
            <p:nvPr/>
          </p:nvSpPr>
          <p:spPr>
            <a:xfrm rot="-9550392">
              <a:off x="3540548" y="1213687"/>
              <a:ext cx="44614" cy="151580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62;p34">
              <a:extLst>
                <a:ext uri="{FF2B5EF4-FFF2-40B4-BE49-F238E27FC236}">
                  <a16:creationId xmlns:a16="http://schemas.microsoft.com/office/drawing/2014/main" id="{C45A8302-1250-4A1E-8C71-3AAABCFADDE2}"/>
                </a:ext>
              </a:extLst>
            </p:cNvPr>
            <p:cNvSpPr/>
            <p:nvPr/>
          </p:nvSpPr>
          <p:spPr>
            <a:xfrm rot="-9550392">
              <a:off x="3502686" y="1363468"/>
              <a:ext cx="21423" cy="18917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81B3ECB-71F5-43F0-9503-017B54F7C9DA}"/>
              </a:ext>
            </a:extLst>
          </p:cNvPr>
          <p:cNvSpPr txBox="1"/>
          <p:nvPr/>
        </p:nvSpPr>
        <p:spPr>
          <a:xfrm>
            <a:off x="3487994" y="243349"/>
            <a:ext cx="24556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chemeClr val="accent1">
                    <a:lumMod val="50000"/>
                  </a:schemeClr>
                </a:solidFill>
                <a:latin typeface="Print Bold" panose="02000000000000000000" pitchFamily="2" charset="0"/>
              </a:rPr>
              <a:t>40</a:t>
            </a:r>
          </a:p>
        </p:txBody>
      </p:sp>
      <p:pic>
        <p:nvPicPr>
          <p:cNvPr id="34" name="Picture 2" descr="Cute Girl Thinking while Working on Her School Project Stock Vector -  Illustration of reading, homework: 56906028">
            <a:extLst>
              <a:ext uri="{FF2B5EF4-FFF2-40B4-BE49-F238E27FC236}">
                <a16:creationId xmlns:a16="http://schemas.microsoft.com/office/drawing/2014/main" id="{C8FA4E75-6F02-4D4C-83A6-95AFD212F5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t="4205" r="4135" b="10095"/>
          <a:stretch/>
        </p:blipFill>
        <p:spPr bwMode="auto">
          <a:xfrm>
            <a:off x="7136282" y="3180110"/>
            <a:ext cx="1780012" cy="176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563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55 0.01327 L 0.76788 0.0126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17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>
          <a:extLst>
            <a:ext uri="{FF2B5EF4-FFF2-40B4-BE49-F238E27FC236}">
              <a16:creationId xmlns:a16="http://schemas.microsoft.com/office/drawing/2014/main" id="{9B6CFD96-13C0-35BB-79E4-CA9BC6D00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>
            <a:extLst>
              <a:ext uri="{FF2B5EF4-FFF2-40B4-BE49-F238E27FC236}">
                <a16:creationId xmlns:a16="http://schemas.microsoft.com/office/drawing/2014/main" id="{DCA5EF57-8A2C-3CDB-4A2A-173AF0AF2F4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describe the topic of the section here</a:t>
            </a:r>
            <a:endParaRPr dirty="0"/>
          </a:p>
        </p:txBody>
      </p:sp>
      <p:grpSp>
        <p:nvGrpSpPr>
          <p:cNvPr id="609" name="Google Shape;609;p34">
            <a:extLst>
              <a:ext uri="{FF2B5EF4-FFF2-40B4-BE49-F238E27FC236}">
                <a16:creationId xmlns:a16="http://schemas.microsoft.com/office/drawing/2014/main" id="{D62EE9F3-7E7B-6768-4806-816BEB870D93}"/>
              </a:ext>
            </a:extLst>
          </p:cNvPr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>
              <a:extLst>
                <a:ext uri="{FF2B5EF4-FFF2-40B4-BE49-F238E27FC236}">
                  <a16:creationId xmlns:a16="http://schemas.microsoft.com/office/drawing/2014/main" id="{66A9BA2C-34A1-1349-64BF-D36062046208}"/>
                </a:ext>
              </a:extLst>
            </p:cNvPr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>
              <a:extLst>
                <a:ext uri="{FF2B5EF4-FFF2-40B4-BE49-F238E27FC236}">
                  <a16:creationId xmlns:a16="http://schemas.microsoft.com/office/drawing/2014/main" id="{BB2E3A72-678C-6006-1C35-FA238D51705C}"/>
                </a:ext>
              </a:extLst>
            </p:cNvPr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>
            <a:extLst>
              <a:ext uri="{FF2B5EF4-FFF2-40B4-BE49-F238E27FC236}">
                <a16:creationId xmlns:a16="http://schemas.microsoft.com/office/drawing/2014/main" id="{C72964AF-87DF-CF81-C17B-9F0EDC63989E}"/>
              </a:ext>
            </a:extLst>
          </p:cNvPr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>
              <a:extLst>
                <a:ext uri="{FF2B5EF4-FFF2-40B4-BE49-F238E27FC236}">
                  <a16:creationId xmlns:a16="http://schemas.microsoft.com/office/drawing/2014/main" id="{B6D339F1-21C9-2CFC-6F12-1E2170092B50}"/>
                </a:ext>
              </a:extLst>
            </p:cNvPr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>
              <a:extLst>
                <a:ext uri="{FF2B5EF4-FFF2-40B4-BE49-F238E27FC236}">
                  <a16:creationId xmlns:a16="http://schemas.microsoft.com/office/drawing/2014/main" id="{B2F2BFA5-BA9F-991D-D4BB-6F30AC4EDC27}"/>
                </a:ext>
              </a:extLst>
            </p:cNvPr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0BECE36-6283-B4DD-7ACB-8ECC3598B9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78" t="25066" r="20079" b="46755"/>
          <a:stretch/>
        </p:blipFill>
        <p:spPr>
          <a:xfrm>
            <a:off x="1508277" y="772389"/>
            <a:ext cx="6368417" cy="38310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53D91C9-789E-39ED-2171-1B90E76A8664}"/>
              </a:ext>
            </a:extLst>
          </p:cNvPr>
          <p:cNvSpPr txBox="1"/>
          <p:nvPr/>
        </p:nvSpPr>
        <p:spPr>
          <a:xfrm>
            <a:off x="2178919" y="856294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one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22C29C-CC16-21EB-20A3-71F1B67F1490}"/>
              </a:ext>
            </a:extLst>
          </p:cNvPr>
          <p:cNvSpPr txBox="1"/>
          <p:nvPr/>
        </p:nvSpPr>
        <p:spPr>
          <a:xfrm>
            <a:off x="2185326" y="1606958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two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45F914-629A-406C-0287-95D2867D3E8B}"/>
              </a:ext>
            </a:extLst>
          </p:cNvPr>
          <p:cNvSpPr txBox="1"/>
          <p:nvPr/>
        </p:nvSpPr>
        <p:spPr>
          <a:xfrm>
            <a:off x="2191733" y="2355009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three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50095C-9B65-62AC-96BF-A0C330C8D174}"/>
              </a:ext>
            </a:extLst>
          </p:cNvPr>
          <p:cNvSpPr txBox="1"/>
          <p:nvPr/>
        </p:nvSpPr>
        <p:spPr>
          <a:xfrm>
            <a:off x="4392875" y="837837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eleven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AFA76-416B-1EF2-C17F-E6BDC4EDF78E}"/>
              </a:ext>
            </a:extLst>
          </p:cNvPr>
          <p:cNvSpPr txBox="1"/>
          <p:nvPr/>
        </p:nvSpPr>
        <p:spPr>
          <a:xfrm>
            <a:off x="4399282" y="1588501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twelve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0C1697-4780-E6FC-3621-8399C2EFB0DF}"/>
              </a:ext>
            </a:extLst>
          </p:cNvPr>
          <p:cNvSpPr txBox="1"/>
          <p:nvPr/>
        </p:nvSpPr>
        <p:spPr>
          <a:xfrm>
            <a:off x="4339184" y="2369804"/>
            <a:ext cx="21364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solidFill>
                  <a:srgbClr val="002060"/>
                </a:solidFill>
                <a:latin typeface="Print Bold" panose="02000000000000000000" pitchFamily="2" charset="0"/>
              </a:rPr>
              <a:t>thirteen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F8D8C4-B0E8-6761-845D-82DEA2D2AC81}"/>
              </a:ext>
            </a:extLst>
          </p:cNvPr>
          <p:cNvSpPr txBox="1"/>
          <p:nvPr/>
        </p:nvSpPr>
        <p:spPr>
          <a:xfrm>
            <a:off x="2156894" y="3105281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four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898231-29DF-168D-4151-230EBC58D9B3}"/>
              </a:ext>
            </a:extLst>
          </p:cNvPr>
          <p:cNvSpPr txBox="1"/>
          <p:nvPr/>
        </p:nvSpPr>
        <p:spPr>
          <a:xfrm>
            <a:off x="2149064" y="3861645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five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DF9BF-3D24-CFD8-3B5E-8A0757487753}"/>
              </a:ext>
            </a:extLst>
          </p:cNvPr>
          <p:cNvSpPr txBox="1"/>
          <p:nvPr/>
        </p:nvSpPr>
        <p:spPr>
          <a:xfrm>
            <a:off x="4326455" y="3197305"/>
            <a:ext cx="232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Print Bold" panose="02000000000000000000" pitchFamily="2" charset="0"/>
              </a:rPr>
              <a:t>fourteen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A0DEE1-4FBA-4DC8-0357-B5FC763346B3}"/>
              </a:ext>
            </a:extLst>
          </p:cNvPr>
          <p:cNvSpPr txBox="1"/>
          <p:nvPr/>
        </p:nvSpPr>
        <p:spPr>
          <a:xfrm>
            <a:off x="4334285" y="3899189"/>
            <a:ext cx="2326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002060"/>
                </a:solidFill>
                <a:latin typeface="Print Bold" panose="02000000000000000000" pitchFamily="2" charset="0"/>
              </a:rPr>
              <a:t>fifteen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275FAC-E133-187C-1854-897E07E07287}"/>
              </a:ext>
            </a:extLst>
          </p:cNvPr>
          <p:cNvSpPr txBox="1"/>
          <p:nvPr/>
        </p:nvSpPr>
        <p:spPr>
          <a:xfrm>
            <a:off x="6793950" y="871379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ten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5C443C-779D-48B7-A896-25C2E5400EF5}"/>
              </a:ext>
            </a:extLst>
          </p:cNvPr>
          <p:cNvSpPr txBox="1"/>
          <p:nvPr/>
        </p:nvSpPr>
        <p:spPr>
          <a:xfrm>
            <a:off x="6785637" y="1676556"/>
            <a:ext cx="23577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002060"/>
                </a:solidFill>
                <a:latin typeface="Print Bold" panose="02000000000000000000" pitchFamily="2" charset="0"/>
              </a:rPr>
              <a:t>twen</a:t>
            </a:r>
            <a:r>
              <a:rPr lang="en-US" sz="5000" dirty="0">
                <a:solidFill>
                  <a:schemeClr val="accent1">
                    <a:lumMod val="50000"/>
                  </a:schemeClr>
                </a:solidFill>
                <a:latin typeface="Print Bold" panose="02000000000000000000" pitchFamily="2" charset="0"/>
              </a:rPr>
              <a:t>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88B660-6004-C6F1-2C55-6DF561AEA73F}"/>
              </a:ext>
            </a:extLst>
          </p:cNvPr>
          <p:cNvSpPr txBox="1"/>
          <p:nvPr/>
        </p:nvSpPr>
        <p:spPr>
          <a:xfrm>
            <a:off x="6785637" y="2411790"/>
            <a:ext cx="23577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002060"/>
                </a:solidFill>
                <a:latin typeface="Print Bold" panose="02000000000000000000" pitchFamily="2" charset="0"/>
              </a:rPr>
              <a:t>thir</a:t>
            </a:r>
            <a:r>
              <a:rPr lang="en-US" sz="5000" dirty="0">
                <a:solidFill>
                  <a:schemeClr val="accent1">
                    <a:lumMod val="50000"/>
                  </a:schemeClr>
                </a:solidFill>
                <a:latin typeface="Print Bold" panose="02000000000000000000" pitchFamily="2" charset="0"/>
              </a:rPr>
              <a:t>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5D07A3-80D2-DEF4-BE86-379B8A6D1942}"/>
              </a:ext>
            </a:extLst>
          </p:cNvPr>
          <p:cNvSpPr txBox="1"/>
          <p:nvPr/>
        </p:nvSpPr>
        <p:spPr>
          <a:xfrm>
            <a:off x="6777324" y="3130897"/>
            <a:ext cx="209719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for</a:t>
            </a:r>
            <a:r>
              <a:rPr lang="en-US" sz="5500" dirty="0">
                <a:solidFill>
                  <a:schemeClr val="accent1">
                    <a:lumMod val="50000"/>
                  </a:schemeClr>
                </a:solidFill>
                <a:latin typeface="Print Bold" panose="02000000000000000000" pitchFamily="2" charset="0"/>
              </a:rPr>
              <a:t>ty</a:t>
            </a:r>
          </a:p>
        </p:txBody>
      </p:sp>
    </p:spTree>
    <p:extLst>
      <p:ext uri="{BB962C8B-B14F-4D97-AF65-F5344CB8AC3E}">
        <p14:creationId xmlns:p14="http://schemas.microsoft.com/office/powerpoint/2010/main" val="1401262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/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describe the topic of the section here</a:t>
            </a:r>
            <a:endParaRPr dirty="0"/>
          </a:p>
        </p:txBody>
      </p:sp>
      <p:grpSp>
        <p:nvGrpSpPr>
          <p:cNvPr id="606" name="Google Shape;606;p34"/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607" name="Google Shape;607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4"/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/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4"/>
          <p:cNvGrpSpPr/>
          <p:nvPr/>
        </p:nvGrpSpPr>
        <p:grpSpPr>
          <a:xfrm rot="10800000" flipH="1">
            <a:off x="8359374" y="3958961"/>
            <a:ext cx="64625" cy="644529"/>
            <a:chOff x="14673982" y="2858851"/>
            <a:chExt cx="73781" cy="735848"/>
          </a:xfrm>
        </p:grpSpPr>
        <p:sp>
          <p:nvSpPr>
            <p:cNvPr id="616" name="Google Shape;616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BE96FB5-C06C-2DF1-B585-62DCFB4E0C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r="5317" b="68592"/>
          <a:stretch/>
        </p:blipFill>
        <p:spPr>
          <a:xfrm>
            <a:off x="-113288" y="-97191"/>
            <a:ext cx="9513449" cy="43475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D7C2E2-CEF2-AA48-2AF3-DA4EE983925F}"/>
              </a:ext>
            </a:extLst>
          </p:cNvPr>
          <p:cNvSpPr txBox="1"/>
          <p:nvPr/>
        </p:nvSpPr>
        <p:spPr>
          <a:xfrm>
            <a:off x="1987805" y="3361273"/>
            <a:ext cx="188411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rgbClr val="002060"/>
                </a:solidFill>
                <a:latin typeface="Print Bold" panose="02000000000000000000" pitchFamily="2" charset="0"/>
              </a:rPr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2745906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/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describe the topic of the section here</a:t>
            </a:r>
            <a:endParaRPr dirty="0"/>
          </a:p>
        </p:txBody>
      </p:sp>
      <p:grpSp>
        <p:nvGrpSpPr>
          <p:cNvPr id="606" name="Google Shape;606;p34"/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607" name="Google Shape;607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4"/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/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4"/>
          <p:cNvGrpSpPr/>
          <p:nvPr/>
        </p:nvGrpSpPr>
        <p:grpSpPr>
          <a:xfrm rot="10800000" flipH="1">
            <a:off x="8359374" y="3958961"/>
            <a:ext cx="64625" cy="644529"/>
            <a:chOff x="14673982" y="2858851"/>
            <a:chExt cx="73781" cy="735848"/>
          </a:xfrm>
        </p:grpSpPr>
        <p:sp>
          <p:nvSpPr>
            <p:cNvPr id="616" name="Google Shape;616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AF5C9FB-BF79-4253-8FA4-EF4070D3712B}"/>
              </a:ext>
            </a:extLst>
          </p:cNvPr>
          <p:cNvGrpSpPr/>
          <p:nvPr/>
        </p:nvGrpSpPr>
        <p:grpSpPr>
          <a:xfrm>
            <a:off x="1816951" y="1790538"/>
            <a:ext cx="6439174" cy="2554545"/>
            <a:chOff x="4494068" y="2647302"/>
            <a:chExt cx="1016544" cy="1109816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8B9A178-95A5-41E0-8204-1B3E38717539}"/>
                </a:ext>
              </a:extLst>
            </p:cNvPr>
            <p:cNvGrpSpPr/>
            <p:nvPr/>
          </p:nvGrpSpPr>
          <p:grpSpPr>
            <a:xfrm>
              <a:off x="4504063" y="2802690"/>
              <a:ext cx="1006549" cy="673395"/>
              <a:chOff x="6932428" y="2799907"/>
              <a:chExt cx="1415744" cy="630864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D6784E0F-A417-4C68-818B-76DC11B99BAC}"/>
                  </a:ext>
                </a:extLst>
              </p:cNvPr>
              <p:cNvCxnSpPr/>
              <p:nvPr/>
            </p:nvCxnSpPr>
            <p:spPr>
              <a:xfrm>
                <a:off x="6932428" y="2799907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5E842A1B-A5D8-471F-866D-162EAC383BA4}"/>
                  </a:ext>
                </a:extLst>
              </p:cNvPr>
              <p:cNvCxnSpPr/>
              <p:nvPr/>
            </p:nvCxnSpPr>
            <p:spPr>
              <a:xfrm>
                <a:off x="6932428" y="3430771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FCC2D0C2-0DDF-482A-9E3D-7650467533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2428" y="3115340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ED46204-67D1-4CDD-B901-0CA1A22EA07B}"/>
                </a:ext>
              </a:extLst>
            </p:cNvPr>
            <p:cNvSpPr txBox="1"/>
            <p:nvPr/>
          </p:nvSpPr>
          <p:spPr>
            <a:xfrm>
              <a:off x="4494068" y="2647302"/>
              <a:ext cx="1016544" cy="1109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0" dirty="0">
                  <a:solidFill>
                    <a:srgbClr val="007033"/>
                  </a:solidFill>
                  <a:latin typeface="Print Bold" panose="02000000000000000000" pitchFamily="2" charset="0"/>
                </a:rPr>
                <a:t>fif</a:t>
              </a:r>
              <a:r>
                <a:rPr lang="en-US" sz="16000" dirty="0">
                  <a:solidFill>
                    <a:schemeClr val="accent1">
                      <a:lumMod val="50000"/>
                    </a:schemeClr>
                  </a:solidFill>
                  <a:latin typeface="Print Bold" panose="02000000000000000000" pitchFamily="2" charset="0"/>
                </a:rPr>
                <a:t>ty</a:t>
              </a:r>
            </a:p>
          </p:txBody>
        </p:sp>
      </p:grpSp>
      <p:grpSp>
        <p:nvGrpSpPr>
          <p:cNvPr id="101" name="Google Shape;651;p34">
            <a:extLst>
              <a:ext uri="{FF2B5EF4-FFF2-40B4-BE49-F238E27FC236}">
                <a16:creationId xmlns:a16="http://schemas.microsoft.com/office/drawing/2014/main" id="{39603630-CB73-4DA1-93C6-397765662CC2}"/>
              </a:ext>
            </a:extLst>
          </p:cNvPr>
          <p:cNvGrpSpPr/>
          <p:nvPr/>
        </p:nvGrpSpPr>
        <p:grpSpPr>
          <a:xfrm rot="10578731">
            <a:off x="1251750" y="1992185"/>
            <a:ext cx="644507" cy="952054"/>
            <a:chOff x="3180240" y="1002034"/>
            <a:chExt cx="644507" cy="952054"/>
          </a:xfrm>
        </p:grpSpPr>
        <p:sp>
          <p:nvSpPr>
            <p:cNvPr id="102" name="Google Shape;652;p34">
              <a:extLst>
                <a:ext uri="{FF2B5EF4-FFF2-40B4-BE49-F238E27FC236}">
                  <a16:creationId xmlns:a16="http://schemas.microsoft.com/office/drawing/2014/main" id="{2885690C-C298-423E-9171-855C177CCD0F}"/>
                </a:ext>
              </a:extLst>
            </p:cNvPr>
            <p:cNvSpPr/>
            <p:nvPr/>
          </p:nvSpPr>
          <p:spPr>
            <a:xfrm rot="-9550392">
              <a:off x="3618104" y="1025020"/>
              <a:ext cx="171460" cy="229416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53;p34">
              <a:extLst>
                <a:ext uri="{FF2B5EF4-FFF2-40B4-BE49-F238E27FC236}">
                  <a16:creationId xmlns:a16="http://schemas.microsoft.com/office/drawing/2014/main" id="{0EE9F9BA-CDD1-45C9-A2F2-2FB16B6B63FD}"/>
                </a:ext>
              </a:extLst>
            </p:cNvPr>
            <p:cNvSpPr/>
            <p:nvPr/>
          </p:nvSpPr>
          <p:spPr>
            <a:xfrm rot="-9550392">
              <a:off x="3352244" y="1124777"/>
              <a:ext cx="292375" cy="769908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54;p34">
              <a:extLst>
                <a:ext uri="{FF2B5EF4-FFF2-40B4-BE49-F238E27FC236}">
                  <a16:creationId xmlns:a16="http://schemas.microsoft.com/office/drawing/2014/main" id="{327F2890-47A5-4294-9A16-2929EB763DA9}"/>
                </a:ext>
              </a:extLst>
            </p:cNvPr>
            <p:cNvSpPr/>
            <p:nvPr/>
          </p:nvSpPr>
          <p:spPr>
            <a:xfrm rot="-9550392">
              <a:off x="3708177" y="1036830"/>
              <a:ext cx="81660" cy="77022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55;p34">
              <a:extLst>
                <a:ext uri="{FF2B5EF4-FFF2-40B4-BE49-F238E27FC236}">
                  <a16:creationId xmlns:a16="http://schemas.microsoft.com/office/drawing/2014/main" id="{6A4B179B-2636-474C-81B7-DDB2317482B5}"/>
                </a:ext>
              </a:extLst>
            </p:cNvPr>
            <p:cNvSpPr/>
            <p:nvPr/>
          </p:nvSpPr>
          <p:spPr>
            <a:xfrm rot="-9550392">
              <a:off x="3189937" y="1837761"/>
              <a:ext cx="178770" cy="87402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56;p34">
              <a:extLst>
                <a:ext uri="{FF2B5EF4-FFF2-40B4-BE49-F238E27FC236}">
                  <a16:creationId xmlns:a16="http://schemas.microsoft.com/office/drawing/2014/main" id="{59274475-CA29-4456-8CF4-BCD531BE089F}"/>
                </a:ext>
              </a:extLst>
            </p:cNvPr>
            <p:cNvSpPr/>
            <p:nvPr/>
          </p:nvSpPr>
          <p:spPr>
            <a:xfrm rot="-9550392">
              <a:off x="3208839" y="1785021"/>
              <a:ext cx="202566" cy="91036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57;p34">
              <a:extLst>
                <a:ext uri="{FF2B5EF4-FFF2-40B4-BE49-F238E27FC236}">
                  <a16:creationId xmlns:a16="http://schemas.microsoft.com/office/drawing/2014/main" id="{00A928A9-747C-4C17-8B7B-DDE6F1615151}"/>
                </a:ext>
              </a:extLst>
            </p:cNvPr>
            <p:cNvSpPr/>
            <p:nvPr/>
          </p:nvSpPr>
          <p:spPr>
            <a:xfrm rot="-9550392">
              <a:off x="3237015" y="1833172"/>
              <a:ext cx="146196" cy="34325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58;p34">
              <a:extLst>
                <a:ext uri="{FF2B5EF4-FFF2-40B4-BE49-F238E27FC236}">
                  <a16:creationId xmlns:a16="http://schemas.microsoft.com/office/drawing/2014/main" id="{1A0F83DC-B7B7-4B83-8D2A-C7F9C3A1EA2A}"/>
                </a:ext>
              </a:extLst>
            </p:cNvPr>
            <p:cNvSpPr/>
            <p:nvPr/>
          </p:nvSpPr>
          <p:spPr>
            <a:xfrm rot="-9550392">
              <a:off x="3233643" y="1797051"/>
              <a:ext cx="146179" cy="34317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59;p34">
              <a:extLst>
                <a:ext uri="{FF2B5EF4-FFF2-40B4-BE49-F238E27FC236}">
                  <a16:creationId xmlns:a16="http://schemas.microsoft.com/office/drawing/2014/main" id="{56D2DDE3-8DD6-4557-917E-E7732BEC0E9D}"/>
                </a:ext>
              </a:extLst>
            </p:cNvPr>
            <p:cNvSpPr/>
            <p:nvPr/>
          </p:nvSpPr>
          <p:spPr>
            <a:xfrm rot="-9550392">
              <a:off x="3469194" y="1172228"/>
              <a:ext cx="123370" cy="681361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60;p34">
              <a:extLst>
                <a:ext uri="{FF2B5EF4-FFF2-40B4-BE49-F238E27FC236}">
                  <a16:creationId xmlns:a16="http://schemas.microsoft.com/office/drawing/2014/main" id="{3B48B497-F32D-44B2-8630-2404EEFA5AEC}"/>
                </a:ext>
              </a:extLst>
            </p:cNvPr>
            <p:cNvSpPr/>
            <p:nvPr/>
          </p:nvSpPr>
          <p:spPr>
            <a:xfrm rot="-9550392">
              <a:off x="3417392" y="1141834"/>
              <a:ext cx="123370" cy="681345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61;p34">
              <a:extLst>
                <a:ext uri="{FF2B5EF4-FFF2-40B4-BE49-F238E27FC236}">
                  <a16:creationId xmlns:a16="http://schemas.microsoft.com/office/drawing/2014/main" id="{C6733AF1-980F-4249-A405-BF7A1D4BFD07}"/>
                </a:ext>
              </a:extLst>
            </p:cNvPr>
            <p:cNvSpPr/>
            <p:nvPr/>
          </p:nvSpPr>
          <p:spPr>
            <a:xfrm rot="-9550392">
              <a:off x="3540548" y="1213687"/>
              <a:ext cx="44614" cy="151580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62;p34">
              <a:extLst>
                <a:ext uri="{FF2B5EF4-FFF2-40B4-BE49-F238E27FC236}">
                  <a16:creationId xmlns:a16="http://schemas.microsoft.com/office/drawing/2014/main" id="{C45A8302-1250-4A1E-8C71-3AAABCFADDE2}"/>
                </a:ext>
              </a:extLst>
            </p:cNvPr>
            <p:cNvSpPr/>
            <p:nvPr/>
          </p:nvSpPr>
          <p:spPr>
            <a:xfrm rot="-9550392">
              <a:off x="3502686" y="1363468"/>
              <a:ext cx="21423" cy="18917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81B3ECB-71F5-43F0-9503-017B54F7C9DA}"/>
              </a:ext>
            </a:extLst>
          </p:cNvPr>
          <p:cNvSpPr txBox="1"/>
          <p:nvPr/>
        </p:nvSpPr>
        <p:spPr>
          <a:xfrm>
            <a:off x="3487994" y="243349"/>
            <a:ext cx="24556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chemeClr val="accent1">
                    <a:lumMod val="50000"/>
                  </a:schemeClr>
                </a:solidFill>
                <a:latin typeface="Print Bold" panose="02000000000000000000" pitchFamily="2" charset="0"/>
              </a:rPr>
              <a:t>50</a:t>
            </a:r>
          </a:p>
        </p:txBody>
      </p:sp>
      <p:pic>
        <p:nvPicPr>
          <p:cNvPr id="34" name="Picture 2" descr="Cute Girl Thinking while Working on Her School Project Stock Vector -  Illustration of reading, homework: 56906028">
            <a:extLst>
              <a:ext uri="{FF2B5EF4-FFF2-40B4-BE49-F238E27FC236}">
                <a16:creationId xmlns:a16="http://schemas.microsoft.com/office/drawing/2014/main" id="{BFBF7D46-B44D-4067-9F7C-9F6514020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t="4205" r="4135" b="10095"/>
          <a:stretch/>
        </p:blipFill>
        <p:spPr bwMode="auto">
          <a:xfrm>
            <a:off x="7136282" y="3180110"/>
            <a:ext cx="1780012" cy="176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054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55 0.01327 L 0.76788 0.0126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17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>
          <a:extLst>
            <a:ext uri="{FF2B5EF4-FFF2-40B4-BE49-F238E27FC236}">
              <a16:creationId xmlns:a16="http://schemas.microsoft.com/office/drawing/2014/main" id="{018ED175-159C-384C-BCC4-8F234F53B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>
            <a:extLst>
              <a:ext uri="{FF2B5EF4-FFF2-40B4-BE49-F238E27FC236}">
                <a16:creationId xmlns:a16="http://schemas.microsoft.com/office/drawing/2014/main" id="{FD8165E1-5C1E-3FDE-2B1E-1F29A4172A5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describe the topic of the section here</a:t>
            </a:r>
            <a:endParaRPr dirty="0"/>
          </a:p>
        </p:txBody>
      </p:sp>
      <p:grpSp>
        <p:nvGrpSpPr>
          <p:cNvPr id="609" name="Google Shape;609;p34">
            <a:extLst>
              <a:ext uri="{FF2B5EF4-FFF2-40B4-BE49-F238E27FC236}">
                <a16:creationId xmlns:a16="http://schemas.microsoft.com/office/drawing/2014/main" id="{170AEACC-4CA7-96D3-0073-52255B82156F}"/>
              </a:ext>
            </a:extLst>
          </p:cNvPr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>
              <a:extLst>
                <a:ext uri="{FF2B5EF4-FFF2-40B4-BE49-F238E27FC236}">
                  <a16:creationId xmlns:a16="http://schemas.microsoft.com/office/drawing/2014/main" id="{B36EE053-5BEE-2E1F-14A8-D7725761ACBD}"/>
                </a:ext>
              </a:extLst>
            </p:cNvPr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>
              <a:extLst>
                <a:ext uri="{FF2B5EF4-FFF2-40B4-BE49-F238E27FC236}">
                  <a16:creationId xmlns:a16="http://schemas.microsoft.com/office/drawing/2014/main" id="{035DA2E9-B3A3-51D9-9F8C-7B2A279BAD11}"/>
                </a:ext>
              </a:extLst>
            </p:cNvPr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>
            <a:extLst>
              <a:ext uri="{FF2B5EF4-FFF2-40B4-BE49-F238E27FC236}">
                <a16:creationId xmlns:a16="http://schemas.microsoft.com/office/drawing/2014/main" id="{E13AFE96-2691-DCFC-AB34-5C430F0EBB4C}"/>
              </a:ext>
            </a:extLst>
          </p:cNvPr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>
              <a:extLst>
                <a:ext uri="{FF2B5EF4-FFF2-40B4-BE49-F238E27FC236}">
                  <a16:creationId xmlns:a16="http://schemas.microsoft.com/office/drawing/2014/main" id="{DCBB6109-7BA0-DC48-7390-B32350B4345F}"/>
                </a:ext>
              </a:extLst>
            </p:cNvPr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>
              <a:extLst>
                <a:ext uri="{FF2B5EF4-FFF2-40B4-BE49-F238E27FC236}">
                  <a16:creationId xmlns:a16="http://schemas.microsoft.com/office/drawing/2014/main" id="{FE98801F-5F0D-6F7B-F188-87C269E87615}"/>
                </a:ext>
              </a:extLst>
            </p:cNvPr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9F1BAEC-31C6-1FE1-62E2-B6B9C78513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78" t="25066" r="20079" b="46755"/>
          <a:stretch/>
        </p:blipFill>
        <p:spPr>
          <a:xfrm>
            <a:off x="1508277" y="772389"/>
            <a:ext cx="6368417" cy="38310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CD7BD63-11FE-C17F-A8F5-2850214DEE37}"/>
              </a:ext>
            </a:extLst>
          </p:cNvPr>
          <p:cNvSpPr txBox="1"/>
          <p:nvPr/>
        </p:nvSpPr>
        <p:spPr>
          <a:xfrm>
            <a:off x="2178919" y="856294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one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224E33-BDFE-0CF2-5544-80B648561E8A}"/>
              </a:ext>
            </a:extLst>
          </p:cNvPr>
          <p:cNvSpPr txBox="1"/>
          <p:nvPr/>
        </p:nvSpPr>
        <p:spPr>
          <a:xfrm>
            <a:off x="2185326" y="1606958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two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24C39B-F7C0-4A06-8C4C-1A3277FD6E98}"/>
              </a:ext>
            </a:extLst>
          </p:cNvPr>
          <p:cNvSpPr txBox="1"/>
          <p:nvPr/>
        </p:nvSpPr>
        <p:spPr>
          <a:xfrm>
            <a:off x="2191733" y="2355009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three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AEE1E3-8FBA-EFA8-781E-62E34E4ACF7A}"/>
              </a:ext>
            </a:extLst>
          </p:cNvPr>
          <p:cNvSpPr txBox="1"/>
          <p:nvPr/>
        </p:nvSpPr>
        <p:spPr>
          <a:xfrm>
            <a:off x="4392875" y="837837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eleven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F711CE-B211-E180-C20B-AC35FC364E76}"/>
              </a:ext>
            </a:extLst>
          </p:cNvPr>
          <p:cNvSpPr txBox="1"/>
          <p:nvPr/>
        </p:nvSpPr>
        <p:spPr>
          <a:xfrm>
            <a:off x="4399282" y="1588501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twelve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3A44FA-EE60-AD03-FD4E-6F841E2232C4}"/>
              </a:ext>
            </a:extLst>
          </p:cNvPr>
          <p:cNvSpPr txBox="1"/>
          <p:nvPr/>
        </p:nvSpPr>
        <p:spPr>
          <a:xfrm>
            <a:off x="4339184" y="2369804"/>
            <a:ext cx="21364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solidFill>
                  <a:srgbClr val="002060"/>
                </a:solidFill>
                <a:latin typeface="Print Bold" panose="02000000000000000000" pitchFamily="2" charset="0"/>
              </a:rPr>
              <a:t>thirteen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BE91DB-2096-5C07-6ABE-D6BACB388182}"/>
              </a:ext>
            </a:extLst>
          </p:cNvPr>
          <p:cNvSpPr txBox="1"/>
          <p:nvPr/>
        </p:nvSpPr>
        <p:spPr>
          <a:xfrm>
            <a:off x="2156894" y="3105281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four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1A7B17-CBAF-DD27-DBD1-D5F8B4D59EBC}"/>
              </a:ext>
            </a:extLst>
          </p:cNvPr>
          <p:cNvSpPr txBox="1"/>
          <p:nvPr/>
        </p:nvSpPr>
        <p:spPr>
          <a:xfrm>
            <a:off x="2149064" y="3861645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five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E5FAFF-03C3-73FD-2BF1-953E44C88D64}"/>
              </a:ext>
            </a:extLst>
          </p:cNvPr>
          <p:cNvSpPr txBox="1"/>
          <p:nvPr/>
        </p:nvSpPr>
        <p:spPr>
          <a:xfrm>
            <a:off x="4326455" y="3197305"/>
            <a:ext cx="232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Print Bold" panose="02000000000000000000" pitchFamily="2" charset="0"/>
              </a:rPr>
              <a:t>fourteen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C25A42-B2C3-EF0F-4A3C-BBAF97EEB187}"/>
              </a:ext>
            </a:extLst>
          </p:cNvPr>
          <p:cNvSpPr txBox="1"/>
          <p:nvPr/>
        </p:nvSpPr>
        <p:spPr>
          <a:xfrm>
            <a:off x="4334285" y="3899189"/>
            <a:ext cx="2326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002060"/>
                </a:solidFill>
                <a:latin typeface="Print Bold" panose="02000000000000000000" pitchFamily="2" charset="0"/>
              </a:rPr>
              <a:t>fifteen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D08CDF-532F-519C-3169-0CE51538A321}"/>
              </a:ext>
            </a:extLst>
          </p:cNvPr>
          <p:cNvSpPr txBox="1"/>
          <p:nvPr/>
        </p:nvSpPr>
        <p:spPr>
          <a:xfrm>
            <a:off x="6793950" y="871379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ten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78667A-22D5-EEB7-7480-345A4EAF7140}"/>
              </a:ext>
            </a:extLst>
          </p:cNvPr>
          <p:cNvSpPr txBox="1"/>
          <p:nvPr/>
        </p:nvSpPr>
        <p:spPr>
          <a:xfrm>
            <a:off x="6785637" y="1676556"/>
            <a:ext cx="23577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002060"/>
                </a:solidFill>
                <a:latin typeface="Print Bold" panose="02000000000000000000" pitchFamily="2" charset="0"/>
              </a:rPr>
              <a:t>twen</a:t>
            </a:r>
            <a:r>
              <a:rPr lang="en-US" sz="5000" dirty="0">
                <a:solidFill>
                  <a:schemeClr val="accent1">
                    <a:lumMod val="50000"/>
                  </a:schemeClr>
                </a:solidFill>
                <a:latin typeface="Print Bold" panose="02000000000000000000" pitchFamily="2" charset="0"/>
              </a:rPr>
              <a:t>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C85DF-DE87-EAD3-7BE8-6A80CDE164D6}"/>
              </a:ext>
            </a:extLst>
          </p:cNvPr>
          <p:cNvSpPr txBox="1"/>
          <p:nvPr/>
        </p:nvSpPr>
        <p:spPr>
          <a:xfrm>
            <a:off x="6785637" y="2411790"/>
            <a:ext cx="23577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002060"/>
                </a:solidFill>
                <a:latin typeface="Print Bold" panose="02000000000000000000" pitchFamily="2" charset="0"/>
              </a:rPr>
              <a:t>thir</a:t>
            </a:r>
            <a:r>
              <a:rPr lang="en-US" sz="5000" dirty="0">
                <a:solidFill>
                  <a:schemeClr val="accent1">
                    <a:lumMod val="50000"/>
                  </a:schemeClr>
                </a:solidFill>
                <a:latin typeface="Print Bold" panose="02000000000000000000" pitchFamily="2" charset="0"/>
              </a:rPr>
              <a:t>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F19D1E-7C83-ECC0-4161-D00DC44CDB2D}"/>
              </a:ext>
            </a:extLst>
          </p:cNvPr>
          <p:cNvSpPr txBox="1"/>
          <p:nvPr/>
        </p:nvSpPr>
        <p:spPr>
          <a:xfrm>
            <a:off x="6823146" y="3168510"/>
            <a:ext cx="23577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002060"/>
                </a:solidFill>
                <a:latin typeface="Print Bold" panose="02000000000000000000" pitchFamily="2" charset="0"/>
              </a:rPr>
              <a:t>for</a:t>
            </a:r>
            <a:r>
              <a:rPr lang="en-US" sz="5000" dirty="0">
                <a:solidFill>
                  <a:schemeClr val="accent1">
                    <a:lumMod val="50000"/>
                  </a:schemeClr>
                </a:solidFill>
                <a:latin typeface="Print Bold" panose="02000000000000000000" pitchFamily="2" charset="0"/>
              </a:rPr>
              <a:t>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DEED09-4E24-7D18-EF1A-EB335EC8BB64}"/>
              </a:ext>
            </a:extLst>
          </p:cNvPr>
          <p:cNvSpPr txBox="1"/>
          <p:nvPr/>
        </p:nvSpPr>
        <p:spPr>
          <a:xfrm>
            <a:off x="6819299" y="3895511"/>
            <a:ext cx="209719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fif</a:t>
            </a:r>
            <a:r>
              <a:rPr lang="en-US" sz="5500" dirty="0">
                <a:solidFill>
                  <a:schemeClr val="accent1">
                    <a:lumMod val="50000"/>
                  </a:schemeClr>
                </a:solidFill>
                <a:latin typeface="Print Bold" panose="02000000000000000000" pitchFamily="2" charset="0"/>
              </a:rPr>
              <a:t>ty</a:t>
            </a:r>
          </a:p>
        </p:txBody>
      </p:sp>
    </p:spTree>
    <p:extLst>
      <p:ext uri="{BB962C8B-B14F-4D97-AF65-F5344CB8AC3E}">
        <p14:creationId xmlns:p14="http://schemas.microsoft.com/office/powerpoint/2010/main" val="2482625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/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describe the topic of the section here</a:t>
            </a:r>
            <a:endParaRPr dirty="0"/>
          </a:p>
        </p:txBody>
      </p:sp>
      <p:grpSp>
        <p:nvGrpSpPr>
          <p:cNvPr id="606" name="Google Shape;606;p34"/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607" name="Google Shape;607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4"/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/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4"/>
          <p:cNvGrpSpPr/>
          <p:nvPr/>
        </p:nvGrpSpPr>
        <p:grpSpPr>
          <a:xfrm rot="10800000" flipH="1">
            <a:off x="8359374" y="3958961"/>
            <a:ext cx="64625" cy="644529"/>
            <a:chOff x="14673982" y="2858851"/>
            <a:chExt cx="73781" cy="735848"/>
          </a:xfrm>
        </p:grpSpPr>
        <p:sp>
          <p:nvSpPr>
            <p:cNvPr id="616" name="Google Shape;616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AF5C9FB-BF79-4253-8FA4-EF4070D3712B}"/>
              </a:ext>
            </a:extLst>
          </p:cNvPr>
          <p:cNvGrpSpPr/>
          <p:nvPr/>
        </p:nvGrpSpPr>
        <p:grpSpPr>
          <a:xfrm>
            <a:off x="1816951" y="1790538"/>
            <a:ext cx="6439174" cy="2554545"/>
            <a:chOff x="4494068" y="2647302"/>
            <a:chExt cx="1016544" cy="1109816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8B9A178-95A5-41E0-8204-1B3E38717539}"/>
                </a:ext>
              </a:extLst>
            </p:cNvPr>
            <p:cNvGrpSpPr/>
            <p:nvPr/>
          </p:nvGrpSpPr>
          <p:grpSpPr>
            <a:xfrm>
              <a:off x="4504063" y="2802690"/>
              <a:ext cx="1006549" cy="673395"/>
              <a:chOff x="6932428" y="2799907"/>
              <a:chExt cx="1415744" cy="630864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D6784E0F-A417-4C68-818B-76DC11B99BAC}"/>
                  </a:ext>
                </a:extLst>
              </p:cNvPr>
              <p:cNvCxnSpPr/>
              <p:nvPr/>
            </p:nvCxnSpPr>
            <p:spPr>
              <a:xfrm>
                <a:off x="6932428" y="2799907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5E842A1B-A5D8-471F-866D-162EAC383BA4}"/>
                  </a:ext>
                </a:extLst>
              </p:cNvPr>
              <p:cNvCxnSpPr/>
              <p:nvPr/>
            </p:nvCxnSpPr>
            <p:spPr>
              <a:xfrm>
                <a:off x="6932428" y="3430771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FCC2D0C2-0DDF-482A-9E3D-7650467533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2428" y="3115340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ED46204-67D1-4CDD-B901-0CA1A22EA07B}"/>
                </a:ext>
              </a:extLst>
            </p:cNvPr>
            <p:cNvSpPr txBox="1"/>
            <p:nvPr/>
          </p:nvSpPr>
          <p:spPr>
            <a:xfrm>
              <a:off x="4494068" y="2647302"/>
              <a:ext cx="1016544" cy="1109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0" dirty="0">
                  <a:solidFill>
                    <a:srgbClr val="007033"/>
                  </a:solidFill>
                  <a:latin typeface="Print Bold" panose="02000000000000000000" pitchFamily="2" charset="0"/>
                </a:rPr>
                <a:t>six</a:t>
              </a:r>
              <a:r>
                <a:rPr lang="en-US" sz="16000" dirty="0">
                  <a:solidFill>
                    <a:schemeClr val="accent1">
                      <a:lumMod val="50000"/>
                    </a:schemeClr>
                  </a:solidFill>
                  <a:latin typeface="Print Bold" panose="02000000000000000000" pitchFamily="2" charset="0"/>
                </a:rPr>
                <a:t>ty</a:t>
              </a:r>
            </a:p>
          </p:txBody>
        </p:sp>
      </p:grpSp>
      <p:grpSp>
        <p:nvGrpSpPr>
          <p:cNvPr id="101" name="Google Shape;651;p34">
            <a:extLst>
              <a:ext uri="{FF2B5EF4-FFF2-40B4-BE49-F238E27FC236}">
                <a16:creationId xmlns:a16="http://schemas.microsoft.com/office/drawing/2014/main" id="{39603630-CB73-4DA1-93C6-397765662CC2}"/>
              </a:ext>
            </a:extLst>
          </p:cNvPr>
          <p:cNvGrpSpPr/>
          <p:nvPr/>
        </p:nvGrpSpPr>
        <p:grpSpPr>
          <a:xfrm rot="10578731">
            <a:off x="1251750" y="1992185"/>
            <a:ext cx="644507" cy="952054"/>
            <a:chOff x="3180240" y="1002034"/>
            <a:chExt cx="644507" cy="952054"/>
          </a:xfrm>
        </p:grpSpPr>
        <p:sp>
          <p:nvSpPr>
            <p:cNvPr id="102" name="Google Shape;652;p34">
              <a:extLst>
                <a:ext uri="{FF2B5EF4-FFF2-40B4-BE49-F238E27FC236}">
                  <a16:creationId xmlns:a16="http://schemas.microsoft.com/office/drawing/2014/main" id="{2885690C-C298-423E-9171-855C177CCD0F}"/>
                </a:ext>
              </a:extLst>
            </p:cNvPr>
            <p:cNvSpPr/>
            <p:nvPr/>
          </p:nvSpPr>
          <p:spPr>
            <a:xfrm rot="-9550392">
              <a:off x="3618104" y="1025020"/>
              <a:ext cx="171460" cy="229416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53;p34">
              <a:extLst>
                <a:ext uri="{FF2B5EF4-FFF2-40B4-BE49-F238E27FC236}">
                  <a16:creationId xmlns:a16="http://schemas.microsoft.com/office/drawing/2014/main" id="{0EE9F9BA-CDD1-45C9-A2F2-2FB16B6B63FD}"/>
                </a:ext>
              </a:extLst>
            </p:cNvPr>
            <p:cNvSpPr/>
            <p:nvPr/>
          </p:nvSpPr>
          <p:spPr>
            <a:xfrm rot="-9550392">
              <a:off x="3352244" y="1124777"/>
              <a:ext cx="292375" cy="769908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54;p34">
              <a:extLst>
                <a:ext uri="{FF2B5EF4-FFF2-40B4-BE49-F238E27FC236}">
                  <a16:creationId xmlns:a16="http://schemas.microsoft.com/office/drawing/2014/main" id="{327F2890-47A5-4294-9A16-2929EB763DA9}"/>
                </a:ext>
              </a:extLst>
            </p:cNvPr>
            <p:cNvSpPr/>
            <p:nvPr/>
          </p:nvSpPr>
          <p:spPr>
            <a:xfrm rot="-9550392">
              <a:off x="3708177" y="1036830"/>
              <a:ext cx="81660" cy="77022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55;p34">
              <a:extLst>
                <a:ext uri="{FF2B5EF4-FFF2-40B4-BE49-F238E27FC236}">
                  <a16:creationId xmlns:a16="http://schemas.microsoft.com/office/drawing/2014/main" id="{6A4B179B-2636-474C-81B7-DDB2317482B5}"/>
                </a:ext>
              </a:extLst>
            </p:cNvPr>
            <p:cNvSpPr/>
            <p:nvPr/>
          </p:nvSpPr>
          <p:spPr>
            <a:xfrm rot="-9550392">
              <a:off x="3189937" y="1837761"/>
              <a:ext cx="178770" cy="87402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56;p34">
              <a:extLst>
                <a:ext uri="{FF2B5EF4-FFF2-40B4-BE49-F238E27FC236}">
                  <a16:creationId xmlns:a16="http://schemas.microsoft.com/office/drawing/2014/main" id="{59274475-CA29-4456-8CF4-BCD531BE089F}"/>
                </a:ext>
              </a:extLst>
            </p:cNvPr>
            <p:cNvSpPr/>
            <p:nvPr/>
          </p:nvSpPr>
          <p:spPr>
            <a:xfrm rot="-9550392">
              <a:off x="3208839" y="1785021"/>
              <a:ext cx="202566" cy="91036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57;p34">
              <a:extLst>
                <a:ext uri="{FF2B5EF4-FFF2-40B4-BE49-F238E27FC236}">
                  <a16:creationId xmlns:a16="http://schemas.microsoft.com/office/drawing/2014/main" id="{00A928A9-747C-4C17-8B7B-DDE6F1615151}"/>
                </a:ext>
              </a:extLst>
            </p:cNvPr>
            <p:cNvSpPr/>
            <p:nvPr/>
          </p:nvSpPr>
          <p:spPr>
            <a:xfrm rot="-9550392">
              <a:off x="3237015" y="1833172"/>
              <a:ext cx="146196" cy="34325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58;p34">
              <a:extLst>
                <a:ext uri="{FF2B5EF4-FFF2-40B4-BE49-F238E27FC236}">
                  <a16:creationId xmlns:a16="http://schemas.microsoft.com/office/drawing/2014/main" id="{1A0F83DC-B7B7-4B83-8D2A-C7F9C3A1EA2A}"/>
                </a:ext>
              </a:extLst>
            </p:cNvPr>
            <p:cNvSpPr/>
            <p:nvPr/>
          </p:nvSpPr>
          <p:spPr>
            <a:xfrm rot="-9550392">
              <a:off x="3233643" y="1797051"/>
              <a:ext cx="146179" cy="34317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59;p34">
              <a:extLst>
                <a:ext uri="{FF2B5EF4-FFF2-40B4-BE49-F238E27FC236}">
                  <a16:creationId xmlns:a16="http://schemas.microsoft.com/office/drawing/2014/main" id="{56D2DDE3-8DD6-4557-917E-E7732BEC0E9D}"/>
                </a:ext>
              </a:extLst>
            </p:cNvPr>
            <p:cNvSpPr/>
            <p:nvPr/>
          </p:nvSpPr>
          <p:spPr>
            <a:xfrm rot="-9550392">
              <a:off x="3469194" y="1172228"/>
              <a:ext cx="123370" cy="681361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60;p34">
              <a:extLst>
                <a:ext uri="{FF2B5EF4-FFF2-40B4-BE49-F238E27FC236}">
                  <a16:creationId xmlns:a16="http://schemas.microsoft.com/office/drawing/2014/main" id="{3B48B497-F32D-44B2-8630-2404EEFA5AEC}"/>
                </a:ext>
              </a:extLst>
            </p:cNvPr>
            <p:cNvSpPr/>
            <p:nvPr/>
          </p:nvSpPr>
          <p:spPr>
            <a:xfrm rot="-9550392">
              <a:off x="3417392" y="1141834"/>
              <a:ext cx="123370" cy="681345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61;p34">
              <a:extLst>
                <a:ext uri="{FF2B5EF4-FFF2-40B4-BE49-F238E27FC236}">
                  <a16:creationId xmlns:a16="http://schemas.microsoft.com/office/drawing/2014/main" id="{C6733AF1-980F-4249-A405-BF7A1D4BFD07}"/>
                </a:ext>
              </a:extLst>
            </p:cNvPr>
            <p:cNvSpPr/>
            <p:nvPr/>
          </p:nvSpPr>
          <p:spPr>
            <a:xfrm rot="-9550392">
              <a:off x="3540548" y="1213687"/>
              <a:ext cx="44614" cy="151580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62;p34">
              <a:extLst>
                <a:ext uri="{FF2B5EF4-FFF2-40B4-BE49-F238E27FC236}">
                  <a16:creationId xmlns:a16="http://schemas.microsoft.com/office/drawing/2014/main" id="{C45A8302-1250-4A1E-8C71-3AAABCFADDE2}"/>
                </a:ext>
              </a:extLst>
            </p:cNvPr>
            <p:cNvSpPr/>
            <p:nvPr/>
          </p:nvSpPr>
          <p:spPr>
            <a:xfrm rot="-9550392">
              <a:off x="3502686" y="1363468"/>
              <a:ext cx="21423" cy="18917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81B3ECB-71F5-43F0-9503-017B54F7C9DA}"/>
              </a:ext>
            </a:extLst>
          </p:cNvPr>
          <p:cNvSpPr txBox="1"/>
          <p:nvPr/>
        </p:nvSpPr>
        <p:spPr>
          <a:xfrm>
            <a:off x="3487994" y="243349"/>
            <a:ext cx="24556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chemeClr val="accent1">
                    <a:lumMod val="50000"/>
                  </a:schemeClr>
                </a:solidFill>
                <a:latin typeface="Print Bold" panose="02000000000000000000" pitchFamily="2" charset="0"/>
              </a:rPr>
              <a:t>60</a:t>
            </a:r>
          </a:p>
        </p:txBody>
      </p:sp>
      <p:pic>
        <p:nvPicPr>
          <p:cNvPr id="34" name="Picture 2" descr="Cute Girl Thinking while Working on Her School Project Stock Vector -  Illustration of reading, homework: 56906028">
            <a:extLst>
              <a:ext uri="{FF2B5EF4-FFF2-40B4-BE49-F238E27FC236}">
                <a16:creationId xmlns:a16="http://schemas.microsoft.com/office/drawing/2014/main" id="{6A9C31F5-54E4-4B23-BE8A-F28AB62480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t="4205" r="4135" b="10095"/>
          <a:stretch/>
        </p:blipFill>
        <p:spPr bwMode="auto">
          <a:xfrm>
            <a:off x="7160181" y="3180110"/>
            <a:ext cx="1780012" cy="176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621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55 0.01327 L 0.76788 0.0126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17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>
          <a:extLst>
            <a:ext uri="{FF2B5EF4-FFF2-40B4-BE49-F238E27FC236}">
              <a16:creationId xmlns:a16="http://schemas.microsoft.com/office/drawing/2014/main" id="{686EE1B0-5AA9-09BB-3EDC-A4B1838CF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>
            <a:extLst>
              <a:ext uri="{FF2B5EF4-FFF2-40B4-BE49-F238E27FC236}">
                <a16:creationId xmlns:a16="http://schemas.microsoft.com/office/drawing/2014/main" id="{4E7C7F1F-CC5D-7A4E-5587-9F4F4DE3B4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describe the topic of the section here</a:t>
            </a:r>
            <a:endParaRPr dirty="0"/>
          </a:p>
        </p:txBody>
      </p:sp>
      <p:grpSp>
        <p:nvGrpSpPr>
          <p:cNvPr id="606" name="Google Shape;606;p34">
            <a:extLst>
              <a:ext uri="{FF2B5EF4-FFF2-40B4-BE49-F238E27FC236}">
                <a16:creationId xmlns:a16="http://schemas.microsoft.com/office/drawing/2014/main" id="{CFCD3349-3D93-7E8F-7C25-1FE271938EBE}"/>
              </a:ext>
            </a:extLst>
          </p:cNvPr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607" name="Google Shape;607;p34">
              <a:extLst>
                <a:ext uri="{FF2B5EF4-FFF2-40B4-BE49-F238E27FC236}">
                  <a16:creationId xmlns:a16="http://schemas.microsoft.com/office/drawing/2014/main" id="{6FFBDA2F-084D-67FD-7F98-2B28AB90DC61}"/>
                </a:ext>
              </a:extLst>
            </p:cNvPr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>
              <a:extLst>
                <a:ext uri="{FF2B5EF4-FFF2-40B4-BE49-F238E27FC236}">
                  <a16:creationId xmlns:a16="http://schemas.microsoft.com/office/drawing/2014/main" id="{B33999A0-F10D-A423-E304-6D91DE2E8807}"/>
                </a:ext>
              </a:extLst>
            </p:cNvPr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4">
            <a:extLst>
              <a:ext uri="{FF2B5EF4-FFF2-40B4-BE49-F238E27FC236}">
                <a16:creationId xmlns:a16="http://schemas.microsoft.com/office/drawing/2014/main" id="{B1926E5C-1D74-F3D7-D2B1-9BB7C0636F72}"/>
              </a:ext>
            </a:extLst>
          </p:cNvPr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>
              <a:extLst>
                <a:ext uri="{FF2B5EF4-FFF2-40B4-BE49-F238E27FC236}">
                  <a16:creationId xmlns:a16="http://schemas.microsoft.com/office/drawing/2014/main" id="{BF8CC353-CE6D-F402-B420-F5A65880A2C2}"/>
                </a:ext>
              </a:extLst>
            </p:cNvPr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>
              <a:extLst>
                <a:ext uri="{FF2B5EF4-FFF2-40B4-BE49-F238E27FC236}">
                  <a16:creationId xmlns:a16="http://schemas.microsoft.com/office/drawing/2014/main" id="{2CFF44B4-BC6B-A1A9-754E-1275A6C98A70}"/>
                </a:ext>
              </a:extLst>
            </p:cNvPr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>
            <a:extLst>
              <a:ext uri="{FF2B5EF4-FFF2-40B4-BE49-F238E27FC236}">
                <a16:creationId xmlns:a16="http://schemas.microsoft.com/office/drawing/2014/main" id="{FA7E35C8-1BD4-55EC-FDCB-F541096578A8}"/>
              </a:ext>
            </a:extLst>
          </p:cNvPr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>
              <a:extLst>
                <a:ext uri="{FF2B5EF4-FFF2-40B4-BE49-F238E27FC236}">
                  <a16:creationId xmlns:a16="http://schemas.microsoft.com/office/drawing/2014/main" id="{434525B1-C051-C63A-D394-4298DA2F0735}"/>
                </a:ext>
              </a:extLst>
            </p:cNvPr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>
              <a:extLst>
                <a:ext uri="{FF2B5EF4-FFF2-40B4-BE49-F238E27FC236}">
                  <a16:creationId xmlns:a16="http://schemas.microsoft.com/office/drawing/2014/main" id="{F788E9B1-3A6A-88A1-9830-B0CF207FFA7A}"/>
                </a:ext>
              </a:extLst>
            </p:cNvPr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4">
            <a:extLst>
              <a:ext uri="{FF2B5EF4-FFF2-40B4-BE49-F238E27FC236}">
                <a16:creationId xmlns:a16="http://schemas.microsoft.com/office/drawing/2014/main" id="{B56D5189-E533-29F7-C826-D3AFB9D766EF}"/>
              </a:ext>
            </a:extLst>
          </p:cNvPr>
          <p:cNvGrpSpPr/>
          <p:nvPr/>
        </p:nvGrpSpPr>
        <p:grpSpPr>
          <a:xfrm rot="10800000" flipH="1">
            <a:off x="8359374" y="3958961"/>
            <a:ext cx="64625" cy="644529"/>
            <a:chOff x="14673982" y="2858851"/>
            <a:chExt cx="73781" cy="735848"/>
          </a:xfrm>
        </p:grpSpPr>
        <p:sp>
          <p:nvSpPr>
            <p:cNvPr id="616" name="Google Shape;616;p34">
              <a:extLst>
                <a:ext uri="{FF2B5EF4-FFF2-40B4-BE49-F238E27FC236}">
                  <a16:creationId xmlns:a16="http://schemas.microsoft.com/office/drawing/2014/main" id="{5247A171-ADC6-553A-5051-6E941763D992}"/>
                </a:ext>
              </a:extLst>
            </p:cNvPr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>
              <a:extLst>
                <a:ext uri="{FF2B5EF4-FFF2-40B4-BE49-F238E27FC236}">
                  <a16:creationId xmlns:a16="http://schemas.microsoft.com/office/drawing/2014/main" id="{91668B34-902A-1EE6-C9EC-1EE6854BA8FE}"/>
                </a:ext>
              </a:extLst>
            </p:cNvPr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73563F7-C098-8365-62C7-A38CB2E170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3" t="54238" r="10787" b="23029"/>
          <a:stretch/>
        </p:blipFill>
        <p:spPr>
          <a:xfrm>
            <a:off x="1176466" y="823077"/>
            <a:ext cx="7785849" cy="328903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D714EA2-244A-A75E-449B-414BCF58164A}"/>
              </a:ext>
            </a:extLst>
          </p:cNvPr>
          <p:cNvSpPr txBox="1"/>
          <p:nvPr/>
        </p:nvSpPr>
        <p:spPr>
          <a:xfrm>
            <a:off x="1989205" y="732686"/>
            <a:ext cx="18841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rgbClr val="002060"/>
                </a:solidFill>
                <a:latin typeface="Print Bold" panose="02000000000000000000" pitchFamily="2" charset="0"/>
              </a:rPr>
              <a:t>six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979A89-0D1E-17ED-FB96-24546E1E928C}"/>
              </a:ext>
            </a:extLst>
          </p:cNvPr>
          <p:cNvSpPr txBox="1"/>
          <p:nvPr/>
        </p:nvSpPr>
        <p:spPr>
          <a:xfrm>
            <a:off x="1977300" y="1532719"/>
            <a:ext cx="18841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rgbClr val="002060"/>
                </a:solidFill>
                <a:latin typeface="Print Bold" panose="02000000000000000000" pitchFamily="2" charset="0"/>
              </a:rPr>
              <a:t>seven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EDA3B3-93E0-D3D3-AEC3-6FA468FE1921}"/>
              </a:ext>
            </a:extLst>
          </p:cNvPr>
          <p:cNvSpPr txBox="1"/>
          <p:nvPr/>
        </p:nvSpPr>
        <p:spPr>
          <a:xfrm>
            <a:off x="1751076" y="2322830"/>
            <a:ext cx="18841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rgbClr val="002060"/>
                </a:solidFill>
                <a:latin typeface="Print Bold" panose="02000000000000000000" pitchFamily="2" charset="0"/>
              </a:rPr>
              <a:t> eight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002813-5C46-CC14-0987-73124D7E6E6D}"/>
              </a:ext>
            </a:extLst>
          </p:cNvPr>
          <p:cNvSpPr txBox="1"/>
          <p:nvPr/>
        </p:nvSpPr>
        <p:spPr>
          <a:xfrm>
            <a:off x="1801084" y="3127230"/>
            <a:ext cx="18841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rgbClr val="002060"/>
                </a:solidFill>
                <a:latin typeface="Print Bold" panose="02000000000000000000" pitchFamily="2" charset="0"/>
              </a:rPr>
              <a:t> nine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98E189-60D0-A92E-24D3-185C0A9EA7B0}"/>
              </a:ext>
            </a:extLst>
          </p:cNvPr>
          <p:cNvSpPr txBox="1"/>
          <p:nvPr/>
        </p:nvSpPr>
        <p:spPr>
          <a:xfrm>
            <a:off x="4277803" y="749312"/>
            <a:ext cx="215624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six</a:t>
            </a:r>
            <a:r>
              <a:rPr lang="en-US" sz="5500" dirty="0">
                <a:solidFill>
                  <a:srgbClr val="007033"/>
                </a:solidFill>
                <a:latin typeface="Print Bold" panose="02000000000000000000" pitchFamily="2" charset="0"/>
              </a:rPr>
              <a:t>teen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93E108-50DE-3B59-84C9-B5731C20B416}"/>
              </a:ext>
            </a:extLst>
          </p:cNvPr>
          <p:cNvSpPr txBox="1"/>
          <p:nvPr/>
        </p:nvSpPr>
        <p:spPr>
          <a:xfrm>
            <a:off x="4263945" y="1555801"/>
            <a:ext cx="280772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2060"/>
                </a:solidFill>
                <a:latin typeface="Print Bold" panose="02000000000000000000" pitchFamily="2" charset="0"/>
              </a:rPr>
              <a:t>seven</a:t>
            </a:r>
            <a:r>
              <a:rPr lang="en-US" sz="4500" dirty="0">
                <a:solidFill>
                  <a:srgbClr val="007033"/>
                </a:solidFill>
                <a:latin typeface="Print Bold" panose="02000000000000000000" pitchFamily="2" charset="0"/>
              </a:rPr>
              <a:t>teen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3AD42C-FAA6-D3B5-7E8E-CB08D98128BD}"/>
              </a:ext>
            </a:extLst>
          </p:cNvPr>
          <p:cNvSpPr txBox="1"/>
          <p:nvPr/>
        </p:nvSpPr>
        <p:spPr>
          <a:xfrm>
            <a:off x="4300787" y="2331690"/>
            <a:ext cx="280772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2060"/>
                </a:solidFill>
                <a:latin typeface="Print Bold" panose="02000000000000000000" pitchFamily="2" charset="0"/>
              </a:rPr>
              <a:t>eigh</a:t>
            </a:r>
            <a:r>
              <a:rPr lang="en-US" sz="4500" dirty="0">
                <a:solidFill>
                  <a:srgbClr val="007033"/>
                </a:solidFill>
                <a:latin typeface="Print Bold" panose="02000000000000000000" pitchFamily="2" charset="0"/>
              </a:rPr>
              <a:t>teen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1283CF-3CDB-DB27-76A8-B675DE589A24}"/>
              </a:ext>
            </a:extLst>
          </p:cNvPr>
          <p:cNvSpPr txBox="1"/>
          <p:nvPr/>
        </p:nvSpPr>
        <p:spPr>
          <a:xfrm>
            <a:off x="4300787" y="3107915"/>
            <a:ext cx="280772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2060"/>
                </a:solidFill>
                <a:latin typeface="Print Bold" panose="02000000000000000000" pitchFamily="2" charset="0"/>
              </a:rPr>
              <a:t>nine</a:t>
            </a:r>
            <a:r>
              <a:rPr lang="en-US" sz="4500" dirty="0">
                <a:solidFill>
                  <a:srgbClr val="007033"/>
                </a:solidFill>
                <a:latin typeface="Print Bold" panose="02000000000000000000" pitchFamily="2" charset="0"/>
              </a:rPr>
              <a:t>teen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129520-D2B2-8F7D-3756-F92B384B27FB}"/>
              </a:ext>
            </a:extLst>
          </p:cNvPr>
          <p:cNvSpPr txBox="1"/>
          <p:nvPr/>
        </p:nvSpPr>
        <p:spPr>
          <a:xfrm>
            <a:off x="6953782" y="823924"/>
            <a:ext cx="28077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002060"/>
                </a:solidFill>
                <a:latin typeface="Print Bold" panose="02000000000000000000" pitchFamily="2" charset="0"/>
              </a:rPr>
              <a:t>six</a:t>
            </a:r>
            <a:r>
              <a:rPr lang="en-US" sz="5000" dirty="0">
                <a:solidFill>
                  <a:schemeClr val="accent1">
                    <a:lumMod val="50000"/>
                  </a:schemeClr>
                </a:solidFill>
                <a:latin typeface="Print Bold" panose="02000000000000000000" pitchFamily="2" charset="0"/>
              </a:rPr>
              <a:t>ty</a:t>
            </a:r>
            <a:r>
              <a:rPr lang="en-US" sz="50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4854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/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describe the topic of the section here</a:t>
            </a:r>
            <a:endParaRPr dirty="0"/>
          </a:p>
        </p:txBody>
      </p:sp>
      <p:grpSp>
        <p:nvGrpSpPr>
          <p:cNvPr id="606" name="Google Shape;606;p34"/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607" name="Google Shape;607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4"/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/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4"/>
          <p:cNvGrpSpPr/>
          <p:nvPr/>
        </p:nvGrpSpPr>
        <p:grpSpPr>
          <a:xfrm rot="10800000" flipH="1">
            <a:off x="8359374" y="3958961"/>
            <a:ext cx="64625" cy="644529"/>
            <a:chOff x="14673982" y="2858851"/>
            <a:chExt cx="73781" cy="735848"/>
          </a:xfrm>
        </p:grpSpPr>
        <p:sp>
          <p:nvSpPr>
            <p:cNvPr id="616" name="Google Shape;616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AF5C9FB-BF79-4253-8FA4-EF4070D3712B}"/>
              </a:ext>
            </a:extLst>
          </p:cNvPr>
          <p:cNvGrpSpPr/>
          <p:nvPr/>
        </p:nvGrpSpPr>
        <p:grpSpPr>
          <a:xfrm>
            <a:off x="1816951" y="1790538"/>
            <a:ext cx="6439174" cy="2554545"/>
            <a:chOff x="4494068" y="2647302"/>
            <a:chExt cx="1016544" cy="1109816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8B9A178-95A5-41E0-8204-1B3E38717539}"/>
                </a:ext>
              </a:extLst>
            </p:cNvPr>
            <p:cNvGrpSpPr/>
            <p:nvPr/>
          </p:nvGrpSpPr>
          <p:grpSpPr>
            <a:xfrm>
              <a:off x="4504063" y="2802690"/>
              <a:ext cx="1006549" cy="673395"/>
              <a:chOff x="6932428" y="2799907"/>
              <a:chExt cx="1415744" cy="630864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D6784E0F-A417-4C68-818B-76DC11B99BAC}"/>
                  </a:ext>
                </a:extLst>
              </p:cNvPr>
              <p:cNvCxnSpPr/>
              <p:nvPr/>
            </p:nvCxnSpPr>
            <p:spPr>
              <a:xfrm>
                <a:off x="6932428" y="2799907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5E842A1B-A5D8-471F-866D-162EAC383BA4}"/>
                  </a:ext>
                </a:extLst>
              </p:cNvPr>
              <p:cNvCxnSpPr/>
              <p:nvPr/>
            </p:nvCxnSpPr>
            <p:spPr>
              <a:xfrm>
                <a:off x="6932428" y="3430771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FCC2D0C2-0DDF-482A-9E3D-7650467533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2428" y="3115340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ED46204-67D1-4CDD-B901-0CA1A22EA07B}"/>
                </a:ext>
              </a:extLst>
            </p:cNvPr>
            <p:cNvSpPr txBox="1"/>
            <p:nvPr/>
          </p:nvSpPr>
          <p:spPr>
            <a:xfrm>
              <a:off x="4494068" y="2647302"/>
              <a:ext cx="1016544" cy="1109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0" dirty="0">
                  <a:solidFill>
                    <a:srgbClr val="007033"/>
                  </a:solidFill>
                  <a:latin typeface="Print Bold" panose="02000000000000000000" pitchFamily="2" charset="0"/>
                </a:rPr>
                <a:t>seven</a:t>
              </a:r>
              <a:r>
                <a:rPr lang="en-US" sz="16000" dirty="0">
                  <a:solidFill>
                    <a:schemeClr val="accent1">
                      <a:lumMod val="50000"/>
                    </a:schemeClr>
                  </a:solidFill>
                  <a:latin typeface="Print Bold" panose="02000000000000000000" pitchFamily="2" charset="0"/>
                </a:rPr>
                <a:t>ty</a:t>
              </a:r>
            </a:p>
          </p:txBody>
        </p:sp>
      </p:grpSp>
      <p:grpSp>
        <p:nvGrpSpPr>
          <p:cNvPr id="101" name="Google Shape;651;p34">
            <a:extLst>
              <a:ext uri="{FF2B5EF4-FFF2-40B4-BE49-F238E27FC236}">
                <a16:creationId xmlns:a16="http://schemas.microsoft.com/office/drawing/2014/main" id="{39603630-CB73-4DA1-93C6-397765662CC2}"/>
              </a:ext>
            </a:extLst>
          </p:cNvPr>
          <p:cNvGrpSpPr/>
          <p:nvPr/>
        </p:nvGrpSpPr>
        <p:grpSpPr>
          <a:xfrm rot="10578731">
            <a:off x="1251750" y="1992185"/>
            <a:ext cx="644507" cy="952054"/>
            <a:chOff x="3180240" y="1002034"/>
            <a:chExt cx="644507" cy="952054"/>
          </a:xfrm>
        </p:grpSpPr>
        <p:sp>
          <p:nvSpPr>
            <p:cNvPr id="102" name="Google Shape;652;p34">
              <a:extLst>
                <a:ext uri="{FF2B5EF4-FFF2-40B4-BE49-F238E27FC236}">
                  <a16:creationId xmlns:a16="http://schemas.microsoft.com/office/drawing/2014/main" id="{2885690C-C298-423E-9171-855C177CCD0F}"/>
                </a:ext>
              </a:extLst>
            </p:cNvPr>
            <p:cNvSpPr/>
            <p:nvPr/>
          </p:nvSpPr>
          <p:spPr>
            <a:xfrm rot="-9550392">
              <a:off x="3618104" y="1025020"/>
              <a:ext cx="171460" cy="229416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53;p34">
              <a:extLst>
                <a:ext uri="{FF2B5EF4-FFF2-40B4-BE49-F238E27FC236}">
                  <a16:creationId xmlns:a16="http://schemas.microsoft.com/office/drawing/2014/main" id="{0EE9F9BA-CDD1-45C9-A2F2-2FB16B6B63FD}"/>
                </a:ext>
              </a:extLst>
            </p:cNvPr>
            <p:cNvSpPr/>
            <p:nvPr/>
          </p:nvSpPr>
          <p:spPr>
            <a:xfrm rot="-9550392">
              <a:off x="3352244" y="1124777"/>
              <a:ext cx="292375" cy="769908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54;p34">
              <a:extLst>
                <a:ext uri="{FF2B5EF4-FFF2-40B4-BE49-F238E27FC236}">
                  <a16:creationId xmlns:a16="http://schemas.microsoft.com/office/drawing/2014/main" id="{327F2890-47A5-4294-9A16-2929EB763DA9}"/>
                </a:ext>
              </a:extLst>
            </p:cNvPr>
            <p:cNvSpPr/>
            <p:nvPr/>
          </p:nvSpPr>
          <p:spPr>
            <a:xfrm rot="-9550392">
              <a:off x="3708177" y="1036830"/>
              <a:ext cx="81660" cy="77022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55;p34">
              <a:extLst>
                <a:ext uri="{FF2B5EF4-FFF2-40B4-BE49-F238E27FC236}">
                  <a16:creationId xmlns:a16="http://schemas.microsoft.com/office/drawing/2014/main" id="{6A4B179B-2636-474C-81B7-DDB2317482B5}"/>
                </a:ext>
              </a:extLst>
            </p:cNvPr>
            <p:cNvSpPr/>
            <p:nvPr/>
          </p:nvSpPr>
          <p:spPr>
            <a:xfrm rot="-9550392">
              <a:off x="3189937" y="1837761"/>
              <a:ext cx="178770" cy="87402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56;p34">
              <a:extLst>
                <a:ext uri="{FF2B5EF4-FFF2-40B4-BE49-F238E27FC236}">
                  <a16:creationId xmlns:a16="http://schemas.microsoft.com/office/drawing/2014/main" id="{59274475-CA29-4456-8CF4-BCD531BE089F}"/>
                </a:ext>
              </a:extLst>
            </p:cNvPr>
            <p:cNvSpPr/>
            <p:nvPr/>
          </p:nvSpPr>
          <p:spPr>
            <a:xfrm rot="-9550392">
              <a:off x="3208839" y="1785021"/>
              <a:ext cx="202566" cy="91036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57;p34">
              <a:extLst>
                <a:ext uri="{FF2B5EF4-FFF2-40B4-BE49-F238E27FC236}">
                  <a16:creationId xmlns:a16="http://schemas.microsoft.com/office/drawing/2014/main" id="{00A928A9-747C-4C17-8B7B-DDE6F1615151}"/>
                </a:ext>
              </a:extLst>
            </p:cNvPr>
            <p:cNvSpPr/>
            <p:nvPr/>
          </p:nvSpPr>
          <p:spPr>
            <a:xfrm rot="-9550392">
              <a:off x="3237015" y="1833172"/>
              <a:ext cx="146196" cy="34325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58;p34">
              <a:extLst>
                <a:ext uri="{FF2B5EF4-FFF2-40B4-BE49-F238E27FC236}">
                  <a16:creationId xmlns:a16="http://schemas.microsoft.com/office/drawing/2014/main" id="{1A0F83DC-B7B7-4B83-8D2A-C7F9C3A1EA2A}"/>
                </a:ext>
              </a:extLst>
            </p:cNvPr>
            <p:cNvSpPr/>
            <p:nvPr/>
          </p:nvSpPr>
          <p:spPr>
            <a:xfrm rot="-9550392">
              <a:off x="3233643" y="1797051"/>
              <a:ext cx="146179" cy="34317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59;p34">
              <a:extLst>
                <a:ext uri="{FF2B5EF4-FFF2-40B4-BE49-F238E27FC236}">
                  <a16:creationId xmlns:a16="http://schemas.microsoft.com/office/drawing/2014/main" id="{56D2DDE3-8DD6-4557-917E-E7732BEC0E9D}"/>
                </a:ext>
              </a:extLst>
            </p:cNvPr>
            <p:cNvSpPr/>
            <p:nvPr/>
          </p:nvSpPr>
          <p:spPr>
            <a:xfrm rot="-9550392">
              <a:off x="3469194" y="1172228"/>
              <a:ext cx="123370" cy="681361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60;p34">
              <a:extLst>
                <a:ext uri="{FF2B5EF4-FFF2-40B4-BE49-F238E27FC236}">
                  <a16:creationId xmlns:a16="http://schemas.microsoft.com/office/drawing/2014/main" id="{3B48B497-F32D-44B2-8630-2404EEFA5AEC}"/>
                </a:ext>
              </a:extLst>
            </p:cNvPr>
            <p:cNvSpPr/>
            <p:nvPr/>
          </p:nvSpPr>
          <p:spPr>
            <a:xfrm rot="-9550392">
              <a:off x="3417392" y="1141834"/>
              <a:ext cx="123370" cy="681345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61;p34">
              <a:extLst>
                <a:ext uri="{FF2B5EF4-FFF2-40B4-BE49-F238E27FC236}">
                  <a16:creationId xmlns:a16="http://schemas.microsoft.com/office/drawing/2014/main" id="{C6733AF1-980F-4249-A405-BF7A1D4BFD07}"/>
                </a:ext>
              </a:extLst>
            </p:cNvPr>
            <p:cNvSpPr/>
            <p:nvPr/>
          </p:nvSpPr>
          <p:spPr>
            <a:xfrm rot="-9550392">
              <a:off x="3540548" y="1213687"/>
              <a:ext cx="44614" cy="151580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62;p34">
              <a:extLst>
                <a:ext uri="{FF2B5EF4-FFF2-40B4-BE49-F238E27FC236}">
                  <a16:creationId xmlns:a16="http://schemas.microsoft.com/office/drawing/2014/main" id="{C45A8302-1250-4A1E-8C71-3AAABCFADDE2}"/>
                </a:ext>
              </a:extLst>
            </p:cNvPr>
            <p:cNvSpPr/>
            <p:nvPr/>
          </p:nvSpPr>
          <p:spPr>
            <a:xfrm rot="-9550392">
              <a:off x="3502686" y="1363468"/>
              <a:ext cx="21423" cy="18917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81B3ECB-71F5-43F0-9503-017B54F7C9DA}"/>
              </a:ext>
            </a:extLst>
          </p:cNvPr>
          <p:cNvSpPr txBox="1"/>
          <p:nvPr/>
        </p:nvSpPr>
        <p:spPr>
          <a:xfrm>
            <a:off x="3487994" y="243349"/>
            <a:ext cx="24556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chemeClr val="accent1">
                    <a:lumMod val="50000"/>
                  </a:schemeClr>
                </a:solidFill>
                <a:latin typeface="Print Bold" panose="02000000000000000000" pitchFamily="2" charset="0"/>
              </a:rPr>
              <a:t>70</a:t>
            </a:r>
          </a:p>
        </p:txBody>
      </p:sp>
      <p:pic>
        <p:nvPicPr>
          <p:cNvPr id="34" name="Picture 2" descr="Cute Girl Thinking while Working on Her School Project Stock Vector -  Illustration of reading, homework: 56906028">
            <a:extLst>
              <a:ext uri="{FF2B5EF4-FFF2-40B4-BE49-F238E27FC236}">
                <a16:creationId xmlns:a16="http://schemas.microsoft.com/office/drawing/2014/main" id="{09B36B01-6705-4805-823E-E7035597F3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t="4205" r="4135" b="10095"/>
          <a:stretch/>
        </p:blipFill>
        <p:spPr bwMode="auto">
          <a:xfrm>
            <a:off x="7402934" y="3180110"/>
            <a:ext cx="1780012" cy="176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207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55 0.01327 L 0.76788 0.0126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17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>
          <a:extLst>
            <a:ext uri="{FF2B5EF4-FFF2-40B4-BE49-F238E27FC236}">
              <a16:creationId xmlns:a16="http://schemas.microsoft.com/office/drawing/2014/main" id="{7701EFBC-6649-EBC2-3C63-C9FA8A30D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>
            <a:extLst>
              <a:ext uri="{FF2B5EF4-FFF2-40B4-BE49-F238E27FC236}">
                <a16:creationId xmlns:a16="http://schemas.microsoft.com/office/drawing/2014/main" id="{E6EE4AE4-55AB-8AF3-00EB-444D4175CBB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describe the topic of the section here</a:t>
            </a:r>
            <a:endParaRPr dirty="0"/>
          </a:p>
        </p:txBody>
      </p:sp>
      <p:grpSp>
        <p:nvGrpSpPr>
          <p:cNvPr id="606" name="Google Shape;606;p34">
            <a:extLst>
              <a:ext uri="{FF2B5EF4-FFF2-40B4-BE49-F238E27FC236}">
                <a16:creationId xmlns:a16="http://schemas.microsoft.com/office/drawing/2014/main" id="{CD9FF782-A0F8-5F61-6480-F5E0D3903222}"/>
              </a:ext>
            </a:extLst>
          </p:cNvPr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607" name="Google Shape;607;p34">
              <a:extLst>
                <a:ext uri="{FF2B5EF4-FFF2-40B4-BE49-F238E27FC236}">
                  <a16:creationId xmlns:a16="http://schemas.microsoft.com/office/drawing/2014/main" id="{2240760D-EE03-4F67-0D30-5D4CD935DFBA}"/>
                </a:ext>
              </a:extLst>
            </p:cNvPr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>
              <a:extLst>
                <a:ext uri="{FF2B5EF4-FFF2-40B4-BE49-F238E27FC236}">
                  <a16:creationId xmlns:a16="http://schemas.microsoft.com/office/drawing/2014/main" id="{4EA36037-A016-65E6-1E64-835B94405ED1}"/>
                </a:ext>
              </a:extLst>
            </p:cNvPr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4">
            <a:extLst>
              <a:ext uri="{FF2B5EF4-FFF2-40B4-BE49-F238E27FC236}">
                <a16:creationId xmlns:a16="http://schemas.microsoft.com/office/drawing/2014/main" id="{A9C4549C-E3E0-B9B5-1F5A-DF03FD72821D}"/>
              </a:ext>
            </a:extLst>
          </p:cNvPr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>
              <a:extLst>
                <a:ext uri="{FF2B5EF4-FFF2-40B4-BE49-F238E27FC236}">
                  <a16:creationId xmlns:a16="http://schemas.microsoft.com/office/drawing/2014/main" id="{ACC806E9-56B7-8E5D-6E4E-F10656FD5C6A}"/>
                </a:ext>
              </a:extLst>
            </p:cNvPr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>
              <a:extLst>
                <a:ext uri="{FF2B5EF4-FFF2-40B4-BE49-F238E27FC236}">
                  <a16:creationId xmlns:a16="http://schemas.microsoft.com/office/drawing/2014/main" id="{FE23F7D9-344C-06FB-AE08-E68005E3745B}"/>
                </a:ext>
              </a:extLst>
            </p:cNvPr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>
            <a:extLst>
              <a:ext uri="{FF2B5EF4-FFF2-40B4-BE49-F238E27FC236}">
                <a16:creationId xmlns:a16="http://schemas.microsoft.com/office/drawing/2014/main" id="{EA2B5837-6F14-CE66-CF83-6C46FAB164A2}"/>
              </a:ext>
            </a:extLst>
          </p:cNvPr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>
              <a:extLst>
                <a:ext uri="{FF2B5EF4-FFF2-40B4-BE49-F238E27FC236}">
                  <a16:creationId xmlns:a16="http://schemas.microsoft.com/office/drawing/2014/main" id="{EA8EAC26-58F5-DEDC-5FAB-C9FE541D0AFE}"/>
                </a:ext>
              </a:extLst>
            </p:cNvPr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>
              <a:extLst>
                <a:ext uri="{FF2B5EF4-FFF2-40B4-BE49-F238E27FC236}">
                  <a16:creationId xmlns:a16="http://schemas.microsoft.com/office/drawing/2014/main" id="{99B8CAFE-513A-E9F6-61F0-765F577A1AE2}"/>
                </a:ext>
              </a:extLst>
            </p:cNvPr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4">
            <a:extLst>
              <a:ext uri="{FF2B5EF4-FFF2-40B4-BE49-F238E27FC236}">
                <a16:creationId xmlns:a16="http://schemas.microsoft.com/office/drawing/2014/main" id="{7FA1C5F4-D5D7-1BB9-52D5-6CCFB0F645D7}"/>
              </a:ext>
            </a:extLst>
          </p:cNvPr>
          <p:cNvGrpSpPr/>
          <p:nvPr/>
        </p:nvGrpSpPr>
        <p:grpSpPr>
          <a:xfrm rot="10800000" flipH="1">
            <a:off x="8359374" y="3958961"/>
            <a:ext cx="64625" cy="644529"/>
            <a:chOff x="14673982" y="2858851"/>
            <a:chExt cx="73781" cy="735848"/>
          </a:xfrm>
        </p:grpSpPr>
        <p:sp>
          <p:nvSpPr>
            <p:cNvPr id="616" name="Google Shape;616;p34">
              <a:extLst>
                <a:ext uri="{FF2B5EF4-FFF2-40B4-BE49-F238E27FC236}">
                  <a16:creationId xmlns:a16="http://schemas.microsoft.com/office/drawing/2014/main" id="{D0339EB4-C409-7341-4887-B832685CF8A3}"/>
                </a:ext>
              </a:extLst>
            </p:cNvPr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>
              <a:extLst>
                <a:ext uri="{FF2B5EF4-FFF2-40B4-BE49-F238E27FC236}">
                  <a16:creationId xmlns:a16="http://schemas.microsoft.com/office/drawing/2014/main" id="{DFF7BB39-238D-4592-2443-20289B51B492}"/>
                </a:ext>
              </a:extLst>
            </p:cNvPr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3111A13-16A7-26D8-DC54-BB6BE06378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3" t="54238" r="10787" b="23029"/>
          <a:stretch/>
        </p:blipFill>
        <p:spPr>
          <a:xfrm>
            <a:off x="1176466" y="823077"/>
            <a:ext cx="7785849" cy="328903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C0E826B-2137-FB29-D170-3BFA2EB3D47A}"/>
              </a:ext>
            </a:extLst>
          </p:cNvPr>
          <p:cNvSpPr txBox="1"/>
          <p:nvPr/>
        </p:nvSpPr>
        <p:spPr>
          <a:xfrm>
            <a:off x="1989205" y="732686"/>
            <a:ext cx="18841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rgbClr val="002060"/>
                </a:solidFill>
                <a:latin typeface="Print Bold" panose="02000000000000000000" pitchFamily="2" charset="0"/>
              </a:rPr>
              <a:t>six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3B106A-E920-8D93-2FA1-B04A5B775F08}"/>
              </a:ext>
            </a:extLst>
          </p:cNvPr>
          <p:cNvSpPr txBox="1"/>
          <p:nvPr/>
        </p:nvSpPr>
        <p:spPr>
          <a:xfrm>
            <a:off x="1977300" y="1532719"/>
            <a:ext cx="18841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rgbClr val="002060"/>
                </a:solidFill>
                <a:latin typeface="Print Bold" panose="02000000000000000000" pitchFamily="2" charset="0"/>
              </a:rPr>
              <a:t>seven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DE93AE-0C05-432C-FC7E-F3870E25348A}"/>
              </a:ext>
            </a:extLst>
          </p:cNvPr>
          <p:cNvSpPr txBox="1"/>
          <p:nvPr/>
        </p:nvSpPr>
        <p:spPr>
          <a:xfrm>
            <a:off x="1751076" y="2322830"/>
            <a:ext cx="18841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rgbClr val="002060"/>
                </a:solidFill>
                <a:latin typeface="Print Bold" panose="02000000000000000000" pitchFamily="2" charset="0"/>
              </a:rPr>
              <a:t> eight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EF4CF2-5208-4762-86E3-33CD1533AD1E}"/>
              </a:ext>
            </a:extLst>
          </p:cNvPr>
          <p:cNvSpPr txBox="1"/>
          <p:nvPr/>
        </p:nvSpPr>
        <p:spPr>
          <a:xfrm>
            <a:off x="1801084" y="3127230"/>
            <a:ext cx="18841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rgbClr val="002060"/>
                </a:solidFill>
                <a:latin typeface="Print Bold" panose="02000000000000000000" pitchFamily="2" charset="0"/>
              </a:rPr>
              <a:t> nine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09F017-6A68-6320-FF3B-7C09E4224B10}"/>
              </a:ext>
            </a:extLst>
          </p:cNvPr>
          <p:cNvSpPr txBox="1"/>
          <p:nvPr/>
        </p:nvSpPr>
        <p:spPr>
          <a:xfrm>
            <a:off x="4277803" y="749312"/>
            <a:ext cx="215624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six</a:t>
            </a:r>
            <a:r>
              <a:rPr lang="en-US" sz="5500" dirty="0">
                <a:solidFill>
                  <a:srgbClr val="007033"/>
                </a:solidFill>
                <a:latin typeface="Print Bold" panose="02000000000000000000" pitchFamily="2" charset="0"/>
              </a:rPr>
              <a:t>teen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F313D5-D7BA-F7B0-FD54-B32583893FCD}"/>
              </a:ext>
            </a:extLst>
          </p:cNvPr>
          <p:cNvSpPr txBox="1"/>
          <p:nvPr/>
        </p:nvSpPr>
        <p:spPr>
          <a:xfrm>
            <a:off x="4263945" y="1555801"/>
            <a:ext cx="280772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2060"/>
                </a:solidFill>
                <a:latin typeface="Print Bold" panose="02000000000000000000" pitchFamily="2" charset="0"/>
              </a:rPr>
              <a:t>seven</a:t>
            </a:r>
            <a:r>
              <a:rPr lang="en-US" sz="4500" dirty="0">
                <a:solidFill>
                  <a:srgbClr val="007033"/>
                </a:solidFill>
                <a:latin typeface="Print Bold" panose="02000000000000000000" pitchFamily="2" charset="0"/>
              </a:rPr>
              <a:t>teen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9A53EB-E256-C29C-2516-51D8687C4076}"/>
              </a:ext>
            </a:extLst>
          </p:cNvPr>
          <p:cNvSpPr txBox="1"/>
          <p:nvPr/>
        </p:nvSpPr>
        <p:spPr>
          <a:xfrm>
            <a:off x="4300787" y="2331690"/>
            <a:ext cx="280772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2060"/>
                </a:solidFill>
                <a:latin typeface="Print Bold" panose="02000000000000000000" pitchFamily="2" charset="0"/>
              </a:rPr>
              <a:t>eigh</a:t>
            </a:r>
            <a:r>
              <a:rPr lang="en-US" sz="4500" dirty="0">
                <a:solidFill>
                  <a:srgbClr val="007033"/>
                </a:solidFill>
                <a:latin typeface="Print Bold" panose="02000000000000000000" pitchFamily="2" charset="0"/>
              </a:rPr>
              <a:t>teen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8DA0F2-F36B-6FE4-3B33-F519A27C9D3D}"/>
              </a:ext>
            </a:extLst>
          </p:cNvPr>
          <p:cNvSpPr txBox="1"/>
          <p:nvPr/>
        </p:nvSpPr>
        <p:spPr>
          <a:xfrm>
            <a:off x="4300787" y="3107915"/>
            <a:ext cx="280772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2060"/>
                </a:solidFill>
                <a:latin typeface="Print Bold" panose="02000000000000000000" pitchFamily="2" charset="0"/>
              </a:rPr>
              <a:t>nine</a:t>
            </a:r>
            <a:r>
              <a:rPr lang="en-US" sz="4500" dirty="0">
                <a:solidFill>
                  <a:srgbClr val="007033"/>
                </a:solidFill>
                <a:latin typeface="Print Bold" panose="02000000000000000000" pitchFamily="2" charset="0"/>
              </a:rPr>
              <a:t>teen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D19EDF-F626-BBB4-5685-6F37F80EF6AB}"/>
              </a:ext>
            </a:extLst>
          </p:cNvPr>
          <p:cNvSpPr txBox="1"/>
          <p:nvPr/>
        </p:nvSpPr>
        <p:spPr>
          <a:xfrm>
            <a:off x="6953782" y="823924"/>
            <a:ext cx="28077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002060"/>
                </a:solidFill>
                <a:latin typeface="Print Bold" panose="02000000000000000000" pitchFamily="2" charset="0"/>
              </a:rPr>
              <a:t>six</a:t>
            </a:r>
            <a:r>
              <a:rPr lang="en-US" sz="5000" dirty="0">
                <a:solidFill>
                  <a:schemeClr val="accent1">
                    <a:lumMod val="50000"/>
                  </a:schemeClr>
                </a:solidFill>
                <a:latin typeface="Print Bold" panose="02000000000000000000" pitchFamily="2" charset="0"/>
              </a:rPr>
              <a:t>ty</a:t>
            </a:r>
            <a:r>
              <a:rPr lang="en-US" sz="50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6F6351-5F82-D6B4-AB66-4DB4BAB55EFB}"/>
              </a:ext>
            </a:extLst>
          </p:cNvPr>
          <p:cNvSpPr txBox="1"/>
          <p:nvPr/>
        </p:nvSpPr>
        <p:spPr>
          <a:xfrm>
            <a:off x="6896788" y="1638955"/>
            <a:ext cx="28077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002060"/>
                </a:solidFill>
                <a:latin typeface="Print Bold" panose="02000000000000000000" pitchFamily="2" charset="0"/>
              </a:rPr>
              <a:t>seven</a:t>
            </a:r>
            <a:r>
              <a:rPr lang="en-US" sz="5000" dirty="0">
                <a:solidFill>
                  <a:schemeClr val="accent1">
                    <a:lumMod val="50000"/>
                  </a:schemeClr>
                </a:solidFill>
                <a:latin typeface="Print Bold" panose="02000000000000000000" pitchFamily="2" charset="0"/>
              </a:rPr>
              <a:t>ty</a:t>
            </a:r>
            <a:r>
              <a:rPr lang="en-US" sz="50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6957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/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describe the topic of the section here</a:t>
            </a:r>
            <a:endParaRPr dirty="0"/>
          </a:p>
        </p:txBody>
      </p:sp>
      <p:grpSp>
        <p:nvGrpSpPr>
          <p:cNvPr id="606" name="Google Shape;606;p34"/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607" name="Google Shape;607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4"/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/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4"/>
          <p:cNvGrpSpPr/>
          <p:nvPr/>
        </p:nvGrpSpPr>
        <p:grpSpPr>
          <a:xfrm rot="10800000" flipH="1">
            <a:off x="8359374" y="3958961"/>
            <a:ext cx="64625" cy="644529"/>
            <a:chOff x="14673982" y="2858851"/>
            <a:chExt cx="73781" cy="735848"/>
          </a:xfrm>
        </p:grpSpPr>
        <p:sp>
          <p:nvSpPr>
            <p:cNvPr id="616" name="Google Shape;616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AF5C9FB-BF79-4253-8FA4-EF4070D3712B}"/>
              </a:ext>
            </a:extLst>
          </p:cNvPr>
          <p:cNvGrpSpPr/>
          <p:nvPr/>
        </p:nvGrpSpPr>
        <p:grpSpPr>
          <a:xfrm>
            <a:off x="1816951" y="1790538"/>
            <a:ext cx="6439174" cy="2554545"/>
            <a:chOff x="4494068" y="2647302"/>
            <a:chExt cx="1016544" cy="1109816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8B9A178-95A5-41E0-8204-1B3E38717539}"/>
                </a:ext>
              </a:extLst>
            </p:cNvPr>
            <p:cNvGrpSpPr/>
            <p:nvPr/>
          </p:nvGrpSpPr>
          <p:grpSpPr>
            <a:xfrm>
              <a:off x="4504063" y="2802690"/>
              <a:ext cx="1006549" cy="673395"/>
              <a:chOff x="6932428" y="2799907"/>
              <a:chExt cx="1415744" cy="630864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D6784E0F-A417-4C68-818B-76DC11B99BAC}"/>
                  </a:ext>
                </a:extLst>
              </p:cNvPr>
              <p:cNvCxnSpPr/>
              <p:nvPr/>
            </p:nvCxnSpPr>
            <p:spPr>
              <a:xfrm>
                <a:off x="6932428" y="2799907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5E842A1B-A5D8-471F-866D-162EAC383BA4}"/>
                  </a:ext>
                </a:extLst>
              </p:cNvPr>
              <p:cNvCxnSpPr/>
              <p:nvPr/>
            </p:nvCxnSpPr>
            <p:spPr>
              <a:xfrm>
                <a:off x="6932428" y="3430771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FCC2D0C2-0DDF-482A-9E3D-7650467533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2428" y="3115340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ED46204-67D1-4CDD-B901-0CA1A22EA07B}"/>
                </a:ext>
              </a:extLst>
            </p:cNvPr>
            <p:cNvSpPr txBox="1"/>
            <p:nvPr/>
          </p:nvSpPr>
          <p:spPr>
            <a:xfrm>
              <a:off x="4494068" y="2647302"/>
              <a:ext cx="1016544" cy="1109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0" dirty="0">
                  <a:solidFill>
                    <a:srgbClr val="007033"/>
                  </a:solidFill>
                  <a:latin typeface="Print Bold" panose="02000000000000000000" pitchFamily="2" charset="0"/>
                </a:rPr>
                <a:t>eigh</a:t>
              </a:r>
              <a:r>
                <a:rPr lang="en-US" sz="16000" dirty="0">
                  <a:solidFill>
                    <a:schemeClr val="accent1">
                      <a:lumMod val="50000"/>
                    </a:schemeClr>
                  </a:solidFill>
                  <a:latin typeface="Print Bold" panose="02000000000000000000" pitchFamily="2" charset="0"/>
                </a:rPr>
                <a:t>ty</a:t>
              </a:r>
            </a:p>
          </p:txBody>
        </p:sp>
      </p:grpSp>
      <p:grpSp>
        <p:nvGrpSpPr>
          <p:cNvPr id="101" name="Google Shape;651;p34">
            <a:extLst>
              <a:ext uri="{FF2B5EF4-FFF2-40B4-BE49-F238E27FC236}">
                <a16:creationId xmlns:a16="http://schemas.microsoft.com/office/drawing/2014/main" id="{39603630-CB73-4DA1-93C6-397765662CC2}"/>
              </a:ext>
            </a:extLst>
          </p:cNvPr>
          <p:cNvGrpSpPr/>
          <p:nvPr/>
        </p:nvGrpSpPr>
        <p:grpSpPr>
          <a:xfrm rot="10578731">
            <a:off x="1251750" y="1992185"/>
            <a:ext cx="644507" cy="952054"/>
            <a:chOff x="3180240" y="1002034"/>
            <a:chExt cx="644507" cy="952054"/>
          </a:xfrm>
        </p:grpSpPr>
        <p:sp>
          <p:nvSpPr>
            <p:cNvPr id="102" name="Google Shape;652;p34">
              <a:extLst>
                <a:ext uri="{FF2B5EF4-FFF2-40B4-BE49-F238E27FC236}">
                  <a16:creationId xmlns:a16="http://schemas.microsoft.com/office/drawing/2014/main" id="{2885690C-C298-423E-9171-855C177CCD0F}"/>
                </a:ext>
              </a:extLst>
            </p:cNvPr>
            <p:cNvSpPr/>
            <p:nvPr/>
          </p:nvSpPr>
          <p:spPr>
            <a:xfrm rot="-9550392">
              <a:off x="3618104" y="1025020"/>
              <a:ext cx="171460" cy="229416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53;p34">
              <a:extLst>
                <a:ext uri="{FF2B5EF4-FFF2-40B4-BE49-F238E27FC236}">
                  <a16:creationId xmlns:a16="http://schemas.microsoft.com/office/drawing/2014/main" id="{0EE9F9BA-CDD1-45C9-A2F2-2FB16B6B63FD}"/>
                </a:ext>
              </a:extLst>
            </p:cNvPr>
            <p:cNvSpPr/>
            <p:nvPr/>
          </p:nvSpPr>
          <p:spPr>
            <a:xfrm rot="-9550392">
              <a:off x="3352244" y="1124777"/>
              <a:ext cx="292375" cy="769908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54;p34">
              <a:extLst>
                <a:ext uri="{FF2B5EF4-FFF2-40B4-BE49-F238E27FC236}">
                  <a16:creationId xmlns:a16="http://schemas.microsoft.com/office/drawing/2014/main" id="{327F2890-47A5-4294-9A16-2929EB763DA9}"/>
                </a:ext>
              </a:extLst>
            </p:cNvPr>
            <p:cNvSpPr/>
            <p:nvPr/>
          </p:nvSpPr>
          <p:spPr>
            <a:xfrm rot="-9550392">
              <a:off x="3708177" y="1036830"/>
              <a:ext cx="81660" cy="77022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55;p34">
              <a:extLst>
                <a:ext uri="{FF2B5EF4-FFF2-40B4-BE49-F238E27FC236}">
                  <a16:creationId xmlns:a16="http://schemas.microsoft.com/office/drawing/2014/main" id="{6A4B179B-2636-474C-81B7-DDB2317482B5}"/>
                </a:ext>
              </a:extLst>
            </p:cNvPr>
            <p:cNvSpPr/>
            <p:nvPr/>
          </p:nvSpPr>
          <p:spPr>
            <a:xfrm rot="-9550392">
              <a:off x="3189937" y="1837761"/>
              <a:ext cx="178770" cy="87402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56;p34">
              <a:extLst>
                <a:ext uri="{FF2B5EF4-FFF2-40B4-BE49-F238E27FC236}">
                  <a16:creationId xmlns:a16="http://schemas.microsoft.com/office/drawing/2014/main" id="{59274475-CA29-4456-8CF4-BCD531BE089F}"/>
                </a:ext>
              </a:extLst>
            </p:cNvPr>
            <p:cNvSpPr/>
            <p:nvPr/>
          </p:nvSpPr>
          <p:spPr>
            <a:xfrm rot="-9550392">
              <a:off x="3208839" y="1785021"/>
              <a:ext cx="202566" cy="91036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57;p34">
              <a:extLst>
                <a:ext uri="{FF2B5EF4-FFF2-40B4-BE49-F238E27FC236}">
                  <a16:creationId xmlns:a16="http://schemas.microsoft.com/office/drawing/2014/main" id="{00A928A9-747C-4C17-8B7B-DDE6F1615151}"/>
                </a:ext>
              </a:extLst>
            </p:cNvPr>
            <p:cNvSpPr/>
            <p:nvPr/>
          </p:nvSpPr>
          <p:spPr>
            <a:xfrm rot="-9550392">
              <a:off x="3237015" y="1833172"/>
              <a:ext cx="146196" cy="34325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58;p34">
              <a:extLst>
                <a:ext uri="{FF2B5EF4-FFF2-40B4-BE49-F238E27FC236}">
                  <a16:creationId xmlns:a16="http://schemas.microsoft.com/office/drawing/2014/main" id="{1A0F83DC-B7B7-4B83-8D2A-C7F9C3A1EA2A}"/>
                </a:ext>
              </a:extLst>
            </p:cNvPr>
            <p:cNvSpPr/>
            <p:nvPr/>
          </p:nvSpPr>
          <p:spPr>
            <a:xfrm rot="-9550392">
              <a:off x="3233643" y="1797051"/>
              <a:ext cx="146179" cy="34317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59;p34">
              <a:extLst>
                <a:ext uri="{FF2B5EF4-FFF2-40B4-BE49-F238E27FC236}">
                  <a16:creationId xmlns:a16="http://schemas.microsoft.com/office/drawing/2014/main" id="{56D2DDE3-8DD6-4557-917E-E7732BEC0E9D}"/>
                </a:ext>
              </a:extLst>
            </p:cNvPr>
            <p:cNvSpPr/>
            <p:nvPr/>
          </p:nvSpPr>
          <p:spPr>
            <a:xfrm rot="-9550392">
              <a:off x="3469194" y="1172228"/>
              <a:ext cx="123370" cy="681361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60;p34">
              <a:extLst>
                <a:ext uri="{FF2B5EF4-FFF2-40B4-BE49-F238E27FC236}">
                  <a16:creationId xmlns:a16="http://schemas.microsoft.com/office/drawing/2014/main" id="{3B48B497-F32D-44B2-8630-2404EEFA5AEC}"/>
                </a:ext>
              </a:extLst>
            </p:cNvPr>
            <p:cNvSpPr/>
            <p:nvPr/>
          </p:nvSpPr>
          <p:spPr>
            <a:xfrm rot="-9550392">
              <a:off x="3417392" y="1141834"/>
              <a:ext cx="123370" cy="681345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61;p34">
              <a:extLst>
                <a:ext uri="{FF2B5EF4-FFF2-40B4-BE49-F238E27FC236}">
                  <a16:creationId xmlns:a16="http://schemas.microsoft.com/office/drawing/2014/main" id="{C6733AF1-980F-4249-A405-BF7A1D4BFD07}"/>
                </a:ext>
              </a:extLst>
            </p:cNvPr>
            <p:cNvSpPr/>
            <p:nvPr/>
          </p:nvSpPr>
          <p:spPr>
            <a:xfrm rot="-9550392">
              <a:off x="3540548" y="1213687"/>
              <a:ext cx="44614" cy="151580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62;p34">
              <a:extLst>
                <a:ext uri="{FF2B5EF4-FFF2-40B4-BE49-F238E27FC236}">
                  <a16:creationId xmlns:a16="http://schemas.microsoft.com/office/drawing/2014/main" id="{C45A8302-1250-4A1E-8C71-3AAABCFADDE2}"/>
                </a:ext>
              </a:extLst>
            </p:cNvPr>
            <p:cNvSpPr/>
            <p:nvPr/>
          </p:nvSpPr>
          <p:spPr>
            <a:xfrm rot="-9550392">
              <a:off x="3502686" y="1363468"/>
              <a:ext cx="21423" cy="18917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81B3ECB-71F5-43F0-9503-017B54F7C9DA}"/>
              </a:ext>
            </a:extLst>
          </p:cNvPr>
          <p:cNvSpPr txBox="1"/>
          <p:nvPr/>
        </p:nvSpPr>
        <p:spPr>
          <a:xfrm>
            <a:off x="3487994" y="243349"/>
            <a:ext cx="24556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chemeClr val="accent1">
                    <a:lumMod val="50000"/>
                  </a:schemeClr>
                </a:solidFill>
                <a:latin typeface="Print Bold" panose="02000000000000000000" pitchFamily="2" charset="0"/>
              </a:rPr>
              <a:t>80</a:t>
            </a:r>
          </a:p>
        </p:txBody>
      </p:sp>
      <p:pic>
        <p:nvPicPr>
          <p:cNvPr id="34" name="Picture 2" descr="Cute Girl Thinking while Working on Her School Project Stock Vector -  Illustration of reading, homework: 56906028">
            <a:extLst>
              <a:ext uri="{FF2B5EF4-FFF2-40B4-BE49-F238E27FC236}">
                <a16:creationId xmlns:a16="http://schemas.microsoft.com/office/drawing/2014/main" id="{2EB04C23-59FF-45B5-A80B-090DBAE18B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t="4205" r="4135" b="10095"/>
          <a:stretch/>
        </p:blipFill>
        <p:spPr bwMode="auto">
          <a:xfrm>
            <a:off x="7320639" y="3250524"/>
            <a:ext cx="1780012" cy="176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662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55 0.01327 L 0.76788 0.0126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17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>
          <a:extLst>
            <a:ext uri="{FF2B5EF4-FFF2-40B4-BE49-F238E27FC236}">
              <a16:creationId xmlns:a16="http://schemas.microsoft.com/office/drawing/2014/main" id="{D21B6A60-E786-74CA-4EBD-3614ED6FD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>
            <a:extLst>
              <a:ext uri="{FF2B5EF4-FFF2-40B4-BE49-F238E27FC236}">
                <a16:creationId xmlns:a16="http://schemas.microsoft.com/office/drawing/2014/main" id="{A1ABB9F6-2920-3153-C495-A577B0F9001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describe the topic of the section here</a:t>
            </a:r>
            <a:endParaRPr dirty="0"/>
          </a:p>
        </p:txBody>
      </p:sp>
      <p:grpSp>
        <p:nvGrpSpPr>
          <p:cNvPr id="606" name="Google Shape;606;p34">
            <a:extLst>
              <a:ext uri="{FF2B5EF4-FFF2-40B4-BE49-F238E27FC236}">
                <a16:creationId xmlns:a16="http://schemas.microsoft.com/office/drawing/2014/main" id="{6FA54ADF-DE67-2CF4-14DE-35E61025E32A}"/>
              </a:ext>
            </a:extLst>
          </p:cNvPr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607" name="Google Shape;607;p34">
              <a:extLst>
                <a:ext uri="{FF2B5EF4-FFF2-40B4-BE49-F238E27FC236}">
                  <a16:creationId xmlns:a16="http://schemas.microsoft.com/office/drawing/2014/main" id="{D2F14157-CA1E-CB96-DEEF-2257A39BB4C7}"/>
                </a:ext>
              </a:extLst>
            </p:cNvPr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>
              <a:extLst>
                <a:ext uri="{FF2B5EF4-FFF2-40B4-BE49-F238E27FC236}">
                  <a16:creationId xmlns:a16="http://schemas.microsoft.com/office/drawing/2014/main" id="{9B016D2F-61F4-62C1-6FE0-66E550A7F89A}"/>
                </a:ext>
              </a:extLst>
            </p:cNvPr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4">
            <a:extLst>
              <a:ext uri="{FF2B5EF4-FFF2-40B4-BE49-F238E27FC236}">
                <a16:creationId xmlns:a16="http://schemas.microsoft.com/office/drawing/2014/main" id="{1335A896-DA86-D2B5-170B-B2E98CBCFB7D}"/>
              </a:ext>
            </a:extLst>
          </p:cNvPr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>
              <a:extLst>
                <a:ext uri="{FF2B5EF4-FFF2-40B4-BE49-F238E27FC236}">
                  <a16:creationId xmlns:a16="http://schemas.microsoft.com/office/drawing/2014/main" id="{113BA635-4819-26D5-236D-EB55534A1E91}"/>
                </a:ext>
              </a:extLst>
            </p:cNvPr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>
              <a:extLst>
                <a:ext uri="{FF2B5EF4-FFF2-40B4-BE49-F238E27FC236}">
                  <a16:creationId xmlns:a16="http://schemas.microsoft.com/office/drawing/2014/main" id="{82441306-67F3-E41C-CF15-C8E7CEF006C4}"/>
                </a:ext>
              </a:extLst>
            </p:cNvPr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>
            <a:extLst>
              <a:ext uri="{FF2B5EF4-FFF2-40B4-BE49-F238E27FC236}">
                <a16:creationId xmlns:a16="http://schemas.microsoft.com/office/drawing/2014/main" id="{1EB1AF0F-9D3F-89F5-5A29-3387AC526E6B}"/>
              </a:ext>
            </a:extLst>
          </p:cNvPr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>
              <a:extLst>
                <a:ext uri="{FF2B5EF4-FFF2-40B4-BE49-F238E27FC236}">
                  <a16:creationId xmlns:a16="http://schemas.microsoft.com/office/drawing/2014/main" id="{3536B14F-FF7F-13E0-37DE-85E5D14638F3}"/>
                </a:ext>
              </a:extLst>
            </p:cNvPr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>
              <a:extLst>
                <a:ext uri="{FF2B5EF4-FFF2-40B4-BE49-F238E27FC236}">
                  <a16:creationId xmlns:a16="http://schemas.microsoft.com/office/drawing/2014/main" id="{A7A27091-5525-F03D-5646-DD4276AEC7E7}"/>
                </a:ext>
              </a:extLst>
            </p:cNvPr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4">
            <a:extLst>
              <a:ext uri="{FF2B5EF4-FFF2-40B4-BE49-F238E27FC236}">
                <a16:creationId xmlns:a16="http://schemas.microsoft.com/office/drawing/2014/main" id="{D39EE1EB-BA81-5536-5265-9BDF7D108FBB}"/>
              </a:ext>
            </a:extLst>
          </p:cNvPr>
          <p:cNvGrpSpPr/>
          <p:nvPr/>
        </p:nvGrpSpPr>
        <p:grpSpPr>
          <a:xfrm rot="10800000" flipH="1">
            <a:off x="8359374" y="3958961"/>
            <a:ext cx="64625" cy="644529"/>
            <a:chOff x="14673982" y="2858851"/>
            <a:chExt cx="73781" cy="735848"/>
          </a:xfrm>
        </p:grpSpPr>
        <p:sp>
          <p:nvSpPr>
            <p:cNvPr id="616" name="Google Shape;616;p34">
              <a:extLst>
                <a:ext uri="{FF2B5EF4-FFF2-40B4-BE49-F238E27FC236}">
                  <a16:creationId xmlns:a16="http://schemas.microsoft.com/office/drawing/2014/main" id="{A61DEFDC-9A81-A31E-CA29-030BAF39ABBF}"/>
                </a:ext>
              </a:extLst>
            </p:cNvPr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>
              <a:extLst>
                <a:ext uri="{FF2B5EF4-FFF2-40B4-BE49-F238E27FC236}">
                  <a16:creationId xmlns:a16="http://schemas.microsoft.com/office/drawing/2014/main" id="{5AC34FC0-A08A-585A-C405-2B45F600D2E7}"/>
                </a:ext>
              </a:extLst>
            </p:cNvPr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A2A503B-5968-0416-1157-16EF665A2E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3" t="54238" r="10787" b="23029"/>
          <a:stretch/>
        </p:blipFill>
        <p:spPr>
          <a:xfrm>
            <a:off x="1176466" y="823077"/>
            <a:ext cx="7785849" cy="328903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EDB76B6-EBD1-5D6E-87A6-16F3077445CA}"/>
              </a:ext>
            </a:extLst>
          </p:cNvPr>
          <p:cNvSpPr txBox="1"/>
          <p:nvPr/>
        </p:nvSpPr>
        <p:spPr>
          <a:xfrm>
            <a:off x="1989205" y="732686"/>
            <a:ext cx="18841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rgbClr val="002060"/>
                </a:solidFill>
                <a:latin typeface="Print Bold" panose="02000000000000000000" pitchFamily="2" charset="0"/>
              </a:rPr>
              <a:t>six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96F653-4CC7-E5E8-6D28-C9EA01A8DEDD}"/>
              </a:ext>
            </a:extLst>
          </p:cNvPr>
          <p:cNvSpPr txBox="1"/>
          <p:nvPr/>
        </p:nvSpPr>
        <p:spPr>
          <a:xfrm>
            <a:off x="1977300" y="1532719"/>
            <a:ext cx="18841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rgbClr val="002060"/>
                </a:solidFill>
                <a:latin typeface="Print Bold" panose="02000000000000000000" pitchFamily="2" charset="0"/>
              </a:rPr>
              <a:t>seven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F2FED5-DACB-1525-1D3C-14057F7B40B1}"/>
              </a:ext>
            </a:extLst>
          </p:cNvPr>
          <p:cNvSpPr txBox="1"/>
          <p:nvPr/>
        </p:nvSpPr>
        <p:spPr>
          <a:xfrm>
            <a:off x="1751076" y="2322830"/>
            <a:ext cx="18841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rgbClr val="002060"/>
                </a:solidFill>
                <a:latin typeface="Print Bold" panose="02000000000000000000" pitchFamily="2" charset="0"/>
              </a:rPr>
              <a:t> eight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B5B4D9-2C62-C73B-11B8-69F4E1B14967}"/>
              </a:ext>
            </a:extLst>
          </p:cNvPr>
          <p:cNvSpPr txBox="1"/>
          <p:nvPr/>
        </p:nvSpPr>
        <p:spPr>
          <a:xfrm>
            <a:off x="1801084" y="3127230"/>
            <a:ext cx="18841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rgbClr val="002060"/>
                </a:solidFill>
                <a:latin typeface="Print Bold" panose="02000000000000000000" pitchFamily="2" charset="0"/>
              </a:rPr>
              <a:t> nine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59ECDC-3D40-CB06-CCCF-36C4DD1A1D78}"/>
              </a:ext>
            </a:extLst>
          </p:cNvPr>
          <p:cNvSpPr txBox="1"/>
          <p:nvPr/>
        </p:nvSpPr>
        <p:spPr>
          <a:xfrm>
            <a:off x="4277803" y="749312"/>
            <a:ext cx="215624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six</a:t>
            </a:r>
            <a:r>
              <a:rPr lang="en-US" sz="5500" dirty="0">
                <a:solidFill>
                  <a:srgbClr val="007033"/>
                </a:solidFill>
                <a:latin typeface="Print Bold" panose="02000000000000000000" pitchFamily="2" charset="0"/>
              </a:rPr>
              <a:t>teen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37C3FA-E3FD-BB27-BF3D-463553184488}"/>
              </a:ext>
            </a:extLst>
          </p:cNvPr>
          <p:cNvSpPr txBox="1"/>
          <p:nvPr/>
        </p:nvSpPr>
        <p:spPr>
          <a:xfrm>
            <a:off x="4263945" y="1555801"/>
            <a:ext cx="280772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2060"/>
                </a:solidFill>
                <a:latin typeface="Print Bold" panose="02000000000000000000" pitchFamily="2" charset="0"/>
              </a:rPr>
              <a:t>seven</a:t>
            </a:r>
            <a:r>
              <a:rPr lang="en-US" sz="4500" dirty="0">
                <a:solidFill>
                  <a:srgbClr val="007033"/>
                </a:solidFill>
                <a:latin typeface="Print Bold" panose="02000000000000000000" pitchFamily="2" charset="0"/>
              </a:rPr>
              <a:t>teen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3B6947-2F95-F5E3-A94E-1BC0599F7F57}"/>
              </a:ext>
            </a:extLst>
          </p:cNvPr>
          <p:cNvSpPr txBox="1"/>
          <p:nvPr/>
        </p:nvSpPr>
        <p:spPr>
          <a:xfrm>
            <a:off x="4300787" y="2331690"/>
            <a:ext cx="280772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2060"/>
                </a:solidFill>
                <a:latin typeface="Print Bold" panose="02000000000000000000" pitchFamily="2" charset="0"/>
              </a:rPr>
              <a:t>eigh</a:t>
            </a:r>
            <a:r>
              <a:rPr lang="en-US" sz="4500" dirty="0">
                <a:solidFill>
                  <a:srgbClr val="007033"/>
                </a:solidFill>
                <a:latin typeface="Print Bold" panose="02000000000000000000" pitchFamily="2" charset="0"/>
              </a:rPr>
              <a:t>teen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A00588-2B33-B44C-A45D-C11B166148FC}"/>
              </a:ext>
            </a:extLst>
          </p:cNvPr>
          <p:cNvSpPr txBox="1"/>
          <p:nvPr/>
        </p:nvSpPr>
        <p:spPr>
          <a:xfrm>
            <a:off x="4300787" y="3107915"/>
            <a:ext cx="280772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2060"/>
                </a:solidFill>
                <a:latin typeface="Print Bold" panose="02000000000000000000" pitchFamily="2" charset="0"/>
              </a:rPr>
              <a:t>nine</a:t>
            </a:r>
            <a:r>
              <a:rPr lang="en-US" sz="4500" dirty="0">
                <a:solidFill>
                  <a:srgbClr val="007033"/>
                </a:solidFill>
                <a:latin typeface="Print Bold" panose="02000000000000000000" pitchFamily="2" charset="0"/>
              </a:rPr>
              <a:t>teen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48AFF7-EAB4-0B37-737B-A42F3DD637F3}"/>
              </a:ext>
            </a:extLst>
          </p:cNvPr>
          <p:cNvSpPr txBox="1"/>
          <p:nvPr/>
        </p:nvSpPr>
        <p:spPr>
          <a:xfrm>
            <a:off x="6953782" y="823924"/>
            <a:ext cx="28077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002060"/>
                </a:solidFill>
                <a:latin typeface="Print Bold" panose="02000000000000000000" pitchFamily="2" charset="0"/>
              </a:rPr>
              <a:t>six</a:t>
            </a:r>
            <a:r>
              <a:rPr lang="en-US" sz="5000" dirty="0">
                <a:solidFill>
                  <a:schemeClr val="accent1">
                    <a:lumMod val="50000"/>
                  </a:schemeClr>
                </a:solidFill>
                <a:latin typeface="Print Bold" panose="02000000000000000000" pitchFamily="2" charset="0"/>
              </a:rPr>
              <a:t>ty</a:t>
            </a:r>
            <a:r>
              <a:rPr lang="en-US" sz="50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564AAF-4E28-35DE-1534-AA72D34D3660}"/>
              </a:ext>
            </a:extLst>
          </p:cNvPr>
          <p:cNvSpPr txBox="1"/>
          <p:nvPr/>
        </p:nvSpPr>
        <p:spPr>
          <a:xfrm>
            <a:off x="7003081" y="2435014"/>
            <a:ext cx="28077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002060"/>
                </a:solidFill>
                <a:latin typeface="Print Bold" panose="02000000000000000000" pitchFamily="2" charset="0"/>
              </a:rPr>
              <a:t>eigh</a:t>
            </a:r>
            <a:r>
              <a:rPr lang="en-US" sz="5000" dirty="0">
                <a:solidFill>
                  <a:schemeClr val="accent1">
                    <a:lumMod val="50000"/>
                  </a:schemeClr>
                </a:solidFill>
                <a:latin typeface="Print Bold" panose="02000000000000000000" pitchFamily="2" charset="0"/>
              </a:rPr>
              <a:t>ty</a:t>
            </a:r>
            <a:r>
              <a:rPr lang="en-US" sz="50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4D5374-E0CF-F18B-683E-1BB1CCF92FC7}"/>
              </a:ext>
            </a:extLst>
          </p:cNvPr>
          <p:cNvSpPr txBox="1"/>
          <p:nvPr/>
        </p:nvSpPr>
        <p:spPr>
          <a:xfrm>
            <a:off x="6873427" y="1649372"/>
            <a:ext cx="28077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002060"/>
                </a:solidFill>
                <a:latin typeface="Print Bold" panose="02000000000000000000" pitchFamily="2" charset="0"/>
              </a:rPr>
              <a:t>seven</a:t>
            </a:r>
            <a:r>
              <a:rPr lang="en-US" sz="5000" dirty="0">
                <a:solidFill>
                  <a:schemeClr val="accent1">
                    <a:lumMod val="50000"/>
                  </a:schemeClr>
                </a:solidFill>
                <a:latin typeface="Print Bold" panose="02000000000000000000" pitchFamily="2" charset="0"/>
              </a:rPr>
              <a:t>ty</a:t>
            </a:r>
            <a:r>
              <a:rPr lang="en-US" sz="50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9408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/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describe the topic of the section here</a:t>
            </a:r>
            <a:endParaRPr dirty="0"/>
          </a:p>
        </p:txBody>
      </p:sp>
      <p:grpSp>
        <p:nvGrpSpPr>
          <p:cNvPr id="606" name="Google Shape;606;p34"/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607" name="Google Shape;607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4"/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/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4"/>
          <p:cNvGrpSpPr/>
          <p:nvPr/>
        </p:nvGrpSpPr>
        <p:grpSpPr>
          <a:xfrm rot="10800000" flipH="1">
            <a:off x="8359374" y="3958961"/>
            <a:ext cx="64625" cy="644529"/>
            <a:chOff x="14673982" y="2858851"/>
            <a:chExt cx="73781" cy="735848"/>
          </a:xfrm>
        </p:grpSpPr>
        <p:sp>
          <p:nvSpPr>
            <p:cNvPr id="616" name="Google Shape;616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AF5C9FB-BF79-4253-8FA4-EF4070D3712B}"/>
              </a:ext>
            </a:extLst>
          </p:cNvPr>
          <p:cNvGrpSpPr/>
          <p:nvPr/>
        </p:nvGrpSpPr>
        <p:grpSpPr>
          <a:xfrm>
            <a:off x="1816951" y="1790538"/>
            <a:ext cx="6439174" cy="2554545"/>
            <a:chOff x="4494068" y="2647302"/>
            <a:chExt cx="1016544" cy="1109816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8B9A178-95A5-41E0-8204-1B3E38717539}"/>
                </a:ext>
              </a:extLst>
            </p:cNvPr>
            <p:cNvGrpSpPr/>
            <p:nvPr/>
          </p:nvGrpSpPr>
          <p:grpSpPr>
            <a:xfrm>
              <a:off x="4504063" y="2802690"/>
              <a:ext cx="1006549" cy="673395"/>
              <a:chOff x="6932428" y="2799907"/>
              <a:chExt cx="1415744" cy="630864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D6784E0F-A417-4C68-818B-76DC11B99BAC}"/>
                  </a:ext>
                </a:extLst>
              </p:cNvPr>
              <p:cNvCxnSpPr/>
              <p:nvPr/>
            </p:nvCxnSpPr>
            <p:spPr>
              <a:xfrm>
                <a:off x="6932428" y="2799907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5E842A1B-A5D8-471F-866D-162EAC383BA4}"/>
                  </a:ext>
                </a:extLst>
              </p:cNvPr>
              <p:cNvCxnSpPr/>
              <p:nvPr/>
            </p:nvCxnSpPr>
            <p:spPr>
              <a:xfrm>
                <a:off x="6932428" y="3430771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FCC2D0C2-0DDF-482A-9E3D-7650467533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2428" y="3115340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ED46204-67D1-4CDD-B901-0CA1A22EA07B}"/>
                </a:ext>
              </a:extLst>
            </p:cNvPr>
            <p:cNvSpPr txBox="1"/>
            <p:nvPr/>
          </p:nvSpPr>
          <p:spPr>
            <a:xfrm>
              <a:off x="4494068" y="2647302"/>
              <a:ext cx="1016544" cy="1109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0" dirty="0">
                  <a:solidFill>
                    <a:srgbClr val="007033"/>
                  </a:solidFill>
                  <a:latin typeface="Print Bold" panose="02000000000000000000" pitchFamily="2" charset="0"/>
                </a:rPr>
                <a:t>nine</a:t>
              </a:r>
              <a:r>
                <a:rPr lang="en-US" sz="16000" dirty="0">
                  <a:solidFill>
                    <a:schemeClr val="accent1">
                      <a:lumMod val="50000"/>
                    </a:schemeClr>
                  </a:solidFill>
                  <a:latin typeface="Print Bold" panose="02000000000000000000" pitchFamily="2" charset="0"/>
                </a:rPr>
                <a:t>ty</a:t>
              </a:r>
            </a:p>
          </p:txBody>
        </p:sp>
      </p:grpSp>
      <p:grpSp>
        <p:nvGrpSpPr>
          <p:cNvPr id="101" name="Google Shape;651;p34">
            <a:extLst>
              <a:ext uri="{FF2B5EF4-FFF2-40B4-BE49-F238E27FC236}">
                <a16:creationId xmlns:a16="http://schemas.microsoft.com/office/drawing/2014/main" id="{39603630-CB73-4DA1-93C6-397765662CC2}"/>
              </a:ext>
            </a:extLst>
          </p:cNvPr>
          <p:cNvGrpSpPr/>
          <p:nvPr/>
        </p:nvGrpSpPr>
        <p:grpSpPr>
          <a:xfrm rot="10578731">
            <a:off x="1251750" y="1992185"/>
            <a:ext cx="644507" cy="952054"/>
            <a:chOff x="3180240" y="1002034"/>
            <a:chExt cx="644507" cy="952054"/>
          </a:xfrm>
        </p:grpSpPr>
        <p:sp>
          <p:nvSpPr>
            <p:cNvPr id="102" name="Google Shape;652;p34">
              <a:extLst>
                <a:ext uri="{FF2B5EF4-FFF2-40B4-BE49-F238E27FC236}">
                  <a16:creationId xmlns:a16="http://schemas.microsoft.com/office/drawing/2014/main" id="{2885690C-C298-423E-9171-855C177CCD0F}"/>
                </a:ext>
              </a:extLst>
            </p:cNvPr>
            <p:cNvSpPr/>
            <p:nvPr/>
          </p:nvSpPr>
          <p:spPr>
            <a:xfrm rot="-9550392">
              <a:off x="3618104" y="1025020"/>
              <a:ext cx="171460" cy="229416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53;p34">
              <a:extLst>
                <a:ext uri="{FF2B5EF4-FFF2-40B4-BE49-F238E27FC236}">
                  <a16:creationId xmlns:a16="http://schemas.microsoft.com/office/drawing/2014/main" id="{0EE9F9BA-CDD1-45C9-A2F2-2FB16B6B63FD}"/>
                </a:ext>
              </a:extLst>
            </p:cNvPr>
            <p:cNvSpPr/>
            <p:nvPr/>
          </p:nvSpPr>
          <p:spPr>
            <a:xfrm rot="-9550392">
              <a:off x="3352244" y="1124777"/>
              <a:ext cx="292375" cy="769908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54;p34">
              <a:extLst>
                <a:ext uri="{FF2B5EF4-FFF2-40B4-BE49-F238E27FC236}">
                  <a16:creationId xmlns:a16="http://schemas.microsoft.com/office/drawing/2014/main" id="{327F2890-47A5-4294-9A16-2929EB763DA9}"/>
                </a:ext>
              </a:extLst>
            </p:cNvPr>
            <p:cNvSpPr/>
            <p:nvPr/>
          </p:nvSpPr>
          <p:spPr>
            <a:xfrm rot="-9550392">
              <a:off x="3708177" y="1036830"/>
              <a:ext cx="81660" cy="77022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55;p34">
              <a:extLst>
                <a:ext uri="{FF2B5EF4-FFF2-40B4-BE49-F238E27FC236}">
                  <a16:creationId xmlns:a16="http://schemas.microsoft.com/office/drawing/2014/main" id="{6A4B179B-2636-474C-81B7-DDB2317482B5}"/>
                </a:ext>
              </a:extLst>
            </p:cNvPr>
            <p:cNvSpPr/>
            <p:nvPr/>
          </p:nvSpPr>
          <p:spPr>
            <a:xfrm rot="-9550392">
              <a:off x="3189937" y="1837761"/>
              <a:ext cx="178770" cy="87402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56;p34">
              <a:extLst>
                <a:ext uri="{FF2B5EF4-FFF2-40B4-BE49-F238E27FC236}">
                  <a16:creationId xmlns:a16="http://schemas.microsoft.com/office/drawing/2014/main" id="{59274475-CA29-4456-8CF4-BCD531BE089F}"/>
                </a:ext>
              </a:extLst>
            </p:cNvPr>
            <p:cNvSpPr/>
            <p:nvPr/>
          </p:nvSpPr>
          <p:spPr>
            <a:xfrm rot="-9550392">
              <a:off x="3208839" y="1785021"/>
              <a:ext cx="202566" cy="91036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57;p34">
              <a:extLst>
                <a:ext uri="{FF2B5EF4-FFF2-40B4-BE49-F238E27FC236}">
                  <a16:creationId xmlns:a16="http://schemas.microsoft.com/office/drawing/2014/main" id="{00A928A9-747C-4C17-8B7B-DDE6F1615151}"/>
                </a:ext>
              </a:extLst>
            </p:cNvPr>
            <p:cNvSpPr/>
            <p:nvPr/>
          </p:nvSpPr>
          <p:spPr>
            <a:xfrm rot="-9550392">
              <a:off x="3237015" y="1833172"/>
              <a:ext cx="146196" cy="34325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58;p34">
              <a:extLst>
                <a:ext uri="{FF2B5EF4-FFF2-40B4-BE49-F238E27FC236}">
                  <a16:creationId xmlns:a16="http://schemas.microsoft.com/office/drawing/2014/main" id="{1A0F83DC-B7B7-4B83-8D2A-C7F9C3A1EA2A}"/>
                </a:ext>
              </a:extLst>
            </p:cNvPr>
            <p:cNvSpPr/>
            <p:nvPr/>
          </p:nvSpPr>
          <p:spPr>
            <a:xfrm rot="-9550392">
              <a:off x="3233643" y="1797051"/>
              <a:ext cx="146179" cy="34317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59;p34">
              <a:extLst>
                <a:ext uri="{FF2B5EF4-FFF2-40B4-BE49-F238E27FC236}">
                  <a16:creationId xmlns:a16="http://schemas.microsoft.com/office/drawing/2014/main" id="{56D2DDE3-8DD6-4557-917E-E7732BEC0E9D}"/>
                </a:ext>
              </a:extLst>
            </p:cNvPr>
            <p:cNvSpPr/>
            <p:nvPr/>
          </p:nvSpPr>
          <p:spPr>
            <a:xfrm rot="-9550392">
              <a:off x="3469194" y="1172228"/>
              <a:ext cx="123370" cy="681361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60;p34">
              <a:extLst>
                <a:ext uri="{FF2B5EF4-FFF2-40B4-BE49-F238E27FC236}">
                  <a16:creationId xmlns:a16="http://schemas.microsoft.com/office/drawing/2014/main" id="{3B48B497-F32D-44B2-8630-2404EEFA5AEC}"/>
                </a:ext>
              </a:extLst>
            </p:cNvPr>
            <p:cNvSpPr/>
            <p:nvPr/>
          </p:nvSpPr>
          <p:spPr>
            <a:xfrm rot="-9550392">
              <a:off x="3417392" y="1141834"/>
              <a:ext cx="123370" cy="681345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61;p34">
              <a:extLst>
                <a:ext uri="{FF2B5EF4-FFF2-40B4-BE49-F238E27FC236}">
                  <a16:creationId xmlns:a16="http://schemas.microsoft.com/office/drawing/2014/main" id="{C6733AF1-980F-4249-A405-BF7A1D4BFD07}"/>
                </a:ext>
              </a:extLst>
            </p:cNvPr>
            <p:cNvSpPr/>
            <p:nvPr/>
          </p:nvSpPr>
          <p:spPr>
            <a:xfrm rot="-9550392">
              <a:off x="3540548" y="1213687"/>
              <a:ext cx="44614" cy="151580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62;p34">
              <a:extLst>
                <a:ext uri="{FF2B5EF4-FFF2-40B4-BE49-F238E27FC236}">
                  <a16:creationId xmlns:a16="http://schemas.microsoft.com/office/drawing/2014/main" id="{C45A8302-1250-4A1E-8C71-3AAABCFADDE2}"/>
                </a:ext>
              </a:extLst>
            </p:cNvPr>
            <p:cNvSpPr/>
            <p:nvPr/>
          </p:nvSpPr>
          <p:spPr>
            <a:xfrm rot="-9550392">
              <a:off x="3502686" y="1363468"/>
              <a:ext cx="21423" cy="18917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81B3ECB-71F5-43F0-9503-017B54F7C9DA}"/>
              </a:ext>
            </a:extLst>
          </p:cNvPr>
          <p:cNvSpPr txBox="1"/>
          <p:nvPr/>
        </p:nvSpPr>
        <p:spPr>
          <a:xfrm>
            <a:off x="3487994" y="243349"/>
            <a:ext cx="24556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chemeClr val="accent1">
                    <a:lumMod val="50000"/>
                  </a:schemeClr>
                </a:solidFill>
                <a:latin typeface="Print Bold" panose="02000000000000000000" pitchFamily="2" charset="0"/>
              </a:rPr>
              <a:t>90</a:t>
            </a:r>
          </a:p>
        </p:txBody>
      </p:sp>
      <p:pic>
        <p:nvPicPr>
          <p:cNvPr id="34" name="Picture 2" descr="Cute Girl Thinking while Working on Her School Project Stock Vector -  Illustration of reading, homework: 56906028">
            <a:extLst>
              <a:ext uri="{FF2B5EF4-FFF2-40B4-BE49-F238E27FC236}">
                <a16:creationId xmlns:a16="http://schemas.microsoft.com/office/drawing/2014/main" id="{C4E4F169-22B0-488D-8B2C-D80B24BA82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t="4205" r="4135" b="10095"/>
          <a:stretch/>
        </p:blipFill>
        <p:spPr bwMode="auto">
          <a:xfrm>
            <a:off x="7263737" y="3295183"/>
            <a:ext cx="1780012" cy="176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063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55 0.01327 L 0.76788 0.0126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17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>
          <a:extLst>
            <a:ext uri="{FF2B5EF4-FFF2-40B4-BE49-F238E27FC236}">
              <a16:creationId xmlns:a16="http://schemas.microsoft.com/office/drawing/2014/main" id="{5A21F56D-69AD-C67D-2A05-4E7EB32FB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>
            <a:extLst>
              <a:ext uri="{FF2B5EF4-FFF2-40B4-BE49-F238E27FC236}">
                <a16:creationId xmlns:a16="http://schemas.microsoft.com/office/drawing/2014/main" id="{E5C1219D-D87E-B18F-5902-B8046871047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describe the topic of the section here</a:t>
            </a:r>
            <a:endParaRPr dirty="0"/>
          </a:p>
        </p:txBody>
      </p:sp>
      <p:grpSp>
        <p:nvGrpSpPr>
          <p:cNvPr id="606" name="Google Shape;606;p34">
            <a:extLst>
              <a:ext uri="{FF2B5EF4-FFF2-40B4-BE49-F238E27FC236}">
                <a16:creationId xmlns:a16="http://schemas.microsoft.com/office/drawing/2014/main" id="{1F26645A-87EF-7BA8-4E63-123B6D061D12}"/>
              </a:ext>
            </a:extLst>
          </p:cNvPr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607" name="Google Shape;607;p34">
              <a:extLst>
                <a:ext uri="{FF2B5EF4-FFF2-40B4-BE49-F238E27FC236}">
                  <a16:creationId xmlns:a16="http://schemas.microsoft.com/office/drawing/2014/main" id="{F4BE2B2E-5ED0-B882-1B9B-743378CF54F2}"/>
                </a:ext>
              </a:extLst>
            </p:cNvPr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>
              <a:extLst>
                <a:ext uri="{FF2B5EF4-FFF2-40B4-BE49-F238E27FC236}">
                  <a16:creationId xmlns:a16="http://schemas.microsoft.com/office/drawing/2014/main" id="{A6A5CDAE-4D14-8B05-D0AA-233FC48BDAE3}"/>
                </a:ext>
              </a:extLst>
            </p:cNvPr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4">
            <a:extLst>
              <a:ext uri="{FF2B5EF4-FFF2-40B4-BE49-F238E27FC236}">
                <a16:creationId xmlns:a16="http://schemas.microsoft.com/office/drawing/2014/main" id="{125AF3CB-B150-60AC-910F-AAA07A4F16F8}"/>
              </a:ext>
            </a:extLst>
          </p:cNvPr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>
              <a:extLst>
                <a:ext uri="{FF2B5EF4-FFF2-40B4-BE49-F238E27FC236}">
                  <a16:creationId xmlns:a16="http://schemas.microsoft.com/office/drawing/2014/main" id="{D5A4FC39-0AD5-678C-6A9A-3C69F7D77B29}"/>
                </a:ext>
              </a:extLst>
            </p:cNvPr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>
              <a:extLst>
                <a:ext uri="{FF2B5EF4-FFF2-40B4-BE49-F238E27FC236}">
                  <a16:creationId xmlns:a16="http://schemas.microsoft.com/office/drawing/2014/main" id="{4EFCBEE3-8CFC-8B10-1203-A4D487A97BED}"/>
                </a:ext>
              </a:extLst>
            </p:cNvPr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>
            <a:extLst>
              <a:ext uri="{FF2B5EF4-FFF2-40B4-BE49-F238E27FC236}">
                <a16:creationId xmlns:a16="http://schemas.microsoft.com/office/drawing/2014/main" id="{BDCA815F-5358-A929-5002-424DA8754287}"/>
              </a:ext>
            </a:extLst>
          </p:cNvPr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>
              <a:extLst>
                <a:ext uri="{FF2B5EF4-FFF2-40B4-BE49-F238E27FC236}">
                  <a16:creationId xmlns:a16="http://schemas.microsoft.com/office/drawing/2014/main" id="{D3783141-255D-7CFA-1258-1D2F5C50D85F}"/>
                </a:ext>
              </a:extLst>
            </p:cNvPr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>
              <a:extLst>
                <a:ext uri="{FF2B5EF4-FFF2-40B4-BE49-F238E27FC236}">
                  <a16:creationId xmlns:a16="http://schemas.microsoft.com/office/drawing/2014/main" id="{8404CBD6-5AD2-393C-CCBC-C9953B6B0A8B}"/>
                </a:ext>
              </a:extLst>
            </p:cNvPr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4">
            <a:extLst>
              <a:ext uri="{FF2B5EF4-FFF2-40B4-BE49-F238E27FC236}">
                <a16:creationId xmlns:a16="http://schemas.microsoft.com/office/drawing/2014/main" id="{3A2C8C97-6724-9E6C-9AE8-99B1AFF7E410}"/>
              </a:ext>
            </a:extLst>
          </p:cNvPr>
          <p:cNvGrpSpPr/>
          <p:nvPr/>
        </p:nvGrpSpPr>
        <p:grpSpPr>
          <a:xfrm rot="10800000" flipH="1">
            <a:off x="8359374" y="3958961"/>
            <a:ext cx="64625" cy="644529"/>
            <a:chOff x="14673982" y="2858851"/>
            <a:chExt cx="73781" cy="735848"/>
          </a:xfrm>
        </p:grpSpPr>
        <p:sp>
          <p:nvSpPr>
            <p:cNvPr id="616" name="Google Shape;616;p34">
              <a:extLst>
                <a:ext uri="{FF2B5EF4-FFF2-40B4-BE49-F238E27FC236}">
                  <a16:creationId xmlns:a16="http://schemas.microsoft.com/office/drawing/2014/main" id="{7DBA4EF8-B984-E8FC-7022-94FFB7D88B9A}"/>
                </a:ext>
              </a:extLst>
            </p:cNvPr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>
              <a:extLst>
                <a:ext uri="{FF2B5EF4-FFF2-40B4-BE49-F238E27FC236}">
                  <a16:creationId xmlns:a16="http://schemas.microsoft.com/office/drawing/2014/main" id="{B27EF0CF-41A9-0889-0848-4AF2F46E6D31}"/>
                </a:ext>
              </a:extLst>
            </p:cNvPr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530B8FF-7093-53E0-FF26-EED3CFCB3B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3" t="54238" r="10787" b="23029"/>
          <a:stretch/>
        </p:blipFill>
        <p:spPr>
          <a:xfrm>
            <a:off x="1176466" y="823077"/>
            <a:ext cx="7785849" cy="328903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8D70757-4813-241D-11D7-243C17DE69B7}"/>
              </a:ext>
            </a:extLst>
          </p:cNvPr>
          <p:cNvSpPr txBox="1"/>
          <p:nvPr/>
        </p:nvSpPr>
        <p:spPr>
          <a:xfrm>
            <a:off x="1989205" y="732686"/>
            <a:ext cx="18841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rgbClr val="002060"/>
                </a:solidFill>
                <a:latin typeface="Print Bold" panose="02000000000000000000" pitchFamily="2" charset="0"/>
              </a:rPr>
              <a:t>six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D82B1F-61EF-819C-1DA4-DE41FD5A9E15}"/>
              </a:ext>
            </a:extLst>
          </p:cNvPr>
          <p:cNvSpPr txBox="1"/>
          <p:nvPr/>
        </p:nvSpPr>
        <p:spPr>
          <a:xfrm>
            <a:off x="1977300" y="1532719"/>
            <a:ext cx="18841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rgbClr val="002060"/>
                </a:solidFill>
                <a:latin typeface="Print Bold" panose="02000000000000000000" pitchFamily="2" charset="0"/>
              </a:rPr>
              <a:t>seven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884B47-0342-8E05-A2BD-06B4AD7BB6ED}"/>
              </a:ext>
            </a:extLst>
          </p:cNvPr>
          <p:cNvSpPr txBox="1"/>
          <p:nvPr/>
        </p:nvSpPr>
        <p:spPr>
          <a:xfrm>
            <a:off x="1751076" y="2322830"/>
            <a:ext cx="18841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rgbClr val="002060"/>
                </a:solidFill>
                <a:latin typeface="Print Bold" panose="02000000000000000000" pitchFamily="2" charset="0"/>
              </a:rPr>
              <a:t> eight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737B09-4A2C-6593-13E9-68735D5D7F31}"/>
              </a:ext>
            </a:extLst>
          </p:cNvPr>
          <p:cNvSpPr txBox="1"/>
          <p:nvPr/>
        </p:nvSpPr>
        <p:spPr>
          <a:xfrm>
            <a:off x="1801084" y="3127230"/>
            <a:ext cx="18841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rgbClr val="002060"/>
                </a:solidFill>
                <a:latin typeface="Print Bold" panose="02000000000000000000" pitchFamily="2" charset="0"/>
              </a:rPr>
              <a:t> nine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CC2C8F-92E4-F6C5-0A03-72C22B1D5828}"/>
              </a:ext>
            </a:extLst>
          </p:cNvPr>
          <p:cNvSpPr txBox="1"/>
          <p:nvPr/>
        </p:nvSpPr>
        <p:spPr>
          <a:xfrm>
            <a:off x="4277803" y="749312"/>
            <a:ext cx="215624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six</a:t>
            </a:r>
            <a:r>
              <a:rPr lang="en-US" sz="5500" dirty="0">
                <a:solidFill>
                  <a:srgbClr val="007033"/>
                </a:solidFill>
                <a:latin typeface="Print Bold" panose="02000000000000000000" pitchFamily="2" charset="0"/>
              </a:rPr>
              <a:t>teen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42F410-9658-0995-C4C6-60EA6A816D03}"/>
              </a:ext>
            </a:extLst>
          </p:cNvPr>
          <p:cNvSpPr txBox="1"/>
          <p:nvPr/>
        </p:nvSpPr>
        <p:spPr>
          <a:xfrm>
            <a:off x="4263945" y="1555801"/>
            <a:ext cx="280772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2060"/>
                </a:solidFill>
                <a:latin typeface="Print Bold" panose="02000000000000000000" pitchFamily="2" charset="0"/>
              </a:rPr>
              <a:t>seven</a:t>
            </a:r>
            <a:r>
              <a:rPr lang="en-US" sz="4500" dirty="0">
                <a:solidFill>
                  <a:srgbClr val="007033"/>
                </a:solidFill>
                <a:latin typeface="Print Bold" panose="02000000000000000000" pitchFamily="2" charset="0"/>
              </a:rPr>
              <a:t>teen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F9247D-6556-3F4D-160D-F4B6C816848D}"/>
              </a:ext>
            </a:extLst>
          </p:cNvPr>
          <p:cNvSpPr txBox="1"/>
          <p:nvPr/>
        </p:nvSpPr>
        <p:spPr>
          <a:xfrm>
            <a:off x="4300787" y="2331690"/>
            <a:ext cx="280772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2060"/>
                </a:solidFill>
                <a:latin typeface="Print Bold" panose="02000000000000000000" pitchFamily="2" charset="0"/>
              </a:rPr>
              <a:t>eigh</a:t>
            </a:r>
            <a:r>
              <a:rPr lang="en-US" sz="4500" dirty="0">
                <a:solidFill>
                  <a:srgbClr val="007033"/>
                </a:solidFill>
                <a:latin typeface="Print Bold" panose="02000000000000000000" pitchFamily="2" charset="0"/>
              </a:rPr>
              <a:t>teen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AB5E4C-EA54-9BAD-A173-80A447928320}"/>
              </a:ext>
            </a:extLst>
          </p:cNvPr>
          <p:cNvSpPr txBox="1"/>
          <p:nvPr/>
        </p:nvSpPr>
        <p:spPr>
          <a:xfrm>
            <a:off x="4300787" y="3107915"/>
            <a:ext cx="280772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2060"/>
                </a:solidFill>
                <a:latin typeface="Print Bold" panose="02000000000000000000" pitchFamily="2" charset="0"/>
              </a:rPr>
              <a:t>nine</a:t>
            </a:r>
            <a:r>
              <a:rPr lang="en-US" sz="4500" dirty="0">
                <a:solidFill>
                  <a:srgbClr val="007033"/>
                </a:solidFill>
                <a:latin typeface="Print Bold" panose="02000000000000000000" pitchFamily="2" charset="0"/>
              </a:rPr>
              <a:t>teen</a:t>
            </a:r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B9B6F5-E12C-2027-A393-01C70F0C4EFF}"/>
              </a:ext>
            </a:extLst>
          </p:cNvPr>
          <p:cNvSpPr txBox="1"/>
          <p:nvPr/>
        </p:nvSpPr>
        <p:spPr>
          <a:xfrm>
            <a:off x="6953782" y="823924"/>
            <a:ext cx="28077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002060"/>
                </a:solidFill>
                <a:latin typeface="Print Bold" panose="02000000000000000000" pitchFamily="2" charset="0"/>
              </a:rPr>
              <a:t>six</a:t>
            </a:r>
            <a:r>
              <a:rPr lang="en-US" sz="5000" dirty="0">
                <a:solidFill>
                  <a:schemeClr val="accent1">
                    <a:lumMod val="50000"/>
                  </a:schemeClr>
                </a:solidFill>
                <a:latin typeface="Print Bold" panose="02000000000000000000" pitchFamily="2" charset="0"/>
              </a:rPr>
              <a:t>ty</a:t>
            </a:r>
            <a:r>
              <a:rPr lang="en-US" sz="50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277CE9-0C4E-F0A4-ACE9-AABC4EC3C284}"/>
              </a:ext>
            </a:extLst>
          </p:cNvPr>
          <p:cNvSpPr txBox="1"/>
          <p:nvPr/>
        </p:nvSpPr>
        <p:spPr>
          <a:xfrm>
            <a:off x="7003081" y="2435014"/>
            <a:ext cx="28077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002060"/>
                </a:solidFill>
                <a:latin typeface="Print Bold" panose="02000000000000000000" pitchFamily="2" charset="0"/>
              </a:rPr>
              <a:t>eigh</a:t>
            </a:r>
            <a:r>
              <a:rPr lang="en-US" sz="5000" dirty="0">
                <a:solidFill>
                  <a:schemeClr val="accent1">
                    <a:lumMod val="50000"/>
                  </a:schemeClr>
                </a:solidFill>
                <a:latin typeface="Print Bold" panose="02000000000000000000" pitchFamily="2" charset="0"/>
              </a:rPr>
              <a:t>ty</a:t>
            </a:r>
            <a:r>
              <a:rPr lang="en-US" sz="50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C0FD05-8417-40D2-3F58-BC4927F8DC6C}"/>
              </a:ext>
            </a:extLst>
          </p:cNvPr>
          <p:cNvSpPr txBox="1"/>
          <p:nvPr/>
        </p:nvSpPr>
        <p:spPr>
          <a:xfrm>
            <a:off x="6873427" y="1649372"/>
            <a:ext cx="28077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002060"/>
                </a:solidFill>
                <a:latin typeface="Print Bold" panose="02000000000000000000" pitchFamily="2" charset="0"/>
              </a:rPr>
              <a:t>seven</a:t>
            </a:r>
            <a:r>
              <a:rPr lang="en-US" sz="5000" dirty="0">
                <a:solidFill>
                  <a:schemeClr val="accent1">
                    <a:lumMod val="50000"/>
                  </a:schemeClr>
                </a:solidFill>
                <a:latin typeface="Print Bold" panose="02000000000000000000" pitchFamily="2" charset="0"/>
              </a:rPr>
              <a:t>ty</a:t>
            </a:r>
            <a:r>
              <a:rPr lang="en-US" sz="50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37F8F9-E17D-EC83-6546-44BCCC50A2B9}"/>
              </a:ext>
            </a:extLst>
          </p:cNvPr>
          <p:cNvSpPr txBox="1"/>
          <p:nvPr/>
        </p:nvSpPr>
        <p:spPr>
          <a:xfrm>
            <a:off x="6966845" y="3219053"/>
            <a:ext cx="28077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002060"/>
                </a:solidFill>
                <a:latin typeface="Print Bold" panose="02000000000000000000" pitchFamily="2" charset="0"/>
              </a:rPr>
              <a:t>nine</a:t>
            </a:r>
            <a:r>
              <a:rPr lang="en-US" sz="5000" dirty="0">
                <a:solidFill>
                  <a:schemeClr val="accent1">
                    <a:lumMod val="50000"/>
                  </a:schemeClr>
                </a:solidFill>
                <a:latin typeface="Print Bold" panose="02000000000000000000" pitchFamily="2" charset="0"/>
              </a:rPr>
              <a:t>ty</a:t>
            </a:r>
            <a:r>
              <a:rPr lang="en-US" sz="5000" dirty="0">
                <a:solidFill>
                  <a:srgbClr val="002060"/>
                </a:solidFill>
                <a:latin typeface="Print Bold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5551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/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describe the topic of the section here</a:t>
            </a:r>
            <a:endParaRPr dirty="0"/>
          </a:p>
        </p:txBody>
      </p:sp>
      <p:grpSp>
        <p:nvGrpSpPr>
          <p:cNvPr id="606" name="Google Shape;606;p34"/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607" name="Google Shape;607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4"/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/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4"/>
          <p:cNvGrpSpPr/>
          <p:nvPr/>
        </p:nvGrpSpPr>
        <p:grpSpPr>
          <a:xfrm rot="10800000" flipH="1">
            <a:off x="8359374" y="3958961"/>
            <a:ext cx="64625" cy="644529"/>
            <a:chOff x="14673982" y="2858851"/>
            <a:chExt cx="73781" cy="735848"/>
          </a:xfrm>
        </p:grpSpPr>
        <p:sp>
          <p:nvSpPr>
            <p:cNvPr id="616" name="Google Shape;616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AF5C9FB-BF79-4253-8FA4-EF4070D3712B}"/>
              </a:ext>
            </a:extLst>
          </p:cNvPr>
          <p:cNvGrpSpPr/>
          <p:nvPr/>
        </p:nvGrpSpPr>
        <p:grpSpPr>
          <a:xfrm>
            <a:off x="3973667" y="1526202"/>
            <a:ext cx="3839585" cy="3016209"/>
            <a:chOff x="4504063" y="2646415"/>
            <a:chExt cx="1083435" cy="1106976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8B9A178-95A5-41E0-8204-1B3E38717539}"/>
                </a:ext>
              </a:extLst>
            </p:cNvPr>
            <p:cNvGrpSpPr/>
            <p:nvPr/>
          </p:nvGrpSpPr>
          <p:grpSpPr>
            <a:xfrm>
              <a:off x="4504063" y="2802690"/>
              <a:ext cx="1006549" cy="673395"/>
              <a:chOff x="6932428" y="2799907"/>
              <a:chExt cx="1415744" cy="630864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D6784E0F-A417-4C68-818B-76DC11B99BAC}"/>
                  </a:ext>
                </a:extLst>
              </p:cNvPr>
              <p:cNvCxnSpPr/>
              <p:nvPr/>
            </p:nvCxnSpPr>
            <p:spPr>
              <a:xfrm>
                <a:off x="6932428" y="2799907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5E842A1B-A5D8-471F-866D-162EAC383BA4}"/>
                  </a:ext>
                </a:extLst>
              </p:cNvPr>
              <p:cNvCxnSpPr/>
              <p:nvPr/>
            </p:nvCxnSpPr>
            <p:spPr>
              <a:xfrm>
                <a:off x="6932428" y="3430771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FCC2D0C2-0DDF-482A-9E3D-7650467533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2428" y="3115340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ED46204-67D1-4CDD-B901-0CA1A22EA07B}"/>
                </a:ext>
              </a:extLst>
            </p:cNvPr>
            <p:cNvSpPr txBox="1"/>
            <p:nvPr/>
          </p:nvSpPr>
          <p:spPr>
            <a:xfrm>
              <a:off x="4537955" y="2646415"/>
              <a:ext cx="1049543" cy="1106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0" dirty="0">
                  <a:latin typeface="Print Bold" panose="02000000000000000000" pitchFamily="2" charset="0"/>
                </a:rPr>
                <a:t>two</a:t>
              </a:r>
            </a:p>
          </p:txBody>
        </p:sp>
      </p:grpSp>
      <p:grpSp>
        <p:nvGrpSpPr>
          <p:cNvPr id="87" name="Google Shape;785;p37">
            <a:extLst>
              <a:ext uri="{FF2B5EF4-FFF2-40B4-BE49-F238E27FC236}">
                <a16:creationId xmlns:a16="http://schemas.microsoft.com/office/drawing/2014/main" id="{64DB03D5-36ED-471B-BDED-FABE1B61298D}"/>
              </a:ext>
            </a:extLst>
          </p:cNvPr>
          <p:cNvGrpSpPr/>
          <p:nvPr/>
        </p:nvGrpSpPr>
        <p:grpSpPr>
          <a:xfrm>
            <a:off x="1478287" y="1403076"/>
            <a:ext cx="2003709" cy="2674946"/>
            <a:chOff x="4797225" y="1588913"/>
            <a:chExt cx="525825" cy="701975"/>
          </a:xfrm>
        </p:grpSpPr>
        <p:sp>
          <p:nvSpPr>
            <p:cNvPr id="88" name="Google Shape;786;p37">
              <a:extLst>
                <a:ext uri="{FF2B5EF4-FFF2-40B4-BE49-F238E27FC236}">
                  <a16:creationId xmlns:a16="http://schemas.microsoft.com/office/drawing/2014/main" id="{452CB193-6D21-4C90-84FF-B43D36669024}"/>
                </a:ext>
              </a:extLst>
            </p:cNvPr>
            <p:cNvSpPr/>
            <p:nvPr/>
          </p:nvSpPr>
          <p:spPr>
            <a:xfrm>
              <a:off x="5193875" y="1815188"/>
              <a:ext cx="129175" cy="84775"/>
            </a:xfrm>
            <a:custGeom>
              <a:avLst/>
              <a:gdLst/>
              <a:ahLst/>
              <a:cxnLst/>
              <a:rect l="l" t="t" r="r" b="b"/>
              <a:pathLst>
                <a:path w="5167" h="3391" extrusionOk="0">
                  <a:moveTo>
                    <a:pt x="2584" y="1"/>
                  </a:moveTo>
                  <a:cubicBezTo>
                    <a:pt x="2313" y="1"/>
                    <a:pt x="2050" y="40"/>
                    <a:pt x="1801" y="107"/>
                  </a:cubicBezTo>
                  <a:cubicBezTo>
                    <a:pt x="1123" y="295"/>
                    <a:pt x="547" y="722"/>
                    <a:pt x="165" y="1289"/>
                  </a:cubicBezTo>
                  <a:cubicBezTo>
                    <a:pt x="0" y="1535"/>
                    <a:pt x="0" y="1858"/>
                    <a:pt x="165" y="2104"/>
                  </a:cubicBezTo>
                  <a:cubicBezTo>
                    <a:pt x="688" y="2881"/>
                    <a:pt x="1576" y="3390"/>
                    <a:pt x="2583" y="3390"/>
                  </a:cubicBezTo>
                  <a:cubicBezTo>
                    <a:pt x="2585" y="3390"/>
                    <a:pt x="2588" y="3390"/>
                    <a:pt x="2591" y="3390"/>
                  </a:cubicBezTo>
                  <a:cubicBezTo>
                    <a:pt x="3596" y="3390"/>
                    <a:pt x="4481" y="2878"/>
                    <a:pt x="5001" y="2104"/>
                  </a:cubicBezTo>
                  <a:cubicBezTo>
                    <a:pt x="5167" y="1858"/>
                    <a:pt x="5167" y="1535"/>
                    <a:pt x="5001" y="1289"/>
                  </a:cubicBezTo>
                  <a:cubicBezTo>
                    <a:pt x="4479" y="511"/>
                    <a:pt x="3591" y="1"/>
                    <a:pt x="25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87;p37">
              <a:extLst>
                <a:ext uri="{FF2B5EF4-FFF2-40B4-BE49-F238E27FC236}">
                  <a16:creationId xmlns:a16="http://schemas.microsoft.com/office/drawing/2014/main" id="{6CDBB9AD-A3B4-466B-8BB5-7A4F18B2AF37}"/>
                </a:ext>
              </a:extLst>
            </p:cNvPr>
            <p:cNvSpPr/>
            <p:nvPr/>
          </p:nvSpPr>
          <p:spPr>
            <a:xfrm>
              <a:off x="5077850" y="1605813"/>
              <a:ext cx="211550" cy="251025"/>
            </a:xfrm>
            <a:custGeom>
              <a:avLst/>
              <a:gdLst/>
              <a:ahLst/>
              <a:cxnLst/>
              <a:rect l="l" t="t" r="r" b="b"/>
              <a:pathLst>
                <a:path w="8462" h="10041" extrusionOk="0">
                  <a:moveTo>
                    <a:pt x="4584" y="1"/>
                  </a:moveTo>
                  <a:lnTo>
                    <a:pt x="0" y="4584"/>
                  </a:lnTo>
                  <a:lnTo>
                    <a:pt x="39" y="5255"/>
                  </a:lnTo>
                  <a:lnTo>
                    <a:pt x="4608" y="9824"/>
                  </a:lnTo>
                  <a:cubicBezTo>
                    <a:pt x="4640" y="9854"/>
                    <a:pt x="4671" y="9881"/>
                    <a:pt x="4704" y="9904"/>
                  </a:cubicBezTo>
                  <a:cubicBezTo>
                    <a:pt x="4835" y="9998"/>
                    <a:pt x="4985" y="10041"/>
                    <a:pt x="5137" y="10041"/>
                  </a:cubicBezTo>
                  <a:cubicBezTo>
                    <a:pt x="5396" y="10041"/>
                    <a:pt x="5663" y="9918"/>
                    <a:pt x="5858" y="9723"/>
                  </a:cubicBezTo>
                  <a:lnTo>
                    <a:pt x="6205" y="9377"/>
                  </a:lnTo>
                  <a:cubicBezTo>
                    <a:pt x="7940" y="7640"/>
                    <a:pt x="8462" y="5143"/>
                    <a:pt x="7557" y="2977"/>
                  </a:cubicBezTo>
                  <a:lnTo>
                    <a:pt x="45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88;p37">
              <a:extLst>
                <a:ext uri="{FF2B5EF4-FFF2-40B4-BE49-F238E27FC236}">
                  <a16:creationId xmlns:a16="http://schemas.microsoft.com/office/drawing/2014/main" id="{59F72F58-F832-44EA-AF8E-2C35C0AD52E2}"/>
                </a:ext>
              </a:extLst>
            </p:cNvPr>
            <p:cNvSpPr/>
            <p:nvPr/>
          </p:nvSpPr>
          <p:spPr>
            <a:xfrm>
              <a:off x="5005025" y="1588913"/>
              <a:ext cx="261800" cy="163875"/>
            </a:xfrm>
            <a:custGeom>
              <a:avLst/>
              <a:gdLst/>
              <a:ahLst/>
              <a:cxnLst/>
              <a:rect l="l" t="t" r="r" b="b"/>
              <a:pathLst>
                <a:path w="10472" h="6555" extrusionOk="0">
                  <a:moveTo>
                    <a:pt x="5018" y="1"/>
                  </a:moveTo>
                  <a:cubicBezTo>
                    <a:pt x="3492" y="1"/>
                    <a:pt x="1964" y="587"/>
                    <a:pt x="806" y="1745"/>
                  </a:cubicBezTo>
                  <a:lnTo>
                    <a:pt x="460" y="2092"/>
                  </a:lnTo>
                  <a:cubicBezTo>
                    <a:pt x="123" y="2429"/>
                    <a:pt x="1" y="2983"/>
                    <a:pt x="360" y="3341"/>
                  </a:cubicBezTo>
                  <a:lnTo>
                    <a:pt x="3574" y="6554"/>
                  </a:lnTo>
                  <a:cubicBezTo>
                    <a:pt x="3217" y="6194"/>
                    <a:pt x="3339" y="5641"/>
                    <a:pt x="3676" y="5303"/>
                  </a:cubicBezTo>
                  <a:lnTo>
                    <a:pt x="4022" y="4957"/>
                  </a:lnTo>
                  <a:cubicBezTo>
                    <a:pt x="5180" y="3800"/>
                    <a:pt x="6705" y="3213"/>
                    <a:pt x="8230" y="3213"/>
                  </a:cubicBezTo>
                  <a:cubicBezTo>
                    <a:pt x="8992" y="3213"/>
                    <a:pt x="9755" y="3360"/>
                    <a:pt x="10471" y="3656"/>
                  </a:cubicBezTo>
                  <a:cubicBezTo>
                    <a:pt x="10181" y="2961"/>
                    <a:pt x="9745" y="2300"/>
                    <a:pt x="9154" y="1709"/>
                  </a:cubicBezTo>
                  <a:cubicBezTo>
                    <a:pt x="8010" y="565"/>
                    <a:pt x="6514" y="1"/>
                    <a:pt x="50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89;p37">
              <a:extLst>
                <a:ext uri="{FF2B5EF4-FFF2-40B4-BE49-F238E27FC236}">
                  <a16:creationId xmlns:a16="http://schemas.microsoft.com/office/drawing/2014/main" id="{BC7CA438-577F-4A23-91D9-89AD95B9129D}"/>
                </a:ext>
              </a:extLst>
            </p:cNvPr>
            <p:cNvSpPr/>
            <p:nvPr/>
          </p:nvSpPr>
          <p:spPr>
            <a:xfrm>
              <a:off x="4880900" y="2133513"/>
              <a:ext cx="314650" cy="157375"/>
            </a:xfrm>
            <a:custGeom>
              <a:avLst/>
              <a:gdLst/>
              <a:ahLst/>
              <a:cxnLst/>
              <a:rect l="l" t="t" r="r" b="b"/>
              <a:pathLst>
                <a:path w="12586" h="6295" extrusionOk="0">
                  <a:moveTo>
                    <a:pt x="0" y="1"/>
                  </a:moveTo>
                  <a:lnTo>
                    <a:pt x="0" y="6294"/>
                  </a:lnTo>
                  <a:lnTo>
                    <a:pt x="9438" y="6294"/>
                  </a:lnTo>
                  <a:cubicBezTo>
                    <a:pt x="11176" y="6294"/>
                    <a:pt x="12584" y="4884"/>
                    <a:pt x="12584" y="3149"/>
                  </a:cubicBezTo>
                  <a:cubicBezTo>
                    <a:pt x="12585" y="1411"/>
                    <a:pt x="11176" y="1"/>
                    <a:pt x="94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90;p37">
              <a:extLst>
                <a:ext uri="{FF2B5EF4-FFF2-40B4-BE49-F238E27FC236}">
                  <a16:creationId xmlns:a16="http://schemas.microsoft.com/office/drawing/2014/main" id="{64B8B436-5200-40AA-B4E1-12986A430992}"/>
                </a:ext>
              </a:extLst>
            </p:cNvPr>
            <p:cNvSpPr/>
            <p:nvPr/>
          </p:nvSpPr>
          <p:spPr>
            <a:xfrm>
              <a:off x="4797225" y="1661613"/>
              <a:ext cx="398325" cy="629275"/>
            </a:xfrm>
            <a:custGeom>
              <a:avLst/>
              <a:gdLst/>
              <a:ahLst/>
              <a:cxnLst/>
              <a:rect l="l" t="t" r="r" b="b"/>
              <a:pathLst>
                <a:path w="15933" h="25171" extrusionOk="0">
                  <a:moveTo>
                    <a:pt x="8067" y="1"/>
                  </a:moveTo>
                  <a:lnTo>
                    <a:pt x="3241" y="3174"/>
                  </a:lnTo>
                  <a:lnTo>
                    <a:pt x="8181" y="6297"/>
                  </a:lnTo>
                  <a:cubicBezTo>
                    <a:pt x="9014" y="6355"/>
                    <a:pt x="9646" y="7041"/>
                    <a:pt x="9640" y="7875"/>
                  </a:cubicBezTo>
                  <a:cubicBezTo>
                    <a:pt x="9638" y="8304"/>
                    <a:pt x="9469" y="8619"/>
                    <a:pt x="9327" y="8807"/>
                  </a:cubicBezTo>
                  <a:lnTo>
                    <a:pt x="830" y="20136"/>
                  </a:lnTo>
                  <a:cubicBezTo>
                    <a:pt x="116" y="21088"/>
                    <a:pt x="1" y="22364"/>
                    <a:pt x="534" y="23430"/>
                  </a:cubicBezTo>
                  <a:cubicBezTo>
                    <a:pt x="1067" y="24497"/>
                    <a:pt x="2157" y="25170"/>
                    <a:pt x="3347" y="25170"/>
                  </a:cubicBezTo>
                  <a:lnTo>
                    <a:pt x="9640" y="25170"/>
                  </a:lnTo>
                  <a:cubicBezTo>
                    <a:pt x="7695" y="25170"/>
                    <a:pt x="6586" y="22948"/>
                    <a:pt x="7753" y="21394"/>
                  </a:cubicBezTo>
                  <a:lnTo>
                    <a:pt x="14361" y="12583"/>
                  </a:lnTo>
                  <a:cubicBezTo>
                    <a:pt x="15388" y="11212"/>
                    <a:pt x="15932" y="9581"/>
                    <a:pt x="15932" y="7866"/>
                  </a:cubicBezTo>
                  <a:cubicBezTo>
                    <a:pt x="15932" y="3528"/>
                    <a:pt x="12405" y="1"/>
                    <a:pt x="80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91;p37">
              <a:extLst>
                <a:ext uri="{FF2B5EF4-FFF2-40B4-BE49-F238E27FC236}">
                  <a16:creationId xmlns:a16="http://schemas.microsoft.com/office/drawing/2014/main" id="{AD96A57A-8EB7-4A3F-AE71-185E8C3C699D}"/>
                </a:ext>
              </a:extLst>
            </p:cNvPr>
            <p:cNvSpPr/>
            <p:nvPr/>
          </p:nvSpPr>
          <p:spPr>
            <a:xfrm>
              <a:off x="4806825" y="1661588"/>
              <a:ext cx="194925" cy="216350"/>
            </a:xfrm>
            <a:custGeom>
              <a:avLst/>
              <a:gdLst/>
              <a:ahLst/>
              <a:cxnLst/>
              <a:rect l="l" t="t" r="r" b="b"/>
              <a:pathLst>
                <a:path w="7797" h="8654" extrusionOk="0">
                  <a:moveTo>
                    <a:pt x="7683" y="0"/>
                  </a:moveTo>
                  <a:cubicBezTo>
                    <a:pt x="4884" y="0"/>
                    <a:pt x="2275" y="1506"/>
                    <a:pt x="871" y="3930"/>
                  </a:cubicBezTo>
                  <a:cubicBezTo>
                    <a:pt x="0" y="5434"/>
                    <a:pt x="514" y="7358"/>
                    <a:pt x="2018" y="8230"/>
                  </a:cubicBezTo>
                  <a:cubicBezTo>
                    <a:pt x="2515" y="8517"/>
                    <a:pt x="3057" y="8654"/>
                    <a:pt x="3592" y="8654"/>
                  </a:cubicBezTo>
                  <a:cubicBezTo>
                    <a:pt x="4678" y="8654"/>
                    <a:pt x="5735" y="8091"/>
                    <a:pt x="6319" y="7083"/>
                  </a:cubicBezTo>
                  <a:cubicBezTo>
                    <a:pt x="6604" y="6589"/>
                    <a:pt x="7114" y="6295"/>
                    <a:pt x="7684" y="6295"/>
                  </a:cubicBezTo>
                  <a:cubicBezTo>
                    <a:pt x="7721" y="6295"/>
                    <a:pt x="7759" y="6296"/>
                    <a:pt x="7797" y="6298"/>
                  </a:cubicBezTo>
                  <a:cubicBezTo>
                    <a:pt x="6928" y="5488"/>
                    <a:pt x="6422" y="4361"/>
                    <a:pt x="6403" y="3172"/>
                  </a:cubicBezTo>
                  <a:cubicBezTo>
                    <a:pt x="6382" y="1985"/>
                    <a:pt x="6844" y="841"/>
                    <a:pt x="76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92;p37">
              <a:extLst>
                <a:ext uri="{FF2B5EF4-FFF2-40B4-BE49-F238E27FC236}">
                  <a16:creationId xmlns:a16="http://schemas.microsoft.com/office/drawing/2014/main" id="{AB8F6E7E-21D6-400F-AC09-E01A5A918F58}"/>
                </a:ext>
              </a:extLst>
            </p:cNvPr>
            <p:cNvSpPr/>
            <p:nvPr/>
          </p:nvSpPr>
          <p:spPr>
            <a:xfrm>
              <a:off x="5160125" y="1850013"/>
              <a:ext cx="93075" cy="139600"/>
            </a:xfrm>
            <a:custGeom>
              <a:avLst/>
              <a:gdLst/>
              <a:ahLst/>
              <a:cxnLst/>
              <a:rect l="l" t="t" r="r" b="b"/>
              <a:pathLst>
                <a:path w="3723" h="5584" extrusionOk="0">
                  <a:moveTo>
                    <a:pt x="1861" y="0"/>
                  </a:moveTo>
                  <a:cubicBezTo>
                    <a:pt x="1705" y="0"/>
                    <a:pt x="1549" y="46"/>
                    <a:pt x="1415" y="136"/>
                  </a:cubicBezTo>
                  <a:cubicBezTo>
                    <a:pt x="562" y="711"/>
                    <a:pt x="0" y="1686"/>
                    <a:pt x="0" y="2792"/>
                  </a:cubicBezTo>
                  <a:cubicBezTo>
                    <a:pt x="0" y="3899"/>
                    <a:pt x="562" y="4873"/>
                    <a:pt x="1415" y="5447"/>
                  </a:cubicBezTo>
                  <a:cubicBezTo>
                    <a:pt x="1549" y="5538"/>
                    <a:pt x="1705" y="5583"/>
                    <a:pt x="1861" y="5583"/>
                  </a:cubicBezTo>
                  <a:cubicBezTo>
                    <a:pt x="2018" y="5583"/>
                    <a:pt x="2174" y="5538"/>
                    <a:pt x="2308" y="5447"/>
                  </a:cubicBezTo>
                  <a:cubicBezTo>
                    <a:pt x="3161" y="4873"/>
                    <a:pt x="3723" y="3898"/>
                    <a:pt x="3723" y="2792"/>
                  </a:cubicBezTo>
                  <a:cubicBezTo>
                    <a:pt x="3723" y="1686"/>
                    <a:pt x="3161" y="711"/>
                    <a:pt x="2308" y="136"/>
                  </a:cubicBezTo>
                  <a:cubicBezTo>
                    <a:pt x="2174" y="46"/>
                    <a:pt x="2018" y="0"/>
                    <a:pt x="1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93;p37">
              <a:extLst>
                <a:ext uri="{FF2B5EF4-FFF2-40B4-BE49-F238E27FC236}">
                  <a16:creationId xmlns:a16="http://schemas.microsoft.com/office/drawing/2014/main" id="{10799B0B-70C0-4102-9EC3-B3478F44F5B6}"/>
                </a:ext>
              </a:extLst>
            </p:cNvPr>
            <p:cNvSpPr/>
            <p:nvPr/>
          </p:nvSpPr>
          <p:spPr>
            <a:xfrm>
              <a:off x="5072725" y="1775688"/>
              <a:ext cx="84025" cy="67000"/>
            </a:xfrm>
            <a:custGeom>
              <a:avLst/>
              <a:gdLst/>
              <a:ahLst/>
              <a:cxnLst/>
              <a:rect l="l" t="t" r="r" b="b"/>
              <a:pathLst>
                <a:path w="3361" h="2680" extrusionOk="0">
                  <a:moveTo>
                    <a:pt x="1681" y="1"/>
                  </a:moveTo>
                  <a:cubicBezTo>
                    <a:pt x="753" y="1"/>
                    <a:pt x="0" y="601"/>
                    <a:pt x="0" y="1341"/>
                  </a:cubicBezTo>
                  <a:cubicBezTo>
                    <a:pt x="0" y="2081"/>
                    <a:pt x="753" y="2680"/>
                    <a:pt x="1681" y="2680"/>
                  </a:cubicBezTo>
                  <a:cubicBezTo>
                    <a:pt x="2608" y="2680"/>
                    <a:pt x="3361" y="2081"/>
                    <a:pt x="3361" y="1341"/>
                  </a:cubicBezTo>
                  <a:cubicBezTo>
                    <a:pt x="3361" y="601"/>
                    <a:pt x="2608" y="1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794;p37">
              <a:extLst>
                <a:ext uri="{FF2B5EF4-FFF2-40B4-BE49-F238E27FC236}">
                  <a16:creationId xmlns:a16="http://schemas.microsoft.com/office/drawing/2014/main" id="{319A8D7F-71D1-4F78-8531-DE1A0A8D231D}"/>
                </a:ext>
              </a:extLst>
            </p:cNvPr>
            <p:cNvSpPr/>
            <p:nvPr/>
          </p:nvSpPr>
          <p:spPr>
            <a:xfrm>
              <a:off x="4844875" y="1775938"/>
              <a:ext cx="84050" cy="67000"/>
            </a:xfrm>
            <a:custGeom>
              <a:avLst/>
              <a:gdLst/>
              <a:ahLst/>
              <a:cxnLst/>
              <a:rect l="l" t="t" r="r" b="b"/>
              <a:pathLst>
                <a:path w="3362" h="2680" extrusionOk="0">
                  <a:moveTo>
                    <a:pt x="1681" y="1"/>
                  </a:moveTo>
                  <a:cubicBezTo>
                    <a:pt x="753" y="1"/>
                    <a:pt x="1" y="600"/>
                    <a:pt x="1" y="1340"/>
                  </a:cubicBezTo>
                  <a:cubicBezTo>
                    <a:pt x="1" y="2079"/>
                    <a:pt x="753" y="2680"/>
                    <a:pt x="1681" y="2680"/>
                  </a:cubicBezTo>
                  <a:cubicBezTo>
                    <a:pt x="2609" y="2680"/>
                    <a:pt x="3362" y="2079"/>
                    <a:pt x="3362" y="1340"/>
                  </a:cubicBezTo>
                  <a:cubicBezTo>
                    <a:pt x="3362" y="600"/>
                    <a:pt x="2609" y="1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795;p37">
              <a:extLst>
                <a:ext uri="{FF2B5EF4-FFF2-40B4-BE49-F238E27FC236}">
                  <a16:creationId xmlns:a16="http://schemas.microsoft.com/office/drawing/2014/main" id="{FBCC746B-ACF5-4E5E-AC39-9D95545C7ADA}"/>
                </a:ext>
              </a:extLst>
            </p:cNvPr>
            <p:cNvSpPr/>
            <p:nvPr/>
          </p:nvSpPr>
          <p:spPr>
            <a:xfrm>
              <a:off x="4890875" y="1749588"/>
              <a:ext cx="21225" cy="37975"/>
            </a:xfrm>
            <a:custGeom>
              <a:avLst/>
              <a:gdLst/>
              <a:ahLst/>
              <a:cxnLst/>
              <a:rect l="l" t="t" r="r" b="b"/>
              <a:pathLst>
                <a:path w="849" h="1519" extrusionOk="0">
                  <a:moveTo>
                    <a:pt x="424" y="1"/>
                  </a:moveTo>
                  <a:cubicBezTo>
                    <a:pt x="189" y="1"/>
                    <a:pt x="1" y="190"/>
                    <a:pt x="1" y="424"/>
                  </a:cubicBezTo>
                  <a:lnTo>
                    <a:pt x="1" y="1095"/>
                  </a:lnTo>
                  <a:cubicBezTo>
                    <a:pt x="1" y="1329"/>
                    <a:pt x="192" y="1519"/>
                    <a:pt x="424" y="1519"/>
                  </a:cubicBezTo>
                  <a:cubicBezTo>
                    <a:pt x="658" y="1519"/>
                    <a:pt x="848" y="1329"/>
                    <a:pt x="848" y="1095"/>
                  </a:cubicBezTo>
                  <a:lnTo>
                    <a:pt x="848" y="424"/>
                  </a:lnTo>
                  <a:cubicBezTo>
                    <a:pt x="848" y="190"/>
                    <a:pt x="658" y="1"/>
                    <a:pt x="42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796;p37">
              <a:extLst>
                <a:ext uri="{FF2B5EF4-FFF2-40B4-BE49-F238E27FC236}">
                  <a16:creationId xmlns:a16="http://schemas.microsoft.com/office/drawing/2014/main" id="{6579D5C4-40EB-40F8-A17C-2FDCE8820AAC}"/>
                </a:ext>
              </a:extLst>
            </p:cNvPr>
            <p:cNvSpPr/>
            <p:nvPr/>
          </p:nvSpPr>
          <p:spPr>
            <a:xfrm>
              <a:off x="5063600" y="1737013"/>
              <a:ext cx="57375" cy="50375"/>
            </a:xfrm>
            <a:custGeom>
              <a:avLst/>
              <a:gdLst/>
              <a:ahLst/>
              <a:cxnLst/>
              <a:rect l="l" t="t" r="r" b="b"/>
              <a:pathLst>
                <a:path w="2295" h="2015" extrusionOk="0">
                  <a:moveTo>
                    <a:pt x="466" y="0"/>
                  </a:moveTo>
                  <a:cubicBezTo>
                    <a:pt x="283" y="0"/>
                    <a:pt x="115" y="119"/>
                    <a:pt x="61" y="300"/>
                  </a:cubicBezTo>
                  <a:cubicBezTo>
                    <a:pt x="0" y="497"/>
                    <a:pt x="91" y="702"/>
                    <a:pt x="265" y="795"/>
                  </a:cubicBezTo>
                  <a:cubicBezTo>
                    <a:pt x="252" y="835"/>
                    <a:pt x="247" y="877"/>
                    <a:pt x="247" y="920"/>
                  </a:cubicBezTo>
                  <a:lnTo>
                    <a:pt x="247" y="1591"/>
                  </a:lnTo>
                  <a:cubicBezTo>
                    <a:pt x="247" y="1825"/>
                    <a:pt x="437" y="2015"/>
                    <a:pt x="671" y="2015"/>
                  </a:cubicBezTo>
                  <a:cubicBezTo>
                    <a:pt x="904" y="2015"/>
                    <a:pt x="1095" y="1825"/>
                    <a:pt x="1095" y="1591"/>
                  </a:cubicBezTo>
                  <a:lnTo>
                    <a:pt x="1095" y="982"/>
                  </a:lnTo>
                  <a:cubicBezTo>
                    <a:pt x="1169" y="989"/>
                    <a:pt x="1245" y="993"/>
                    <a:pt x="1321" y="993"/>
                  </a:cubicBezTo>
                  <a:cubicBezTo>
                    <a:pt x="1630" y="993"/>
                    <a:pt x="1945" y="926"/>
                    <a:pt x="2143" y="702"/>
                  </a:cubicBezTo>
                  <a:cubicBezTo>
                    <a:pt x="2294" y="527"/>
                    <a:pt x="2275" y="260"/>
                    <a:pt x="2100" y="104"/>
                  </a:cubicBezTo>
                  <a:cubicBezTo>
                    <a:pt x="2019" y="35"/>
                    <a:pt x="1920" y="1"/>
                    <a:pt x="1821" y="1"/>
                  </a:cubicBezTo>
                  <a:cubicBezTo>
                    <a:pt x="1711" y="1"/>
                    <a:pt x="1602" y="43"/>
                    <a:pt x="1520" y="126"/>
                  </a:cubicBezTo>
                  <a:cubicBezTo>
                    <a:pt x="1485" y="140"/>
                    <a:pt x="1429" y="146"/>
                    <a:pt x="1357" y="146"/>
                  </a:cubicBezTo>
                  <a:cubicBezTo>
                    <a:pt x="1160" y="146"/>
                    <a:pt x="851" y="97"/>
                    <a:pt x="588" y="18"/>
                  </a:cubicBezTo>
                  <a:cubicBezTo>
                    <a:pt x="547" y="6"/>
                    <a:pt x="506" y="0"/>
                    <a:pt x="46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97;p37">
              <a:extLst>
                <a:ext uri="{FF2B5EF4-FFF2-40B4-BE49-F238E27FC236}">
                  <a16:creationId xmlns:a16="http://schemas.microsoft.com/office/drawing/2014/main" id="{6B7FF7D7-2898-4F4E-85B5-770EA3A7264A}"/>
                </a:ext>
              </a:extLst>
            </p:cNvPr>
            <p:cNvSpPr/>
            <p:nvPr/>
          </p:nvSpPr>
          <p:spPr>
            <a:xfrm>
              <a:off x="4880800" y="1717388"/>
              <a:ext cx="57975" cy="28150"/>
            </a:xfrm>
            <a:custGeom>
              <a:avLst/>
              <a:gdLst/>
              <a:ahLst/>
              <a:cxnLst/>
              <a:rect l="l" t="t" r="r" b="b"/>
              <a:pathLst>
                <a:path w="2319" h="1126" extrusionOk="0">
                  <a:moveTo>
                    <a:pt x="1029" y="0"/>
                  </a:moveTo>
                  <a:cubicBezTo>
                    <a:pt x="707" y="0"/>
                    <a:pt x="384" y="116"/>
                    <a:pt x="138" y="450"/>
                  </a:cubicBezTo>
                  <a:cubicBezTo>
                    <a:pt x="0" y="638"/>
                    <a:pt x="40" y="904"/>
                    <a:pt x="228" y="1043"/>
                  </a:cubicBezTo>
                  <a:cubicBezTo>
                    <a:pt x="304" y="1098"/>
                    <a:pt x="392" y="1125"/>
                    <a:pt x="479" y="1125"/>
                  </a:cubicBezTo>
                  <a:cubicBezTo>
                    <a:pt x="609" y="1125"/>
                    <a:pt x="738" y="1065"/>
                    <a:pt x="820" y="953"/>
                  </a:cubicBezTo>
                  <a:cubicBezTo>
                    <a:pt x="876" y="877"/>
                    <a:pt x="959" y="849"/>
                    <a:pt x="1049" y="849"/>
                  </a:cubicBezTo>
                  <a:cubicBezTo>
                    <a:pt x="1290" y="849"/>
                    <a:pt x="1588" y="1046"/>
                    <a:pt x="1594" y="1050"/>
                  </a:cubicBezTo>
                  <a:cubicBezTo>
                    <a:pt x="1668" y="1101"/>
                    <a:pt x="1751" y="1125"/>
                    <a:pt x="1833" y="1125"/>
                  </a:cubicBezTo>
                  <a:cubicBezTo>
                    <a:pt x="1967" y="1125"/>
                    <a:pt x="2100" y="1061"/>
                    <a:pt x="2183" y="943"/>
                  </a:cubicBezTo>
                  <a:cubicBezTo>
                    <a:pt x="2318" y="752"/>
                    <a:pt x="2269" y="487"/>
                    <a:pt x="2077" y="352"/>
                  </a:cubicBezTo>
                  <a:cubicBezTo>
                    <a:pt x="1839" y="186"/>
                    <a:pt x="1435" y="0"/>
                    <a:pt x="10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98;p37">
              <a:extLst>
                <a:ext uri="{FF2B5EF4-FFF2-40B4-BE49-F238E27FC236}">
                  <a16:creationId xmlns:a16="http://schemas.microsoft.com/office/drawing/2014/main" id="{44C7A5CD-159F-4DE0-9056-CACB70F44F30}"/>
                </a:ext>
              </a:extLst>
            </p:cNvPr>
            <p:cNvSpPr/>
            <p:nvPr/>
          </p:nvSpPr>
          <p:spPr>
            <a:xfrm>
              <a:off x="4967000" y="1765338"/>
              <a:ext cx="69150" cy="27450"/>
            </a:xfrm>
            <a:custGeom>
              <a:avLst/>
              <a:gdLst/>
              <a:ahLst/>
              <a:cxnLst/>
              <a:rect l="l" t="t" r="r" b="b"/>
              <a:pathLst>
                <a:path w="2766" h="1098" extrusionOk="0">
                  <a:moveTo>
                    <a:pt x="2284" y="0"/>
                  </a:moveTo>
                  <a:cubicBezTo>
                    <a:pt x="2231" y="0"/>
                    <a:pt x="2177" y="10"/>
                    <a:pt x="2125" y="31"/>
                  </a:cubicBezTo>
                  <a:cubicBezTo>
                    <a:pt x="1593" y="248"/>
                    <a:pt x="788" y="250"/>
                    <a:pt x="437" y="250"/>
                  </a:cubicBezTo>
                  <a:lnTo>
                    <a:pt x="424" y="250"/>
                  </a:lnTo>
                  <a:cubicBezTo>
                    <a:pt x="192" y="250"/>
                    <a:pt x="1" y="441"/>
                    <a:pt x="1" y="673"/>
                  </a:cubicBezTo>
                  <a:cubicBezTo>
                    <a:pt x="1" y="908"/>
                    <a:pt x="192" y="1097"/>
                    <a:pt x="424" y="1097"/>
                  </a:cubicBezTo>
                  <a:lnTo>
                    <a:pt x="439" y="1097"/>
                  </a:lnTo>
                  <a:cubicBezTo>
                    <a:pt x="872" y="1097"/>
                    <a:pt x="1762" y="1096"/>
                    <a:pt x="2447" y="816"/>
                  </a:cubicBezTo>
                  <a:cubicBezTo>
                    <a:pt x="2664" y="728"/>
                    <a:pt x="2765" y="480"/>
                    <a:pt x="2678" y="263"/>
                  </a:cubicBezTo>
                  <a:cubicBezTo>
                    <a:pt x="2610" y="99"/>
                    <a:pt x="2451" y="0"/>
                    <a:pt x="228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651;p34">
            <a:extLst>
              <a:ext uri="{FF2B5EF4-FFF2-40B4-BE49-F238E27FC236}">
                <a16:creationId xmlns:a16="http://schemas.microsoft.com/office/drawing/2014/main" id="{39603630-CB73-4DA1-93C6-397765662CC2}"/>
              </a:ext>
            </a:extLst>
          </p:cNvPr>
          <p:cNvGrpSpPr/>
          <p:nvPr/>
        </p:nvGrpSpPr>
        <p:grpSpPr>
          <a:xfrm rot="10578731">
            <a:off x="4173697" y="1002582"/>
            <a:ext cx="644507" cy="952054"/>
            <a:chOff x="3180240" y="1002034"/>
            <a:chExt cx="644507" cy="952054"/>
          </a:xfrm>
        </p:grpSpPr>
        <p:sp>
          <p:nvSpPr>
            <p:cNvPr id="102" name="Google Shape;652;p34">
              <a:extLst>
                <a:ext uri="{FF2B5EF4-FFF2-40B4-BE49-F238E27FC236}">
                  <a16:creationId xmlns:a16="http://schemas.microsoft.com/office/drawing/2014/main" id="{2885690C-C298-423E-9171-855C177CCD0F}"/>
                </a:ext>
              </a:extLst>
            </p:cNvPr>
            <p:cNvSpPr/>
            <p:nvPr/>
          </p:nvSpPr>
          <p:spPr>
            <a:xfrm rot="-9550392">
              <a:off x="3618104" y="1025020"/>
              <a:ext cx="171460" cy="229416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53;p34">
              <a:extLst>
                <a:ext uri="{FF2B5EF4-FFF2-40B4-BE49-F238E27FC236}">
                  <a16:creationId xmlns:a16="http://schemas.microsoft.com/office/drawing/2014/main" id="{0EE9F9BA-CDD1-45C9-A2F2-2FB16B6B63FD}"/>
                </a:ext>
              </a:extLst>
            </p:cNvPr>
            <p:cNvSpPr/>
            <p:nvPr/>
          </p:nvSpPr>
          <p:spPr>
            <a:xfrm rot="-9550392">
              <a:off x="3352244" y="1124777"/>
              <a:ext cx="292375" cy="769908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54;p34">
              <a:extLst>
                <a:ext uri="{FF2B5EF4-FFF2-40B4-BE49-F238E27FC236}">
                  <a16:creationId xmlns:a16="http://schemas.microsoft.com/office/drawing/2014/main" id="{327F2890-47A5-4294-9A16-2929EB763DA9}"/>
                </a:ext>
              </a:extLst>
            </p:cNvPr>
            <p:cNvSpPr/>
            <p:nvPr/>
          </p:nvSpPr>
          <p:spPr>
            <a:xfrm rot="-9550392">
              <a:off x="3708177" y="1036830"/>
              <a:ext cx="81660" cy="77022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55;p34">
              <a:extLst>
                <a:ext uri="{FF2B5EF4-FFF2-40B4-BE49-F238E27FC236}">
                  <a16:creationId xmlns:a16="http://schemas.microsoft.com/office/drawing/2014/main" id="{6A4B179B-2636-474C-81B7-DDB2317482B5}"/>
                </a:ext>
              </a:extLst>
            </p:cNvPr>
            <p:cNvSpPr/>
            <p:nvPr/>
          </p:nvSpPr>
          <p:spPr>
            <a:xfrm rot="-9550392">
              <a:off x="3189937" y="1837761"/>
              <a:ext cx="178770" cy="87402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56;p34">
              <a:extLst>
                <a:ext uri="{FF2B5EF4-FFF2-40B4-BE49-F238E27FC236}">
                  <a16:creationId xmlns:a16="http://schemas.microsoft.com/office/drawing/2014/main" id="{59274475-CA29-4456-8CF4-BCD531BE089F}"/>
                </a:ext>
              </a:extLst>
            </p:cNvPr>
            <p:cNvSpPr/>
            <p:nvPr/>
          </p:nvSpPr>
          <p:spPr>
            <a:xfrm rot="-9550392">
              <a:off x="3208839" y="1785021"/>
              <a:ext cx="202566" cy="91036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57;p34">
              <a:extLst>
                <a:ext uri="{FF2B5EF4-FFF2-40B4-BE49-F238E27FC236}">
                  <a16:creationId xmlns:a16="http://schemas.microsoft.com/office/drawing/2014/main" id="{00A928A9-747C-4C17-8B7B-DDE6F1615151}"/>
                </a:ext>
              </a:extLst>
            </p:cNvPr>
            <p:cNvSpPr/>
            <p:nvPr/>
          </p:nvSpPr>
          <p:spPr>
            <a:xfrm rot="-9550392">
              <a:off x="3237015" y="1833172"/>
              <a:ext cx="146196" cy="34325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58;p34">
              <a:extLst>
                <a:ext uri="{FF2B5EF4-FFF2-40B4-BE49-F238E27FC236}">
                  <a16:creationId xmlns:a16="http://schemas.microsoft.com/office/drawing/2014/main" id="{1A0F83DC-B7B7-4B83-8D2A-C7F9C3A1EA2A}"/>
                </a:ext>
              </a:extLst>
            </p:cNvPr>
            <p:cNvSpPr/>
            <p:nvPr/>
          </p:nvSpPr>
          <p:spPr>
            <a:xfrm rot="-9550392">
              <a:off x="3233643" y="1797051"/>
              <a:ext cx="146179" cy="34317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59;p34">
              <a:extLst>
                <a:ext uri="{FF2B5EF4-FFF2-40B4-BE49-F238E27FC236}">
                  <a16:creationId xmlns:a16="http://schemas.microsoft.com/office/drawing/2014/main" id="{56D2DDE3-8DD6-4557-917E-E7732BEC0E9D}"/>
                </a:ext>
              </a:extLst>
            </p:cNvPr>
            <p:cNvSpPr/>
            <p:nvPr/>
          </p:nvSpPr>
          <p:spPr>
            <a:xfrm rot="-9550392">
              <a:off x="3469194" y="1172228"/>
              <a:ext cx="123370" cy="681361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60;p34">
              <a:extLst>
                <a:ext uri="{FF2B5EF4-FFF2-40B4-BE49-F238E27FC236}">
                  <a16:creationId xmlns:a16="http://schemas.microsoft.com/office/drawing/2014/main" id="{3B48B497-F32D-44B2-8630-2404EEFA5AEC}"/>
                </a:ext>
              </a:extLst>
            </p:cNvPr>
            <p:cNvSpPr/>
            <p:nvPr/>
          </p:nvSpPr>
          <p:spPr>
            <a:xfrm rot="-9550392">
              <a:off x="3417392" y="1141834"/>
              <a:ext cx="123370" cy="681345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61;p34">
              <a:extLst>
                <a:ext uri="{FF2B5EF4-FFF2-40B4-BE49-F238E27FC236}">
                  <a16:creationId xmlns:a16="http://schemas.microsoft.com/office/drawing/2014/main" id="{C6733AF1-980F-4249-A405-BF7A1D4BFD07}"/>
                </a:ext>
              </a:extLst>
            </p:cNvPr>
            <p:cNvSpPr/>
            <p:nvPr/>
          </p:nvSpPr>
          <p:spPr>
            <a:xfrm rot="-9550392">
              <a:off x="3540548" y="1213687"/>
              <a:ext cx="44614" cy="151580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62;p34">
              <a:extLst>
                <a:ext uri="{FF2B5EF4-FFF2-40B4-BE49-F238E27FC236}">
                  <a16:creationId xmlns:a16="http://schemas.microsoft.com/office/drawing/2014/main" id="{C45A8302-1250-4A1E-8C71-3AAABCFADDE2}"/>
                </a:ext>
              </a:extLst>
            </p:cNvPr>
            <p:cNvSpPr/>
            <p:nvPr/>
          </p:nvSpPr>
          <p:spPr>
            <a:xfrm rot="-9550392">
              <a:off x="3502686" y="1363468"/>
              <a:ext cx="21423" cy="18917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17324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32099E-6 L 0.38593 0.0129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>
          <a:extLst>
            <a:ext uri="{FF2B5EF4-FFF2-40B4-BE49-F238E27FC236}">
              <a16:creationId xmlns:a16="http://schemas.microsoft.com/office/drawing/2014/main" id="{9B122388-4FE0-54D3-1FFC-72216B9CD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>
            <a:extLst>
              <a:ext uri="{FF2B5EF4-FFF2-40B4-BE49-F238E27FC236}">
                <a16:creationId xmlns:a16="http://schemas.microsoft.com/office/drawing/2014/main" id="{046DA426-41F7-1F24-5049-BE4588994A0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describe the topic of the section here</a:t>
            </a:r>
            <a:endParaRPr dirty="0"/>
          </a:p>
        </p:txBody>
      </p:sp>
      <p:grpSp>
        <p:nvGrpSpPr>
          <p:cNvPr id="606" name="Google Shape;606;p34">
            <a:extLst>
              <a:ext uri="{FF2B5EF4-FFF2-40B4-BE49-F238E27FC236}">
                <a16:creationId xmlns:a16="http://schemas.microsoft.com/office/drawing/2014/main" id="{F6816CF8-C71C-1B78-19C0-2B50B15E7F9D}"/>
              </a:ext>
            </a:extLst>
          </p:cNvPr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607" name="Google Shape;607;p34">
              <a:extLst>
                <a:ext uri="{FF2B5EF4-FFF2-40B4-BE49-F238E27FC236}">
                  <a16:creationId xmlns:a16="http://schemas.microsoft.com/office/drawing/2014/main" id="{A5F2C9E5-A69C-AF08-CD51-1E9B9C112392}"/>
                </a:ext>
              </a:extLst>
            </p:cNvPr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>
              <a:extLst>
                <a:ext uri="{FF2B5EF4-FFF2-40B4-BE49-F238E27FC236}">
                  <a16:creationId xmlns:a16="http://schemas.microsoft.com/office/drawing/2014/main" id="{8DFFF238-55AE-3DD3-C8E9-7B5584E38CF0}"/>
                </a:ext>
              </a:extLst>
            </p:cNvPr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4">
            <a:extLst>
              <a:ext uri="{FF2B5EF4-FFF2-40B4-BE49-F238E27FC236}">
                <a16:creationId xmlns:a16="http://schemas.microsoft.com/office/drawing/2014/main" id="{75FA2804-695E-AE1A-A5B6-F28B644D4037}"/>
              </a:ext>
            </a:extLst>
          </p:cNvPr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>
              <a:extLst>
                <a:ext uri="{FF2B5EF4-FFF2-40B4-BE49-F238E27FC236}">
                  <a16:creationId xmlns:a16="http://schemas.microsoft.com/office/drawing/2014/main" id="{3B5D83C2-50EB-43B9-1AEA-9F9BE5150226}"/>
                </a:ext>
              </a:extLst>
            </p:cNvPr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>
              <a:extLst>
                <a:ext uri="{FF2B5EF4-FFF2-40B4-BE49-F238E27FC236}">
                  <a16:creationId xmlns:a16="http://schemas.microsoft.com/office/drawing/2014/main" id="{7B7DAF78-35D1-E873-14FA-9BB9C76C8342}"/>
                </a:ext>
              </a:extLst>
            </p:cNvPr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>
            <a:extLst>
              <a:ext uri="{FF2B5EF4-FFF2-40B4-BE49-F238E27FC236}">
                <a16:creationId xmlns:a16="http://schemas.microsoft.com/office/drawing/2014/main" id="{E85E1512-DAA1-0020-3821-93DFAEAECDD0}"/>
              </a:ext>
            </a:extLst>
          </p:cNvPr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>
              <a:extLst>
                <a:ext uri="{FF2B5EF4-FFF2-40B4-BE49-F238E27FC236}">
                  <a16:creationId xmlns:a16="http://schemas.microsoft.com/office/drawing/2014/main" id="{44EBEEDA-E508-4E51-A4A7-2DC55E3EABA1}"/>
                </a:ext>
              </a:extLst>
            </p:cNvPr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>
              <a:extLst>
                <a:ext uri="{FF2B5EF4-FFF2-40B4-BE49-F238E27FC236}">
                  <a16:creationId xmlns:a16="http://schemas.microsoft.com/office/drawing/2014/main" id="{A8A14F56-938B-7CB5-CDB4-A400B14710D8}"/>
                </a:ext>
              </a:extLst>
            </p:cNvPr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4">
            <a:extLst>
              <a:ext uri="{FF2B5EF4-FFF2-40B4-BE49-F238E27FC236}">
                <a16:creationId xmlns:a16="http://schemas.microsoft.com/office/drawing/2014/main" id="{A6F61A6B-7D72-D41C-7E12-531706115B5A}"/>
              </a:ext>
            </a:extLst>
          </p:cNvPr>
          <p:cNvGrpSpPr/>
          <p:nvPr/>
        </p:nvGrpSpPr>
        <p:grpSpPr>
          <a:xfrm rot="10800000" flipH="1">
            <a:off x="8359374" y="3958961"/>
            <a:ext cx="64625" cy="644529"/>
            <a:chOff x="14673982" y="2858851"/>
            <a:chExt cx="73781" cy="735848"/>
          </a:xfrm>
        </p:grpSpPr>
        <p:sp>
          <p:nvSpPr>
            <p:cNvPr id="616" name="Google Shape;616;p34">
              <a:extLst>
                <a:ext uri="{FF2B5EF4-FFF2-40B4-BE49-F238E27FC236}">
                  <a16:creationId xmlns:a16="http://schemas.microsoft.com/office/drawing/2014/main" id="{AC28799C-2D6D-5854-B7D1-F224A428CDC1}"/>
                </a:ext>
              </a:extLst>
            </p:cNvPr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>
              <a:extLst>
                <a:ext uri="{FF2B5EF4-FFF2-40B4-BE49-F238E27FC236}">
                  <a16:creationId xmlns:a16="http://schemas.microsoft.com/office/drawing/2014/main" id="{6575E0D8-9409-C768-6D21-8189B3704FA6}"/>
                </a:ext>
              </a:extLst>
            </p:cNvPr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01817E8-48A8-E5E3-9083-5695ABF827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95" t="23751" r="10220" b="23029"/>
          <a:stretch/>
        </p:blipFill>
        <p:spPr>
          <a:xfrm>
            <a:off x="2401094" y="198198"/>
            <a:ext cx="4893469" cy="47471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AE158B-957C-1CEE-729E-148B797B86AF}"/>
              </a:ext>
            </a:extLst>
          </p:cNvPr>
          <p:cNvSpPr txBox="1"/>
          <p:nvPr/>
        </p:nvSpPr>
        <p:spPr>
          <a:xfrm>
            <a:off x="3007519" y="369440"/>
            <a:ext cx="97869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002060"/>
                </a:solidFill>
                <a:latin typeface="Print Bold" panose="02000000000000000000" pitchFamily="2" charset="0"/>
              </a:rPr>
              <a:t>one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92EE1B-77CD-E810-0AED-72DE5D2638A5}"/>
              </a:ext>
            </a:extLst>
          </p:cNvPr>
          <p:cNvSpPr txBox="1"/>
          <p:nvPr/>
        </p:nvSpPr>
        <p:spPr>
          <a:xfrm>
            <a:off x="3024192" y="856153"/>
            <a:ext cx="97869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002060"/>
                </a:solidFill>
                <a:latin typeface="Print Bold" panose="02000000000000000000" pitchFamily="2" charset="0"/>
              </a:rPr>
              <a:t>two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D91A66-217C-6819-6F80-4278ADC679C7}"/>
              </a:ext>
            </a:extLst>
          </p:cNvPr>
          <p:cNvSpPr txBox="1"/>
          <p:nvPr/>
        </p:nvSpPr>
        <p:spPr>
          <a:xfrm>
            <a:off x="2893221" y="1357154"/>
            <a:ext cx="107633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002060"/>
                </a:solidFill>
                <a:latin typeface="Print Bold" panose="02000000000000000000" pitchFamily="2" charset="0"/>
              </a:rPr>
              <a:t>three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66CDC2-7075-A951-F2E1-10813B10677D}"/>
              </a:ext>
            </a:extLst>
          </p:cNvPr>
          <p:cNvSpPr txBox="1"/>
          <p:nvPr/>
        </p:nvSpPr>
        <p:spPr>
          <a:xfrm>
            <a:off x="2931326" y="1843867"/>
            <a:ext cx="107633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002060"/>
                </a:solidFill>
                <a:latin typeface="Print Bold" panose="02000000000000000000" pitchFamily="2" charset="0"/>
              </a:rPr>
              <a:t>four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434A0F-4681-0A34-5CB9-143FE716632C}"/>
              </a:ext>
            </a:extLst>
          </p:cNvPr>
          <p:cNvSpPr txBox="1"/>
          <p:nvPr/>
        </p:nvSpPr>
        <p:spPr>
          <a:xfrm>
            <a:off x="2924701" y="2347518"/>
            <a:ext cx="107633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002060"/>
                </a:solidFill>
                <a:latin typeface="Print Bold" panose="02000000000000000000" pitchFamily="2" charset="0"/>
              </a:rPr>
              <a:t>five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CB8E02-AC12-7458-F3FD-4A84123D5C85}"/>
              </a:ext>
            </a:extLst>
          </p:cNvPr>
          <p:cNvSpPr txBox="1"/>
          <p:nvPr/>
        </p:nvSpPr>
        <p:spPr>
          <a:xfrm>
            <a:off x="2938470" y="2853011"/>
            <a:ext cx="107633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002060"/>
                </a:solidFill>
                <a:latin typeface="Print Bold" panose="02000000000000000000" pitchFamily="2" charset="0"/>
              </a:rPr>
              <a:t>six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8A4196-FB65-9653-3293-C149A8AF73B0}"/>
              </a:ext>
            </a:extLst>
          </p:cNvPr>
          <p:cNvSpPr txBox="1"/>
          <p:nvPr/>
        </p:nvSpPr>
        <p:spPr>
          <a:xfrm>
            <a:off x="2821781" y="3344542"/>
            <a:ext cx="116443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002060"/>
                </a:solidFill>
                <a:latin typeface="Print Bold" panose="02000000000000000000" pitchFamily="2" charset="0"/>
              </a:rPr>
              <a:t>seven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49621F-275A-5EDC-4671-13E60ADD7DEF}"/>
              </a:ext>
            </a:extLst>
          </p:cNvPr>
          <p:cNvSpPr txBox="1"/>
          <p:nvPr/>
        </p:nvSpPr>
        <p:spPr>
          <a:xfrm>
            <a:off x="2859218" y="3831255"/>
            <a:ext cx="116443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002060"/>
                </a:solidFill>
                <a:latin typeface="Print Bold" panose="02000000000000000000" pitchFamily="2" charset="0"/>
              </a:rPr>
              <a:t>eight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58DD7B-5BBC-E258-BD8E-ABCEC562F0BC}"/>
              </a:ext>
            </a:extLst>
          </p:cNvPr>
          <p:cNvSpPr txBox="1"/>
          <p:nvPr/>
        </p:nvSpPr>
        <p:spPr>
          <a:xfrm>
            <a:off x="2887794" y="4320294"/>
            <a:ext cx="116443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002060"/>
                </a:solidFill>
                <a:latin typeface="Print Bold" panose="02000000000000000000" pitchFamily="2" charset="0"/>
              </a:rPr>
              <a:t>nine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058BE7-FFD8-E0FF-A19C-C55FFF5A30E6}"/>
              </a:ext>
            </a:extLst>
          </p:cNvPr>
          <p:cNvSpPr txBox="1"/>
          <p:nvPr/>
        </p:nvSpPr>
        <p:spPr>
          <a:xfrm>
            <a:off x="4383590" y="363505"/>
            <a:ext cx="128104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002060"/>
                </a:solidFill>
                <a:latin typeface="Print Bold" panose="02000000000000000000" pitchFamily="2" charset="0"/>
              </a:rPr>
              <a:t>eleven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B1215C-D852-1F0D-6F0E-B43CB5063C65}"/>
              </a:ext>
            </a:extLst>
          </p:cNvPr>
          <p:cNvSpPr txBox="1"/>
          <p:nvPr/>
        </p:nvSpPr>
        <p:spPr>
          <a:xfrm>
            <a:off x="4408576" y="850218"/>
            <a:ext cx="129287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002060"/>
                </a:solidFill>
                <a:latin typeface="Print Bold" panose="02000000000000000000" pitchFamily="2" charset="0"/>
              </a:rPr>
              <a:t>twelve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8BFB0F-7B48-D1F8-418A-54E66336AD10}"/>
              </a:ext>
            </a:extLst>
          </p:cNvPr>
          <p:cNvSpPr txBox="1"/>
          <p:nvPr/>
        </p:nvSpPr>
        <p:spPr>
          <a:xfrm>
            <a:off x="4344109" y="1392784"/>
            <a:ext cx="1582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Print Bold" panose="02000000000000000000" pitchFamily="2" charset="0"/>
              </a:rPr>
              <a:t>thirteen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1AD452-16ED-916B-96F0-17CC153D0B1C}"/>
              </a:ext>
            </a:extLst>
          </p:cNvPr>
          <p:cNvSpPr txBox="1"/>
          <p:nvPr/>
        </p:nvSpPr>
        <p:spPr>
          <a:xfrm>
            <a:off x="4348962" y="1871184"/>
            <a:ext cx="15828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  <a:latin typeface="Print Bold" panose="02000000000000000000" pitchFamily="2" charset="0"/>
              </a:rPr>
              <a:t>fourteen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13D0C7-9F23-9745-6286-DAAFA7368BDB}"/>
              </a:ext>
            </a:extLst>
          </p:cNvPr>
          <p:cNvSpPr txBox="1"/>
          <p:nvPr/>
        </p:nvSpPr>
        <p:spPr>
          <a:xfrm>
            <a:off x="4383903" y="2349896"/>
            <a:ext cx="1317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Print Bold" panose="02000000000000000000" pitchFamily="2" charset="0"/>
              </a:rPr>
              <a:t>fifteen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C30E9A-F6B7-8711-C3C3-DC45BAEC657A}"/>
              </a:ext>
            </a:extLst>
          </p:cNvPr>
          <p:cNvSpPr txBox="1"/>
          <p:nvPr/>
        </p:nvSpPr>
        <p:spPr>
          <a:xfrm>
            <a:off x="4381045" y="2847076"/>
            <a:ext cx="140419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002060"/>
                </a:solidFill>
                <a:latin typeface="Print Bold" panose="02000000000000000000" pitchFamily="2" charset="0"/>
              </a:rPr>
              <a:t>sixteen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FB30BE-47B4-CDE8-9D80-97660A1F25F0}"/>
              </a:ext>
            </a:extLst>
          </p:cNvPr>
          <p:cNvSpPr txBox="1"/>
          <p:nvPr/>
        </p:nvSpPr>
        <p:spPr>
          <a:xfrm>
            <a:off x="4330860" y="3396798"/>
            <a:ext cx="17374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  <a:latin typeface="Print Bold" panose="02000000000000000000" pitchFamily="2" charset="0"/>
              </a:rPr>
              <a:t>seventeen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0BF6B0-636B-DF1E-C8B1-62A91030DBEF}"/>
              </a:ext>
            </a:extLst>
          </p:cNvPr>
          <p:cNvSpPr txBox="1"/>
          <p:nvPr/>
        </p:nvSpPr>
        <p:spPr>
          <a:xfrm>
            <a:off x="4359985" y="3850259"/>
            <a:ext cx="17083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  <a:latin typeface="Print Bold" panose="02000000000000000000" pitchFamily="2" charset="0"/>
              </a:rPr>
              <a:t>eighteen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1E0009-C9D1-53D7-02F5-96F9D24278E1}"/>
              </a:ext>
            </a:extLst>
          </p:cNvPr>
          <p:cNvSpPr txBox="1"/>
          <p:nvPr/>
        </p:nvSpPr>
        <p:spPr>
          <a:xfrm>
            <a:off x="4388561" y="4339298"/>
            <a:ext cx="15384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  <a:latin typeface="Print Bold" panose="02000000000000000000" pitchFamily="2" charset="0"/>
              </a:rPr>
              <a:t>nineteen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58C92D-CAFD-BE22-5659-6D63D0674B91}"/>
              </a:ext>
            </a:extLst>
          </p:cNvPr>
          <p:cNvSpPr txBox="1"/>
          <p:nvPr/>
        </p:nvSpPr>
        <p:spPr>
          <a:xfrm>
            <a:off x="5968075" y="380131"/>
            <a:ext cx="128104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002060"/>
                </a:solidFill>
                <a:latin typeface="Print Bold" panose="02000000000000000000" pitchFamily="2" charset="0"/>
              </a:rPr>
              <a:t>ten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B39B00-35C9-3B92-CFE4-2411A846EC28}"/>
              </a:ext>
            </a:extLst>
          </p:cNvPr>
          <p:cNvSpPr txBox="1"/>
          <p:nvPr/>
        </p:nvSpPr>
        <p:spPr>
          <a:xfrm>
            <a:off x="5984748" y="850218"/>
            <a:ext cx="129287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002060"/>
                </a:solidFill>
                <a:latin typeface="Print Bold" panose="02000000000000000000" pitchFamily="2" charset="0"/>
              </a:rPr>
              <a:t>twenty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8B4CED-B229-3292-159B-681B6D2FDDE4}"/>
              </a:ext>
            </a:extLst>
          </p:cNvPr>
          <p:cNvSpPr txBox="1"/>
          <p:nvPr/>
        </p:nvSpPr>
        <p:spPr>
          <a:xfrm>
            <a:off x="5986785" y="1376158"/>
            <a:ext cx="15828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002060"/>
                </a:solidFill>
                <a:latin typeface="Print Bold" panose="02000000000000000000" pitchFamily="2" charset="0"/>
              </a:rPr>
              <a:t>thirty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491E71-10B4-F29C-E2B6-B8A66BA65294}"/>
              </a:ext>
            </a:extLst>
          </p:cNvPr>
          <p:cNvSpPr txBox="1"/>
          <p:nvPr/>
        </p:nvSpPr>
        <p:spPr>
          <a:xfrm>
            <a:off x="5983325" y="1871184"/>
            <a:ext cx="15828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002060"/>
                </a:solidFill>
                <a:latin typeface="Print Bold" panose="02000000000000000000" pitchFamily="2" charset="0"/>
              </a:rPr>
              <a:t>forty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70F32E-768D-2A90-9096-DBA783D9324C}"/>
              </a:ext>
            </a:extLst>
          </p:cNvPr>
          <p:cNvSpPr txBox="1"/>
          <p:nvPr/>
        </p:nvSpPr>
        <p:spPr>
          <a:xfrm>
            <a:off x="5985014" y="2374835"/>
            <a:ext cx="13175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002060"/>
                </a:solidFill>
                <a:latin typeface="Print Bold" panose="02000000000000000000" pitchFamily="2" charset="0"/>
              </a:rPr>
              <a:t>fifty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89C72D-847B-83B6-A382-5B9CFC9466EE}"/>
              </a:ext>
            </a:extLst>
          </p:cNvPr>
          <p:cNvSpPr txBox="1"/>
          <p:nvPr/>
        </p:nvSpPr>
        <p:spPr>
          <a:xfrm>
            <a:off x="5998782" y="2863702"/>
            <a:ext cx="140419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002060"/>
                </a:solidFill>
                <a:latin typeface="Print Bold" panose="02000000000000000000" pitchFamily="2" charset="0"/>
              </a:rPr>
              <a:t>sixty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45208B-9E89-B863-0E30-6791E497908F}"/>
              </a:ext>
            </a:extLst>
          </p:cNvPr>
          <p:cNvSpPr txBox="1"/>
          <p:nvPr/>
        </p:nvSpPr>
        <p:spPr>
          <a:xfrm>
            <a:off x="5923658" y="3355233"/>
            <a:ext cx="173742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002060"/>
                </a:solidFill>
                <a:latin typeface="Print Bold" panose="02000000000000000000" pitchFamily="2" charset="0"/>
              </a:rPr>
              <a:t>seventy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FD4F99-6E8D-01A0-9F04-CC4579D55B5D}"/>
              </a:ext>
            </a:extLst>
          </p:cNvPr>
          <p:cNvSpPr txBox="1"/>
          <p:nvPr/>
        </p:nvSpPr>
        <p:spPr>
          <a:xfrm>
            <a:off x="5944470" y="3833633"/>
            <a:ext cx="170830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002060"/>
                </a:solidFill>
                <a:latin typeface="Print Bold" panose="02000000000000000000" pitchFamily="2" charset="0"/>
              </a:rPr>
              <a:t>eighty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D3F302-EFFC-0E9B-94A9-9E63E7AEB450}"/>
              </a:ext>
            </a:extLst>
          </p:cNvPr>
          <p:cNvSpPr txBox="1"/>
          <p:nvPr/>
        </p:nvSpPr>
        <p:spPr>
          <a:xfrm>
            <a:off x="5964733" y="4330985"/>
            <a:ext cx="15384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002060"/>
                </a:solidFill>
                <a:latin typeface="Print Bold" panose="02000000000000000000" pitchFamily="2" charset="0"/>
              </a:rPr>
              <a:t>ninety</a:t>
            </a:r>
          </a:p>
        </p:txBody>
      </p:sp>
    </p:spTree>
    <p:extLst>
      <p:ext uri="{BB962C8B-B14F-4D97-AF65-F5344CB8AC3E}">
        <p14:creationId xmlns:p14="http://schemas.microsoft.com/office/powerpoint/2010/main" val="23424726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/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describe the topic of the section here</a:t>
            </a:r>
            <a:endParaRPr dirty="0"/>
          </a:p>
        </p:txBody>
      </p:sp>
      <p:sp>
        <p:nvSpPr>
          <p:cNvPr id="25" name="Google Shape;542;p32">
            <a:extLst>
              <a:ext uri="{FF2B5EF4-FFF2-40B4-BE49-F238E27FC236}">
                <a16:creationId xmlns:a16="http://schemas.microsoft.com/office/drawing/2014/main" id="{2D1D0BB9-25B9-2583-0F84-20AEE8E1C0F4}"/>
              </a:ext>
            </a:extLst>
          </p:cNvPr>
          <p:cNvSpPr txBox="1">
            <a:spLocks/>
          </p:cNvSpPr>
          <p:nvPr/>
        </p:nvSpPr>
        <p:spPr>
          <a:xfrm>
            <a:off x="1642239" y="548035"/>
            <a:ext cx="3751988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dirty="0">
                <a:latin typeface="Print Bold" panose="02000000000000000000" pitchFamily="2" charset="0"/>
              </a:rPr>
              <a:t>It’s time to color!!</a:t>
            </a:r>
            <a:endParaRPr lang="en-US" sz="4000" b="1" dirty="0">
              <a:solidFill>
                <a:schemeClr val="accent1"/>
              </a:solidFill>
              <a:latin typeface="Print Bold" panose="02000000000000000000" pitchFamily="2" charset="0"/>
            </a:endParaRPr>
          </a:p>
        </p:txBody>
      </p:sp>
      <p:pic>
        <p:nvPicPr>
          <p:cNvPr id="1026" name="Picture 2" descr="Paint Brush Vector Art, Icons, and Graphics for Free Download">
            <a:extLst>
              <a:ext uri="{FF2B5EF4-FFF2-40B4-BE49-F238E27FC236}">
                <a16:creationId xmlns:a16="http://schemas.microsoft.com/office/drawing/2014/main" id="{F149E0B3-EABF-563C-3626-FA3F5C152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0808">
            <a:off x="1242223" y="1513859"/>
            <a:ext cx="3591562" cy="308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rthday cake coloring pictures. Birthday cake is a cake given to someone  on his birthday. This ca… | Coloring pictures, Birthday cake pictures, Cool coloring  pages">
            <a:extLst>
              <a:ext uri="{FF2B5EF4-FFF2-40B4-BE49-F238E27FC236}">
                <a16:creationId xmlns:a16="http://schemas.microsoft.com/office/drawing/2014/main" id="{7E06760F-AE8A-87C0-97FC-B838F7E003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932" r="-3034" b="13723"/>
          <a:stretch/>
        </p:blipFill>
        <p:spPr bwMode="auto">
          <a:xfrm>
            <a:off x="4025045" y="320422"/>
            <a:ext cx="5118955" cy="465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841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/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describe the topic of the section here</a:t>
            </a:r>
            <a:endParaRPr dirty="0"/>
          </a:p>
        </p:txBody>
      </p:sp>
      <p:sp>
        <p:nvSpPr>
          <p:cNvPr id="25" name="Google Shape;542;p32">
            <a:extLst>
              <a:ext uri="{FF2B5EF4-FFF2-40B4-BE49-F238E27FC236}">
                <a16:creationId xmlns:a16="http://schemas.microsoft.com/office/drawing/2014/main" id="{2D1D0BB9-25B9-2583-0F84-20AEE8E1C0F4}"/>
              </a:ext>
            </a:extLst>
          </p:cNvPr>
          <p:cNvSpPr txBox="1">
            <a:spLocks/>
          </p:cNvSpPr>
          <p:nvPr/>
        </p:nvSpPr>
        <p:spPr>
          <a:xfrm>
            <a:off x="1642239" y="548035"/>
            <a:ext cx="3751988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dirty="0">
                <a:latin typeface="Print Bold" panose="02000000000000000000" pitchFamily="2" charset="0"/>
              </a:rPr>
              <a:t>It’s time to color!!</a:t>
            </a:r>
            <a:endParaRPr lang="en-US" sz="4000" b="1" dirty="0">
              <a:solidFill>
                <a:schemeClr val="accent1"/>
              </a:solidFill>
              <a:latin typeface="Print Bold" panose="02000000000000000000" pitchFamily="2" charset="0"/>
            </a:endParaRPr>
          </a:p>
        </p:txBody>
      </p:sp>
      <p:pic>
        <p:nvPicPr>
          <p:cNvPr id="1026" name="Picture 2" descr="Paint Brush Vector Art, Icons, and Graphics for Free Download">
            <a:extLst>
              <a:ext uri="{FF2B5EF4-FFF2-40B4-BE49-F238E27FC236}">
                <a16:creationId xmlns:a16="http://schemas.microsoft.com/office/drawing/2014/main" id="{F149E0B3-EABF-563C-3626-FA3F5C152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0808">
            <a:off x="226672" y="488896"/>
            <a:ext cx="1452614" cy="124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ector Hand Drawn Cartoon Cake, Children S Birthday Cake, Cartoon Cake,  Dessert PNG and Vector with Transparent Background for Free Download">
            <a:extLst>
              <a:ext uri="{FF2B5EF4-FFF2-40B4-BE49-F238E27FC236}">
                <a16:creationId xmlns:a16="http://schemas.microsoft.com/office/drawing/2014/main" id="{65F27F17-576E-7912-A065-EC531586FB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8" r="212" b="10655"/>
          <a:stretch/>
        </p:blipFill>
        <p:spPr bwMode="auto">
          <a:xfrm>
            <a:off x="4863308" y="946498"/>
            <a:ext cx="2362357" cy="224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61,588 Birthday Cake Cartoon Stock Photos and Images - 123RF">
            <a:extLst>
              <a:ext uri="{FF2B5EF4-FFF2-40B4-BE49-F238E27FC236}">
                <a16:creationId xmlns:a16="http://schemas.microsoft.com/office/drawing/2014/main" id="{48798D1A-BF85-0061-CD52-442945F6B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94" y="2471004"/>
            <a:ext cx="2237145" cy="223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irthday cake on Behance">
            <a:extLst>
              <a:ext uri="{FF2B5EF4-FFF2-40B4-BE49-F238E27FC236}">
                <a16:creationId xmlns:a16="http://schemas.microsoft.com/office/drawing/2014/main" id="{9BEC24B2-7818-E1AF-4B23-0C9E164EE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167" y="1314450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498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2" name="Google Shape;5702;p60"/>
          <p:cNvSpPr/>
          <p:nvPr/>
        </p:nvSpPr>
        <p:spPr>
          <a:xfrm>
            <a:off x="1606475" y="1978225"/>
            <a:ext cx="525000" cy="5250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3" name="Google Shape;5703;p60"/>
          <p:cNvSpPr/>
          <p:nvPr/>
        </p:nvSpPr>
        <p:spPr>
          <a:xfrm>
            <a:off x="1606475" y="2795338"/>
            <a:ext cx="525000" cy="5250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4" name="Google Shape;5704;p60"/>
          <p:cNvSpPr/>
          <p:nvPr/>
        </p:nvSpPr>
        <p:spPr>
          <a:xfrm>
            <a:off x="1606475" y="3612463"/>
            <a:ext cx="525000" cy="5250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5" name="Google Shape;5705;p60"/>
          <p:cNvSpPr txBox="1">
            <a:spLocks noGrp="1"/>
          </p:cNvSpPr>
          <p:nvPr>
            <p:ph type="ctrTitle"/>
          </p:nvPr>
        </p:nvSpPr>
        <p:spPr>
          <a:xfrm>
            <a:off x="2679300" y="540000"/>
            <a:ext cx="3785400" cy="157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 b="0">
                <a:solidFill>
                  <a:schemeClr val="dk2"/>
                </a:solidFill>
              </a:rPr>
              <a:t>Many</a:t>
            </a:r>
            <a:r>
              <a:rPr lang="en" sz="6100" b="0">
                <a:solidFill>
                  <a:schemeClr val="dk2"/>
                </a:solidFill>
              </a:rPr>
              <a:t> </a:t>
            </a:r>
            <a:r>
              <a:rPr lang="en" sz="6800"/>
              <a:t>THANKS!</a:t>
            </a:r>
            <a:endParaRPr sz="6800"/>
          </a:p>
        </p:txBody>
      </p:sp>
      <p:sp>
        <p:nvSpPr>
          <p:cNvPr id="5706" name="Google Shape;5706;p60"/>
          <p:cNvSpPr txBox="1">
            <a:spLocks noGrp="1"/>
          </p:cNvSpPr>
          <p:nvPr>
            <p:ph type="subTitle" idx="1"/>
          </p:nvPr>
        </p:nvSpPr>
        <p:spPr>
          <a:xfrm>
            <a:off x="2679300" y="2205975"/>
            <a:ext cx="3785400" cy="12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Do you have any questions?</a:t>
            </a: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addyouremail@freepik.com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+91 620 421 838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yourcompany.com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707" name="Google Shape;5707;p60"/>
          <p:cNvSpPr txBox="1">
            <a:spLocks noGrp="1"/>
          </p:cNvSpPr>
          <p:nvPr>
            <p:ph type="subTitle" idx="2"/>
          </p:nvPr>
        </p:nvSpPr>
        <p:spPr>
          <a:xfrm>
            <a:off x="2679302" y="4230175"/>
            <a:ext cx="3785400" cy="3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Please keep this slide as attribution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5708" name="Google Shape;5708;p60"/>
          <p:cNvGrpSpPr/>
          <p:nvPr/>
        </p:nvGrpSpPr>
        <p:grpSpPr>
          <a:xfrm>
            <a:off x="6419208" y="1109426"/>
            <a:ext cx="2201768" cy="4073042"/>
            <a:chOff x="6419208" y="1109426"/>
            <a:chExt cx="2201768" cy="4073042"/>
          </a:xfrm>
        </p:grpSpPr>
        <p:sp>
          <p:nvSpPr>
            <p:cNvPr id="5709" name="Google Shape;5709;p60"/>
            <p:cNvSpPr/>
            <p:nvPr/>
          </p:nvSpPr>
          <p:spPr>
            <a:xfrm>
              <a:off x="6536813" y="1155372"/>
              <a:ext cx="2084163" cy="4027052"/>
            </a:xfrm>
            <a:custGeom>
              <a:avLst/>
              <a:gdLst/>
              <a:ahLst/>
              <a:cxnLst/>
              <a:rect l="l" t="t" r="r" b="b"/>
              <a:pathLst>
                <a:path w="30346" h="58635" extrusionOk="0">
                  <a:moveTo>
                    <a:pt x="16826" y="0"/>
                  </a:moveTo>
                  <a:cubicBezTo>
                    <a:pt x="10426" y="0"/>
                    <a:pt x="0" y="3738"/>
                    <a:pt x="0" y="3738"/>
                  </a:cubicBezTo>
                  <a:lnTo>
                    <a:pt x="4966" y="7874"/>
                  </a:lnTo>
                  <a:lnTo>
                    <a:pt x="2483" y="58358"/>
                  </a:lnTo>
                  <a:lnTo>
                    <a:pt x="28414" y="58635"/>
                  </a:lnTo>
                  <a:lnTo>
                    <a:pt x="30346" y="52841"/>
                  </a:lnTo>
                  <a:lnTo>
                    <a:pt x="30346" y="52841"/>
                  </a:lnTo>
                  <a:cubicBezTo>
                    <a:pt x="30345" y="52841"/>
                    <a:pt x="29795" y="53085"/>
                    <a:pt x="28983" y="53085"/>
                  </a:cubicBezTo>
                  <a:cubicBezTo>
                    <a:pt x="28069" y="53085"/>
                    <a:pt x="26824" y="52776"/>
                    <a:pt x="25656" y="51462"/>
                  </a:cubicBezTo>
                  <a:cubicBezTo>
                    <a:pt x="23449" y="48980"/>
                    <a:pt x="25932" y="19186"/>
                    <a:pt x="26207" y="12841"/>
                  </a:cubicBezTo>
                  <a:cubicBezTo>
                    <a:pt x="26483" y="6496"/>
                    <a:pt x="25104" y="2359"/>
                    <a:pt x="19862" y="428"/>
                  </a:cubicBezTo>
                  <a:cubicBezTo>
                    <a:pt x="19047" y="127"/>
                    <a:pt x="18005" y="0"/>
                    <a:pt x="168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60"/>
            <p:cNvSpPr/>
            <p:nvPr/>
          </p:nvSpPr>
          <p:spPr>
            <a:xfrm>
              <a:off x="6865098" y="1109426"/>
              <a:ext cx="1486647" cy="3429330"/>
            </a:xfrm>
            <a:custGeom>
              <a:avLst/>
              <a:gdLst/>
              <a:ahLst/>
              <a:cxnLst/>
              <a:rect l="l" t="t" r="r" b="b"/>
              <a:pathLst>
                <a:path w="21646" h="49932" extrusionOk="0">
                  <a:moveTo>
                    <a:pt x="13337" y="0"/>
                  </a:moveTo>
                  <a:cubicBezTo>
                    <a:pt x="12844" y="0"/>
                    <a:pt x="12323" y="34"/>
                    <a:pt x="11770" y="104"/>
                  </a:cubicBezTo>
                  <a:lnTo>
                    <a:pt x="590" y="2092"/>
                  </a:lnTo>
                  <a:lnTo>
                    <a:pt x="1" y="12090"/>
                  </a:lnTo>
                  <a:cubicBezTo>
                    <a:pt x="1" y="12090"/>
                    <a:pt x="1260" y="12638"/>
                    <a:pt x="2944" y="12638"/>
                  </a:cubicBezTo>
                  <a:cubicBezTo>
                    <a:pt x="4009" y="12638"/>
                    <a:pt x="5245" y="12418"/>
                    <a:pt x="6440" y="11701"/>
                  </a:cubicBezTo>
                  <a:cubicBezTo>
                    <a:pt x="7455" y="11092"/>
                    <a:pt x="8692" y="10795"/>
                    <a:pt x="9852" y="10795"/>
                  </a:cubicBezTo>
                  <a:cubicBezTo>
                    <a:pt x="12215" y="10795"/>
                    <a:pt x="14255" y="12029"/>
                    <a:pt x="13428" y="14373"/>
                  </a:cubicBezTo>
                  <a:cubicBezTo>
                    <a:pt x="12195" y="17867"/>
                    <a:pt x="1097" y="37801"/>
                    <a:pt x="11166" y="46226"/>
                  </a:cubicBezTo>
                  <a:cubicBezTo>
                    <a:pt x="11166" y="46226"/>
                    <a:pt x="13501" y="49931"/>
                    <a:pt x="18182" y="49931"/>
                  </a:cubicBezTo>
                  <a:cubicBezTo>
                    <a:pt x="18872" y="49931"/>
                    <a:pt x="19613" y="49851"/>
                    <a:pt x="20405" y="49666"/>
                  </a:cubicBezTo>
                  <a:lnTo>
                    <a:pt x="21646" y="9030"/>
                  </a:lnTo>
                  <a:cubicBezTo>
                    <a:pt x="21646" y="9030"/>
                    <a:pt x="21453" y="0"/>
                    <a:pt x="133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60"/>
            <p:cNvSpPr/>
            <p:nvPr/>
          </p:nvSpPr>
          <p:spPr>
            <a:xfrm rot="-124367">
              <a:off x="6427599" y="1262114"/>
              <a:ext cx="489268" cy="472813"/>
            </a:xfrm>
            <a:custGeom>
              <a:avLst/>
              <a:gdLst/>
              <a:ahLst/>
              <a:cxnLst/>
              <a:rect l="l" t="t" r="r" b="b"/>
              <a:pathLst>
                <a:path w="6518" h="6299" extrusionOk="0">
                  <a:moveTo>
                    <a:pt x="6518" y="1"/>
                  </a:moveTo>
                  <a:lnTo>
                    <a:pt x="1" y="2008"/>
                  </a:lnTo>
                  <a:lnTo>
                    <a:pt x="6016" y="6298"/>
                  </a:lnTo>
                  <a:lnTo>
                    <a:pt x="65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60"/>
            <p:cNvSpPr/>
            <p:nvPr/>
          </p:nvSpPr>
          <p:spPr>
            <a:xfrm>
              <a:off x="6707343" y="3783730"/>
              <a:ext cx="1913631" cy="1398737"/>
            </a:xfrm>
            <a:custGeom>
              <a:avLst/>
              <a:gdLst/>
              <a:ahLst/>
              <a:cxnLst/>
              <a:rect l="l" t="t" r="r" b="b"/>
              <a:pathLst>
                <a:path w="27863" h="20366" extrusionOk="0">
                  <a:moveTo>
                    <a:pt x="10576" y="0"/>
                  </a:moveTo>
                  <a:cubicBezTo>
                    <a:pt x="10576" y="0"/>
                    <a:pt x="7924" y="11529"/>
                    <a:pt x="169" y="12064"/>
                  </a:cubicBezTo>
                  <a:lnTo>
                    <a:pt x="1" y="20090"/>
                  </a:lnTo>
                  <a:lnTo>
                    <a:pt x="25931" y="20366"/>
                  </a:lnTo>
                  <a:lnTo>
                    <a:pt x="27863" y="14573"/>
                  </a:lnTo>
                  <a:lnTo>
                    <a:pt x="27863" y="14573"/>
                  </a:lnTo>
                  <a:cubicBezTo>
                    <a:pt x="27862" y="14573"/>
                    <a:pt x="27344" y="14709"/>
                    <a:pt x="26629" y="14709"/>
                  </a:cubicBezTo>
                  <a:cubicBezTo>
                    <a:pt x="25097" y="14709"/>
                    <a:pt x="22660" y="14085"/>
                    <a:pt x="22477" y="10164"/>
                  </a:cubicBezTo>
                  <a:lnTo>
                    <a:pt x="105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60"/>
            <p:cNvSpPr/>
            <p:nvPr/>
          </p:nvSpPr>
          <p:spPr>
            <a:xfrm>
              <a:off x="7406494" y="3925965"/>
              <a:ext cx="860835" cy="613381"/>
            </a:xfrm>
            <a:custGeom>
              <a:avLst/>
              <a:gdLst/>
              <a:ahLst/>
              <a:cxnLst/>
              <a:rect l="l" t="t" r="r" b="b"/>
              <a:pathLst>
                <a:path w="12534" h="8931" extrusionOk="0">
                  <a:moveTo>
                    <a:pt x="105" y="0"/>
                  </a:moveTo>
                  <a:cubicBezTo>
                    <a:pt x="103" y="0"/>
                    <a:pt x="101" y="1"/>
                    <a:pt x="99" y="1"/>
                  </a:cubicBezTo>
                  <a:cubicBezTo>
                    <a:pt x="1" y="29"/>
                    <a:pt x="177" y="960"/>
                    <a:pt x="835" y="2323"/>
                  </a:cubicBezTo>
                  <a:cubicBezTo>
                    <a:pt x="1168" y="2999"/>
                    <a:pt x="1617" y="3788"/>
                    <a:pt x="2233" y="4584"/>
                  </a:cubicBezTo>
                  <a:cubicBezTo>
                    <a:pt x="2534" y="4988"/>
                    <a:pt x="2888" y="5382"/>
                    <a:pt x="3269" y="5779"/>
                  </a:cubicBezTo>
                  <a:cubicBezTo>
                    <a:pt x="3661" y="6163"/>
                    <a:pt x="4084" y="6551"/>
                    <a:pt x="4556" y="6897"/>
                  </a:cubicBezTo>
                  <a:cubicBezTo>
                    <a:pt x="5490" y="7602"/>
                    <a:pt x="6508" y="8102"/>
                    <a:pt x="7469" y="8422"/>
                  </a:cubicBezTo>
                  <a:cubicBezTo>
                    <a:pt x="8432" y="8744"/>
                    <a:pt x="9342" y="8876"/>
                    <a:pt x="10098" y="8920"/>
                  </a:cubicBezTo>
                  <a:cubicBezTo>
                    <a:pt x="10268" y="8927"/>
                    <a:pt x="10429" y="8930"/>
                    <a:pt x="10583" y="8930"/>
                  </a:cubicBezTo>
                  <a:cubicBezTo>
                    <a:pt x="11814" y="8930"/>
                    <a:pt x="12534" y="8730"/>
                    <a:pt x="12524" y="8655"/>
                  </a:cubicBezTo>
                  <a:cubicBezTo>
                    <a:pt x="12513" y="8532"/>
                    <a:pt x="11590" y="8581"/>
                    <a:pt x="10152" y="8386"/>
                  </a:cubicBezTo>
                  <a:cubicBezTo>
                    <a:pt x="9436" y="8276"/>
                    <a:pt x="8592" y="8099"/>
                    <a:pt x="7704" y="7763"/>
                  </a:cubicBezTo>
                  <a:cubicBezTo>
                    <a:pt x="6818" y="7427"/>
                    <a:pt x="5884" y="6948"/>
                    <a:pt x="5010" y="6287"/>
                  </a:cubicBezTo>
                  <a:cubicBezTo>
                    <a:pt x="3244" y="4978"/>
                    <a:pt x="2063" y="3303"/>
                    <a:pt x="1304" y="2066"/>
                  </a:cubicBezTo>
                  <a:cubicBezTo>
                    <a:pt x="564" y="838"/>
                    <a:pt x="213" y="0"/>
                    <a:pt x="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60"/>
            <p:cNvSpPr/>
            <p:nvPr/>
          </p:nvSpPr>
          <p:spPr>
            <a:xfrm>
              <a:off x="7656211" y="1365874"/>
              <a:ext cx="431585" cy="632886"/>
            </a:xfrm>
            <a:custGeom>
              <a:avLst/>
              <a:gdLst/>
              <a:ahLst/>
              <a:cxnLst/>
              <a:rect l="l" t="t" r="r" b="b"/>
              <a:pathLst>
                <a:path w="6284" h="9215" extrusionOk="0">
                  <a:moveTo>
                    <a:pt x="983" y="1"/>
                  </a:moveTo>
                  <a:cubicBezTo>
                    <a:pt x="935" y="1"/>
                    <a:pt x="888" y="3"/>
                    <a:pt x="844" y="7"/>
                  </a:cubicBezTo>
                  <a:cubicBezTo>
                    <a:pt x="500" y="28"/>
                    <a:pt x="279" y="136"/>
                    <a:pt x="187" y="324"/>
                  </a:cubicBezTo>
                  <a:cubicBezTo>
                    <a:pt x="0" y="711"/>
                    <a:pt x="384" y="1288"/>
                    <a:pt x="929" y="2006"/>
                  </a:cubicBezTo>
                  <a:cubicBezTo>
                    <a:pt x="1057" y="2194"/>
                    <a:pt x="1218" y="2369"/>
                    <a:pt x="1358" y="2580"/>
                  </a:cubicBezTo>
                  <a:cubicBezTo>
                    <a:pt x="1432" y="2679"/>
                    <a:pt x="1509" y="2780"/>
                    <a:pt x="1588" y="2886"/>
                  </a:cubicBezTo>
                  <a:cubicBezTo>
                    <a:pt x="1660" y="2995"/>
                    <a:pt x="1736" y="3105"/>
                    <a:pt x="1815" y="3213"/>
                  </a:cubicBezTo>
                  <a:cubicBezTo>
                    <a:pt x="2118" y="3661"/>
                    <a:pt x="2425" y="4150"/>
                    <a:pt x="2716" y="4695"/>
                  </a:cubicBezTo>
                  <a:cubicBezTo>
                    <a:pt x="3290" y="5787"/>
                    <a:pt x="3710" y="6920"/>
                    <a:pt x="4114" y="7787"/>
                  </a:cubicBezTo>
                  <a:cubicBezTo>
                    <a:pt x="4502" y="8636"/>
                    <a:pt x="4888" y="9214"/>
                    <a:pt x="5303" y="9214"/>
                  </a:cubicBezTo>
                  <a:cubicBezTo>
                    <a:pt x="5311" y="9214"/>
                    <a:pt x="5320" y="9214"/>
                    <a:pt x="5328" y="9213"/>
                  </a:cubicBezTo>
                  <a:cubicBezTo>
                    <a:pt x="5736" y="9193"/>
                    <a:pt x="6104" y="8560"/>
                    <a:pt x="6231" y="7483"/>
                  </a:cubicBezTo>
                  <a:cubicBezTo>
                    <a:pt x="6254" y="7214"/>
                    <a:pt x="6283" y="6917"/>
                    <a:pt x="6265" y="6597"/>
                  </a:cubicBezTo>
                  <a:cubicBezTo>
                    <a:pt x="6259" y="6438"/>
                    <a:pt x="6250" y="6272"/>
                    <a:pt x="6238" y="6101"/>
                  </a:cubicBezTo>
                  <a:cubicBezTo>
                    <a:pt x="6217" y="5930"/>
                    <a:pt x="6192" y="5754"/>
                    <a:pt x="6164" y="5575"/>
                  </a:cubicBezTo>
                  <a:cubicBezTo>
                    <a:pt x="6038" y="4857"/>
                    <a:pt x="5805" y="4062"/>
                    <a:pt x="5392" y="3283"/>
                  </a:cubicBezTo>
                  <a:cubicBezTo>
                    <a:pt x="4980" y="2505"/>
                    <a:pt x="4437" y="1836"/>
                    <a:pt x="3867" y="1327"/>
                  </a:cubicBezTo>
                  <a:cubicBezTo>
                    <a:pt x="3722" y="1202"/>
                    <a:pt x="3579" y="1083"/>
                    <a:pt x="3437" y="971"/>
                  </a:cubicBezTo>
                  <a:cubicBezTo>
                    <a:pt x="3291" y="866"/>
                    <a:pt x="3142" y="773"/>
                    <a:pt x="3001" y="682"/>
                  </a:cubicBezTo>
                  <a:cubicBezTo>
                    <a:pt x="2721" y="495"/>
                    <a:pt x="2430" y="375"/>
                    <a:pt x="2171" y="263"/>
                  </a:cubicBezTo>
                  <a:cubicBezTo>
                    <a:pt x="1708" y="89"/>
                    <a:pt x="1306" y="1"/>
                    <a:pt x="9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60"/>
            <p:cNvSpPr/>
            <p:nvPr/>
          </p:nvSpPr>
          <p:spPr>
            <a:xfrm>
              <a:off x="7902081" y="2122103"/>
              <a:ext cx="213938" cy="148692"/>
            </a:xfrm>
            <a:custGeom>
              <a:avLst/>
              <a:gdLst/>
              <a:ahLst/>
              <a:cxnLst/>
              <a:rect l="l" t="t" r="r" b="b"/>
              <a:pathLst>
                <a:path w="3115" h="2165" extrusionOk="0">
                  <a:moveTo>
                    <a:pt x="1790" y="0"/>
                  </a:moveTo>
                  <a:cubicBezTo>
                    <a:pt x="1730" y="0"/>
                    <a:pt x="1669" y="3"/>
                    <a:pt x="1608" y="9"/>
                  </a:cubicBezTo>
                  <a:cubicBezTo>
                    <a:pt x="1192" y="51"/>
                    <a:pt x="826" y="188"/>
                    <a:pt x="551" y="322"/>
                  </a:cubicBezTo>
                  <a:cubicBezTo>
                    <a:pt x="278" y="462"/>
                    <a:pt x="100" y="612"/>
                    <a:pt x="65" y="828"/>
                  </a:cubicBezTo>
                  <a:cubicBezTo>
                    <a:pt x="0" y="1244"/>
                    <a:pt x="520" y="1874"/>
                    <a:pt x="1331" y="2093"/>
                  </a:cubicBezTo>
                  <a:cubicBezTo>
                    <a:pt x="1508" y="2141"/>
                    <a:pt x="1685" y="2165"/>
                    <a:pt x="1855" y="2165"/>
                  </a:cubicBezTo>
                  <a:cubicBezTo>
                    <a:pt x="2453" y="2165"/>
                    <a:pt x="2961" y="1869"/>
                    <a:pt x="3057" y="1296"/>
                  </a:cubicBezTo>
                  <a:cubicBezTo>
                    <a:pt x="3115" y="935"/>
                    <a:pt x="2969" y="555"/>
                    <a:pt x="2693" y="313"/>
                  </a:cubicBezTo>
                  <a:cubicBezTo>
                    <a:pt x="2457" y="103"/>
                    <a:pt x="2136" y="0"/>
                    <a:pt x="1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60"/>
            <p:cNvSpPr/>
            <p:nvPr/>
          </p:nvSpPr>
          <p:spPr>
            <a:xfrm>
              <a:off x="7068731" y="1343004"/>
              <a:ext cx="289830" cy="293401"/>
            </a:xfrm>
            <a:custGeom>
              <a:avLst/>
              <a:gdLst/>
              <a:ahLst/>
              <a:cxnLst/>
              <a:rect l="l" t="t" r="r" b="b"/>
              <a:pathLst>
                <a:path w="4220" h="4272" extrusionOk="0">
                  <a:moveTo>
                    <a:pt x="2277" y="0"/>
                  </a:moveTo>
                  <a:cubicBezTo>
                    <a:pt x="2171" y="0"/>
                    <a:pt x="2067" y="14"/>
                    <a:pt x="1976" y="39"/>
                  </a:cubicBezTo>
                  <a:cubicBezTo>
                    <a:pt x="1575" y="122"/>
                    <a:pt x="1230" y="367"/>
                    <a:pt x="1012" y="636"/>
                  </a:cubicBezTo>
                  <a:cubicBezTo>
                    <a:pt x="793" y="908"/>
                    <a:pt x="636" y="1189"/>
                    <a:pt x="529" y="1460"/>
                  </a:cubicBezTo>
                  <a:cubicBezTo>
                    <a:pt x="305" y="2003"/>
                    <a:pt x="211" y="2499"/>
                    <a:pt x="140" y="2912"/>
                  </a:cubicBezTo>
                  <a:cubicBezTo>
                    <a:pt x="21" y="3741"/>
                    <a:pt x="0" y="4237"/>
                    <a:pt x="93" y="4270"/>
                  </a:cubicBezTo>
                  <a:cubicBezTo>
                    <a:pt x="97" y="4271"/>
                    <a:pt x="101" y="4272"/>
                    <a:pt x="105" y="4272"/>
                  </a:cubicBezTo>
                  <a:cubicBezTo>
                    <a:pt x="215" y="4272"/>
                    <a:pt x="423" y="3786"/>
                    <a:pt x="661" y="3039"/>
                  </a:cubicBezTo>
                  <a:cubicBezTo>
                    <a:pt x="793" y="2657"/>
                    <a:pt x="938" y="2198"/>
                    <a:pt x="1165" y="1749"/>
                  </a:cubicBezTo>
                  <a:cubicBezTo>
                    <a:pt x="1387" y="1304"/>
                    <a:pt x="1708" y="854"/>
                    <a:pt x="2137" y="780"/>
                  </a:cubicBezTo>
                  <a:cubicBezTo>
                    <a:pt x="2194" y="763"/>
                    <a:pt x="2242" y="756"/>
                    <a:pt x="2286" y="756"/>
                  </a:cubicBezTo>
                  <a:cubicBezTo>
                    <a:pt x="2330" y="756"/>
                    <a:pt x="2371" y="763"/>
                    <a:pt x="2413" y="773"/>
                  </a:cubicBezTo>
                  <a:cubicBezTo>
                    <a:pt x="2495" y="795"/>
                    <a:pt x="2580" y="841"/>
                    <a:pt x="2663" y="910"/>
                  </a:cubicBezTo>
                  <a:cubicBezTo>
                    <a:pt x="2831" y="1045"/>
                    <a:pt x="2974" y="1256"/>
                    <a:pt x="3092" y="1469"/>
                  </a:cubicBezTo>
                  <a:cubicBezTo>
                    <a:pt x="3328" y="1903"/>
                    <a:pt x="3476" y="2356"/>
                    <a:pt x="3590" y="2735"/>
                  </a:cubicBezTo>
                  <a:cubicBezTo>
                    <a:pt x="3818" y="3500"/>
                    <a:pt x="3886" y="3995"/>
                    <a:pt x="3988" y="4001"/>
                  </a:cubicBezTo>
                  <a:cubicBezTo>
                    <a:pt x="3989" y="4002"/>
                    <a:pt x="3990" y="4002"/>
                    <a:pt x="3991" y="4002"/>
                  </a:cubicBezTo>
                  <a:cubicBezTo>
                    <a:pt x="4095" y="4002"/>
                    <a:pt x="4219" y="3468"/>
                    <a:pt x="4112" y="2625"/>
                  </a:cubicBezTo>
                  <a:cubicBezTo>
                    <a:pt x="4059" y="2203"/>
                    <a:pt x="3958" y="1698"/>
                    <a:pt x="3714" y="1156"/>
                  </a:cubicBezTo>
                  <a:cubicBezTo>
                    <a:pt x="3587" y="887"/>
                    <a:pt x="3427" y="600"/>
                    <a:pt x="3145" y="346"/>
                  </a:cubicBezTo>
                  <a:cubicBezTo>
                    <a:pt x="3005" y="222"/>
                    <a:pt x="2828" y="108"/>
                    <a:pt x="2615" y="48"/>
                  </a:cubicBezTo>
                  <a:cubicBezTo>
                    <a:pt x="2508" y="16"/>
                    <a:pt x="2391" y="0"/>
                    <a:pt x="2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17" name="Google Shape;5717;p60"/>
          <p:cNvGrpSpPr/>
          <p:nvPr/>
        </p:nvGrpSpPr>
        <p:grpSpPr>
          <a:xfrm>
            <a:off x="1606477" y="539997"/>
            <a:ext cx="100122" cy="865329"/>
            <a:chOff x="1606477" y="539997"/>
            <a:chExt cx="100122" cy="865329"/>
          </a:xfrm>
        </p:grpSpPr>
        <p:sp>
          <p:nvSpPr>
            <p:cNvPr id="5718" name="Google Shape;5718;p60"/>
            <p:cNvSpPr/>
            <p:nvPr/>
          </p:nvSpPr>
          <p:spPr>
            <a:xfrm>
              <a:off x="1618907" y="678612"/>
              <a:ext cx="87691" cy="72671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60"/>
            <p:cNvSpPr/>
            <p:nvPr/>
          </p:nvSpPr>
          <p:spPr>
            <a:xfrm>
              <a:off x="1606477" y="539997"/>
              <a:ext cx="96793" cy="89192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0" name="Google Shape;5720;p60"/>
          <p:cNvGrpSpPr/>
          <p:nvPr/>
        </p:nvGrpSpPr>
        <p:grpSpPr>
          <a:xfrm>
            <a:off x="1606485" y="4710376"/>
            <a:ext cx="865329" cy="100122"/>
            <a:chOff x="11440935" y="3929926"/>
            <a:chExt cx="865329" cy="100122"/>
          </a:xfrm>
        </p:grpSpPr>
        <p:sp>
          <p:nvSpPr>
            <p:cNvPr id="5721" name="Google Shape;5721;p60"/>
            <p:cNvSpPr/>
            <p:nvPr/>
          </p:nvSpPr>
          <p:spPr>
            <a:xfrm rot="5400000">
              <a:off x="11760447" y="3622845"/>
              <a:ext cx="87691" cy="72671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60"/>
            <p:cNvSpPr/>
            <p:nvPr/>
          </p:nvSpPr>
          <p:spPr>
            <a:xfrm rot="5400000">
              <a:off x="12213272" y="3933727"/>
              <a:ext cx="96793" cy="89192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3" name="Google Shape;5723;p60"/>
          <p:cNvGrpSpPr/>
          <p:nvPr/>
        </p:nvGrpSpPr>
        <p:grpSpPr>
          <a:xfrm>
            <a:off x="1682354" y="2054146"/>
            <a:ext cx="373178" cy="373193"/>
            <a:chOff x="6838946" y="-29769"/>
            <a:chExt cx="602775" cy="602800"/>
          </a:xfrm>
        </p:grpSpPr>
        <p:sp>
          <p:nvSpPr>
            <p:cNvPr id="5724" name="Google Shape;5724;p60"/>
            <p:cNvSpPr/>
            <p:nvPr/>
          </p:nvSpPr>
          <p:spPr>
            <a:xfrm>
              <a:off x="6838946" y="-29769"/>
              <a:ext cx="602775" cy="602800"/>
            </a:xfrm>
            <a:custGeom>
              <a:avLst/>
              <a:gdLst/>
              <a:ahLst/>
              <a:cxnLst/>
              <a:rect l="l" t="t" r="r" b="b"/>
              <a:pathLst>
                <a:path w="24111" h="24112" extrusionOk="0">
                  <a:moveTo>
                    <a:pt x="12055" y="1"/>
                  </a:moveTo>
                  <a:cubicBezTo>
                    <a:pt x="8858" y="1"/>
                    <a:pt x="5791" y="1270"/>
                    <a:pt x="3531" y="3532"/>
                  </a:cubicBezTo>
                  <a:cubicBezTo>
                    <a:pt x="1269" y="5792"/>
                    <a:pt x="0" y="8859"/>
                    <a:pt x="0" y="12056"/>
                  </a:cubicBezTo>
                  <a:cubicBezTo>
                    <a:pt x="0" y="15253"/>
                    <a:pt x="1269" y="18320"/>
                    <a:pt x="3531" y="20580"/>
                  </a:cubicBezTo>
                  <a:cubicBezTo>
                    <a:pt x="5791" y="22842"/>
                    <a:pt x="8858" y="24111"/>
                    <a:pt x="12055" y="24111"/>
                  </a:cubicBezTo>
                  <a:cubicBezTo>
                    <a:pt x="15252" y="24111"/>
                    <a:pt x="18319" y="22842"/>
                    <a:pt x="20579" y="20580"/>
                  </a:cubicBezTo>
                  <a:cubicBezTo>
                    <a:pt x="22840" y="18320"/>
                    <a:pt x="24110" y="15253"/>
                    <a:pt x="24110" y="12056"/>
                  </a:cubicBezTo>
                  <a:cubicBezTo>
                    <a:pt x="24110" y="8859"/>
                    <a:pt x="22840" y="5792"/>
                    <a:pt x="20579" y="3532"/>
                  </a:cubicBezTo>
                  <a:cubicBezTo>
                    <a:pt x="18319" y="1270"/>
                    <a:pt x="15252" y="1"/>
                    <a:pt x="120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60"/>
            <p:cNvSpPr/>
            <p:nvPr/>
          </p:nvSpPr>
          <p:spPr>
            <a:xfrm>
              <a:off x="7100996" y="-29769"/>
              <a:ext cx="340725" cy="602800"/>
            </a:xfrm>
            <a:custGeom>
              <a:avLst/>
              <a:gdLst/>
              <a:ahLst/>
              <a:cxnLst/>
              <a:rect l="l" t="t" r="r" b="b"/>
              <a:pathLst>
                <a:path w="13629" h="24112" extrusionOk="0">
                  <a:moveTo>
                    <a:pt x="1573" y="1"/>
                  </a:moveTo>
                  <a:cubicBezTo>
                    <a:pt x="1040" y="1"/>
                    <a:pt x="514" y="36"/>
                    <a:pt x="1" y="103"/>
                  </a:cubicBezTo>
                  <a:cubicBezTo>
                    <a:pt x="5915" y="874"/>
                    <a:pt x="10484" y="5932"/>
                    <a:pt x="10484" y="12056"/>
                  </a:cubicBezTo>
                  <a:cubicBezTo>
                    <a:pt x="10484" y="18180"/>
                    <a:pt x="5916" y="23240"/>
                    <a:pt x="1" y="24009"/>
                  </a:cubicBezTo>
                  <a:cubicBezTo>
                    <a:pt x="516" y="24075"/>
                    <a:pt x="1040" y="24111"/>
                    <a:pt x="1573" y="24111"/>
                  </a:cubicBezTo>
                  <a:cubicBezTo>
                    <a:pt x="8230" y="24111"/>
                    <a:pt x="13628" y="18713"/>
                    <a:pt x="13628" y="12056"/>
                  </a:cubicBezTo>
                  <a:cubicBezTo>
                    <a:pt x="13628" y="5398"/>
                    <a:pt x="8230" y="1"/>
                    <a:pt x="1573" y="1"/>
                  </a:cubicBezTo>
                  <a:close/>
                </a:path>
              </a:pathLst>
            </a:custGeom>
            <a:solidFill>
              <a:srgbClr val="4C487D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60"/>
            <p:cNvSpPr/>
            <p:nvPr/>
          </p:nvSpPr>
          <p:spPr>
            <a:xfrm>
              <a:off x="6943071" y="87906"/>
              <a:ext cx="381425" cy="368275"/>
            </a:xfrm>
            <a:custGeom>
              <a:avLst/>
              <a:gdLst/>
              <a:ahLst/>
              <a:cxnLst/>
              <a:rect l="l" t="t" r="r" b="b"/>
              <a:pathLst>
                <a:path w="15257" h="14731" extrusionOk="0">
                  <a:moveTo>
                    <a:pt x="1774" y="1"/>
                  </a:moveTo>
                  <a:cubicBezTo>
                    <a:pt x="1657" y="1"/>
                    <a:pt x="1549" y="61"/>
                    <a:pt x="1489" y="162"/>
                  </a:cubicBezTo>
                  <a:lnTo>
                    <a:pt x="48" y="2561"/>
                  </a:lnTo>
                  <a:cubicBezTo>
                    <a:pt x="17" y="2613"/>
                    <a:pt x="1" y="2672"/>
                    <a:pt x="1" y="2732"/>
                  </a:cubicBezTo>
                  <a:lnTo>
                    <a:pt x="1" y="12300"/>
                  </a:lnTo>
                  <a:cubicBezTo>
                    <a:pt x="1" y="12483"/>
                    <a:pt x="151" y="12632"/>
                    <a:pt x="334" y="12632"/>
                  </a:cubicBezTo>
                  <a:lnTo>
                    <a:pt x="2446" y="12632"/>
                  </a:lnTo>
                  <a:cubicBezTo>
                    <a:pt x="2563" y="12632"/>
                    <a:pt x="2669" y="12694"/>
                    <a:pt x="2730" y="12792"/>
                  </a:cubicBezTo>
                  <a:lnTo>
                    <a:pt x="3816" y="14571"/>
                  </a:lnTo>
                  <a:cubicBezTo>
                    <a:pt x="3875" y="14670"/>
                    <a:pt x="3983" y="14730"/>
                    <a:pt x="4099" y="14730"/>
                  </a:cubicBezTo>
                  <a:lnTo>
                    <a:pt x="5370" y="14730"/>
                  </a:lnTo>
                  <a:cubicBezTo>
                    <a:pt x="5486" y="14730"/>
                    <a:pt x="5593" y="14671"/>
                    <a:pt x="5653" y="14573"/>
                  </a:cubicBezTo>
                  <a:lnTo>
                    <a:pt x="6759" y="12791"/>
                  </a:lnTo>
                  <a:cubicBezTo>
                    <a:pt x="6820" y="12694"/>
                    <a:pt x="6926" y="12635"/>
                    <a:pt x="7042" y="12635"/>
                  </a:cubicBezTo>
                  <a:lnTo>
                    <a:pt x="10909" y="12635"/>
                  </a:lnTo>
                  <a:cubicBezTo>
                    <a:pt x="10998" y="12635"/>
                    <a:pt x="11082" y="12599"/>
                    <a:pt x="11144" y="12536"/>
                  </a:cubicBezTo>
                  <a:lnTo>
                    <a:pt x="15158" y="8522"/>
                  </a:lnTo>
                  <a:cubicBezTo>
                    <a:pt x="15221" y="8461"/>
                    <a:pt x="15256" y="8377"/>
                    <a:pt x="15256" y="8288"/>
                  </a:cubicBezTo>
                  <a:lnTo>
                    <a:pt x="15256" y="333"/>
                  </a:lnTo>
                  <a:cubicBezTo>
                    <a:pt x="15256" y="150"/>
                    <a:pt x="15107" y="1"/>
                    <a:pt x="14923" y="1"/>
                  </a:cubicBezTo>
                  <a:close/>
                </a:path>
              </a:pathLst>
            </a:custGeom>
            <a:solidFill>
              <a:srgbClr val="4C487D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60"/>
            <p:cNvSpPr/>
            <p:nvPr/>
          </p:nvSpPr>
          <p:spPr>
            <a:xfrm>
              <a:off x="7008621" y="153456"/>
              <a:ext cx="276500" cy="232250"/>
            </a:xfrm>
            <a:custGeom>
              <a:avLst/>
              <a:gdLst/>
              <a:ahLst/>
              <a:cxnLst/>
              <a:rect l="l" t="t" r="r" b="b"/>
              <a:pathLst>
                <a:path w="11060" h="9290" extrusionOk="0">
                  <a:moveTo>
                    <a:pt x="190" y="0"/>
                  </a:moveTo>
                  <a:cubicBezTo>
                    <a:pt x="84" y="0"/>
                    <a:pt x="0" y="84"/>
                    <a:pt x="0" y="190"/>
                  </a:cubicBezTo>
                  <a:lnTo>
                    <a:pt x="0" y="7724"/>
                  </a:lnTo>
                  <a:cubicBezTo>
                    <a:pt x="0" y="7829"/>
                    <a:pt x="84" y="7913"/>
                    <a:pt x="190" y="7913"/>
                  </a:cubicBezTo>
                  <a:lnTo>
                    <a:pt x="1118" y="7913"/>
                  </a:lnTo>
                  <a:cubicBezTo>
                    <a:pt x="1185" y="7913"/>
                    <a:pt x="1248" y="7950"/>
                    <a:pt x="1279" y="8012"/>
                  </a:cubicBezTo>
                  <a:lnTo>
                    <a:pt x="1955" y="9193"/>
                  </a:lnTo>
                  <a:cubicBezTo>
                    <a:pt x="1992" y="9257"/>
                    <a:pt x="2057" y="9289"/>
                    <a:pt x="2121" y="9289"/>
                  </a:cubicBezTo>
                  <a:cubicBezTo>
                    <a:pt x="2185" y="9289"/>
                    <a:pt x="2249" y="9257"/>
                    <a:pt x="2285" y="9193"/>
                  </a:cubicBezTo>
                  <a:lnTo>
                    <a:pt x="2961" y="8012"/>
                  </a:lnTo>
                  <a:cubicBezTo>
                    <a:pt x="2996" y="7952"/>
                    <a:pt x="3059" y="7916"/>
                    <a:pt x="3126" y="7916"/>
                  </a:cubicBezTo>
                  <a:lnTo>
                    <a:pt x="7820" y="7916"/>
                  </a:lnTo>
                  <a:cubicBezTo>
                    <a:pt x="7869" y="7916"/>
                    <a:pt x="7919" y="7894"/>
                    <a:pt x="7955" y="7859"/>
                  </a:cubicBezTo>
                  <a:lnTo>
                    <a:pt x="11004" y="4810"/>
                  </a:lnTo>
                  <a:cubicBezTo>
                    <a:pt x="11040" y="4774"/>
                    <a:pt x="11059" y="4726"/>
                    <a:pt x="11059" y="4675"/>
                  </a:cubicBezTo>
                  <a:lnTo>
                    <a:pt x="11059" y="190"/>
                  </a:lnTo>
                  <a:cubicBezTo>
                    <a:pt x="11059" y="84"/>
                    <a:pt x="10975" y="0"/>
                    <a:pt x="108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60"/>
            <p:cNvSpPr/>
            <p:nvPr/>
          </p:nvSpPr>
          <p:spPr>
            <a:xfrm>
              <a:off x="7074121" y="205831"/>
              <a:ext cx="40675" cy="80000"/>
            </a:xfrm>
            <a:custGeom>
              <a:avLst/>
              <a:gdLst/>
              <a:ahLst/>
              <a:cxnLst/>
              <a:rect l="l" t="t" r="r" b="b"/>
              <a:pathLst>
                <a:path w="1627" h="3200" extrusionOk="0">
                  <a:moveTo>
                    <a:pt x="167" y="1"/>
                  </a:moveTo>
                  <a:cubicBezTo>
                    <a:pt x="74" y="1"/>
                    <a:pt x="0" y="76"/>
                    <a:pt x="0" y="168"/>
                  </a:cubicBezTo>
                  <a:lnTo>
                    <a:pt x="0" y="3032"/>
                  </a:lnTo>
                  <a:cubicBezTo>
                    <a:pt x="0" y="3123"/>
                    <a:pt x="75" y="3199"/>
                    <a:pt x="167" y="3199"/>
                  </a:cubicBezTo>
                  <a:lnTo>
                    <a:pt x="1459" y="3199"/>
                  </a:lnTo>
                  <a:cubicBezTo>
                    <a:pt x="1553" y="3199"/>
                    <a:pt x="1626" y="3123"/>
                    <a:pt x="1626" y="3032"/>
                  </a:cubicBezTo>
                  <a:lnTo>
                    <a:pt x="1626" y="168"/>
                  </a:lnTo>
                  <a:cubicBezTo>
                    <a:pt x="1626" y="74"/>
                    <a:pt x="1552" y="1"/>
                    <a:pt x="1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60"/>
            <p:cNvSpPr/>
            <p:nvPr/>
          </p:nvSpPr>
          <p:spPr>
            <a:xfrm>
              <a:off x="7165821" y="205831"/>
              <a:ext cx="40700" cy="80000"/>
            </a:xfrm>
            <a:custGeom>
              <a:avLst/>
              <a:gdLst/>
              <a:ahLst/>
              <a:cxnLst/>
              <a:rect l="l" t="t" r="r" b="b"/>
              <a:pathLst>
                <a:path w="1628" h="3200" extrusionOk="0">
                  <a:moveTo>
                    <a:pt x="169" y="1"/>
                  </a:moveTo>
                  <a:cubicBezTo>
                    <a:pt x="75" y="1"/>
                    <a:pt x="1" y="76"/>
                    <a:pt x="1" y="168"/>
                  </a:cubicBezTo>
                  <a:lnTo>
                    <a:pt x="1" y="3032"/>
                  </a:lnTo>
                  <a:cubicBezTo>
                    <a:pt x="1" y="3123"/>
                    <a:pt x="76" y="3199"/>
                    <a:pt x="169" y="3199"/>
                  </a:cubicBezTo>
                  <a:lnTo>
                    <a:pt x="1461" y="3199"/>
                  </a:lnTo>
                  <a:cubicBezTo>
                    <a:pt x="1553" y="3199"/>
                    <a:pt x="1628" y="3123"/>
                    <a:pt x="1628" y="3032"/>
                  </a:cubicBezTo>
                  <a:lnTo>
                    <a:pt x="1628" y="168"/>
                  </a:lnTo>
                  <a:cubicBezTo>
                    <a:pt x="1628" y="74"/>
                    <a:pt x="1552" y="1"/>
                    <a:pt x="14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0" name="Google Shape;5730;p60"/>
          <p:cNvGrpSpPr/>
          <p:nvPr/>
        </p:nvGrpSpPr>
        <p:grpSpPr>
          <a:xfrm>
            <a:off x="1682391" y="2871263"/>
            <a:ext cx="373209" cy="373178"/>
            <a:chOff x="3590302" y="3342931"/>
            <a:chExt cx="602825" cy="602775"/>
          </a:xfrm>
        </p:grpSpPr>
        <p:sp>
          <p:nvSpPr>
            <p:cNvPr id="5731" name="Google Shape;5731;p60"/>
            <p:cNvSpPr/>
            <p:nvPr/>
          </p:nvSpPr>
          <p:spPr>
            <a:xfrm>
              <a:off x="3590302" y="3342931"/>
              <a:ext cx="602825" cy="602775"/>
            </a:xfrm>
            <a:custGeom>
              <a:avLst/>
              <a:gdLst/>
              <a:ahLst/>
              <a:cxnLst/>
              <a:rect l="l" t="t" r="r" b="b"/>
              <a:pathLst>
                <a:path w="24113" h="24111" extrusionOk="0">
                  <a:moveTo>
                    <a:pt x="12056" y="0"/>
                  </a:moveTo>
                  <a:cubicBezTo>
                    <a:pt x="8859" y="0"/>
                    <a:pt x="5793" y="1270"/>
                    <a:pt x="3532" y="3531"/>
                  </a:cubicBezTo>
                  <a:cubicBezTo>
                    <a:pt x="1271" y="5792"/>
                    <a:pt x="1" y="8858"/>
                    <a:pt x="1" y="12055"/>
                  </a:cubicBezTo>
                  <a:cubicBezTo>
                    <a:pt x="1" y="15252"/>
                    <a:pt x="1271" y="18319"/>
                    <a:pt x="3532" y="20579"/>
                  </a:cubicBezTo>
                  <a:cubicBezTo>
                    <a:pt x="5793" y="22841"/>
                    <a:pt x="8859" y="24110"/>
                    <a:pt x="12056" y="24110"/>
                  </a:cubicBezTo>
                  <a:cubicBezTo>
                    <a:pt x="15254" y="24110"/>
                    <a:pt x="18320" y="22841"/>
                    <a:pt x="20581" y="20579"/>
                  </a:cubicBezTo>
                  <a:cubicBezTo>
                    <a:pt x="22842" y="18319"/>
                    <a:pt x="24112" y="15252"/>
                    <a:pt x="24112" y="12055"/>
                  </a:cubicBezTo>
                  <a:cubicBezTo>
                    <a:pt x="24112" y="8858"/>
                    <a:pt x="22842" y="5792"/>
                    <a:pt x="20581" y="3531"/>
                  </a:cubicBezTo>
                  <a:cubicBezTo>
                    <a:pt x="18320" y="1270"/>
                    <a:pt x="15254" y="0"/>
                    <a:pt x="120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60"/>
            <p:cNvSpPr/>
            <p:nvPr/>
          </p:nvSpPr>
          <p:spPr>
            <a:xfrm>
              <a:off x="3852402" y="3342931"/>
              <a:ext cx="340725" cy="602775"/>
            </a:xfrm>
            <a:custGeom>
              <a:avLst/>
              <a:gdLst/>
              <a:ahLst/>
              <a:cxnLst/>
              <a:rect l="l" t="t" r="r" b="b"/>
              <a:pathLst>
                <a:path w="13629" h="24111" extrusionOk="0">
                  <a:moveTo>
                    <a:pt x="1573" y="0"/>
                  </a:moveTo>
                  <a:cubicBezTo>
                    <a:pt x="1040" y="0"/>
                    <a:pt x="514" y="36"/>
                    <a:pt x="1" y="102"/>
                  </a:cubicBezTo>
                  <a:cubicBezTo>
                    <a:pt x="5915" y="873"/>
                    <a:pt x="10484" y="5930"/>
                    <a:pt x="10484" y="12055"/>
                  </a:cubicBezTo>
                  <a:cubicBezTo>
                    <a:pt x="10484" y="18180"/>
                    <a:pt x="5916" y="23239"/>
                    <a:pt x="1" y="24008"/>
                  </a:cubicBezTo>
                  <a:cubicBezTo>
                    <a:pt x="516" y="24075"/>
                    <a:pt x="1040" y="24110"/>
                    <a:pt x="1573" y="24110"/>
                  </a:cubicBezTo>
                  <a:cubicBezTo>
                    <a:pt x="8230" y="24110"/>
                    <a:pt x="13628" y="18713"/>
                    <a:pt x="13628" y="12055"/>
                  </a:cubicBezTo>
                  <a:cubicBezTo>
                    <a:pt x="13628" y="5396"/>
                    <a:pt x="8230" y="0"/>
                    <a:pt x="1573" y="0"/>
                  </a:cubicBezTo>
                  <a:close/>
                </a:path>
              </a:pathLst>
            </a:custGeom>
            <a:solidFill>
              <a:srgbClr val="4C487D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60"/>
            <p:cNvSpPr/>
            <p:nvPr/>
          </p:nvSpPr>
          <p:spPr>
            <a:xfrm>
              <a:off x="3746902" y="3473281"/>
              <a:ext cx="315850" cy="342025"/>
            </a:xfrm>
            <a:custGeom>
              <a:avLst/>
              <a:gdLst/>
              <a:ahLst/>
              <a:cxnLst/>
              <a:rect l="l" t="t" r="r" b="b"/>
              <a:pathLst>
                <a:path w="12634" h="13681" extrusionOk="0">
                  <a:moveTo>
                    <a:pt x="6055" y="2098"/>
                  </a:moveTo>
                  <a:cubicBezTo>
                    <a:pt x="6791" y="2098"/>
                    <a:pt x="7391" y="2697"/>
                    <a:pt x="7391" y="3435"/>
                  </a:cubicBezTo>
                  <a:cubicBezTo>
                    <a:pt x="7391" y="4171"/>
                    <a:pt x="6791" y="4770"/>
                    <a:pt x="6055" y="4770"/>
                  </a:cubicBezTo>
                  <a:lnTo>
                    <a:pt x="3433" y="4770"/>
                  </a:lnTo>
                  <a:cubicBezTo>
                    <a:pt x="2695" y="4770"/>
                    <a:pt x="2096" y="4171"/>
                    <a:pt x="2096" y="3435"/>
                  </a:cubicBezTo>
                  <a:cubicBezTo>
                    <a:pt x="2096" y="2697"/>
                    <a:pt x="2697" y="2098"/>
                    <a:pt x="3433" y="2098"/>
                  </a:cubicBezTo>
                  <a:close/>
                  <a:moveTo>
                    <a:pt x="9200" y="8388"/>
                  </a:moveTo>
                  <a:cubicBezTo>
                    <a:pt x="9937" y="8388"/>
                    <a:pt x="10536" y="8988"/>
                    <a:pt x="10536" y="9724"/>
                  </a:cubicBezTo>
                  <a:cubicBezTo>
                    <a:pt x="10536" y="10462"/>
                    <a:pt x="9937" y="11061"/>
                    <a:pt x="9200" y="11061"/>
                  </a:cubicBezTo>
                  <a:lnTo>
                    <a:pt x="3433" y="11061"/>
                  </a:lnTo>
                  <a:cubicBezTo>
                    <a:pt x="2695" y="11061"/>
                    <a:pt x="2096" y="10462"/>
                    <a:pt x="2096" y="9724"/>
                  </a:cubicBezTo>
                  <a:cubicBezTo>
                    <a:pt x="2096" y="8988"/>
                    <a:pt x="2695" y="8388"/>
                    <a:pt x="3433" y="8388"/>
                  </a:cubicBezTo>
                  <a:close/>
                  <a:moveTo>
                    <a:pt x="2814" y="1"/>
                  </a:moveTo>
                  <a:cubicBezTo>
                    <a:pt x="1260" y="1"/>
                    <a:pt x="1" y="1260"/>
                    <a:pt x="1" y="2814"/>
                  </a:cubicBezTo>
                  <a:lnTo>
                    <a:pt x="1" y="10867"/>
                  </a:lnTo>
                  <a:cubicBezTo>
                    <a:pt x="1" y="12422"/>
                    <a:pt x="1260" y="13680"/>
                    <a:pt x="2814" y="13680"/>
                  </a:cubicBezTo>
                  <a:lnTo>
                    <a:pt x="9820" y="13680"/>
                  </a:lnTo>
                  <a:cubicBezTo>
                    <a:pt x="11374" y="13680"/>
                    <a:pt x="12633" y="12422"/>
                    <a:pt x="12633" y="10867"/>
                  </a:cubicBezTo>
                  <a:lnTo>
                    <a:pt x="12633" y="5883"/>
                  </a:lnTo>
                  <a:cubicBezTo>
                    <a:pt x="12632" y="5530"/>
                    <a:pt x="12344" y="5243"/>
                    <a:pt x="11992" y="5243"/>
                  </a:cubicBezTo>
                  <a:lnTo>
                    <a:pt x="9488" y="5243"/>
                  </a:lnTo>
                  <a:lnTo>
                    <a:pt x="9488" y="2814"/>
                  </a:lnTo>
                  <a:cubicBezTo>
                    <a:pt x="9488" y="1260"/>
                    <a:pt x="8229" y="1"/>
                    <a:pt x="66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4" name="Google Shape;5734;p60"/>
          <p:cNvGrpSpPr/>
          <p:nvPr/>
        </p:nvGrpSpPr>
        <p:grpSpPr>
          <a:xfrm>
            <a:off x="1682358" y="3688363"/>
            <a:ext cx="373193" cy="373178"/>
            <a:chOff x="2929302" y="3342931"/>
            <a:chExt cx="602800" cy="602775"/>
          </a:xfrm>
        </p:grpSpPr>
        <p:sp>
          <p:nvSpPr>
            <p:cNvPr id="5735" name="Google Shape;5735;p60"/>
            <p:cNvSpPr/>
            <p:nvPr/>
          </p:nvSpPr>
          <p:spPr>
            <a:xfrm>
              <a:off x="2929302" y="3342931"/>
              <a:ext cx="602800" cy="602775"/>
            </a:xfrm>
            <a:custGeom>
              <a:avLst/>
              <a:gdLst/>
              <a:ahLst/>
              <a:cxnLst/>
              <a:rect l="l" t="t" r="r" b="b"/>
              <a:pathLst>
                <a:path w="24112" h="24111" extrusionOk="0">
                  <a:moveTo>
                    <a:pt x="12056" y="0"/>
                  </a:moveTo>
                  <a:cubicBezTo>
                    <a:pt x="8859" y="0"/>
                    <a:pt x="5793" y="1270"/>
                    <a:pt x="3531" y="3531"/>
                  </a:cubicBezTo>
                  <a:cubicBezTo>
                    <a:pt x="1271" y="5792"/>
                    <a:pt x="0" y="8858"/>
                    <a:pt x="0" y="12055"/>
                  </a:cubicBezTo>
                  <a:cubicBezTo>
                    <a:pt x="0" y="15252"/>
                    <a:pt x="1271" y="18319"/>
                    <a:pt x="3531" y="20579"/>
                  </a:cubicBezTo>
                  <a:cubicBezTo>
                    <a:pt x="5793" y="22841"/>
                    <a:pt x="8859" y="24110"/>
                    <a:pt x="12056" y="24110"/>
                  </a:cubicBezTo>
                  <a:cubicBezTo>
                    <a:pt x="15254" y="24110"/>
                    <a:pt x="18319" y="22841"/>
                    <a:pt x="20581" y="20579"/>
                  </a:cubicBezTo>
                  <a:cubicBezTo>
                    <a:pt x="22841" y="18319"/>
                    <a:pt x="24112" y="15252"/>
                    <a:pt x="24112" y="12055"/>
                  </a:cubicBezTo>
                  <a:cubicBezTo>
                    <a:pt x="24112" y="8858"/>
                    <a:pt x="22841" y="5792"/>
                    <a:pt x="20581" y="3531"/>
                  </a:cubicBezTo>
                  <a:cubicBezTo>
                    <a:pt x="18319" y="1270"/>
                    <a:pt x="15254" y="0"/>
                    <a:pt x="12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60"/>
            <p:cNvSpPr/>
            <p:nvPr/>
          </p:nvSpPr>
          <p:spPr>
            <a:xfrm>
              <a:off x="3191402" y="3342931"/>
              <a:ext cx="340700" cy="602775"/>
            </a:xfrm>
            <a:custGeom>
              <a:avLst/>
              <a:gdLst/>
              <a:ahLst/>
              <a:cxnLst/>
              <a:rect l="l" t="t" r="r" b="b"/>
              <a:pathLst>
                <a:path w="13628" h="24111" extrusionOk="0">
                  <a:moveTo>
                    <a:pt x="1573" y="0"/>
                  </a:moveTo>
                  <a:cubicBezTo>
                    <a:pt x="1040" y="0"/>
                    <a:pt x="514" y="36"/>
                    <a:pt x="0" y="102"/>
                  </a:cubicBezTo>
                  <a:cubicBezTo>
                    <a:pt x="5915" y="873"/>
                    <a:pt x="10484" y="5930"/>
                    <a:pt x="10484" y="12055"/>
                  </a:cubicBezTo>
                  <a:cubicBezTo>
                    <a:pt x="10484" y="18180"/>
                    <a:pt x="5916" y="23239"/>
                    <a:pt x="0" y="24008"/>
                  </a:cubicBezTo>
                  <a:cubicBezTo>
                    <a:pt x="515" y="24075"/>
                    <a:pt x="1039" y="24110"/>
                    <a:pt x="1572" y="24110"/>
                  </a:cubicBezTo>
                  <a:cubicBezTo>
                    <a:pt x="8230" y="24110"/>
                    <a:pt x="13628" y="18713"/>
                    <a:pt x="13628" y="12055"/>
                  </a:cubicBezTo>
                  <a:cubicBezTo>
                    <a:pt x="13628" y="5396"/>
                    <a:pt x="8230" y="0"/>
                    <a:pt x="1573" y="0"/>
                  </a:cubicBezTo>
                  <a:close/>
                </a:path>
              </a:pathLst>
            </a:custGeom>
            <a:solidFill>
              <a:srgbClr val="4C487D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60"/>
            <p:cNvSpPr/>
            <p:nvPr/>
          </p:nvSpPr>
          <p:spPr>
            <a:xfrm>
              <a:off x="2995027" y="3408631"/>
              <a:ext cx="471375" cy="471350"/>
            </a:xfrm>
            <a:custGeom>
              <a:avLst/>
              <a:gdLst/>
              <a:ahLst/>
              <a:cxnLst/>
              <a:rect l="l" t="t" r="r" b="b"/>
              <a:pathLst>
                <a:path w="18855" h="18854" extrusionOk="0">
                  <a:moveTo>
                    <a:pt x="9427" y="1"/>
                  </a:moveTo>
                  <a:cubicBezTo>
                    <a:pt x="6927" y="1"/>
                    <a:pt x="4529" y="994"/>
                    <a:pt x="2761" y="2762"/>
                  </a:cubicBezTo>
                  <a:cubicBezTo>
                    <a:pt x="994" y="4530"/>
                    <a:pt x="0" y="6928"/>
                    <a:pt x="0" y="9427"/>
                  </a:cubicBezTo>
                  <a:cubicBezTo>
                    <a:pt x="0" y="11927"/>
                    <a:pt x="994" y="14325"/>
                    <a:pt x="2761" y="16092"/>
                  </a:cubicBezTo>
                  <a:cubicBezTo>
                    <a:pt x="4529" y="17860"/>
                    <a:pt x="6927" y="18854"/>
                    <a:pt x="9427" y="18854"/>
                  </a:cubicBezTo>
                  <a:cubicBezTo>
                    <a:pt x="11927" y="18854"/>
                    <a:pt x="14325" y="17860"/>
                    <a:pt x="16093" y="16092"/>
                  </a:cubicBezTo>
                  <a:cubicBezTo>
                    <a:pt x="17861" y="14325"/>
                    <a:pt x="18854" y="11927"/>
                    <a:pt x="18854" y="9427"/>
                  </a:cubicBezTo>
                  <a:cubicBezTo>
                    <a:pt x="18854" y="6928"/>
                    <a:pt x="17861" y="4530"/>
                    <a:pt x="16093" y="2762"/>
                  </a:cubicBezTo>
                  <a:cubicBezTo>
                    <a:pt x="14325" y="994"/>
                    <a:pt x="11927" y="1"/>
                    <a:pt x="94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60"/>
            <p:cNvSpPr/>
            <p:nvPr/>
          </p:nvSpPr>
          <p:spPr>
            <a:xfrm>
              <a:off x="3172152" y="3585781"/>
              <a:ext cx="117050" cy="117000"/>
            </a:xfrm>
            <a:custGeom>
              <a:avLst/>
              <a:gdLst/>
              <a:ahLst/>
              <a:cxnLst/>
              <a:rect l="l" t="t" r="r" b="b"/>
              <a:pathLst>
                <a:path w="4682" h="4680" extrusionOk="0">
                  <a:moveTo>
                    <a:pt x="2340" y="0"/>
                  </a:moveTo>
                  <a:cubicBezTo>
                    <a:pt x="1050" y="0"/>
                    <a:pt x="1" y="1049"/>
                    <a:pt x="1" y="2340"/>
                  </a:cubicBezTo>
                  <a:cubicBezTo>
                    <a:pt x="1" y="3631"/>
                    <a:pt x="1050" y="4680"/>
                    <a:pt x="2340" y="4680"/>
                  </a:cubicBezTo>
                  <a:cubicBezTo>
                    <a:pt x="3630" y="4680"/>
                    <a:pt x="4679" y="3631"/>
                    <a:pt x="4681" y="2340"/>
                  </a:cubicBezTo>
                  <a:cubicBezTo>
                    <a:pt x="4681" y="1049"/>
                    <a:pt x="3631" y="0"/>
                    <a:pt x="23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60"/>
            <p:cNvSpPr/>
            <p:nvPr/>
          </p:nvSpPr>
          <p:spPr>
            <a:xfrm>
              <a:off x="2994977" y="3497506"/>
              <a:ext cx="296675" cy="381200"/>
            </a:xfrm>
            <a:custGeom>
              <a:avLst/>
              <a:gdLst/>
              <a:ahLst/>
              <a:cxnLst/>
              <a:rect l="l" t="t" r="r" b="b"/>
              <a:pathLst>
                <a:path w="11867" h="15248" extrusionOk="0">
                  <a:moveTo>
                    <a:pt x="2059" y="0"/>
                  </a:moveTo>
                  <a:cubicBezTo>
                    <a:pt x="772" y="1613"/>
                    <a:pt x="1" y="3653"/>
                    <a:pt x="1" y="5872"/>
                  </a:cubicBezTo>
                  <a:cubicBezTo>
                    <a:pt x="1" y="10738"/>
                    <a:pt x="3706" y="14753"/>
                    <a:pt x="8441" y="15248"/>
                  </a:cubicBezTo>
                  <a:lnTo>
                    <a:pt x="11867" y="8780"/>
                  </a:lnTo>
                  <a:lnTo>
                    <a:pt x="11867" y="8780"/>
                  </a:lnTo>
                  <a:cubicBezTo>
                    <a:pt x="11207" y="9336"/>
                    <a:pt x="10356" y="9671"/>
                    <a:pt x="9427" y="9671"/>
                  </a:cubicBezTo>
                  <a:cubicBezTo>
                    <a:pt x="7424" y="9671"/>
                    <a:pt x="5779" y="8110"/>
                    <a:pt x="5641" y="6142"/>
                  </a:cubicBezTo>
                  <a:lnTo>
                    <a:pt x="20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60"/>
            <p:cNvSpPr/>
            <p:nvPr/>
          </p:nvSpPr>
          <p:spPr>
            <a:xfrm>
              <a:off x="3045477" y="3408681"/>
              <a:ext cx="402475" cy="242600"/>
            </a:xfrm>
            <a:custGeom>
              <a:avLst/>
              <a:gdLst/>
              <a:ahLst/>
              <a:cxnLst/>
              <a:rect l="l" t="t" r="r" b="b"/>
              <a:pathLst>
                <a:path w="16099" h="9704" extrusionOk="0">
                  <a:moveTo>
                    <a:pt x="7405" y="0"/>
                  </a:moveTo>
                  <a:cubicBezTo>
                    <a:pt x="4405" y="0"/>
                    <a:pt x="1729" y="1409"/>
                    <a:pt x="1" y="3600"/>
                  </a:cubicBezTo>
                  <a:lnTo>
                    <a:pt x="3618" y="9704"/>
                  </a:lnTo>
                  <a:cubicBezTo>
                    <a:pt x="3612" y="9610"/>
                    <a:pt x="3609" y="9519"/>
                    <a:pt x="3609" y="9425"/>
                  </a:cubicBezTo>
                  <a:cubicBezTo>
                    <a:pt x="3609" y="7331"/>
                    <a:pt x="5312" y="5628"/>
                    <a:pt x="7406" y="5628"/>
                  </a:cubicBezTo>
                  <a:cubicBezTo>
                    <a:pt x="7779" y="5628"/>
                    <a:pt x="8139" y="5682"/>
                    <a:pt x="8479" y="5783"/>
                  </a:cubicBezTo>
                  <a:lnTo>
                    <a:pt x="16098" y="5783"/>
                  </a:lnTo>
                  <a:cubicBezTo>
                    <a:pt x="14672" y="2389"/>
                    <a:pt x="11312" y="0"/>
                    <a:pt x="74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60"/>
            <p:cNvSpPr/>
            <p:nvPr/>
          </p:nvSpPr>
          <p:spPr>
            <a:xfrm>
              <a:off x="3204527" y="3551906"/>
              <a:ext cx="261775" cy="328025"/>
            </a:xfrm>
            <a:custGeom>
              <a:avLst/>
              <a:gdLst/>
              <a:ahLst/>
              <a:cxnLst/>
              <a:rect l="l" t="t" r="r" b="b"/>
              <a:pathLst>
                <a:path w="10471" h="13121" extrusionOk="0">
                  <a:moveTo>
                    <a:pt x="9716" y="1"/>
                  </a:moveTo>
                  <a:lnTo>
                    <a:pt x="2156" y="53"/>
                  </a:lnTo>
                  <a:lnTo>
                    <a:pt x="2184" y="72"/>
                  </a:lnTo>
                  <a:cubicBezTo>
                    <a:pt x="3724" y="557"/>
                    <a:pt x="4843" y="1997"/>
                    <a:pt x="4843" y="3695"/>
                  </a:cubicBezTo>
                  <a:cubicBezTo>
                    <a:pt x="4843" y="4864"/>
                    <a:pt x="4311" y="5912"/>
                    <a:pt x="3476" y="6609"/>
                  </a:cubicBezTo>
                  <a:lnTo>
                    <a:pt x="1" y="13062"/>
                  </a:lnTo>
                  <a:cubicBezTo>
                    <a:pt x="342" y="13101"/>
                    <a:pt x="690" y="13120"/>
                    <a:pt x="1043" y="13120"/>
                  </a:cubicBezTo>
                  <a:cubicBezTo>
                    <a:pt x="6241" y="13120"/>
                    <a:pt x="10469" y="8891"/>
                    <a:pt x="10469" y="3694"/>
                  </a:cubicBezTo>
                  <a:cubicBezTo>
                    <a:pt x="10471" y="2385"/>
                    <a:pt x="10202" y="1136"/>
                    <a:pt x="97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2" name="Google Shape;5742;p60"/>
          <p:cNvGrpSpPr/>
          <p:nvPr/>
        </p:nvGrpSpPr>
        <p:grpSpPr>
          <a:xfrm>
            <a:off x="7558660" y="540001"/>
            <a:ext cx="865329" cy="100122"/>
            <a:chOff x="14860260" y="4105426"/>
            <a:chExt cx="865329" cy="100122"/>
          </a:xfrm>
        </p:grpSpPr>
        <p:sp>
          <p:nvSpPr>
            <p:cNvPr id="5743" name="Google Shape;5743;p60"/>
            <p:cNvSpPr/>
            <p:nvPr/>
          </p:nvSpPr>
          <p:spPr>
            <a:xfrm rot="5400000">
              <a:off x="15179772" y="3798345"/>
              <a:ext cx="87691" cy="72671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60"/>
            <p:cNvSpPr/>
            <p:nvPr/>
          </p:nvSpPr>
          <p:spPr>
            <a:xfrm rot="5400000">
              <a:off x="15632597" y="4109227"/>
              <a:ext cx="96793" cy="89192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/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describe the topic of the section here</a:t>
            </a:r>
            <a:endParaRPr dirty="0"/>
          </a:p>
        </p:txBody>
      </p:sp>
      <p:grpSp>
        <p:nvGrpSpPr>
          <p:cNvPr id="606" name="Google Shape;606;p34"/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607" name="Google Shape;607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4"/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/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4"/>
          <p:cNvGrpSpPr/>
          <p:nvPr/>
        </p:nvGrpSpPr>
        <p:grpSpPr>
          <a:xfrm rot="10800000" flipH="1">
            <a:off x="8359374" y="3958961"/>
            <a:ext cx="64625" cy="644529"/>
            <a:chOff x="14673982" y="2858851"/>
            <a:chExt cx="73781" cy="735848"/>
          </a:xfrm>
        </p:grpSpPr>
        <p:sp>
          <p:nvSpPr>
            <p:cNvPr id="616" name="Google Shape;616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21FE0B2-1D37-9C14-EEB8-5584E03164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500"/>
          <a:stretch/>
        </p:blipFill>
        <p:spPr>
          <a:xfrm>
            <a:off x="585240" y="-290909"/>
            <a:ext cx="9107303" cy="48297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9CC37A0-F25B-F8C6-0DBA-588BEA1DD633}"/>
              </a:ext>
            </a:extLst>
          </p:cNvPr>
          <p:cNvSpPr txBox="1"/>
          <p:nvPr/>
        </p:nvSpPr>
        <p:spPr>
          <a:xfrm>
            <a:off x="2502155" y="2986162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one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D4E24A-26DC-37E4-18B3-3CD7F4CEC65A}"/>
              </a:ext>
            </a:extLst>
          </p:cNvPr>
          <p:cNvSpPr txBox="1"/>
          <p:nvPr/>
        </p:nvSpPr>
        <p:spPr>
          <a:xfrm>
            <a:off x="2530037" y="3686201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two</a:t>
            </a:r>
          </a:p>
        </p:txBody>
      </p:sp>
    </p:spTree>
    <p:extLst>
      <p:ext uri="{BB962C8B-B14F-4D97-AF65-F5344CB8AC3E}">
        <p14:creationId xmlns:p14="http://schemas.microsoft.com/office/powerpoint/2010/main" val="1343626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/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describe the topic of the section here</a:t>
            </a:r>
            <a:endParaRPr dirty="0"/>
          </a:p>
        </p:txBody>
      </p:sp>
      <p:grpSp>
        <p:nvGrpSpPr>
          <p:cNvPr id="606" name="Google Shape;606;p34"/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607" name="Google Shape;607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4"/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/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4"/>
          <p:cNvGrpSpPr/>
          <p:nvPr/>
        </p:nvGrpSpPr>
        <p:grpSpPr>
          <a:xfrm rot="10800000" flipH="1">
            <a:off x="8359374" y="3958961"/>
            <a:ext cx="64625" cy="644529"/>
            <a:chOff x="14673982" y="2858851"/>
            <a:chExt cx="73781" cy="735848"/>
          </a:xfrm>
        </p:grpSpPr>
        <p:sp>
          <p:nvSpPr>
            <p:cNvPr id="616" name="Google Shape;616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AF5C9FB-BF79-4253-8FA4-EF4070D3712B}"/>
              </a:ext>
            </a:extLst>
          </p:cNvPr>
          <p:cNvGrpSpPr/>
          <p:nvPr/>
        </p:nvGrpSpPr>
        <p:grpSpPr>
          <a:xfrm>
            <a:off x="3407840" y="1472666"/>
            <a:ext cx="6146781" cy="5940088"/>
            <a:chOff x="4504063" y="2646415"/>
            <a:chExt cx="1266671" cy="2180066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8B9A178-95A5-41E0-8204-1B3E38717539}"/>
                </a:ext>
              </a:extLst>
            </p:cNvPr>
            <p:cNvGrpSpPr/>
            <p:nvPr/>
          </p:nvGrpSpPr>
          <p:grpSpPr>
            <a:xfrm>
              <a:off x="4504063" y="2802690"/>
              <a:ext cx="1006549" cy="673395"/>
              <a:chOff x="6932428" y="2799907"/>
              <a:chExt cx="1415744" cy="630864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D6784E0F-A417-4C68-818B-76DC11B99BAC}"/>
                  </a:ext>
                </a:extLst>
              </p:cNvPr>
              <p:cNvCxnSpPr/>
              <p:nvPr/>
            </p:nvCxnSpPr>
            <p:spPr>
              <a:xfrm>
                <a:off x="6932428" y="2799907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5E842A1B-A5D8-471F-866D-162EAC383BA4}"/>
                  </a:ext>
                </a:extLst>
              </p:cNvPr>
              <p:cNvCxnSpPr/>
              <p:nvPr/>
            </p:nvCxnSpPr>
            <p:spPr>
              <a:xfrm>
                <a:off x="6932428" y="3430771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FCC2D0C2-0DDF-482A-9E3D-7650467533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2428" y="3115340"/>
                <a:ext cx="1415744" cy="0"/>
              </a:xfrm>
              <a:prstGeom prst="line">
                <a:avLst/>
              </a:prstGeom>
              <a:ln w="12700">
                <a:solidFill>
                  <a:schemeClr val="accent5">
                    <a:lumMod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ED46204-67D1-4CDD-B901-0CA1A22EA07B}"/>
                </a:ext>
              </a:extLst>
            </p:cNvPr>
            <p:cNvSpPr txBox="1"/>
            <p:nvPr/>
          </p:nvSpPr>
          <p:spPr>
            <a:xfrm>
              <a:off x="4537955" y="2646415"/>
              <a:ext cx="1232779" cy="218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0" dirty="0">
                  <a:latin typeface="Print Bold" panose="02000000000000000000" pitchFamily="2" charset="0"/>
                </a:rPr>
                <a:t>three</a:t>
              </a:r>
            </a:p>
          </p:txBody>
        </p:sp>
      </p:grpSp>
      <p:grpSp>
        <p:nvGrpSpPr>
          <p:cNvPr id="101" name="Google Shape;651;p34">
            <a:extLst>
              <a:ext uri="{FF2B5EF4-FFF2-40B4-BE49-F238E27FC236}">
                <a16:creationId xmlns:a16="http://schemas.microsoft.com/office/drawing/2014/main" id="{39603630-CB73-4DA1-93C6-397765662CC2}"/>
              </a:ext>
            </a:extLst>
          </p:cNvPr>
          <p:cNvGrpSpPr/>
          <p:nvPr/>
        </p:nvGrpSpPr>
        <p:grpSpPr>
          <a:xfrm rot="10578731">
            <a:off x="4173697" y="1002582"/>
            <a:ext cx="644507" cy="952054"/>
            <a:chOff x="3180240" y="1002034"/>
            <a:chExt cx="644507" cy="952054"/>
          </a:xfrm>
        </p:grpSpPr>
        <p:sp>
          <p:nvSpPr>
            <p:cNvPr id="102" name="Google Shape;652;p34">
              <a:extLst>
                <a:ext uri="{FF2B5EF4-FFF2-40B4-BE49-F238E27FC236}">
                  <a16:creationId xmlns:a16="http://schemas.microsoft.com/office/drawing/2014/main" id="{2885690C-C298-423E-9171-855C177CCD0F}"/>
                </a:ext>
              </a:extLst>
            </p:cNvPr>
            <p:cNvSpPr/>
            <p:nvPr/>
          </p:nvSpPr>
          <p:spPr>
            <a:xfrm rot="-9550392">
              <a:off x="3618104" y="1025020"/>
              <a:ext cx="171460" cy="229416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53;p34">
              <a:extLst>
                <a:ext uri="{FF2B5EF4-FFF2-40B4-BE49-F238E27FC236}">
                  <a16:creationId xmlns:a16="http://schemas.microsoft.com/office/drawing/2014/main" id="{0EE9F9BA-CDD1-45C9-A2F2-2FB16B6B63FD}"/>
                </a:ext>
              </a:extLst>
            </p:cNvPr>
            <p:cNvSpPr/>
            <p:nvPr/>
          </p:nvSpPr>
          <p:spPr>
            <a:xfrm rot="-9550392">
              <a:off x="3352244" y="1124777"/>
              <a:ext cx="292375" cy="769908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54;p34">
              <a:extLst>
                <a:ext uri="{FF2B5EF4-FFF2-40B4-BE49-F238E27FC236}">
                  <a16:creationId xmlns:a16="http://schemas.microsoft.com/office/drawing/2014/main" id="{327F2890-47A5-4294-9A16-2929EB763DA9}"/>
                </a:ext>
              </a:extLst>
            </p:cNvPr>
            <p:cNvSpPr/>
            <p:nvPr/>
          </p:nvSpPr>
          <p:spPr>
            <a:xfrm rot="-9550392">
              <a:off x="3708177" y="1036830"/>
              <a:ext cx="81660" cy="77022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55;p34">
              <a:extLst>
                <a:ext uri="{FF2B5EF4-FFF2-40B4-BE49-F238E27FC236}">
                  <a16:creationId xmlns:a16="http://schemas.microsoft.com/office/drawing/2014/main" id="{6A4B179B-2636-474C-81B7-DDB2317482B5}"/>
                </a:ext>
              </a:extLst>
            </p:cNvPr>
            <p:cNvSpPr/>
            <p:nvPr/>
          </p:nvSpPr>
          <p:spPr>
            <a:xfrm rot="-9550392">
              <a:off x="3189937" y="1837761"/>
              <a:ext cx="178770" cy="87402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56;p34">
              <a:extLst>
                <a:ext uri="{FF2B5EF4-FFF2-40B4-BE49-F238E27FC236}">
                  <a16:creationId xmlns:a16="http://schemas.microsoft.com/office/drawing/2014/main" id="{59274475-CA29-4456-8CF4-BCD531BE089F}"/>
                </a:ext>
              </a:extLst>
            </p:cNvPr>
            <p:cNvSpPr/>
            <p:nvPr/>
          </p:nvSpPr>
          <p:spPr>
            <a:xfrm rot="-9550392">
              <a:off x="3208839" y="1785021"/>
              <a:ext cx="202566" cy="91036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57;p34">
              <a:extLst>
                <a:ext uri="{FF2B5EF4-FFF2-40B4-BE49-F238E27FC236}">
                  <a16:creationId xmlns:a16="http://schemas.microsoft.com/office/drawing/2014/main" id="{00A928A9-747C-4C17-8B7B-DDE6F1615151}"/>
                </a:ext>
              </a:extLst>
            </p:cNvPr>
            <p:cNvSpPr/>
            <p:nvPr/>
          </p:nvSpPr>
          <p:spPr>
            <a:xfrm rot="-9550392">
              <a:off x="3237015" y="1833172"/>
              <a:ext cx="146196" cy="34325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58;p34">
              <a:extLst>
                <a:ext uri="{FF2B5EF4-FFF2-40B4-BE49-F238E27FC236}">
                  <a16:creationId xmlns:a16="http://schemas.microsoft.com/office/drawing/2014/main" id="{1A0F83DC-B7B7-4B83-8D2A-C7F9C3A1EA2A}"/>
                </a:ext>
              </a:extLst>
            </p:cNvPr>
            <p:cNvSpPr/>
            <p:nvPr/>
          </p:nvSpPr>
          <p:spPr>
            <a:xfrm rot="-9550392">
              <a:off x="3233643" y="1797051"/>
              <a:ext cx="146179" cy="34317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59;p34">
              <a:extLst>
                <a:ext uri="{FF2B5EF4-FFF2-40B4-BE49-F238E27FC236}">
                  <a16:creationId xmlns:a16="http://schemas.microsoft.com/office/drawing/2014/main" id="{56D2DDE3-8DD6-4557-917E-E7732BEC0E9D}"/>
                </a:ext>
              </a:extLst>
            </p:cNvPr>
            <p:cNvSpPr/>
            <p:nvPr/>
          </p:nvSpPr>
          <p:spPr>
            <a:xfrm rot="-9550392">
              <a:off x="3469194" y="1172228"/>
              <a:ext cx="123370" cy="681361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60;p34">
              <a:extLst>
                <a:ext uri="{FF2B5EF4-FFF2-40B4-BE49-F238E27FC236}">
                  <a16:creationId xmlns:a16="http://schemas.microsoft.com/office/drawing/2014/main" id="{3B48B497-F32D-44B2-8630-2404EEFA5AEC}"/>
                </a:ext>
              </a:extLst>
            </p:cNvPr>
            <p:cNvSpPr/>
            <p:nvPr/>
          </p:nvSpPr>
          <p:spPr>
            <a:xfrm rot="-9550392">
              <a:off x="3417392" y="1141834"/>
              <a:ext cx="123370" cy="681345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61;p34">
              <a:extLst>
                <a:ext uri="{FF2B5EF4-FFF2-40B4-BE49-F238E27FC236}">
                  <a16:creationId xmlns:a16="http://schemas.microsoft.com/office/drawing/2014/main" id="{C6733AF1-980F-4249-A405-BF7A1D4BFD07}"/>
                </a:ext>
              </a:extLst>
            </p:cNvPr>
            <p:cNvSpPr/>
            <p:nvPr/>
          </p:nvSpPr>
          <p:spPr>
            <a:xfrm rot="-9550392">
              <a:off x="3540548" y="1213687"/>
              <a:ext cx="44614" cy="151580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62;p34">
              <a:extLst>
                <a:ext uri="{FF2B5EF4-FFF2-40B4-BE49-F238E27FC236}">
                  <a16:creationId xmlns:a16="http://schemas.microsoft.com/office/drawing/2014/main" id="{C45A8302-1250-4A1E-8C71-3AAABCFADDE2}"/>
                </a:ext>
              </a:extLst>
            </p:cNvPr>
            <p:cNvSpPr/>
            <p:nvPr/>
          </p:nvSpPr>
          <p:spPr>
            <a:xfrm rot="-9550392">
              <a:off x="3502686" y="1363468"/>
              <a:ext cx="21423" cy="18917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853;p38">
            <a:extLst>
              <a:ext uri="{FF2B5EF4-FFF2-40B4-BE49-F238E27FC236}">
                <a16:creationId xmlns:a16="http://schemas.microsoft.com/office/drawing/2014/main" id="{91F50AF6-C753-4F42-AB58-D429011AFD5A}"/>
              </a:ext>
            </a:extLst>
          </p:cNvPr>
          <p:cNvGrpSpPr/>
          <p:nvPr/>
        </p:nvGrpSpPr>
        <p:grpSpPr>
          <a:xfrm>
            <a:off x="991999" y="1284005"/>
            <a:ext cx="1502776" cy="2674956"/>
            <a:chOff x="3539325" y="1588838"/>
            <a:chExt cx="394450" cy="702125"/>
          </a:xfrm>
        </p:grpSpPr>
        <p:sp>
          <p:nvSpPr>
            <p:cNvPr id="48" name="Google Shape;854;p38">
              <a:extLst>
                <a:ext uri="{FF2B5EF4-FFF2-40B4-BE49-F238E27FC236}">
                  <a16:creationId xmlns:a16="http://schemas.microsoft.com/office/drawing/2014/main" id="{DF35BFC6-32F0-4E05-80CD-551E0359AEB3}"/>
                </a:ext>
              </a:extLst>
            </p:cNvPr>
            <p:cNvSpPr/>
            <p:nvPr/>
          </p:nvSpPr>
          <p:spPr>
            <a:xfrm>
              <a:off x="3742525" y="1679313"/>
              <a:ext cx="191250" cy="611475"/>
            </a:xfrm>
            <a:custGeom>
              <a:avLst/>
              <a:gdLst/>
              <a:ahLst/>
              <a:cxnLst/>
              <a:rect l="l" t="t" r="r" b="b"/>
              <a:pathLst>
                <a:path w="7650" h="24459" extrusionOk="0">
                  <a:moveTo>
                    <a:pt x="1" y="0"/>
                  </a:moveTo>
                  <a:lnTo>
                    <a:pt x="74" y="5668"/>
                  </a:lnTo>
                  <a:cubicBezTo>
                    <a:pt x="82" y="5668"/>
                    <a:pt x="91" y="5667"/>
                    <a:pt x="99" y="5667"/>
                  </a:cubicBezTo>
                  <a:cubicBezTo>
                    <a:pt x="1411" y="5667"/>
                    <a:pt x="2256" y="7011"/>
                    <a:pt x="1778" y="8198"/>
                  </a:cubicBezTo>
                  <a:lnTo>
                    <a:pt x="159" y="12229"/>
                  </a:lnTo>
                  <a:lnTo>
                    <a:pt x="1788" y="16349"/>
                  </a:lnTo>
                  <a:cubicBezTo>
                    <a:pt x="2234" y="17480"/>
                    <a:pt x="1486" y="18769"/>
                    <a:pt x="245" y="18863"/>
                  </a:cubicBezTo>
                  <a:lnTo>
                    <a:pt x="317" y="24459"/>
                  </a:lnTo>
                  <a:cubicBezTo>
                    <a:pt x="4384" y="24292"/>
                    <a:pt x="7642" y="20931"/>
                    <a:pt x="7642" y="16820"/>
                  </a:cubicBezTo>
                  <a:cubicBezTo>
                    <a:pt x="7642" y="15103"/>
                    <a:pt x="7073" y="13516"/>
                    <a:pt x="6112" y="12237"/>
                  </a:cubicBezTo>
                  <a:cubicBezTo>
                    <a:pt x="7076" y="10956"/>
                    <a:pt x="7649" y="9366"/>
                    <a:pt x="7649" y="7645"/>
                  </a:cubicBezTo>
                  <a:cubicBezTo>
                    <a:pt x="7649" y="5879"/>
                    <a:pt x="7047" y="4250"/>
                    <a:pt x="6036" y="2956"/>
                  </a:cubicBezTo>
                  <a:cubicBezTo>
                    <a:pt x="4636" y="1158"/>
                    <a:pt x="245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5;p38">
              <a:extLst>
                <a:ext uri="{FF2B5EF4-FFF2-40B4-BE49-F238E27FC236}">
                  <a16:creationId xmlns:a16="http://schemas.microsoft.com/office/drawing/2014/main" id="{DBB63062-05C0-4743-BD9D-7907EB6BCB29}"/>
                </a:ext>
              </a:extLst>
            </p:cNvPr>
            <p:cNvSpPr/>
            <p:nvPr/>
          </p:nvSpPr>
          <p:spPr>
            <a:xfrm>
              <a:off x="3555875" y="1679313"/>
              <a:ext cx="278825" cy="611650"/>
            </a:xfrm>
            <a:custGeom>
              <a:avLst/>
              <a:gdLst/>
              <a:ahLst/>
              <a:cxnLst/>
              <a:rect l="l" t="t" r="r" b="b"/>
              <a:pathLst>
                <a:path w="11153" h="24466" extrusionOk="0">
                  <a:moveTo>
                    <a:pt x="7467" y="0"/>
                  </a:moveTo>
                  <a:cubicBezTo>
                    <a:pt x="5804" y="0"/>
                    <a:pt x="4222" y="524"/>
                    <a:pt x="2892" y="1517"/>
                  </a:cubicBezTo>
                  <a:cubicBezTo>
                    <a:pt x="1538" y="2528"/>
                    <a:pt x="1261" y="4444"/>
                    <a:pt x="2270" y="5797"/>
                  </a:cubicBezTo>
                  <a:cubicBezTo>
                    <a:pt x="2871" y="6602"/>
                    <a:pt x="3792" y="7027"/>
                    <a:pt x="4724" y="7027"/>
                  </a:cubicBezTo>
                  <a:cubicBezTo>
                    <a:pt x="5360" y="7027"/>
                    <a:pt x="6002" y="6829"/>
                    <a:pt x="6550" y="6419"/>
                  </a:cubicBezTo>
                  <a:cubicBezTo>
                    <a:pt x="6736" y="6281"/>
                    <a:pt x="7045" y="6117"/>
                    <a:pt x="7467" y="6117"/>
                  </a:cubicBezTo>
                  <a:cubicBezTo>
                    <a:pt x="8313" y="6117"/>
                    <a:pt x="8999" y="6802"/>
                    <a:pt x="8999" y="7647"/>
                  </a:cubicBezTo>
                  <a:cubicBezTo>
                    <a:pt x="8999" y="8490"/>
                    <a:pt x="8311" y="9176"/>
                    <a:pt x="7467" y="9176"/>
                  </a:cubicBezTo>
                  <a:cubicBezTo>
                    <a:pt x="5776" y="9176"/>
                    <a:pt x="4409" y="10547"/>
                    <a:pt x="4409" y="12234"/>
                  </a:cubicBezTo>
                  <a:cubicBezTo>
                    <a:pt x="4409" y="13922"/>
                    <a:pt x="5779" y="15291"/>
                    <a:pt x="7467" y="15291"/>
                  </a:cubicBezTo>
                  <a:cubicBezTo>
                    <a:pt x="8309" y="15291"/>
                    <a:pt x="8995" y="15977"/>
                    <a:pt x="8995" y="16820"/>
                  </a:cubicBezTo>
                  <a:cubicBezTo>
                    <a:pt x="8995" y="17665"/>
                    <a:pt x="8309" y="18350"/>
                    <a:pt x="7467" y="18350"/>
                  </a:cubicBezTo>
                  <a:cubicBezTo>
                    <a:pt x="6915" y="18350"/>
                    <a:pt x="6420" y="18063"/>
                    <a:pt x="6141" y="17585"/>
                  </a:cubicBezTo>
                  <a:cubicBezTo>
                    <a:pt x="5574" y="16604"/>
                    <a:pt x="4546" y="16056"/>
                    <a:pt x="3491" y="16056"/>
                  </a:cubicBezTo>
                  <a:cubicBezTo>
                    <a:pt x="2972" y="16056"/>
                    <a:pt x="2446" y="16188"/>
                    <a:pt x="1964" y="16467"/>
                  </a:cubicBezTo>
                  <a:cubicBezTo>
                    <a:pt x="502" y="17313"/>
                    <a:pt x="1" y="19183"/>
                    <a:pt x="847" y="20645"/>
                  </a:cubicBezTo>
                  <a:cubicBezTo>
                    <a:pt x="2210" y="23001"/>
                    <a:pt x="4746" y="24466"/>
                    <a:pt x="7467" y="24466"/>
                  </a:cubicBezTo>
                  <a:cubicBezTo>
                    <a:pt x="7572" y="24466"/>
                    <a:pt x="7678" y="24461"/>
                    <a:pt x="7784" y="24459"/>
                  </a:cubicBezTo>
                  <a:cubicBezTo>
                    <a:pt x="11152" y="21078"/>
                    <a:pt x="11151" y="15607"/>
                    <a:pt x="7776" y="12231"/>
                  </a:cubicBezTo>
                  <a:cubicBezTo>
                    <a:pt x="10946" y="8723"/>
                    <a:pt x="10809" y="3345"/>
                    <a:pt x="74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6;p38">
              <a:extLst>
                <a:ext uri="{FF2B5EF4-FFF2-40B4-BE49-F238E27FC236}">
                  <a16:creationId xmlns:a16="http://schemas.microsoft.com/office/drawing/2014/main" id="{4DB48B43-A103-4089-BA8D-D276A6A76098}"/>
                </a:ext>
              </a:extLst>
            </p:cNvPr>
            <p:cNvSpPr/>
            <p:nvPr/>
          </p:nvSpPr>
          <p:spPr>
            <a:xfrm>
              <a:off x="3728250" y="1599088"/>
              <a:ext cx="165200" cy="154075"/>
            </a:xfrm>
            <a:custGeom>
              <a:avLst/>
              <a:gdLst/>
              <a:ahLst/>
              <a:cxnLst/>
              <a:rect l="l" t="t" r="r" b="b"/>
              <a:pathLst>
                <a:path w="6608" h="6163" extrusionOk="0">
                  <a:moveTo>
                    <a:pt x="0" y="0"/>
                  </a:moveTo>
                  <a:lnTo>
                    <a:pt x="0" y="4120"/>
                  </a:lnTo>
                  <a:cubicBezTo>
                    <a:pt x="213" y="4109"/>
                    <a:pt x="431" y="4105"/>
                    <a:pt x="651" y="4105"/>
                  </a:cubicBezTo>
                  <a:cubicBezTo>
                    <a:pt x="690" y="4105"/>
                    <a:pt x="729" y="4105"/>
                    <a:pt x="769" y="4105"/>
                  </a:cubicBezTo>
                  <a:cubicBezTo>
                    <a:pt x="791" y="4105"/>
                    <a:pt x="813" y="4105"/>
                    <a:pt x="835" y="4105"/>
                  </a:cubicBezTo>
                  <a:cubicBezTo>
                    <a:pt x="2890" y="4105"/>
                    <a:pt x="5311" y="5209"/>
                    <a:pt x="6607" y="6162"/>
                  </a:cubicBezTo>
                  <a:cubicBezTo>
                    <a:pt x="6495" y="5705"/>
                    <a:pt x="5765" y="2787"/>
                    <a:pt x="5691" y="2482"/>
                  </a:cubicBezTo>
                  <a:cubicBezTo>
                    <a:pt x="5415" y="1368"/>
                    <a:pt x="4579" y="477"/>
                    <a:pt x="3483" y="137"/>
                  </a:cubicBezTo>
                  <a:lnTo>
                    <a:pt x="30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7;p38">
              <a:extLst>
                <a:ext uri="{FF2B5EF4-FFF2-40B4-BE49-F238E27FC236}">
                  <a16:creationId xmlns:a16="http://schemas.microsoft.com/office/drawing/2014/main" id="{6C09F190-6604-4A36-948D-3D509405FF2A}"/>
                </a:ext>
              </a:extLst>
            </p:cNvPr>
            <p:cNvSpPr/>
            <p:nvPr/>
          </p:nvSpPr>
          <p:spPr>
            <a:xfrm>
              <a:off x="3601750" y="1588838"/>
              <a:ext cx="202650" cy="164325"/>
            </a:xfrm>
            <a:custGeom>
              <a:avLst/>
              <a:gdLst/>
              <a:ahLst/>
              <a:cxnLst/>
              <a:rect l="l" t="t" r="r" b="b"/>
              <a:pathLst>
                <a:path w="8106" h="6573" extrusionOk="0">
                  <a:moveTo>
                    <a:pt x="5784" y="1"/>
                  </a:moveTo>
                  <a:cubicBezTo>
                    <a:pt x="5459" y="1"/>
                    <a:pt x="5133" y="50"/>
                    <a:pt x="4817" y="149"/>
                  </a:cubicBezTo>
                  <a:lnTo>
                    <a:pt x="3113" y="547"/>
                  </a:lnTo>
                  <a:cubicBezTo>
                    <a:pt x="2017" y="887"/>
                    <a:pt x="1181" y="1778"/>
                    <a:pt x="906" y="2892"/>
                  </a:cubicBezTo>
                  <a:cubicBezTo>
                    <a:pt x="837" y="3171"/>
                    <a:pt x="249" y="5564"/>
                    <a:pt x="0" y="6572"/>
                  </a:cubicBezTo>
                  <a:cubicBezTo>
                    <a:pt x="1396" y="5529"/>
                    <a:pt x="3236" y="4616"/>
                    <a:pt x="5060" y="4530"/>
                  </a:cubicBezTo>
                  <a:cubicBezTo>
                    <a:pt x="5247" y="3773"/>
                    <a:pt x="5422" y="3065"/>
                    <a:pt x="5462" y="2892"/>
                  </a:cubicBezTo>
                  <a:cubicBezTo>
                    <a:pt x="5737" y="1778"/>
                    <a:pt x="6574" y="887"/>
                    <a:pt x="7669" y="547"/>
                  </a:cubicBezTo>
                  <a:lnTo>
                    <a:pt x="8105" y="410"/>
                  </a:lnTo>
                  <a:lnTo>
                    <a:pt x="6779" y="149"/>
                  </a:lnTo>
                  <a:cubicBezTo>
                    <a:pt x="6451" y="84"/>
                    <a:pt x="6129" y="1"/>
                    <a:pt x="5798" y="1"/>
                  </a:cubicBezTo>
                  <a:cubicBezTo>
                    <a:pt x="5794" y="1"/>
                    <a:pt x="5789" y="1"/>
                    <a:pt x="57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8;p38">
              <a:extLst>
                <a:ext uri="{FF2B5EF4-FFF2-40B4-BE49-F238E27FC236}">
                  <a16:creationId xmlns:a16="http://schemas.microsoft.com/office/drawing/2014/main" id="{989D9682-2AD9-40ED-B85B-47DEE0C410C5}"/>
                </a:ext>
              </a:extLst>
            </p:cNvPr>
            <p:cNvSpPr/>
            <p:nvPr/>
          </p:nvSpPr>
          <p:spPr>
            <a:xfrm>
              <a:off x="3539325" y="1640413"/>
              <a:ext cx="354075" cy="112750"/>
            </a:xfrm>
            <a:custGeom>
              <a:avLst/>
              <a:gdLst/>
              <a:ahLst/>
              <a:cxnLst/>
              <a:rect l="l" t="t" r="r" b="b"/>
              <a:pathLst>
                <a:path w="14163" h="4510" extrusionOk="0">
                  <a:moveTo>
                    <a:pt x="4119" y="1"/>
                  </a:moveTo>
                  <a:cubicBezTo>
                    <a:pt x="3866" y="1"/>
                    <a:pt x="3614" y="11"/>
                    <a:pt x="3363" y="32"/>
                  </a:cubicBezTo>
                  <a:cubicBezTo>
                    <a:pt x="1" y="318"/>
                    <a:pt x="235" y="3642"/>
                    <a:pt x="2497" y="4509"/>
                  </a:cubicBezTo>
                  <a:cubicBezTo>
                    <a:pt x="4259" y="3544"/>
                    <a:pt x="6136" y="3072"/>
                    <a:pt x="8197" y="3072"/>
                  </a:cubicBezTo>
                  <a:cubicBezTo>
                    <a:pt x="8243" y="3072"/>
                    <a:pt x="8289" y="3072"/>
                    <a:pt x="8336" y="3073"/>
                  </a:cubicBezTo>
                  <a:cubicBezTo>
                    <a:pt x="8376" y="3072"/>
                    <a:pt x="8417" y="3072"/>
                    <a:pt x="8457" y="3072"/>
                  </a:cubicBezTo>
                  <a:cubicBezTo>
                    <a:pt x="10524" y="3072"/>
                    <a:pt x="12396" y="3541"/>
                    <a:pt x="14163" y="4509"/>
                  </a:cubicBezTo>
                  <a:cubicBezTo>
                    <a:pt x="12388" y="2648"/>
                    <a:pt x="8185" y="1"/>
                    <a:pt x="4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9;p38">
              <a:extLst>
                <a:ext uri="{FF2B5EF4-FFF2-40B4-BE49-F238E27FC236}">
                  <a16:creationId xmlns:a16="http://schemas.microsoft.com/office/drawing/2014/main" id="{19E6044F-56E7-47BA-8596-D05F21AFA75D}"/>
                </a:ext>
              </a:extLst>
            </p:cNvPr>
            <p:cNvSpPr/>
            <p:nvPr/>
          </p:nvSpPr>
          <p:spPr>
            <a:xfrm>
              <a:off x="3706525" y="1962538"/>
              <a:ext cx="21200" cy="38150"/>
            </a:xfrm>
            <a:custGeom>
              <a:avLst/>
              <a:gdLst/>
              <a:ahLst/>
              <a:cxnLst/>
              <a:rect l="l" t="t" r="r" b="b"/>
              <a:pathLst>
                <a:path w="848" h="1526" extrusionOk="0">
                  <a:moveTo>
                    <a:pt x="424" y="0"/>
                  </a:moveTo>
                  <a:cubicBezTo>
                    <a:pt x="191" y="0"/>
                    <a:pt x="0" y="190"/>
                    <a:pt x="0" y="424"/>
                  </a:cubicBezTo>
                  <a:lnTo>
                    <a:pt x="0" y="1102"/>
                  </a:lnTo>
                  <a:cubicBezTo>
                    <a:pt x="0" y="1336"/>
                    <a:pt x="191" y="1526"/>
                    <a:pt x="424" y="1526"/>
                  </a:cubicBezTo>
                  <a:cubicBezTo>
                    <a:pt x="658" y="1526"/>
                    <a:pt x="848" y="1336"/>
                    <a:pt x="848" y="1102"/>
                  </a:cubicBezTo>
                  <a:lnTo>
                    <a:pt x="848" y="424"/>
                  </a:lnTo>
                  <a:cubicBezTo>
                    <a:pt x="848" y="189"/>
                    <a:pt x="658" y="0"/>
                    <a:pt x="42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60;p38">
              <a:extLst>
                <a:ext uri="{FF2B5EF4-FFF2-40B4-BE49-F238E27FC236}">
                  <a16:creationId xmlns:a16="http://schemas.microsoft.com/office/drawing/2014/main" id="{81609354-5498-486F-808C-5CA5B663DCC2}"/>
                </a:ext>
              </a:extLst>
            </p:cNvPr>
            <p:cNvSpPr/>
            <p:nvPr/>
          </p:nvSpPr>
          <p:spPr>
            <a:xfrm>
              <a:off x="3837725" y="1962538"/>
              <a:ext cx="21200" cy="38150"/>
            </a:xfrm>
            <a:custGeom>
              <a:avLst/>
              <a:gdLst/>
              <a:ahLst/>
              <a:cxnLst/>
              <a:rect l="l" t="t" r="r" b="b"/>
              <a:pathLst>
                <a:path w="848" h="1526" extrusionOk="0">
                  <a:moveTo>
                    <a:pt x="424" y="0"/>
                  </a:moveTo>
                  <a:cubicBezTo>
                    <a:pt x="191" y="0"/>
                    <a:pt x="0" y="190"/>
                    <a:pt x="0" y="424"/>
                  </a:cubicBezTo>
                  <a:lnTo>
                    <a:pt x="0" y="1102"/>
                  </a:lnTo>
                  <a:cubicBezTo>
                    <a:pt x="0" y="1336"/>
                    <a:pt x="191" y="1526"/>
                    <a:pt x="424" y="1526"/>
                  </a:cubicBezTo>
                  <a:cubicBezTo>
                    <a:pt x="658" y="1526"/>
                    <a:pt x="848" y="1336"/>
                    <a:pt x="848" y="1102"/>
                  </a:cubicBezTo>
                  <a:lnTo>
                    <a:pt x="848" y="424"/>
                  </a:lnTo>
                  <a:cubicBezTo>
                    <a:pt x="848" y="189"/>
                    <a:pt x="660" y="0"/>
                    <a:pt x="42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61;p38">
              <a:extLst>
                <a:ext uri="{FF2B5EF4-FFF2-40B4-BE49-F238E27FC236}">
                  <a16:creationId xmlns:a16="http://schemas.microsoft.com/office/drawing/2014/main" id="{7DF80DA0-C298-4B9B-BFC3-9DC47BB34C90}"/>
                </a:ext>
              </a:extLst>
            </p:cNvPr>
            <p:cNvSpPr/>
            <p:nvPr/>
          </p:nvSpPr>
          <p:spPr>
            <a:xfrm>
              <a:off x="3747625" y="1978938"/>
              <a:ext cx="70200" cy="31800"/>
            </a:xfrm>
            <a:custGeom>
              <a:avLst/>
              <a:gdLst/>
              <a:ahLst/>
              <a:cxnLst/>
              <a:rect l="l" t="t" r="r" b="b"/>
              <a:pathLst>
                <a:path w="2808" h="1272" extrusionOk="0">
                  <a:moveTo>
                    <a:pt x="474" y="1"/>
                  </a:moveTo>
                  <a:cubicBezTo>
                    <a:pt x="376" y="1"/>
                    <a:pt x="277" y="35"/>
                    <a:pt x="198" y="106"/>
                  </a:cubicBezTo>
                  <a:cubicBezTo>
                    <a:pt x="21" y="259"/>
                    <a:pt x="1" y="527"/>
                    <a:pt x="156" y="703"/>
                  </a:cubicBezTo>
                  <a:cubicBezTo>
                    <a:pt x="472" y="1064"/>
                    <a:pt x="926" y="1272"/>
                    <a:pt x="1405" y="1272"/>
                  </a:cubicBezTo>
                  <a:cubicBezTo>
                    <a:pt x="1885" y="1272"/>
                    <a:pt x="2341" y="1064"/>
                    <a:pt x="2655" y="703"/>
                  </a:cubicBezTo>
                  <a:cubicBezTo>
                    <a:pt x="2807" y="527"/>
                    <a:pt x="2790" y="259"/>
                    <a:pt x="2613" y="106"/>
                  </a:cubicBezTo>
                  <a:cubicBezTo>
                    <a:pt x="2534" y="35"/>
                    <a:pt x="2435" y="1"/>
                    <a:pt x="2336" y="1"/>
                  </a:cubicBezTo>
                  <a:cubicBezTo>
                    <a:pt x="2218" y="1"/>
                    <a:pt x="2100" y="50"/>
                    <a:pt x="2016" y="146"/>
                  </a:cubicBezTo>
                  <a:cubicBezTo>
                    <a:pt x="1861" y="324"/>
                    <a:pt x="1638" y="425"/>
                    <a:pt x="1405" y="425"/>
                  </a:cubicBezTo>
                  <a:cubicBezTo>
                    <a:pt x="1171" y="425"/>
                    <a:pt x="949" y="323"/>
                    <a:pt x="795" y="146"/>
                  </a:cubicBezTo>
                  <a:cubicBezTo>
                    <a:pt x="710" y="50"/>
                    <a:pt x="592" y="1"/>
                    <a:pt x="47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38805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32099E-6 L 0.38593 0.0129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/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describe the topic of the section here</a:t>
            </a:r>
            <a:endParaRPr dirty="0"/>
          </a:p>
        </p:txBody>
      </p:sp>
      <p:grpSp>
        <p:nvGrpSpPr>
          <p:cNvPr id="606" name="Google Shape;606;p34"/>
          <p:cNvGrpSpPr/>
          <p:nvPr/>
        </p:nvGrpSpPr>
        <p:grpSpPr>
          <a:xfrm rot="10800000" flipH="1">
            <a:off x="7779547" y="789838"/>
            <a:ext cx="644529" cy="64625"/>
            <a:chOff x="15456318" y="3520944"/>
            <a:chExt cx="735848" cy="73781"/>
          </a:xfrm>
        </p:grpSpPr>
        <p:sp>
          <p:nvSpPr>
            <p:cNvPr id="607" name="Google Shape;607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4"/>
          <p:cNvGrpSpPr/>
          <p:nvPr/>
        </p:nvGrpSpPr>
        <p:grpSpPr>
          <a:xfrm rot="10800000" flipH="1">
            <a:off x="1540799" y="789861"/>
            <a:ext cx="64625" cy="644529"/>
            <a:chOff x="14673982" y="2858851"/>
            <a:chExt cx="73781" cy="735848"/>
          </a:xfrm>
        </p:grpSpPr>
        <p:sp>
          <p:nvSpPr>
            <p:cNvPr id="610" name="Google Shape;610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4"/>
          <p:cNvGrpSpPr/>
          <p:nvPr/>
        </p:nvGrpSpPr>
        <p:grpSpPr>
          <a:xfrm rot="10800000" flipH="1">
            <a:off x="1540797" y="4538863"/>
            <a:ext cx="644529" cy="64625"/>
            <a:chOff x="15456318" y="3520944"/>
            <a:chExt cx="735848" cy="73781"/>
          </a:xfrm>
        </p:grpSpPr>
        <p:sp>
          <p:nvSpPr>
            <p:cNvPr id="613" name="Google Shape;613;p34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4"/>
          <p:cNvGrpSpPr/>
          <p:nvPr/>
        </p:nvGrpSpPr>
        <p:grpSpPr>
          <a:xfrm rot="10800000" flipH="1">
            <a:off x="8359374" y="3958961"/>
            <a:ext cx="64625" cy="644529"/>
            <a:chOff x="14673982" y="2858851"/>
            <a:chExt cx="73781" cy="735848"/>
          </a:xfrm>
        </p:grpSpPr>
        <p:sp>
          <p:nvSpPr>
            <p:cNvPr id="616" name="Google Shape;616;p34"/>
            <p:cNvSpPr/>
            <p:nvPr/>
          </p:nvSpPr>
          <p:spPr>
            <a:xfrm rot="10800000">
              <a:off x="14673982" y="2858851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 rot="10800000">
              <a:off x="14676435" y="3518854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81AF0EC-DF28-00A1-1AF3-E5406876E3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78" t="25066" r="20079" b="46755"/>
          <a:stretch/>
        </p:blipFill>
        <p:spPr>
          <a:xfrm>
            <a:off x="1508277" y="772389"/>
            <a:ext cx="6368417" cy="38310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8E3D93A-3071-B4B4-806A-EC6E6B746EFF}"/>
              </a:ext>
            </a:extLst>
          </p:cNvPr>
          <p:cNvSpPr txBox="1"/>
          <p:nvPr/>
        </p:nvSpPr>
        <p:spPr>
          <a:xfrm>
            <a:off x="2178919" y="856294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one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EE54B9-A9E9-4D0A-B870-575498184D0B}"/>
              </a:ext>
            </a:extLst>
          </p:cNvPr>
          <p:cNvSpPr txBox="1"/>
          <p:nvPr/>
        </p:nvSpPr>
        <p:spPr>
          <a:xfrm>
            <a:off x="2185326" y="1606958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two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C8137D-0D50-2653-1458-83A0E91AF168}"/>
              </a:ext>
            </a:extLst>
          </p:cNvPr>
          <p:cNvSpPr txBox="1"/>
          <p:nvPr/>
        </p:nvSpPr>
        <p:spPr>
          <a:xfrm>
            <a:off x="2191733" y="2355009"/>
            <a:ext cx="18841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002060"/>
                </a:solidFill>
                <a:latin typeface="Print Bold" panose="02000000000000000000" pitchFamily="2" charset="0"/>
              </a:rPr>
              <a:t>three</a:t>
            </a:r>
          </a:p>
        </p:txBody>
      </p:sp>
    </p:spTree>
    <p:extLst>
      <p:ext uri="{BB962C8B-B14F-4D97-AF65-F5344CB8AC3E}">
        <p14:creationId xmlns:p14="http://schemas.microsoft.com/office/powerpoint/2010/main" val="1405824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868</Words>
  <Application>Microsoft Office PowerPoint</Application>
  <PresentationFormat>On-screen Show (16:9)</PresentationFormat>
  <Paragraphs>339</Paragraphs>
  <Slides>63</Slides>
  <Notes>63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8" baseType="lpstr">
      <vt:lpstr>Karla</vt:lpstr>
      <vt:lpstr>Print Bold</vt:lpstr>
      <vt:lpstr>Arial</vt:lpstr>
      <vt:lpstr>Love Ya Like A Sister</vt:lpstr>
      <vt:lpstr>Printable Number Sense Activities for Pre-K by Slidesgo</vt:lpstr>
      <vt:lpstr>NUMBERS</vt:lpstr>
      <vt:lpstr>Here are what we need for this class:</vt:lpstr>
      <vt:lpstr>It’s time to learn!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Many 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PRINTABLE NUMBERS’</dc:title>
  <dc:creator>Advice kh</dc:creator>
  <cp:lastModifiedBy>Napapatch Niyom</cp:lastModifiedBy>
  <cp:revision>28</cp:revision>
  <dcterms:modified xsi:type="dcterms:W3CDTF">2026-01-27T15:01:38Z</dcterms:modified>
</cp:coreProperties>
</file>