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1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Fossils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77" y="179109"/>
            <a:ext cx="8578391" cy="6485642"/>
          </a:xfrm>
        </p:spPr>
        <p:txBody>
          <a:bodyPr/>
          <a:lstStyle/>
          <a:p>
            <a:r>
              <a:t>Science – Grade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99A2C-5F0C-0307-CEC2-A13441539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" y="94267"/>
            <a:ext cx="8993172" cy="65846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7C2D-5A26-59EA-27A0-A498981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750" y="471340"/>
            <a:ext cx="4703975" cy="946298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4B4D74C-F546-705C-17D4-A0553D71F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959" y="169863"/>
            <a:ext cx="5646655" cy="65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7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0CD0-1CC1-B923-E77B-52D75CF0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1417637"/>
            <a:ext cx="8229600" cy="45719"/>
          </a:xfrm>
        </p:spPr>
        <p:txBody>
          <a:bodyPr>
            <a:normAutofit fontScale="90000"/>
          </a:bodyPr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C1FAFD-4233-0729-CC52-C255CAA44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066" y="712814"/>
            <a:ext cx="8559800" cy="47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7200" b="1" u="sng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- Fossils help us understand life from millions of years ago.</a:t>
            </a:r>
          </a:p>
          <a:p>
            <a:r>
              <a:rPr dirty="0"/>
              <a:t>- They show how the Earth and living things have changed.</a:t>
            </a:r>
          </a:p>
          <a:p>
            <a:r>
              <a:rPr dirty="0"/>
              <a:t>- Thailand is rich in fossil discoveries, especially dinosaurs.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8095"/>
          </a:xfrm>
        </p:spPr>
        <p:txBody>
          <a:bodyPr>
            <a:normAutofit/>
          </a:bodyPr>
          <a:lstStyle/>
          <a:p>
            <a:r>
              <a:rPr sz="6000" b="1" u="sng" dirty="0"/>
              <a:t>What Are Fossils?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54"/>
            <a:ext cx="8229600" cy="2130457"/>
          </a:xfrm>
        </p:spPr>
        <p:txBody>
          <a:bodyPr>
            <a:normAutofit fontScale="92500"/>
          </a:bodyPr>
          <a:lstStyle/>
          <a:p>
            <a:r>
              <a:rPr dirty="0"/>
              <a:t>- Fossils are the preserved remains or traces of plants and animals that lived long ago.</a:t>
            </a:r>
          </a:p>
          <a:p>
            <a:r>
              <a:rPr dirty="0"/>
              <a:t>- They help scientists understand Earth's history.</a:t>
            </a:r>
          </a:p>
          <a:p>
            <a:r>
              <a:rPr dirty="0"/>
              <a:t>- Most fossils are found in sedimentary rocks.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BC82C-B9D6-5FC5-D7B1-A044776CE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157978"/>
            <a:ext cx="8229601" cy="36293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57" y="94267"/>
            <a:ext cx="7164371" cy="1300900"/>
          </a:xfrm>
        </p:spPr>
        <p:txBody>
          <a:bodyPr>
            <a:normAutofit/>
          </a:bodyPr>
          <a:lstStyle/>
          <a:p>
            <a:r>
              <a:rPr sz="6000" b="1" u="sng" dirty="0"/>
              <a:t>How Fossils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88" y="1502478"/>
            <a:ext cx="8229600" cy="4540104"/>
          </a:xfrm>
        </p:spPr>
        <p:txBody>
          <a:bodyPr/>
          <a:lstStyle/>
          <a:p>
            <a:r>
              <a:rPr dirty="0"/>
              <a:t>1. Organism dies.</a:t>
            </a:r>
            <a:endParaRPr lang="th-TH" dirty="0"/>
          </a:p>
          <a:p>
            <a:pPr marL="0" indent="0">
              <a:buNone/>
            </a:pPr>
            <a:endParaRPr dirty="0"/>
          </a:p>
          <a:p>
            <a:r>
              <a:rPr dirty="0"/>
              <a:t>2. It is buried by sediments.</a:t>
            </a:r>
            <a:endParaRPr lang="th-TH" dirty="0"/>
          </a:p>
          <a:p>
            <a:pPr marL="0" indent="0">
              <a:buNone/>
            </a:pPr>
            <a:endParaRPr dirty="0"/>
          </a:p>
          <a:p>
            <a:r>
              <a:rPr dirty="0"/>
              <a:t>3. Sediments harden into rock.</a:t>
            </a:r>
            <a:endParaRPr lang="th-TH" dirty="0"/>
          </a:p>
          <a:p>
            <a:pPr marL="0" indent="0">
              <a:buNone/>
            </a:pPr>
            <a:endParaRPr dirty="0"/>
          </a:p>
          <a:p>
            <a:r>
              <a:rPr dirty="0"/>
              <a:t>4. Remains are preserved as fossils.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A314-9043-1DD4-8879-F97D82E3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20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How fossils form</a:t>
            </a:r>
            <a:endParaRPr lang="th-TH" sz="60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6D4A3B-A632-01FB-FE8B-0882D3A3F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584" y="1046376"/>
            <a:ext cx="7989216" cy="57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7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4" y="188699"/>
            <a:ext cx="8229600" cy="1143000"/>
          </a:xfrm>
        </p:spPr>
        <p:txBody>
          <a:bodyPr>
            <a:normAutofit/>
          </a:bodyPr>
          <a:lstStyle/>
          <a:p>
            <a:r>
              <a:rPr sz="6000" b="1" u="sng" dirty="0"/>
              <a:t>Different Types of Fossils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- **Mold Fossils**: Imprints left in rock.</a:t>
            </a:r>
          </a:p>
          <a:p>
            <a:r>
              <a:rPr dirty="0"/>
              <a:t>- **Cast Fossils**: Form when molds are filled with minerals.</a:t>
            </a:r>
          </a:p>
          <a:p>
            <a:r>
              <a:rPr dirty="0"/>
              <a:t>- **Petrified Fossils**: Parts replaced with minerals.</a:t>
            </a:r>
          </a:p>
          <a:p>
            <a:r>
              <a:rPr dirty="0"/>
              <a:t>- **Carbon Films**: Thin carbon outlines left by organisms.</a:t>
            </a:r>
          </a:p>
          <a:p>
            <a:r>
              <a:rPr dirty="0"/>
              <a:t>- **Trace Fossils**: Footprints, burrows, or tracks.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F6F1-0F28-86B9-221F-85B531AF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A8CC4D-5483-F089-3AFD-745E6883C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65" y="169863"/>
            <a:ext cx="8578391" cy="65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2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6000" b="1" u="sng" dirty="0"/>
              <a:t>Importance of Fossils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- Show how organisms have changed over time.</a:t>
            </a:r>
          </a:p>
          <a:p>
            <a:r>
              <a:rPr dirty="0"/>
              <a:t>- Help identify extinct species.</a:t>
            </a:r>
          </a:p>
          <a:p>
            <a:r>
              <a:rPr dirty="0"/>
              <a:t>- Provide clues about past climates and environments.</a:t>
            </a:r>
          </a:p>
          <a:p>
            <a:r>
              <a:rPr dirty="0"/>
              <a:t>- Help scientists understand Earth's geological history.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1E4A-B1D0-0725-5719-92AE92AC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67F0CB-DE5C-6A31-7702-580CB7D1F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37" y="0"/>
            <a:ext cx="8653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0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6000" b="1" u="sng" dirty="0"/>
              <a:t>Fossils Found in Thailand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- Thailand has many important fossil sites.</a:t>
            </a:r>
          </a:p>
          <a:p>
            <a:r>
              <a:rPr dirty="0"/>
              <a:t>- Dinosaur fossils found in Khon Kaen, Kalasin, and Nakhon Ratchasima.</a:t>
            </a:r>
          </a:p>
          <a:p>
            <a:r>
              <a:rPr dirty="0"/>
              <a:t>- Fossilized trees and shells found in the south.</a:t>
            </a:r>
          </a:p>
          <a:p>
            <a:r>
              <a:rPr dirty="0"/>
              <a:t>- Important fossils include:</a:t>
            </a:r>
          </a:p>
          <a:p>
            <a:r>
              <a:rPr dirty="0"/>
              <a:t>   * </a:t>
            </a:r>
            <a:r>
              <a:rPr dirty="0" err="1"/>
              <a:t>Phuwiangosaurus</a:t>
            </a:r>
            <a:r>
              <a:rPr dirty="0"/>
              <a:t> (dinosaur)</a:t>
            </a:r>
          </a:p>
          <a:p>
            <a:r>
              <a:rPr dirty="0"/>
              <a:t>   * </a:t>
            </a:r>
            <a:r>
              <a:rPr dirty="0" err="1"/>
              <a:t>Siamotyrannus</a:t>
            </a:r>
            <a:r>
              <a:rPr dirty="0"/>
              <a:t> (dinosaur)</a:t>
            </a:r>
          </a:p>
          <a:p>
            <a:r>
              <a:rPr dirty="0"/>
              <a:t>   * Early elephants and ancient fish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269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Fossils</vt:lpstr>
      <vt:lpstr>What Are Fossils?</vt:lpstr>
      <vt:lpstr>How Fossils Form</vt:lpstr>
      <vt:lpstr>How fossils form</vt:lpstr>
      <vt:lpstr>Different Types of Fossils</vt:lpstr>
      <vt:lpstr>PowerPoint Presentation</vt:lpstr>
      <vt:lpstr>Importance of Fossils</vt:lpstr>
      <vt:lpstr>PowerPoint Presentation</vt:lpstr>
      <vt:lpstr>Fossils Found in Thailand</vt:lpstr>
      <vt:lpstr>PowerPoint Presentation</vt:lpstr>
      <vt:lpstr>PowerPoint Presentation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ASUS</dc:creator>
  <cp:keywords/>
  <dc:description>generated using python-pptx</dc:description>
  <cp:lastModifiedBy>Frank Lwere</cp:lastModifiedBy>
  <cp:revision>2</cp:revision>
  <dcterms:created xsi:type="dcterms:W3CDTF">2013-01-27T09:14:16Z</dcterms:created>
  <dcterms:modified xsi:type="dcterms:W3CDTF">2025-12-08T04:31:04Z</dcterms:modified>
  <cp:category/>
</cp:coreProperties>
</file>