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1"/>
  </p:notesMasterIdLst>
  <p:sldIdLst>
    <p:sldId id="256" r:id="rId2"/>
    <p:sldId id="283" r:id="rId3"/>
    <p:sldId id="258" r:id="rId4"/>
    <p:sldId id="279" r:id="rId5"/>
    <p:sldId id="281" r:id="rId6"/>
    <p:sldId id="259" r:id="rId7"/>
    <p:sldId id="276" r:id="rId8"/>
    <p:sldId id="284" r:id="rId9"/>
    <p:sldId id="285" r:id="rId10"/>
  </p:sldIdLst>
  <p:sldSz cx="18288000" cy="10287000"/>
  <p:notesSz cx="6858000" cy="9144000"/>
  <p:embeddedFontLs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Cambria Math" panose="02040503050406030204" pitchFamily="18" charset="0"/>
      <p:regular r:id="rId16"/>
    </p:embeddedFont>
    <p:embeddedFont>
      <p:font typeface="Klein Bold" panose="020B0604020202020204" charset="0"/>
      <p:regular r:id="rId17"/>
    </p:embeddedFont>
    <p:embeddedFont>
      <p:font typeface="Klein Heavy" panose="020B0604020202020204" charset="0"/>
      <p:regular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 autoAdjust="0"/>
    <p:restoredTop sz="94622" autoAdjust="0"/>
  </p:normalViewPr>
  <p:slideViewPr>
    <p:cSldViewPr>
      <p:cViewPr varScale="1">
        <p:scale>
          <a:sx n="63" d="100"/>
          <a:sy n="63" d="100"/>
        </p:scale>
        <p:origin x="317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AA30A2-3115-42BD-879E-7A25615C04C7}" type="datetimeFigureOut">
              <a:rPr lang="en-PH" smtClean="0"/>
              <a:t>26/01/2026</a:t>
            </a:fld>
            <a:endParaRPr lang="en-P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P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AD1323-2CE3-4CA9-B894-0C608B46D177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4676600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AD1323-2CE3-4CA9-B894-0C608B46D177}" type="slidenum">
              <a:rPr lang="en-PH" smtClean="0"/>
              <a:t>1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2069827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AD1323-2CE3-4CA9-B894-0C608B46D177}" type="slidenum">
              <a:rPr lang="en-PH" smtClean="0"/>
              <a:t>5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8141575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5.wdp"/><Relationship Id="rId5" Type="http://schemas.openxmlformats.org/officeDocument/2006/relationships/image" Target="../media/image6.png"/><Relationship Id="rId10" Type="http://schemas.microsoft.com/office/2007/relationships/hdphoto" Target="../media/hdphoto7.wdp"/><Relationship Id="rId4" Type="http://schemas.microsoft.com/office/2007/relationships/hdphoto" Target="../media/hdphoto4.wdp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microsoft.com/office/2007/relationships/hdphoto" Target="../media/hdphoto7.wdp"/><Relationship Id="rId5" Type="http://schemas.openxmlformats.org/officeDocument/2006/relationships/image" Target="../media/image8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microsoft.com/office/2007/relationships/hdphoto" Target="../media/hdphoto7.wdp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1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10" Type="http://schemas.microsoft.com/office/2007/relationships/hdphoto" Target="../media/hdphoto8.wdp"/><Relationship Id="rId4" Type="http://schemas.openxmlformats.org/officeDocument/2006/relationships/image" Target="../media/image15.svg"/><Relationship Id="rId9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5.svg"/><Relationship Id="rId7" Type="http://schemas.microsoft.com/office/2007/relationships/hdphoto" Target="../media/hdphoto7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Relationship Id="rId9" Type="http://schemas.microsoft.com/office/2007/relationships/hdphoto" Target="../media/hdphoto8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22.svg"/><Relationship Id="rId7" Type="http://schemas.openxmlformats.org/officeDocument/2006/relationships/image" Target="../media/image2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7" Type="http://schemas.microsoft.com/office/2007/relationships/hdphoto" Target="../media/hdphoto1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1A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44000" y="-57121"/>
            <a:ext cx="9144000" cy="10401241"/>
            <a:chOff x="0" y="0"/>
            <a:chExt cx="2408296" cy="273942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08296" cy="2739422"/>
            </a:xfrm>
            <a:custGeom>
              <a:avLst/>
              <a:gdLst/>
              <a:ahLst/>
              <a:cxnLst/>
              <a:rect l="l" t="t" r="r" b="b"/>
              <a:pathLst>
                <a:path w="2408296" h="2739422">
                  <a:moveTo>
                    <a:pt x="0" y="0"/>
                  </a:moveTo>
                  <a:lnTo>
                    <a:pt x="2408296" y="0"/>
                  </a:lnTo>
                  <a:lnTo>
                    <a:pt x="2408296" y="2739422"/>
                  </a:lnTo>
                  <a:lnTo>
                    <a:pt x="0" y="2739422"/>
                  </a:lnTo>
                  <a:close/>
                </a:path>
              </a:pathLst>
            </a:custGeom>
            <a:solidFill>
              <a:srgbClr val="FFFEF1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408296" cy="277752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266700" y="1019190"/>
            <a:ext cx="17754600" cy="5966076"/>
            <a:chOff x="-398946" y="-209613"/>
            <a:chExt cx="3052698" cy="616013"/>
          </a:xfrm>
        </p:grpSpPr>
        <p:sp>
          <p:nvSpPr>
            <p:cNvPr id="14" name="Freeform 14"/>
            <p:cNvSpPr/>
            <p:nvPr/>
          </p:nvSpPr>
          <p:spPr>
            <a:xfrm>
              <a:off x="-358599" y="-209613"/>
              <a:ext cx="3012351" cy="616013"/>
            </a:xfrm>
            <a:custGeom>
              <a:avLst/>
              <a:gdLst/>
              <a:ahLst/>
              <a:cxnLst/>
              <a:rect l="l" t="t" r="r" b="b"/>
              <a:pathLst>
                <a:path w="2457688" h="406400">
                  <a:moveTo>
                    <a:pt x="2254488" y="0"/>
                  </a:moveTo>
                  <a:cubicBezTo>
                    <a:pt x="2366712" y="0"/>
                    <a:pt x="2457688" y="90976"/>
                    <a:pt x="2457688" y="203200"/>
                  </a:cubicBezTo>
                  <a:cubicBezTo>
                    <a:pt x="2457688" y="315424"/>
                    <a:pt x="2366712" y="406400"/>
                    <a:pt x="2254488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</p:sp>
        <p:sp>
          <p:nvSpPr>
            <p:cNvPr id="15" name="TextBox 15"/>
            <p:cNvSpPr txBox="1"/>
            <p:nvPr/>
          </p:nvSpPr>
          <p:spPr>
            <a:xfrm>
              <a:off x="-398946" y="-114300"/>
              <a:ext cx="3052698" cy="520700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lIns="50800" tIns="50800" rIns="50800" bIns="50800" rtlCol="0" anchor="ctr"/>
            <a:lstStyle/>
            <a:p>
              <a:pPr algn="ctr">
                <a:lnSpc>
                  <a:spcPts val="7139"/>
                </a:lnSpc>
                <a:spcBef>
                  <a:spcPct val="0"/>
                </a:spcBef>
              </a:pPr>
              <a:r>
                <a:rPr lang="en-US" sz="9600" b="1" dirty="0">
                  <a:latin typeface="Times New Roman" panose="02020603050405020304" pitchFamily="18" charset="0"/>
                  <a:ea typeface="Klein Heavy"/>
                  <a:cs typeface="Times New Roman" panose="02020603050405020304" pitchFamily="18" charset="0"/>
                  <a:sym typeface="Klein Heavy"/>
                </a:rPr>
                <a:t>ADDING THREE NUMBERS</a:t>
              </a:r>
            </a:p>
          </p:txBody>
        </p:sp>
      </p:grpSp>
      <p:pic>
        <p:nvPicPr>
          <p:cNvPr id="25" name="Picture 2" descr="This may contain: a drawing of a person holding a sign that says thank you">
            <a:extLst>
              <a:ext uri="{FF2B5EF4-FFF2-40B4-BE49-F238E27FC236}">
                <a16:creationId xmlns:a16="http://schemas.microsoft.com/office/drawing/2014/main" id="{B6E5C6CE-FE2A-4511-87BB-3AACB412A5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438" b="92344" l="10000" r="90000">
                        <a14:foregroundMark x1="30312" y1="41875" x2="30312" y2="41875"/>
                        <a14:foregroundMark x1="30312" y1="41875" x2="30312" y2="41875"/>
                        <a14:foregroundMark x1="29219" y1="48125" x2="29219" y2="48125"/>
                        <a14:foregroundMark x1="24531" y1="35156" x2="24063" y2="44375"/>
                        <a14:foregroundMark x1="24063" y1="44375" x2="26250" y2="52031"/>
                        <a14:foregroundMark x1="26250" y1="52031" x2="32188" y2="57969"/>
                        <a14:foregroundMark x1="32188" y1="57969" x2="33438" y2="58438"/>
                        <a14:foregroundMark x1="36563" y1="57656" x2="35625" y2="66875"/>
                        <a14:foregroundMark x1="35625" y1="66875" x2="30469" y2="72969"/>
                        <a14:foregroundMark x1="30469" y1="72969" x2="38438" y2="72344"/>
                        <a14:foregroundMark x1="38438" y1="72344" x2="41719" y2="65000"/>
                        <a14:foregroundMark x1="41719" y1="65000" x2="39531" y2="57344"/>
                        <a14:foregroundMark x1="39531" y1="57344" x2="39688" y2="57188"/>
                        <a14:foregroundMark x1="31250" y1="38906" x2="31250" y2="38906"/>
                        <a14:foregroundMark x1="39219" y1="39063" x2="39219" y2="39063"/>
                        <a14:foregroundMark x1="39219" y1="39063" x2="39219" y2="39063"/>
                        <a14:foregroundMark x1="47031" y1="62187" x2="47031" y2="62187"/>
                        <a14:foregroundMark x1="58750" y1="52344" x2="58750" y2="52344"/>
                        <a14:foregroundMark x1="58750" y1="52344" x2="58750" y2="52344"/>
                        <a14:foregroundMark x1="60313" y1="50625" x2="60313" y2="50625"/>
                        <a14:foregroundMark x1="60313" y1="50625" x2="60313" y2="50625"/>
                        <a14:foregroundMark x1="60313" y1="50625" x2="60313" y2="50625"/>
                        <a14:foregroundMark x1="44688" y1="64375" x2="57344" y2="54219"/>
                        <a14:foregroundMark x1="57344" y1="54219" x2="60000" y2="49844"/>
                        <a14:foregroundMark x1="44219" y1="63594" x2="58125" y2="53438"/>
                        <a14:foregroundMark x1="58125" y1="53438" x2="60000" y2="50313"/>
                        <a14:foregroundMark x1="59974" y1="35571" x2="64688" y2="71563"/>
                        <a14:foregroundMark x1="40469" y1="43125" x2="40469" y2="43125"/>
                        <a14:foregroundMark x1="27187" y1="62656" x2="21719" y2="68750"/>
                        <a14:foregroundMark x1="21719" y1="68750" x2="29219" y2="72656"/>
                        <a14:foregroundMark x1="29219" y1="72656" x2="27813" y2="70625"/>
                        <a14:foregroundMark x1="34063" y1="75938" x2="34531" y2="92344"/>
                        <a14:foregroundMark x1="34531" y1="92344" x2="30469" y2="90156"/>
                        <a14:foregroundMark x1="42188" y1="74688" x2="43906" y2="82813"/>
                        <a14:foregroundMark x1="43906" y1="82813" x2="47969" y2="90156"/>
                        <a14:foregroundMark x1="47969" y1="90156" x2="43281" y2="84844"/>
                        <a14:backgroundMark x1="58281" y1="12500" x2="58281" y2="12500"/>
                        <a14:backgroundMark x1="58594" y1="18750" x2="58594" y2="18750"/>
                        <a14:backgroundMark x1="58594" y1="18750" x2="58594" y2="18750"/>
                        <a14:backgroundMark x1="75469" y1="14375" x2="75469" y2="14375"/>
                        <a14:backgroundMark x1="73594" y1="12812" x2="73594" y2="12812"/>
                        <a14:backgroundMark x1="73594" y1="12812" x2="73594" y2="12812"/>
                        <a14:backgroundMark x1="73594" y1="12812" x2="73594" y2="12812"/>
                        <a14:backgroundMark x1="73594" y1="12812" x2="68750" y2="4219"/>
                        <a14:backgroundMark x1="68750" y1="4219" x2="68750" y2="4219"/>
                        <a14:backgroundMark x1="68750" y1="4219" x2="68750" y2="4219"/>
                        <a14:backgroundMark x1="68750" y1="4219" x2="68750" y2="4219"/>
                        <a14:backgroundMark x1="65000" y1="15625" x2="65000" y2="15625"/>
                        <a14:backgroundMark x1="41406" y1="9844" x2="41094" y2="24063"/>
                        <a14:backgroundMark x1="41094" y1="24063" x2="47969" y2="34219"/>
                        <a14:backgroundMark x1="47969" y1="34219" x2="70781" y2="31719"/>
                        <a14:backgroundMark x1="70781" y1="31719" x2="73594" y2="19375"/>
                        <a14:backgroundMark x1="73594" y1="19375" x2="66406" y2="9531"/>
                        <a14:backgroundMark x1="66406" y1="9531" x2="42344" y2="8281"/>
                        <a14:backgroundMark x1="42344" y1="8281" x2="53125" y2="8281"/>
                        <a14:backgroundMark x1="53125" y1="8281" x2="65000" y2="6719"/>
                        <a14:backgroundMark x1="65000" y1="6719" x2="74375" y2="13125"/>
                        <a14:backgroundMark x1="74375" y1="13125" x2="76406" y2="25781"/>
                        <a14:backgroundMark x1="76406" y1="25781" x2="75156" y2="15313"/>
                        <a14:backgroundMark x1="59062" y1="13438" x2="59062" y2="13438"/>
                        <a14:backgroundMark x1="55937" y1="19375" x2="55937" y2="19375"/>
                        <a14:backgroundMark x1="53438" y1="15625" x2="53438" y2="15625"/>
                        <a14:backgroundMark x1="51875" y1="12812" x2="54688" y2="121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11371" y="6591300"/>
            <a:ext cx="4454313" cy="3905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This may contain: an orange cross cartoon character with his arms and legs wide open, smiling at the camera">
            <a:extLst>
              <a:ext uri="{FF2B5EF4-FFF2-40B4-BE49-F238E27FC236}">
                <a16:creationId xmlns:a16="http://schemas.microsoft.com/office/drawing/2014/main" id="{435CD11E-07C1-4B7F-AB82-FF37D831A8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531" b="99184" l="2993" r="97959">
                        <a14:foregroundMark x1="7619" y1="36531" x2="7619" y2="36531"/>
                        <a14:foregroundMark x1="3537" y1="32449" x2="3537" y2="32449"/>
                        <a14:foregroundMark x1="49252" y1="6531" x2="49252" y2="6531"/>
                        <a14:foregroundMark x1="46803" y1="99184" x2="46803" y2="99184"/>
                        <a14:foregroundMark x1="93061" y1="33673" x2="93061" y2="33673"/>
                        <a14:foregroundMark x1="97959" y1="30816" x2="97959" y2="308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80501" y="6985267"/>
            <a:ext cx="4431299" cy="3338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1CE05AE2-7ACE-4478-8C95-609731C08C9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349" b="89418" l="6145" r="92651">
                        <a14:foregroundMark x1="6265" y1="30688" x2="6265" y2="30688"/>
                        <a14:foregroundMark x1="14337" y1="24868" x2="14337" y2="24868"/>
                        <a14:foregroundMark x1="8313" y1="14286" x2="8313" y2="14286"/>
                        <a14:foregroundMark x1="10361" y1="63492" x2="10361" y2="63492"/>
                        <a14:foregroundMark x1="8313" y1="10053" x2="8313" y2="10053"/>
                        <a14:foregroundMark x1="27349" y1="55026" x2="27349" y2="55026"/>
                        <a14:foregroundMark x1="23976" y1="50265" x2="23976" y2="50265"/>
                        <a14:foregroundMark x1="24578" y1="38624" x2="24578" y2="38624"/>
                        <a14:foregroundMark x1="51807" y1="30688" x2="51807" y2="30688"/>
                        <a14:foregroundMark x1="51807" y1="30688" x2="51807" y2="30688"/>
                        <a14:foregroundMark x1="51807" y1="32275" x2="51807" y2="32275"/>
                        <a14:foregroundMark x1="64096" y1="17460" x2="64096" y2="17460"/>
                        <a14:foregroundMark x1="52530" y1="35450" x2="52530" y2="35450"/>
                        <a14:foregroundMark x1="65422" y1="47090" x2="65422" y2="47090"/>
                        <a14:foregroundMark x1="65422" y1="47090" x2="65422" y2="47090"/>
                        <a14:foregroundMark x1="70843" y1="74074" x2="70843" y2="74074"/>
                        <a14:foregroundMark x1="64096" y1="81481" x2="64096" y2="81481"/>
                        <a14:foregroundMark x1="53133" y1="59259" x2="53133" y2="59259"/>
                        <a14:foregroundMark x1="60000" y1="22222" x2="60000" y2="22222"/>
                        <a14:foregroundMark x1="67470" y1="8466" x2="67470" y2="8466"/>
                        <a14:foregroundMark x1="81084" y1="42857" x2="81084" y2="42857"/>
                        <a14:foregroundMark x1="81084" y1="42857" x2="81084" y2="42857"/>
                        <a14:foregroundMark x1="81084" y1="39683" x2="81084" y2="39683"/>
                        <a14:foregroundMark x1="79759" y1="60847" x2="79759" y2="60847"/>
                        <a14:foregroundMark x1="89277" y1="17460" x2="89277" y2="17460"/>
                        <a14:foregroundMark x1="89277" y1="11640" x2="89277" y2="11640"/>
                        <a14:foregroundMark x1="91325" y1="6878" x2="91325" y2="6878"/>
                        <a14:foregroundMark x1="92651" y1="15873" x2="92651" y2="15873"/>
                        <a14:foregroundMark x1="90602" y1="84656" x2="90602" y2="84656"/>
                        <a14:foregroundMark x1="63373" y1="14286" x2="63373" y2="14286"/>
                        <a14:foregroundMark x1="68193" y1="5820" x2="68193" y2="5820"/>
                        <a14:foregroundMark x1="79036" y1="44444" x2="79036" y2="4444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5786" y="7140394"/>
            <a:ext cx="2036291" cy="9291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E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9144000" y="-144661"/>
            <a:ext cx="9144000" cy="10545902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2659"/>
              </a:lnSpc>
              <a:spcBef>
                <a:spcPct val="0"/>
              </a:spcBef>
            </a:pPr>
            <a:endParaRPr/>
          </a:p>
        </p:txBody>
      </p:sp>
      <p:sp>
        <p:nvSpPr>
          <p:cNvPr id="2" name="AutoShape 2" descr="Generated image">
            <a:extLst>
              <a:ext uri="{FF2B5EF4-FFF2-40B4-BE49-F238E27FC236}">
                <a16:creationId xmlns:a16="http://schemas.microsoft.com/office/drawing/2014/main" id="{80380873-149F-48EF-A751-A76D4E139E4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991600" y="484590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pic>
        <p:nvPicPr>
          <p:cNvPr id="1028" name="Picture 4" descr="Fruit Basket Png Clipart ...">
            <a:extLst>
              <a:ext uri="{FF2B5EF4-FFF2-40B4-BE49-F238E27FC236}">
                <a16:creationId xmlns:a16="http://schemas.microsoft.com/office/drawing/2014/main" id="{09E3D1CB-531C-4D48-911A-9F4337462E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2247900"/>
            <a:ext cx="5791200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Fruit Basket Png Clipart ...">
            <a:extLst>
              <a:ext uri="{FF2B5EF4-FFF2-40B4-BE49-F238E27FC236}">
                <a16:creationId xmlns:a16="http://schemas.microsoft.com/office/drawing/2014/main" id="{F224A7EC-BCD3-4B7A-9BCF-66D96E4C29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2178903"/>
            <a:ext cx="5791200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Fruit Basket Png Clipart ...">
            <a:extLst>
              <a:ext uri="{FF2B5EF4-FFF2-40B4-BE49-F238E27FC236}">
                <a16:creationId xmlns:a16="http://schemas.microsoft.com/office/drawing/2014/main" id="{8E916C73-4AB6-472A-8053-5559EE33F7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20600" y="2255103"/>
            <a:ext cx="5791200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834AD04-BA9D-4B65-A4D9-EB364C61100A}"/>
              </a:ext>
            </a:extLst>
          </p:cNvPr>
          <p:cNvSpPr txBox="1"/>
          <p:nvPr/>
        </p:nvSpPr>
        <p:spPr>
          <a:xfrm>
            <a:off x="1752600" y="5379303"/>
            <a:ext cx="2209800" cy="830997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rtlCol="0">
            <a:spAutoFit/>
          </a:bodyPr>
          <a:lstStyle/>
          <a:p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Apples</a:t>
            </a:r>
            <a:endParaRPr lang="en-PH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D2EB2AF-62E8-4E5A-8468-0AA3CD1072EA}"/>
              </a:ext>
            </a:extLst>
          </p:cNvPr>
          <p:cNvSpPr txBox="1"/>
          <p:nvPr/>
        </p:nvSpPr>
        <p:spPr>
          <a:xfrm>
            <a:off x="7772400" y="5379303"/>
            <a:ext cx="2743200" cy="830997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rtlCol="0">
            <a:spAutoFit/>
          </a:bodyPr>
          <a:lstStyle/>
          <a:p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Bananas</a:t>
            </a:r>
            <a:endParaRPr lang="en-PH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6F37D64-1139-4ADB-9136-C23C9B90C24F}"/>
              </a:ext>
            </a:extLst>
          </p:cNvPr>
          <p:cNvSpPr txBox="1"/>
          <p:nvPr/>
        </p:nvSpPr>
        <p:spPr>
          <a:xfrm>
            <a:off x="13944600" y="5379303"/>
            <a:ext cx="2743200" cy="830997"/>
          </a:xfrm>
          <a:prstGeom prst="rect">
            <a:avLst/>
          </a:prstGeom>
          <a:solidFill>
            <a:schemeClr val="accent6">
              <a:lumMod val="75000"/>
            </a:schemeClr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rtlCol="0">
            <a:spAutoFit/>
          </a:bodyPr>
          <a:lstStyle/>
          <a:p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Oranges</a:t>
            </a:r>
            <a:endParaRPr lang="en-PH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4" name="Picture 10" descr="pinterest apples #3770536 | Clipart Library">
            <a:extLst>
              <a:ext uri="{FF2B5EF4-FFF2-40B4-BE49-F238E27FC236}">
                <a16:creationId xmlns:a16="http://schemas.microsoft.com/office/drawing/2014/main" id="{F72C8F8C-5F4A-448B-B124-E7E471CCA8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762" b="96970" l="459" r="95413">
                        <a14:foregroundMark x1="7339" y1="40260" x2="6422" y2="64935"/>
                        <a14:foregroundMark x1="6422" y1="64935" x2="12385" y2="43290"/>
                        <a14:foregroundMark x1="12385" y1="43290" x2="459" y2="63203"/>
                        <a14:foregroundMark x1="459" y1="63203" x2="10550" y2="80087"/>
                        <a14:foregroundMark x1="34404" y1="12554" x2="40367" y2="28571"/>
                        <a14:foregroundMark x1="32569" y1="10823" x2="42661" y2="25974"/>
                        <a14:foregroundMark x1="52752" y1="20346" x2="73394" y2="4762"/>
                        <a14:foregroundMark x1="73394" y1="4762" x2="95413" y2="15152"/>
                        <a14:foregroundMark x1="31193" y1="12121" x2="47248" y2="22944"/>
                        <a14:foregroundMark x1="40367" y1="12554" x2="40367" y2="12554"/>
                        <a14:foregroundMark x1="35780" y1="8225" x2="35321" y2="6926"/>
                        <a14:foregroundMark x1="41743" y1="96970" x2="41743" y2="969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601497"/>
            <a:ext cx="2005203" cy="1976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0" descr="pinterest apples #3770536 | Clipart Library">
            <a:extLst>
              <a:ext uri="{FF2B5EF4-FFF2-40B4-BE49-F238E27FC236}">
                <a16:creationId xmlns:a16="http://schemas.microsoft.com/office/drawing/2014/main" id="{79E2D97F-AEDA-48C0-903B-C1B9492278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762" b="96970" l="459" r="95413">
                        <a14:foregroundMark x1="7339" y1="40260" x2="6422" y2="64935"/>
                        <a14:foregroundMark x1="6422" y1="64935" x2="12385" y2="43290"/>
                        <a14:foregroundMark x1="12385" y1="43290" x2="459" y2="63203"/>
                        <a14:foregroundMark x1="459" y1="63203" x2="10550" y2="80087"/>
                        <a14:foregroundMark x1="34404" y1="12554" x2="40367" y2="28571"/>
                        <a14:foregroundMark x1="32569" y1="10823" x2="42661" y2="25974"/>
                        <a14:foregroundMark x1="52752" y1="20346" x2="73394" y2="4762"/>
                        <a14:foregroundMark x1="73394" y1="4762" x2="95413" y2="15152"/>
                        <a14:foregroundMark x1="31193" y1="12121" x2="47248" y2="22944"/>
                        <a14:foregroundMark x1="40367" y1="12554" x2="40367" y2="12554"/>
                        <a14:foregroundMark x1="35780" y1="8225" x2="35321" y2="6926"/>
                        <a14:foregroundMark x1="41743" y1="96970" x2="41743" y2="969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2556" y="2114705"/>
            <a:ext cx="2005203" cy="1976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0" descr="pinterest apples #3770536 | Clipart Library">
            <a:extLst>
              <a:ext uri="{FF2B5EF4-FFF2-40B4-BE49-F238E27FC236}">
                <a16:creationId xmlns:a16="http://schemas.microsoft.com/office/drawing/2014/main" id="{8111BD29-B2E3-4FFE-ABED-33D24966E8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762" b="96970" l="459" r="95413">
                        <a14:foregroundMark x1="7339" y1="40260" x2="6422" y2="64935"/>
                        <a14:foregroundMark x1="6422" y1="64935" x2="12385" y2="43290"/>
                        <a14:foregroundMark x1="12385" y1="43290" x2="459" y2="63203"/>
                        <a14:foregroundMark x1="459" y1="63203" x2="10550" y2="80087"/>
                        <a14:foregroundMark x1="34404" y1="12554" x2="40367" y2="28571"/>
                        <a14:foregroundMark x1="32569" y1="10823" x2="42661" y2="25974"/>
                        <a14:foregroundMark x1="52752" y1="20346" x2="73394" y2="4762"/>
                        <a14:foregroundMark x1="73394" y1="4762" x2="95413" y2="15152"/>
                        <a14:foregroundMark x1="31193" y1="12121" x2="47248" y2="22944"/>
                        <a14:foregroundMark x1="40367" y1="12554" x2="40367" y2="12554"/>
                        <a14:foregroundMark x1="35780" y1="8225" x2="35321" y2="6926"/>
                        <a14:foregroundMark x1="41743" y1="96970" x2="41743" y2="969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334" y="1703635"/>
            <a:ext cx="2005203" cy="1976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0" descr="pinterest apples #3770536 | Clipart Library">
            <a:extLst>
              <a:ext uri="{FF2B5EF4-FFF2-40B4-BE49-F238E27FC236}">
                <a16:creationId xmlns:a16="http://schemas.microsoft.com/office/drawing/2014/main" id="{143D17BF-2FCA-4B29-A18F-4973F03D3B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762" b="96970" l="459" r="95413">
                        <a14:foregroundMark x1="7339" y1="40260" x2="6422" y2="64935"/>
                        <a14:foregroundMark x1="6422" y1="64935" x2="12385" y2="43290"/>
                        <a14:foregroundMark x1="12385" y1="43290" x2="459" y2="63203"/>
                        <a14:foregroundMark x1="459" y1="63203" x2="10550" y2="80087"/>
                        <a14:foregroundMark x1="34404" y1="12554" x2="40367" y2="28571"/>
                        <a14:foregroundMark x1="32569" y1="10823" x2="42661" y2="25974"/>
                        <a14:foregroundMark x1="52752" y1="20346" x2="73394" y2="4762"/>
                        <a14:foregroundMark x1="73394" y1="4762" x2="95413" y2="15152"/>
                        <a14:foregroundMark x1="31193" y1="12121" x2="47248" y2="22944"/>
                        <a14:foregroundMark x1="40367" y1="12554" x2="40367" y2="12554"/>
                        <a14:foregroundMark x1="35780" y1="8225" x2="35321" y2="6926"/>
                        <a14:foregroundMark x1="41743" y1="96970" x2="41743" y2="969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8496" y="330861"/>
            <a:ext cx="2005203" cy="1976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0" descr="pinterest apples #3770536 | Clipart Library">
            <a:extLst>
              <a:ext uri="{FF2B5EF4-FFF2-40B4-BE49-F238E27FC236}">
                <a16:creationId xmlns:a16="http://schemas.microsoft.com/office/drawing/2014/main" id="{E2F6FA54-C31A-4CA7-AC56-DB20B41850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762" b="96970" l="459" r="95413">
                        <a14:foregroundMark x1="7339" y1="40260" x2="6422" y2="64935"/>
                        <a14:foregroundMark x1="6422" y1="64935" x2="12385" y2="43290"/>
                        <a14:foregroundMark x1="12385" y1="43290" x2="459" y2="63203"/>
                        <a14:foregroundMark x1="459" y1="63203" x2="10550" y2="80087"/>
                        <a14:foregroundMark x1="34404" y1="12554" x2="40367" y2="28571"/>
                        <a14:foregroundMark x1="32569" y1="10823" x2="42661" y2="25974"/>
                        <a14:foregroundMark x1="52752" y1="20346" x2="73394" y2="4762"/>
                        <a14:foregroundMark x1="73394" y1="4762" x2="95413" y2="15152"/>
                        <a14:foregroundMark x1="31193" y1="12121" x2="47248" y2="22944"/>
                        <a14:foregroundMark x1="40367" y1="12554" x2="40367" y2="12554"/>
                        <a14:foregroundMark x1="35780" y1="8225" x2="35321" y2="6926"/>
                        <a14:foregroundMark x1="41743" y1="96970" x2="41743" y2="969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9233" y="308478"/>
            <a:ext cx="2005203" cy="1976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Banana - Free vector clipart images on ...">
            <a:extLst>
              <a:ext uri="{FF2B5EF4-FFF2-40B4-BE49-F238E27FC236}">
                <a16:creationId xmlns:a16="http://schemas.microsoft.com/office/drawing/2014/main" id="{B4E148F5-4595-4EF6-9B06-4BC005473B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250" b="94318" l="2448" r="95455">
                        <a14:foregroundMark x1="7343" y1="48864" x2="7343" y2="48864"/>
                        <a14:foregroundMark x1="2797" y1="43182" x2="2797" y2="43182"/>
                        <a14:foregroundMark x1="91259" y1="48295" x2="91259" y2="48295"/>
                        <a14:foregroundMark x1="92308" y1="27273" x2="92308" y2="27273"/>
                        <a14:foregroundMark x1="95804" y1="51705" x2="95804" y2="51705"/>
                        <a14:foregroundMark x1="95804" y1="6250" x2="95804" y2="6250"/>
                        <a14:foregroundMark x1="45455" y1="94318" x2="45455" y2="943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603349">
            <a:off x="9391618" y="1721400"/>
            <a:ext cx="2724150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2" descr="Banana - Free vector clipart images on ...">
            <a:extLst>
              <a:ext uri="{FF2B5EF4-FFF2-40B4-BE49-F238E27FC236}">
                <a16:creationId xmlns:a16="http://schemas.microsoft.com/office/drawing/2014/main" id="{D4AA9220-19BA-40DB-A9FB-FF20395347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250" b="94318" l="2448" r="95455">
                        <a14:foregroundMark x1="7343" y1="48864" x2="7343" y2="48864"/>
                        <a14:foregroundMark x1="2797" y1="43182" x2="2797" y2="43182"/>
                        <a14:foregroundMark x1="91259" y1="48295" x2="91259" y2="48295"/>
                        <a14:foregroundMark x1="92308" y1="27273" x2="92308" y2="27273"/>
                        <a14:foregroundMark x1="95804" y1="51705" x2="95804" y2="51705"/>
                        <a14:foregroundMark x1="95804" y1="6250" x2="95804" y2="6250"/>
                        <a14:foregroundMark x1="45455" y1="94318" x2="45455" y2="943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46447">
            <a:off x="8613914" y="1446088"/>
            <a:ext cx="2724150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12" descr="Banana - Free vector clipart images on ...">
            <a:extLst>
              <a:ext uri="{FF2B5EF4-FFF2-40B4-BE49-F238E27FC236}">
                <a16:creationId xmlns:a16="http://schemas.microsoft.com/office/drawing/2014/main" id="{9D13181C-8D0A-4A1D-AA22-A277FE699F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250" b="94318" l="2448" r="95455">
                        <a14:foregroundMark x1="7343" y1="48864" x2="7343" y2="48864"/>
                        <a14:foregroundMark x1="2797" y1="43182" x2="2797" y2="43182"/>
                        <a14:foregroundMark x1="91259" y1="48295" x2="91259" y2="48295"/>
                        <a14:foregroundMark x1="92308" y1="27273" x2="92308" y2="27273"/>
                        <a14:foregroundMark x1="95804" y1="51705" x2="95804" y2="51705"/>
                        <a14:foregroundMark x1="95804" y1="6250" x2="95804" y2="6250"/>
                        <a14:foregroundMark x1="45455" y1="94318" x2="45455" y2="943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213460">
            <a:off x="7126742" y="1639586"/>
            <a:ext cx="2724150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2" descr="Banana - Free vector clipart images on ...">
            <a:extLst>
              <a:ext uri="{FF2B5EF4-FFF2-40B4-BE49-F238E27FC236}">
                <a16:creationId xmlns:a16="http://schemas.microsoft.com/office/drawing/2014/main" id="{CA717E74-91ED-4268-B2E7-258DABF9CC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250" b="94318" l="2448" r="95455">
                        <a14:foregroundMark x1="7343" y1="48864" x2="7343" y2="48864"/>
                        <a14:foregroundMark x1="2797" y1="43182" x2="2797" y2="43182"/>
                        <a14:foregroundMark x1="91259" y1="48295" x2="91259" y2="48295"/>
                        <a14:foregroundMark x1="92308" y1="27273" x2="92308" y2="27273"/>
                        <a14:foregroundMark x1="95804" y1="51705" x2="95804" y2="51705"/>
                        <a14:foregroundMark x1="95804" y1="6250" x2="95804" y2="6250"/>
                        <a14:foregroundMark x1="45455" y1="94318" x2="45455" y2="943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69132">
            <a:off x="5895974" y="1371181"/>
            <a:ext cx="2724150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Orange Clipart">
            <a:extLst>
              <a:ext uri="{FF2B5EF4-FFF2-40B4-BE49-F238E27FC236}">
                <a16:creationId xmlns:a16="http://schemas.microsoft.com/office/drawing/2014/main" id="{55BF1353-3121-428F-95B6-5B4B474EB7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345" b="92377" l="885" r="96018">
                        <a14:foregroundMark x1="16372" y1="14350" x2="16372" y2="14350"/>
                        <a14:foregroundMark x1="14602" y1="12108" x2="14602" y2="12108"/>
                        <a14:foregroundMark x1="7522" y1="8520" x2="7522" y2="8520"/>
                        <a14:foregroundMark x1="20354" y1="3587" x2="20354" y2="3587"/>
                        <a14:foregroundMark x1="47345" y1="17489" x2="47345" y2="17489"/>
                        <a14:foregroundMark x1="51770" y1="4933" x2="51770" y2="4933"/>
                        <a14:foregroundMark x1="53982" y1="6278" x2="53982" y2="6278"/>
                        <a14:foregroundMark x1="43363" y1="85202" x2="43363" y2="85202"/>
                        <a14:foregroundMark x1="44690" y1="89238" x2="44690" y2="89238"/>
                        <a14:foregroundMark x1="90708" y1="18834" x2="90708" y2="18834"/>
                        <a14:foregroundMark x1="96460" y1="15695" x2="96460" y2="15695"/>
                        <a14:foregroundMark x1="885" y1="2242" x2="885" y2="2242"/>
                        <a14:foregroundMark x1="19912" y1="49327" x2="19912" y2="49327"/>
                        <a14:foregroundMark x1="46903" y1="92377" x2="46903" y2="92377"/>
                        <a14:foregroundMark x1="6637" y1="1794" x2="6637" y2="1794"/>
                        <a14:foregroundMark x1="8850" y1="3139" x2="8850" y2="3139"/>
                        <a14:foregroundMark x1="7965" y1="1794" x2="7965" y2="1794"/>
                        <a14:foregroundMark x1="13717" y1="1794" x2="13717" y2="1794"/>
                        <a14:foregroundMark x1="11947" y1="1345" x2="10619" y2="1345"/>
                        <a14:foregroundMark x1="31858" y1="2242" x2="31858" y2="22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64919" y="2020114"/>
            <a:ext cx="1668390" cy="1646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14" descr="Orange Clipart">
            <a:extLst>
              <a:ext uri="{FF2B5EF4-FFF2-40B4-BE49-F238E27FC236}">
                <a16:creationId xmlns:a16="http://schemas.microsoft.com/office/drawing/2014/main" id="{7145ED3E-0584-4626-8308-04760806E4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345" b="92377" l="885" r="96018">
                        <a14:foregroundMark x1="16372" y1="14350" x2="16372" y2="14350"/>
                        <a14:foregroundMark x1="14602" y1="12108" x2="14602" y2="12108"/>
                        <a14:foregroundMark x1="7522" y1="8520" x2="7522" y2="8520"/>
                        <a14:foregroundMark x1="20354" y1="3587" x2="20354" y2="3587"/>
                        <a14:foregroundMark x1="47345" y1="17489" x2="47345" y2="17489"/>
                        <a14:foregroundMark x1="51770" y1="4933" x2="51770" y2="4933"/>
                        <a14:foregroundMark x1="53982" y1="6278" x2="53982" y2="6278"/>
                        <a14:foregroundMark x1="43363" y1="85202" x2="43363" y2="85202"/>
                        <a14:foregroundMark x1="44690" y1="89238" x2="44690" y2="89238"/>
                        <a14:foregroundMark x1="90708" y1="18834" x2="90708" y2="18834"/>
                        <a14:foregroundMark x1="96460" y1="15695" x2="96460" y2="15695"/>
                        <a14:foregroundMark x1="885" y1="2242" x2="885" y2="2242"/>
                        <a14:foregroundMark x1="19912" y1="49327" x2="19912" y2="49327"/>
                        <a14:foregroundMark x1="46903" y1="92377" x2="46903" y2="92377"/>
                        <a14:foregroundMark x1="6637" y1="1794" x2="6637" y2="1794"/>
                        <a14:foregroundMark x1="8850" y1="3139" x2="8850" y2="3139"/>
                        <a14:foregroundMark x1="7965" y1="1794" x2="7965" y2="1794"/>
                        <a14:foregroundMark x1="13717" y1="1794" x2="13717" y2="1794"/>
                        <a14:foregroundMark x1="11947" y1="1345" x2="10619" y2="1345"/>
                        <a14:foregroundMark x1="31858" y1="2242" x2="31858" y2="22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97000" y="2172514"/>
            <a:ext cx="1668390" cy="1646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4" descr="Orange Clipart">
            <a:extLst>
              <a:ext uri="{FF2B5EF4-FFF2-40B4-BE49-F238E27FC236}">
                <a16:creationId xmlns:a16="http://schemas.microsoft.com/office/drawing/2014/main" id="{1C3D6ABF-F24C-4E72-BC3F-D35C3645BB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345" b="92377" l="885" r="96018">
                        <a14:foregroundMark x1="16372" y1="14350" x2="16372" y2="14350"/>
                        <a14:foregroundMark x1="14602" y1="12108" x2="14602" y2="12108"/>
                        <a14:foregroundMark x1="7522" y1="8520" x2="7522" y2="8520"/>
                        <a14:foregroundMark x1="20354" y1="3587" x2="20354" y2="3587"/>
                        <a14:foregroundMark x1="47345" y1="17489" x2="47345" y2="17489"/>
                        <a14:foregroundMark x1="51770" y1="4933" x2="51770" y2="4933"/>
                        <a14:foregroundMark x1="53982" y1="6278" x2="53982" y2="6278"/>
                        <a14:foregroundMark x1="43363" y1="85202" x2="43363" y2="85202"/>
                        <a14:foregroundMark x1="44690" y1="89238" x2="44690" y2="89238"/>
                        <a14:foregroundMark x1="90708" y1="18834" x2="90708" y2="18834"/>
                        <a14:foregroundMark x1="96460" y1="15695" x2="96460" y2="15695"/>
                        <a14:foregroundMark x1="885" y1="2242" x2="885" y2="2242"/>
                        <a14:foregroundMark x1="19912" y1="49327" x2="19912" y2="49327"/>
                        <a14:foregroundMark x1="46903" y1="92377" x2="46903" y2="92377"/>
                        <a14:foregroundMark x1="6637" y1="1794" x2="6637" y2="1794"/>
                        <a14:foregroundMark x1="8850" y1="3139" x2="8850" y2="3139"/>
                        <a14:foregroundMark x1="7965" y1="1794" x2="7965" y2="1794"/>
                        <a14:foregroundMark x1="13717" y1="1794" x2="13717" y2="1794"/>
                        <a14:foregroundMark x1="11947" y1="1345" x2="10619" y2="1345"/>
                        <a14:foregroundMark x1="31858" y1="2242" x2="31858" y2="22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2400" y="2178903"/>
            <a:ext cx="1668390" cy="1646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4" descr="Orange Clipart">
            <a:extLst>
              <a:ext uri="{FF2B5EF4-FFF2-40B4-BE49-F238E27FC236}">
                <a16:creationId xmlns:a16="http://schemas.microsoft.com/office/drawing/2014/main" id="{5811B0E4-A2AD-4005-89A5-EE90842257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345" b="92377" l="885" r="96018">
                        <a14:foregroundMark x1="16372" y1="14350" x2="16372" y2="14350"/>
                        <a14:foregroundMark x1="14602" y1="12108" x2="14602" y2="12108"/>
                        <a14:foregroundMark x1="7522" y1="8520" x2="7522" y2="8520"/>
                        <a14:foregroundMark x1="20354" y1="3587" x2="20354" y2="3587"/>
                        <a14:foregroundMark x1="47345" y1="17489" x2="47345" y2="17489"/>
                        <a14:foregroundMark x1="51770" y1="4933" x2="51770" y2="4933"/>
                        <a14:foregroundMark x1="53982" y1="6278" x2="53982" y2="6278"/>
                        <a14:foregroundMark x1="43363" y1="85202" x2="43363" y2="85202"/>
                        <a14:foregroundMark x1="44690" y1="89238" x2="44690" y2="89238"/>
                        <a14:foregroundMark x1="90708" y1="18834" x2="90708" y2="18834"/>
                        <a14:foregroundMark x1="96460" y1="15695" x2="96460" y2="15695"/>
                        <a14:foregroundMark x1="885" y1="2242" x2="885" y2="2242"/>
                        <a14:foregroundMark x1="19912" y1="49327" x2="19912" y2="49327"/>
                        <a14:foregroundMark x1="46903" y1="92377" x2="46903" y2="92377"/>
                        <a14:foregroundMark x1="6637" y1="1794" x2="6637" y2="1794"/>
                        <a14:foregroundMark x1="8850" y1="3139" x2="8850" y2="3139"/>
                        <a14:foregroundMark x1="7965" y1="1794" x2="7965" y2="1794"/>
                        <a14:foregroundMark x1="13717" y1="1794" x2="13717" y2="1794"/>
                        <a14:foregroundMark x1="11947" y1="1345" x2="10619" y2="1345"/>
                        <a14:foregroundMark x1="31858" y1="2242" x2="31858" y2="22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95810" y="1950303"/>
            <a:ext cx="1668390" cy="1646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4" descr="Orange Clipart">
            <a:extLst>
              <a:ext uri="{FF2B5EF4-FFF2-40B4-BE49-F238E27FC236}">
                <a16:creationId xmlns:a16="http://schemas.microsoft.com/office/drawing/2014/main" id="{57A0A8A5-511D-4F15-8DD7-AA7ED3C417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345" b="92377" l="885" r="96018">
                        <a14:foregroundMark x1="16372" y1="14350" x2="16372" y2="14350"/>
                        <a14:foregroundMark x1="14602" y1="12108" x2="14602" y2="12108"/>
                        <a14:foregroundMark x1="7522" y1="8520" x2="7522" y2="8520"/>
                        <a14:foregroundMark x1="20354" y1="3587" x2="20354" y2="3587"/>
                        <a14:foregroundMark x1="47345" y1="17489" x2="47345" y2="17489"/>
                        <a14:foregroundMark x1="51770" y1="4933" x2="51770" y2="4933"/>
                        <a14:foregroundMark x1="53982" y1="6278" x2="53982" y2="6278"/>
                        <a14:foregroundMark x1="43363" y1="85202" x2="43363" y2="85202"/>
                        <a14:foregroundMark x1="44690" y1="89238" x2="44690" y2="89238"/>
                        <a14:foregroundMark x1="90708" y1="18834" x2="90708" y2="18834"/>
                        <a14:foregroundMark x1="96460" y1="15695" x2="96460" y2="15695"/>
                        <a14:foregroundMark x1="885" y1="2242" x2="885" y2="2242"/>
                        <a14:foregroundMark x1="19912" y1="49327" x2="19912" y2="49327"/>
                        <a14:foregroundMark x1="46903" y1="92377" x2="46903" y2="92377"/>
                        <a14:foregroundMark x1="6637" y1="1794" x2="6637" y2="1794"/>
                        <a14:foregroundMark x1="8850" y1="3139" x2="8850" y2="3139"/>
                        <a14:foregroundMark x1="7965" y1="1794" x2="7965" y2="1794"/>
                        <a14:foregroundMark x1="13717" y1="1794" x2="13717" y2="1794"/>
                        <a14:foregroundMark x1="11947" y1="1345" x2="10619" y2="1345"/>
                        <a14:foregroundMark x1="31858" y1="2242" x2="31858" y2="22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5410" y="661125"/>
            <a:ext cx="1668390" cy="1646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4" descr="Orange Clipart">
            <a:extLst>
              <a:ext uri="{FF2B5EF4-FFF2-40B4-BE49-F238E27FC236}">
                <a16:creationId xmlns:a16="http://schemas.microsoft.com/office/drawing/2014/main" id="{311DF49D-EA13-4AB6-AACC-24714F337C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345" b="92377" l="885" r="96018">
                        <a14:foregroundMark x1="16372" y1="14350" x2="16372" y2="14350"/>
                        <a14:foregroundMark x1="14602" y1="12108" x2="14602" y2="12108"/>
                        <a14:foregroundMark x1="7522" y1="8520" x2="7522" y2="8520"/>
                        <a14:foregroundMark x1="20354" y1="3587" x2="20354" y2="3587"/>
                        <a14:foregroundMark x1="47345" y1="17489" x2="47345" y2="17489"/>
                        <a14:foregroundMark x1="51770" y1="4933" x2="51770" y2="4933"/>
                        <a14:foregroundMark x1="53982" y1="6278" x2="53982" y2="6278"/>
                        <a14:foregroundMark x1="43363" y1="85202" x2="43363" y2="85202"/>
                        <a14:foregroundMark x1="44690" y1="89238" x2="44690" y2="89238"/>
                        <a14:foregroundMark x1="90708" y1="18834" x2="90708" y2="18834"/>
                        <a14:foregroundMark x1="96460" y1="15695" x2="96460" y2="15695"/>
                        <a14:foregroundMark x1="885" y1="2242" x2="885" y2="2242"/>
                        <a14:foregroundMark x1="19912" y1="49327" x2="19912" y2="49327"/>
                        <a14:foregroundMark x1="46903" y1="92377" x2="46903" y2="92377"/>
                        <a14:foregroundMark x1="6637" y1="1794" x2="6637" y2="1794"/>
                        <a14:foregroundMark x1="8850" y1="3139" x2="8850" y2="3139"/>
                        <a14:foregroundMark x1="7965" y1="1794" x2="7965" y2="1794"/>
                        <a14:foregroundMark x1="13717" y1="1794" x2="13717" y2="1794"/>
                        <a14:foregroundMark x1="11947" y1="1345" x2="10619" y2="1345"/>
                        <a14:foregroundMark x1="31858" y1="2242" x2="31858" y2="22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90810" y="650911"/>
            <a:ext cx="1668390" cy="1646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4" descr="Orange Clipart">
            <a:extLst>
              <a:ext uri="{FF2B5EF4-FFF2-40B4-BE49-F238E27FC236}">
                <a16:creationId xmlns:a16="http://schemas.microsoft.com/office/drawing/2014/main" id="{5EBBD9A8-4C8C-4948-A59D-B2EEB22F25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345" b="92377" l="885" r="96018">
                        <a14:foregroundMark x1="16372" y1="14350" x2="16372" y2="14350"/>
                        <a14:foregroundMark x1="14602" y1="12108" x2="14602" y2="12108"/>
                        <a14:foregroundMark x1="7522" y1="8520" x2="7522" y2="8520"/>
                        <a14:foregroundMark x1="20354" y1="3587" x2="20354" y2="3587"/>
                        <a14:foregroundMark x1="47345" y1="17489" x2="47345" y2="17489"/>
                        <a14:foregroundMark x1="51770" y1="4933" x2="51770" y2="4933"/>
                        <a14:foregroundMark x1="53982" y1="6278" x2="53982" y2="6278"/>
                        <a14:foregroundMark x1="43363" y1="85202" x2="43363" y2="85202"/>
                        <a14:foregroundMark x1="44690" y1="89238" x2="44690" y2="89238"/>
                        <a14:foregroundMark x1="90708" y1="18834" x2="90708" y2="18834"/>
                        <a14:foregroundMark x1="96460" y1="15695" x2="96460" y2="15695"/>
                        <a14:foregroundMark x1="885" y1="2242" x2="885" y2="2242"/>
                        <a14:foregroundMark x1="19912" y1="49327" x2="19912" y2="49327"/>
                        <a14:foregroundMark x1="46903" y1="92377" x2="46903" y2="92377"/>
                        <a14:foregroundMark x1="6637" y1="1794" x2="6637" y2="1794"/>
                        <a14:foregroundMark x1="8850" y1="3139" x2="8850" y2="3139"/>
                        <a14:foregroundMark x1="7965" y1="1794" x2="7965" y2="1794"/>
                        <a14:foregroundMark x1="13717" y1="1794" x2="13717" y2="1794"/>
                        <a14:foregroundMark x1="11947" y1="1345" x2="10619" y2="1345"/>
                        <a14:foregroundMark x1="31858" y1="2242" x2="31858" y2="22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54400" y="731103"/>
            <a:ext cx="1668390" cy="1646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Freeform 14">
            <a:extLst>
              <a:ext uri="{FF2B5EF4-FFF2-40B4-BE49-F238E27FC236}">
                <a16:creationId xmlns:a16="http://schemas.microsoft.com/office/drawing/2014/main" id="{E4A1C294-91DF-4E0F-ADE1-E639113AD85D}"/>
              </a:ext>
            </a:extLst>
          </p:cNvPr>
          <p:cNvSpPr/>
          <p:nvPr/>
        </p:nvSpPr>
        <p:spPr>
          <a:xfrm>
            <a:off x="1266540" y="7993785"/>
            <a:ext cx="11839860" cy="1574805"/>
          </a:xfrm>
          <a:custGeom>
            <a:avLst/>
            <a:gdLst/>
            <a:ahLst/>
            <a:cxnLst/>
            <a:rect l="l" t="t" r="r" b="b"/>
            <a:pathLst>
              <a:path w="1761667" h="406400">
                <a:moveTo>
                  <a:pt x="1558467" y="0"/>
                </a:moveTo>
                <a:cubicBezTo>
                  <a:pt x="1670691" y="0"/>
                  <a:pt x="1761667" y="90976"/>
                  <a:pt x="1761667" y="203200"/>
                </a:cubicBezTo>
                <a:cubicBezTo>
                  <a:pt x="1761667" y="315424"/>
                  <a:pt x="1670691" y="406400"/>
                  <a:pt x="1558467" y="406400"/>
                </a:cubicBezTo>
                <a:lnTo>
                  <a:pt x="203200" y="406400"/>
                </a:lnTo>
                <a:cubicBezTo>
                  <a:pt x="90976" y="406400"/>
                  <a:pt x="0" y="315424"/>
                  <a:pt x="0" y="203200"/>
                </a:cubicBezTo>
                <a:cubicBezTo>
                  <a:pt x="0" y="90976"/>
                  <a:pt x="90976" y="0"/>
                  <a:pt x="203200" y="0"/>
                </a:cubicBezTo>
                <a:close/>
              </a:path>
            </a:pathLst>
          </a:custGeom>
          <a:solidFill>
            <a:srgbClr val="F9E306"/>
          </a:solidFill>
        </p:spPr>
        <p:txBody>
          <a:bodyPr/>
          <a:lstStyle/>
          <a:p>
            <a:endParaRPr lang="en-PH" dirty="0"/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18DADAAA-31F6-41FD-9666-694AC827432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500" b="90000" l="8511" r="89362">
                        <a14:foregroundMark x1="52128" y1="14167" x2="52128" y2="14167"/>
                        <a14:foregroundMark x1="56383" y1="4167" x2="56383" y2="4167"/>
                        <a14:foregroundMark x1="88298" y1="34167" x2="88298" y2="34167"/>
                        <a14:foregroundMark x1="23404" y1="26667" x2="23404" y2="26667"/>
                        <a14:foregroundMark x1="29787" y1="10833" x2="29787" y2="10833"/>
                        <a14:foregroundMark x1="26596" y1="7500" x2="26596" y2="7500"/>
                        <a14:foregroundMark x1="56383" y1="2500" x2="56383" y2="2500"/>
                        <a14:foregroundMark x1="54255" y1="77500" x2="54255" y2="77500"/>
                        <a14:foregroundMark x1="30851" y1="10000" x2="30851" y2="10000"/>
                        <a14:foregroundMark x1="26596" y1="10000" x2="26596" y2="10000"/>
                        <a14:foregroundMark x1="35106" y1="10000" x2="35106" y2="10000"/>
                        <a14:foregroundMark x1="35106" y1="5833" x2="35106" y2="583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359193" y="8623803"/>
            <a:ext cx="1593338" cy="1637955"/>
          </a:xfrm>
          <a:prstGeom prst="rect">
            <a:avLst/>
          </a:prstGeom>
        </p:spPr>
      </p:pic>
      <p:sp>
        <p:nvSpPr>
          <p:cNvPr id="35" name="TextBox 15">
            <a:extLst>
              <a:ext uri="{FF2B5EF4-FFF2-40B4-BE49-F238E27FC236}">
                <a16:creationId xmlns:a16="http://schemas.microsoft.com/office/drawing/2014/main" id="{FCCB6512-2191-4775-8245-F00CC3552FC7}"/>
              </a:ext>
            </a:extLst>
          </p:cNvPr>
          <p:cNvSpPr txBox="1"/>
          <p:nvPr/>
        </p:nvSpPr>
        <p:spPr>
          <a:xfrm>
            <a:off x="1295400" y="8058255"/>
            <a:ext cx="11427904" cy="1276245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7139"/>
              </a:lnSpc>
              <a:spcBef>
                <a:spcPct val="0"/>
              </a:spcBef>
            </a:pPr>
            <a:r>
              <a:rPr lang="en-US" sz="5099" b="1" dirty="0">
                <a:solidFill>
                  <a:srgbClr val="3658C6"/>
                </a:solidFill>
                <a:latin typeface="Klein Bold"/>
                <a:ea typeface="Klein Bold"/>
                <a:cs typeface="Klein Bold"/>
                <a:sym typeface="Klein Bold"/>
              </a:rPr>
              <a:t>How many fruits altogether?</a:t>
            </a:r>
          </a:p>
        </p:txBody>
      </p:sp>
    </p:spTree>
    <p:extLst>
      <p:ext uri="{BB962C8B-B14F-4D97-AF65-F5344CB8AC3E}">
        <p14:creationId xmlns:p14="http://schemas.microsoft.com/office/powerpoint/2010/main" val="676955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9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0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1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2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3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4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5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6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3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E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9144000" y="-144661"/>
            <a:ext cx="9144000" cy="10545902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2659"/>
              </a:lnSpc>
              <a:spcBef>
                <a:spcPct val="0"/>
              </a:spcBef>
            </a:pPr>
            <a:endParaRPr/>
          </a:p>
        </p:txBody>
      </p:sp>
      <p:sp>
        <p:nvSpPr>
          <p:cNvPr id="13" name="Freeform 13"/>
          <p:cNvSpPr/>
          <p:nvPr/>
        </p:nvSpPr>
        <p:spPr>
          <a:xfrm>
            <a:off x="282862" y="536934"/>
            <a:ext cx="9143999" cy="2479805"/>
          </a:xfrm>
          <a:custGeom>
            <a:avLst/>
            <a:gdLst/>
            <a:ahLst/>
            <a:cxnLst/>
            <a:rect l="l" t="t" r="r" b="b"/>
            <a:pathLst>
              <a:path w="8293092" h="2479805">
                <a:moveTo>
                  <a:pt x="0" y="0"/>
                </a:moveTo>
                <a:lnTo>
                  <a:pt x="8293092" y="0"/>
                </a:lnTo>
                <a:lnTo>
                  <a:pt x="8293092" y="2479806"/>
                </a:lnTo>
                <a:lnTo>
                  <a:pt x="0" y="24798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8861" b="-8861"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282862" y="3502792"/>
            <a:ext cx="9144000" cy="2783707"/>
          </a:xfrm>
          <a:custGeom>
            <a:avLst/>
            <a:gdLst/>
            <a:ahLst/>
            <a:cxnLst/>
            <a:rect l="l" t="t" r="r" b="b"/>
            <a:pathLst>
              <a:path w="7835069" h="2581808">
                <a:moveTo>
                  <a:pt x="0" y="0"/>
                </a:moveTo>
                <a:lnTo>
                  <a:pt x="7835069" y="0"/>
                </a:lnTo>
                <a:lnTo>
                  <a:pt x="7835069" y="2581808"/>
                </a:lnTo>
                <a:lnTo>
                  <a:pt x="0" y="258180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381000" y="6570375"/>
            <a:ext cx="9045861" cy="2783707"/>
          </a:xfrm>
          <a:custGeom>
            <a:avLst/>
            <a:gdLst/>
            <a:ahLst/>
            <a:cxnLst/>
            <a:rect l="l" t="t" r="r" b="b"/>
            <a:pathLst>
              <a:path w="7709981" h="2569994">
                <a:moveTo>
                  <a:pt x="0" y="0"/>
                </a:moveTo>
                <a:lnTo>
                  <a:pt x="7709981" y="0"/>
                </a:lnTo>
                <a:lnTo>
                  <a:pt x="7709981" y="2569993"/>
                </a:lnTo>
                <a:lnTo>
                  <a:pt x="0" y="256999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grpSp>
        <p:nvGrpSpPr>
          <p:cNvPr id="34" name="Group 13">
            <a:extLst>
              <a:ext uri="{FF2B5EF4-FFF2-40B4-BE49-F238E27FC236}">
                <a16:creationId xmlns:a16="http://schemas.microsoft.com/office/drawing/2014/main" id="{D1183137-72D7-4F96-ABA1-63508491DA95}"/>
              </a:ext>
            </a:extLst>
          </p:cNvPr>
          <p:cNvGrpSpPr/>
          <p:nvPr/>
        </p:nvGrpSpPr>
        <p:grpSpPr>
          <a:xfrm>
            <a:off x="10287000" y="3121793"/>
            <a:ext cx="7718137" cy="2783707"/>
            <a:chOff x="-141440" y="-153088"/>
            <a:chExt cx="1964068" cy="559488"/>
          </a:xfrm>
        </p:grpSpPr>
        <p:sp>
          <p:nvSpPr>
            <p:cNvPr id="35" name="Freeform 14">
              <a:extLst>
                <a:ext uri="{FF2B5EF4-FFF2-40B4-BE49-F238E27FC236}">
                  <a16:creationId xmlns:a16="http://schemas.microsoft.com/office/drawing/2014/main" id="{3BEFC8FF-4687-4494-AD3B-181C21EAE8DC}"/>
                </a:ext>
              </a:extLst>
            </p:cNvPr>
            <p:cNvSpPr/>
            <p:nvPr/>
          </p:nvSpPr>
          <p:spPr>
            <a:xfrm>
              <a:off x="-141440" y="-153088"/>
              <a:ext cx="1964068" cy="559488"/>
            </a:xfrm>
            <a:custGeom>
              <a:avLst/>
              <a:gdLst/>
              <a:ahLst/>
              <a:cxnLst/>
              <a:rect l="l" t="t" r="r" b="b"/>
              <a:pathLst>
                <a:path w="1761667" h="406400">
                  <a:moveTo>
                    <a:pt x="1558467" y="0"/>
                  </a:moveTo>
                  <a:cubicBezTo>
                    <a:pt x="1670691" y="0"/>
                    <a:pt x="1761667" y="90976"/>
                    <a:pt x="1761667" y="203200"/>
                  </a:cubicBezTo>
                  <a:cubicBezTo>
                    <a:pt x="1761667" y="315424"/>
                    <a:pt x="1670691" y="406400"/>
                    <a:pt x="1558467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9E306"/>
            </a:solidFill>
          </p:spPr>
        </p:sp>
        <p:sp>
          <p:nvSpPr>
            <p:cNvPr id="36" name="TextBox 15">
              <a:extLst>
                <a:ext uri="{FF2B5EF4-FFF2-40B4-BE49-F238E27FC236}">
                  <a16:creationId xmlns:a16="http://schemas.microsoft.com/office/drawing/2014/main" id="{9A263CC8-70B5-4C6C-9FE5-F10695AA34B7}"/>
                </a:ext>
              </a:extLst>
            </p:cNvPr>
            <p:cNvSpPr txBox="1"/>
            <p:nvPr/>
          </p:nvSpPr>
          <p:spPr>
            <a:xfrm>
              <a:off x="-102658" y="-41191"/>
              <a:ext cx="1880922" cy="3356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7139"/>
                </a:lnSpc>
                <a:spcBef>
                  <a:spcPct val="0"/>
                </a:spcBef>
              </a:pPr>
              <a:r>
                <a:rPr lang="en-US" sz="5099" b="1" dirty="0">
                  <a:solidFill>
                    <a:srgbClr val="3658C6"/>
                  </a:solidFill>
                  <a:latin typeface="Klein Bold"/>
                  <a:ea typeface="Klein Bold"/>
                  <a:cs typeface="Klein Bold"/>
                  <a:sym typeface="Klein Bold"/>
                </a:rPr>
                <a:t>How many dots do they have altogether?</a:t>
              </a: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81A946FB-0973-4CC5-910B-CC36EC32842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500" b="90000" l="8511" r="89362">
                        <a14:foregroundMark x1="52128" y1="14167" x2="52128" y2="14167"/>
                        <a14:foregroundMark x1="56383" y1="4167" x2="56383" y2="4167"/>
                        <a14:foregroundMark x1="88298" y1="34167" x2="88298" y2="34167"/>
                        <a14:foregroundMark x1="23404" y1="26667" x2="23404" y2="26667"/>
                        <a14:foregroundMark x1="29787" y1="10833" x2="29787" y2="10833"/>
                        <a14:foregroundMark x1="26596" y1="7500" x2="26596" y2="7500"/>
                        <a14:foregroundMark x1="56383" y1="2500" x2="56383" y2="2500"/>
                        <a14:foregroundMark x1="54255" y1="77500" x2="54255" y2="77500"/>
                        <a14:foregroundMark x1="30851" y1="10000" x2="30851" y2="10000"/>
                        <a14:foregroundMark x1="26596" y1="10000" x2="26596" y2="10000"/>
                        <a14:foregroundMark x1="35106" y1="10000" x2="35106" y2="10000"/>
                        <a14:foregroundMark x1="35106" y1="5833" x2="35106" y2="583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697200" y="6057900"/>
            <a:ext cx="1593338" cy="16379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E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9144000" y="-144661"/>
            <a:ext cx="9144000" cy="10545902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2659"/>
              </a:lnSpc>
              <a:spcBef>
                <a:spcPct val="0"/>
              </a:spcBef>
            </a:pPr>
            <a:endParaRPr/>
          </a:p>
        </p:txBody>
      </p:sp>
      <p:grpSp>
        <p:nvGrpSpPr>
          <p:cNvPr id="34" name="Group 13">
            <a:extLst>
              <a:ext uri="{FF2B5EF4-FFF2-40B4-BE49-F238E27FC236}">
                <a16:creationId xmlns:a16="http://schemas.microsoft.com/office/drawing/2014/main" id="{D1183137-72D7-4F96-ABA1-63508491DA95}"/>
              </a:ext>
            </a:extLst>
          </p:cNvPr>
          <p:cNvGrpSpPr/>
          <p:nvPr/>
        </p:nvGrpSpPr>
        <p:grpSpPr>
          <a:xfrm>
            <a:off x="10885345" y="3736207"/>
            <a:ext cx="6966110" cy="2362200"/>
            <a:chOff x="-232677" y="-107398"/>
            <a:chExt cx="2010941" cy="559488"/>
          </a:xfrm>
        </p:grpSpPr>
        <p:sp>
          <p:nvSpPr>
            <p:cNvPr id="35" name="Freeform 14">
              <a:extLst>
                <a:ext uri="{FF2B5EF4-FFF2-40B4-BE49-F238E27FC236}">
                  <a16:creationId xmlns:a16="http://schemas.microsoft.com/office/drawing/2014/main" id="{3BEFC8FF-4687-4494-AD3B-181C21EAE8DC}"/>
                </a:ext>
              </a:extLst>
            </p:cNvPr>
            <p:cNvSpPr/>
            <p:nvPr/>
          </p:nvSpPr>
          <p:spPr>
            <a:xfrm>
              <a:off x="-232677" y="-107398"/>
              <a:ext cx="1964068" cy="559488"/>
            </a:xfrm>
            <a:custGeom>
              <a:avLst/>
              <a:gdLst/>
              <a:ahLst/>
              <a:cxnLst/>
              <a:rect l="l" t="t" r="r" b="b"/>
              <a:pathLst>
                <a:path w="1761667" h="406400">
                  <a:moveTo>
                    <a:pt x="1558467" y="0"/>
                  </a:moveTo>
                  <a:cubicBezTo>
                    <a:pt x="1670691" y="0"/>
                    <a:pt x="1761667" y="90976"/>
                    <a:pt x="1761667" y="203200"/>
                  </a:cubicBezTo>
                  <a:cubicBezTo>
                    <a:pt x="1761667" y="315424"/>
                    <a:pt x="1670691" y="406400"/>
                    <a:pt x="1558467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9E306"/>
            </a:solidFill>
          </p:spPr>
        </p:sp>
        <p:sp>
          <p:nvSpPr>
            <p:cNvPr id="36" name="TextBox 15">
              <a:extLst>
                <a:ext uri="{FF2B5EF4-FFF2-40B4-BE49-F238E27FC236}">
                  <a16:creationId xmlns:a16="http://schemas.microsoft.com/office/drawing/2014/main" id="{9A263CC8-70B5-4C6C-9FE5-F10695AA34B7}"/>
                </a:ext>
              </a:extLst>
            </p:cNvPr>
            <p:cNvSpPr txBox="1"/>
            <p:nvPr/>
          </p:nvSpPr>
          <p:spPr>
            <a:xfrm>
              <a:off x="-232677" y="27392"/>
              <a:ext cx="2010941" cy="2671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7139"/>
                </a:lnSpc>
                <a:spcBef>
                  <a:spcPct val="0"/>
                </a:spcBef>
              </a:pPr>
              <a:r>
                <a:rPr lang="en-US" sz="4800" b="1" dirty="0">
                  <a:solidFill>
                    <a:srgbClr val="3658C6"/>
                  </a:solidFill>
                  <a:latin typeface="Times New Roman" panose="02020603050405020304" pitchFamily="18" charset="0"/>
                  <a:ea typeface="Klein Bold"/>
                  <a:cs typeface="Times New Roman" panose="02020603050405020304" pitchFamily="18" charset="0"/>
                  <a:sym typeface="Klein Bold"/>
                </a:rPr>
                <a:t>How many balls  altogether?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71C28FD1-B0B3-4115-97B9-0E79C1738C1B}"/>
              </a:ext>
            </a:extLst>
          </p:cNvPr>
          <p:cNvSpPr txBox="1"/>
          <p:nvPr/>
        </p:nvSpPr>
        <p:spPr>
          <a:xfrm>
            <a:off x="3352800" y="3736207"/>
            <a:ext cx="6651336" cy="270269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PH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540044B-7272-4FA9-A7AB-04ADDE3F015C}"/>
              </a:ext>
            </a:extLst>
          </p:cNvPr>
          <p:cNvSpPr txBox="1"/>
          <p:nvPr/>
        </p:nvSpPr>
        <p:spPr>
          <a:xfrm>
            <a:off x="3352800" y="7012807"/>
            <a:ext cx="6651336" cy="270269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PH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E14AC48-EDA9-4C04-ACD3-E67033757146}"/>
              </a:ext>
            </a:extLst>
          </p:cNvPr>
          <p:cNvSpPr txBox="1"/>
          <p:nvPr/>
        </p:nvSpPr>
        <p:spPr>
          <a:xfrm>
            <a:off x="3352801" y="571500"/>
            <a:ext cx="6651336" cy="270269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PH" dirty="0"/>
          </a:p>
        </p:txBody>
      </p:sp>
      <p:sp>
        <p:nvSpPr>
          <p:cNvPr id="24" name="Freeform 17">
            <a:extLst>
              <a:ext uri="{FF2B5EF4-FFF2-40B4-BE49-F238E27FC236}">
                <a16:creationId xmlns:a16="http://schemas.microsoft.com/office/drawing/2014/main" id="{192982D5-8EAD-4867-9283-CF1172DA15B2}"/>
              </a:ext>
            </a:extLst>
          </p:cNvPr>
          <p:cNvSpPr/>
          <p:nvPr/>
        </p:nvSpPr>
        <p:spPr>
          <a:xfrm>
            <a:off x="3429000" y="723900"/>
            <a:ext cx="1219200" cy="1071218"/>
          </a:xfrm>
          <a:custGeom>
            <a:avLst/>
            <a:gdLst/>
            <a:ahLst/>
            <a:cxnLst/>
            <a:rect l="l" t="t" r="r" b="b"/>
            <a:pathLst>
              <a:path w="1770983" h="1700143">
                <a:moveTo>
                  <a:pt x="0" y="0"/>
                </a:moveTo>
                <a:lnTo>
                  <a:pt x="1770983" y="0"/>
                </a:lnTo>
                <a:lnTo>
                  <a:pt x="1770983" y="1700143"/>
                </a:lnTo>
                <a:lnTo>
                  <a:pt x="0" y="17001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5" name="Freeform 17">
            <a:extLst>
              <a:ext uri="{FF2B5EF4-FFF2-40B4-BE49-F238E27FC236}">
                <a16:creationId xmlns:a16="http://schemas.microsoft.com/office/drawing/2014/main" id="{B39FEB5E-7832-4359-96B5-C1AA75E981A1}"/>
              </a:ext>
            </a:extLst>
          </p:cNvPr>
          <p:cNvSpPr/>
          <p:nvPr/>
        </p:nvSpPr>
        <p:spPr>
          <a:xfrm>
            <a:off x="4724400" y="723900"/>
            <a:ext cx="1219200" cy="1071218"/>
          </a:xfrm>
          <a:custGeom>
            <a:avLst/>
            <a:gdLst/>
            <a:ahLst/>
            <a:cxnLst/>
            <a:rect l="l" t="t" r="r" b="b"/>
            <a:pathLst>
              <a:path w="1770983" h="1700143">
                <a:moveTo>
                  <a:pt x="0" y="0"/>
                </a:moveTo>
                <a:lnTo>
                  <a:pt x="1770983" y="0"/>
                </a:lnTo>
                <a:lnTo>
                  <a:pt x="1770983" y="1700143"/>
                </a:lnTo>
                <a:lnTo>
                  <a:pt x="0" y="17001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6" name="Freeform 17">
            <a:extLst>
              <a:ext uri="{FF2B5EF4-FFF2-40B4-BE49-F238E27FC236}">
                <a16:creationId xmlns:a16="http://schemas.microsoft.com/office/drawing/2014/main" id="{F397D5FF-6F45-4302-911A-584D9827FA33}"/>
              </a:ext>
            </a:extLst>
          </p:cNvPr>
          <p:cNvSpPr/>
          <p:nvPr/>
        </p:nvSpPr>
        <p:spPr>
          <a:xfrm>
            <a:off x="6019800" y="723900"/>
            <a:ext cx="1219200" cy="1071218"/>
          </a:xfrm>
          <a:custGeom>
            <a:avLst/>
            <a:gdLst/>
            <a:ahLst/>
            <a:cxnLst/>
            <a:rect l="l" t="t" r="r" b="b"/>
            <a:pathLst>
              <a:path w="1770983" h="1700143">
                <a:moveTo>
                  <a:pt x="0" y="0"/>
                </a:moveTo>
                <a:lnTo>
                  <a:pt x="1770983" y="0"/>
                </a:lnTo>
                <a:lnTo>
                  <a:pt x="1770983" y="1700143"/>
                </a:lnTo>
                <a:lnTo>
                  <a:pt x="0" y="17001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7" name="Freeform 17">
            <a:extLst>
              <a:ext uri="{FF2B5EF4-FFF2-40B4-BE49-F238E27FC236}">
                <a16:creationId xmlns:a16="http://schemas.microsoft.com/office/drawing/2014/main" id="{EB06A8D1-99CD-4351-B8E3-4A849D27F4E7}"/>
              </a:ext>
            </a:extLst>
          </p:cNvPr>
          <p:cNvSpPr/>
          <p:nvPr/>
        </p:nvSpPr>
        <p:spPr>
          <a:xfrm>
            <a:off x="7315200" y="723900"/>
            <a:ext cx="1219200" cy="1071218"/>
          </a:xfrm>
          <a:custGeom>
            <a:avLst/>
            <a:gdLst/>
            <a:ahLst/>
            <a:cxnLst/>
            <a:rect l="l" t="t" r="r" b="b"/>
            <a:pathLst>
              <a:path w="1770983" h="1700143">
                <a:moveTo>
                  <a:pt x="0" y="0"/>
                </a:moveTo>
                <a:lnTo>
                  <a:pt x="1770983" y="0"/>
                </a:lnTo>
                <a:lnTo>
                  <a:pt x="1770983" y="1700143"/>
                </a:lnTo>
                <a:lnTo>
                  <a:pt x="0" y="17001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8" name="Freeform 17">
            <a:extLst>
              <a:ext uri="{FF2B5EF4-FFF2-40B4-BE49-F238E27FC236}">
                <a16:creationId xmlns:a16="http://schemas.microsoft.com/office/drawing/2014/main" id="{49F31D16-FA2C-4A19-83EB-B786403EC827}"/>
              </a:ext>
            </a:extLst>
          </p:cNvPr>
          <p:cNvSpPr/>
          <p:nvPr/>
        </p:nvSpPr>
        <p:spPr>
          <a:xfrm>
            <a:off x="8686800" y="723900"/>
            <a:ext cx="1219200" cy="1071218"/>
          </a:xfrm>
          <a:custGeom>
            <a:avLst/>
            <a:gdLst/>
            <a:ahLst/>
            <a:cxnLst/>
            <a:rect l="l" t="t" r="r" b="b"/>
            <a:pathLst>
              <a:path w="1770983" h="1700143">
                <a:moveTo>
                  <a:pt x="0" y="0"/>
                </a:moveTo>
                <a:lnTo>
                  <a:pt x="1770983" y="0"/>
                </a:lnTo>
                <a:lnTo>
                  <a:pt x="1770983" y="1700143"/>
                </a:lnTo>
                <a:lnTo>
                  <a:pt x="0" y="17001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9" name="Freeform 17">
            <a:extLst>
              <a:ext uri="{FF2B5EF4-FFF2-40B4-BE49-F238E27FC236}">
                <a16:creationId xmlns:a16="http://schemas.microsoft.com/office/drawing/2014/main" id="{E673669C-FB77-4996-8754-8F05C1439BBC}"/>
              </a:ext>
            </a:extLst>
          </p:cNvPr>
          <p:cNvSpPr/>
          <p:nvPr/>
        </p:nvSpPr>
        <p:spPr>
          <a:xfrm>
            <a:off x="3429000" y="2014882"/>
            <a:ext cx="1219200" cy="1071218"/>
          </a:xfrm>
          <a:custGeom>
            <a:avLst/>
            <a:gdLst/>
            <a:ahLst/>
            <a:cxnLst/>
            <a:rect l="l" t="t" r="r" b="b"/>
            <a:pathLst>
              <a:path w="1770983" h="1700143">
                <a:moveTo>
                  <a:pt x="0" y="0"/>
                </a:moveTo>
                <a:lnTo>
                  <a:pt x="1770983" y="0"/>
                </a:lnTo>
                <a:lnTo>
                  <a:pt x="1770983" y="1700143"/>
                </a:lnTo>
                <a:lnTo>
                  <a:pt x="0" y="17001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0" name="Freeform 17">
            <a:extLst>
              <a:ext uri="{FF2B5EF4-FFF2-40B4-BE49-F238E27FC236}">
                <a16:creationId xmlns:a16="http://schemas.microsoft.com/office/drawing/2014/main" id="{A9C7F133-457F-47A6-88C0-59D33D0A5908}"/>
              </a:ext>
            </a:extLst>
          </p:cNvPr>
          <p:cNvSpPr/>
          <p:nvPr/>
        </p:nvSpPr>
        <p:spPr>
          <a:xfrm>
            <a:off x="3429000" y="3924300"/>
            <a:ext cx="1219200" cy="1071218"/>
          </a:xfrm>
          <a:custGeom>
            <a:avLst/>
            <a:gdLst/>
            <a:ahLst/>
            <a:cxnLst/>
            <a:rect l="l" t="t" r="r" b="b"/>
            <a:pathLst>
              <a:path w="1770983" h="1700143">
                <a:moveTo>
                  <a:pt x="0" y="0"/>
                </a:moveTo>
                <a:lnTo>
                  <a:pt x="1770983" y="0"/>
                </a:lnTo>
                <a:lnTo>
                  <a:pt x="1770983" y="1700143"/>
                </a:lnTo>
                <a:lnTo>
                  <a:pt x="0" y="17001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1" name="Freeform 17">
            <a:extLst>
              <a:ext uri="{FF2B5EF4-FFF2-40B4-BE49-F238E27FC236}">
                <a16:creationId xmlns:a16="http://schemas.microsoft.com/office/drawing/2014/main" id="{146B650D-D543-47DF-9CE3-CA8D318014D4}"/>
              </a:ext>
            </a:extLst>
          </p:cNvPr>
          <p:cNvSpPr/>
          <p:nvPr/>
        </p:nvSpPr>
        <p:spPr>
          <a:xfrm>
            <a:off x="4724400" y="3924300"/>
            <a:ext cx="1219200" cy="1071218"/>
          </a:xfrm>
          <a:custGeom>
            <a:avLst/>
            <a:gdLst/>
            <a:ahLst/>
            <a:cxnLst/>
            <a:rect l="l" t="t" r="r" b="b"/>
            <a:pathLst>
              <a:path w="1770983" h="1700143">
                <a:moveTo>
                  <a:pt x="0" y="0"/>
                </a:moveTo>
                <a:lnTo>
                  <a:pt x="1770983" y="0"/>
                </a:lnTo>
                <a:lnTo>
                  <a:pt x="1770983" y="1700143"/>
                </a:lnTo>
                <a:lnTo>
                  <a:pt x="0" y="17001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2" name="Freeform 17">
            <a:extLst>
              <a:ext uri="{FF2B5EF4-FFF2-40B4-BE49-F238E27FC236}">
                <a16:creationId xmlns:a16="http://schemas.microsoft.com/office/drawing/2014/main" id="{B714D9E4-AA4F-4D49-BB51-4CA352CB8FA9}"/>
              </a:ext>
            </a:extLst>
          </p:cNvPr>
          <p:cNvSpPr/>
          <p:nvPr/>
        </p:nvSpPr>
        <p:spPr>
          <a:xfrm>
            <a:off x="6019800" y="3924300"/>
            <a:ext cx="1219200" cy="1071218"/>
          </a:xfrm>
          <a:custGeom>
            <a:avLst/>
            <a:gdLst/>
            <a:ahLst/>
            <a:cxnLst/>
            <a:rect l="l" t="t" r="r" b="b"/>
            <a:pathLst>
              <a:path w="1770983" h="1700143">
                <a:moveTo>
                  <a:pt x="0" y="0"/>
                </a:moveTo>
                <a:lnTo>
                  <a:pt x="1770983" y="0"/>
                </a:lnTo>
                <a:lnTo>
                  <a:pt x="1770983" y="1700143"/>
                </a:lnTo>
                <a:lnTo>
                  <a:pt x="0" y="17001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3" name="Freeform 17">
            <a:extLst>
              <a:ext uri="{FF2B5EF4-FFF2-40B4-BE49-F238E27FC236}">
                <a16:creationId xmlns:a16="http://schemas.microsoft.com/office/drawing/2014/main" id="{FD6FCF8E-FF54-4003-BAEC-BEEFA65BCF9B}"/>
              </a:ext>
            </a:extLst>
          </p:cNvPr>
          <p:cNvSpPr/>
          <p:nvPr/>
        </p:nvSpPr>
        <p:spPr>
          <a:xfrm>
            <a:off x="7315200" y="3924300"/>
            <a:ext cx="1219200" cy="1071218"/>
          </a:xfrm>
          <a:custGeom>
            <a:avLst/>
            <a:gdLst/>
            <a:ahLst/>
            <a:cxnLst/>
            <a:rect l="l" t="t" r="r" b="b"/>
            <a:pathLst>
              <a:path w="1770983" h="1700143">
                <a:moveTo>
                  <a:pt x="0" y="0"/>
                </a:moveTo>
                <a:lnTo>
                  <a:pt x="1770983" y="0"/>
                </a:lnTo>
                <a:lnTo>
                  <a:pt x="1770983" y="1700143"/>
                </a:lnTo>
                <a:lnTo>
                  <a:pt x="0" y="17001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7" name="Freeform 17">
            <a:extLst>
              <a:ext uri="{FF2B5EF4-FFF2-40B4-BE49-F238E27FC236}">
                <a16:creationId xmlns:a16="http://schemas.microsoft.com/office/drawing/2014/main" id="{678D0482-4677-48DC-A1E7-2CD34D67BC1F}"/>
              </a:ext>
            </a:extLst>
          </p:cNvPr>
          <p:cNvSpPr/>
          <p:nvPr/>
        </p:nvSpPr>
        <p:spPr>
          <a:xfrm>
            <a:off x="8686800" y="3924300"/>
            <a:ext cx="1219200" cy="1071218"/>
          </a:xfrm>
          <a:custGeom>
            <a:avLst/>
            <a:gdLst/>
            <a:ahLst/>
            <a:cxnLst/>
            <a:rect l="l" t="t" r="r" b="b"/>
            <a:pathLst>
              <a:path w="1770983" h="1700143">
                <a:moveTo>
                  <a:pt x="0" y="0"/>
                </a:moveTo>
                <a:lnTo>
                  <a:pt x="1770983" y="0"/>
                </a:lnTo>
                <a:lnTo>
                  <a:pt x="1770983" y="1700143"/>
                </a:lnTo>
                <a:lnTo>
                  <a:pt x="0" y="17001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8" name="Freeform 17">
            <a:extLst>
              <a:ext uri="{FF2B5EF4-FFF2-40B4-BE49-F238E27FC236}">
                <a16:creationId xmlns:a16="http://schemas.microsoft.com/office/drawing/2014/main" id="{94F94C7C-7E8C-47B4-9CA2-32500C5F38C7}"/>
              </a:ext>
            </a:extLst>
          </p:cNvPr>
          <p:cNvSpPr/>
          <p:nvPr/>
        </p:nvSpPr>
        <p:spPr>
          <a:xfrm>
            <a:off x="3429000" y="5139082"/>
            <a:ext cx="1219200" cy="1071218"/>
          </a:xfrm>
          <a:custGeom>
            <a:avLst/>
            <a:gdLst/>
            <a:ahLst/>
            <a:cxnLst/>
            <a:rect l="l" t="t" r="r" b="b"/>
            <a:pathLst>
              <a:path w="1770983" h="1700143">
                <a:moveTo>
                  <a:pt x="0" y="0"/>
                </a:moveTo>
                <a:lnTo>
                  <a:pt x="1770983" y="0"/>
                </a:lnTo>
                <a:lnTo>
                  <a:pt x="1770983" y="1700143"/>
                </a:lnTo>
                <a:lnTo>
                  <a:pt x="0" y="17001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9" name="Freeform 17">
            <a:extLst>
              <a:ext uri="{FF2B5EF4-FFF2-40B4-BE49-F238E27FC236}">
                <a16:creationId xmlns:a16="http://schemas.microsoft.com/office/drawing/2014/main" id="{0A532035-C6AD-489A-87DD-9F9DE2D80A76}"/>
              </a:ext>
            </a:extLst>
          </p:cNvPr>
          <p:cNvSpPr/>
          <p:nvPr/>
        </p:nvSpPr>
        <p:spPr>
          <a:xfrm>
            <a:off x="4724400" y="5143500"/>
            <a:ext cx="1219200" cy="1071218"/>
          </a:xfrm>
          <a:custGeom>
            <a:avLst/>
            <a:gdLst/>
            <a:ahLst/>
            <a:cxnLst/>
            <a:rect l="l" t="t" r="r" b="b"/>
            <a:pathLst>
              <a:path w="1770983" h="1700143">
                <a:moveTo>
                  <a:pt x="0" y="0"/>
                </a:moveTo>
                <a:lnTo>
                  <a:pt x="1770983" y="0"/>
                </a:lnTo>
                <a:lnTo>
                  <a:pt x="1770983" y="1700143"/>
                </a:lnTo>
                <a:lnTo>
                  <a:pt x="0" y="17001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0" name="Freeform 17">
            <a:extLst>
              <a:ext uri="{FF2B5EF4-FFF2-40B4-BE49-F238E27FC236}">
                <a16:creationId xmlns:a16="http://schemas.microsoft.com/office/drawing/2014/main" id="{57E87F51-C096-4F4C-9CAC-7E0A316345E6}"/>
              </a:ext>
            </a:extLst>
          </p:cNvPr>
          <p:cNvSpPr/>
          <p:nvPr/>
        </p:nvSpPr>
        <p:spPr>
          <a:xfrm>
            <a:off x="3429000" y="7196482"/>
            <a:ext cx="1219200" cy="1071218"/>
          </a:xfrm>
          <a:custGeom>
            <a:avLst/>
            <a:gdLst/>
            <a:ahLst/>
            <a:cxnLst/>
            <a:rect l="l" t="t" r="r" b="b"/>
            <a:pathLst>
              <a:path w="1770983" h="1700143">
                <a:moveTo>
                  <a:pt x="0" y="0"/>
                </a:moveTo>
                <a:lnTo>
                  <a:pt x="1770983" y="0"/>
                </a:lnTo>
                <a:lnTo>
                  <a:pt x="1770983" y="1700143"/>
                </a:lnTo>
                <a:lnTo>
                  <a:pt x="0" y="17001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1" name="Freeform 17">
            <a:extLst>
              <a:ext uri="{FF2B5EF4-FFF2-40B4-BE49-F238E27FC236}">
                <a16:creationId xmlns:a16="http://schemas.microsoft.com/office/drawing/2014/main" id="{322CCEB8-7DC2-4475-A271-3E74515B26F1}"/>
              </a:ext>
            </a:extLst>
          </p:cNvPr>
          <p:cNvSpPr/>
          <p:nvPr/>
        </p:nvSpPr>
        <p:spPr>
          <a:xfrm>
            <a:off x="4724400" y="7196482"/>
            <a:ext cx="1219200" cy="1071218"/>
          </a:xfrm>
          <a:custGeom>
            <a:avLst/>
            <a:gdLst/>
            <a:ahLst/>
            <a:cxnLst/>
            <a:rect l="l" t="t" r="r" b="b"/>
            <a:pathLst>
              <a:path w="1770983" h="1700143">
                <a:moveTo>
                  <a:pt x="0" y="0"/>
                </a:moveTo>
                <a:lnTo>
                  <a:pt x="1770983" y="0"/>
                </a:lnTo>
                <a:lnTo>
                  <a:pt x="1770983" y="1700143"/>
                </a:lnTo>
                <a:lnTo>
                  <a:pt x="0" y="17001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2" name="Freeform 17">
            <a:extLst>
              <a:ext uri="{FF2B5EF4-FFF2-40B4-BE49-F238E27FC236}">
                <a16:creationId xmlns:a16="http://schemas.microsoft.com/office/drawing/2014/main" id="{191E6F30-6433-4D1A-9E09-F6E245D75DEA}"/>
              </a:ext>
            </a:extLst>
          </p:cNvPr>
          <p:cNvSpPr/>
          <p:nvPr/>
        </p:nvSpPr>
        <p:spPr>
          <a:xfrm>
            <a:off x="6019800" y="7196482"/>
            <a:ext cx="1219200" cy="1071218"/>
          </a:xfrm>
          <a:custGeom>
            <a:avLst/>
            <a:gdLst/>
            <a:ahLst/>
            <a:cxnLst/>
            <a:rect l="l" t="t" r="r" b="b"/>
            <a:pathLst>
              <a:path w="1770983" h="1700143">
                <a:moveTo>
                  <a:pt x="0" y="0"/>
                </a:moveTo>
                <a:lnTo>
                  <a:pt x="1770983" y="0"/>
                </a:lnTo>
                <a:lnTo>
                  <a:pt x="1770983" y="1700143"/>
                </a:lnTo>
                <a:lnTo>
                  <a:pt x="0" y="17001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3" name="Freeform 17">
            <a:extLst>
              <a:ext uri="{FF2B5EF4-FFF2-40B4-BE49-F238E27FC236}">
                <a16:creationId xmlns:a16="http://schemas.microsoft.com/office/drawing/2014/main" id="{73FCBF62-6303-4475-B59E-D0CF77484848}"/>
              </a:ext>
            </a:extLst>
          </p:cNvPr>
          <p:cNvSpPr/>
          <p:nvPr/>
        </p:nvSpPr>
        <p:spPr>
          <a:xfrm>
            <a:off x="7315200" y="7196482"/>
            <a:ext cx="1219200" cy="1071218"/>
          </a:xfrm>
          <a:custGeom>
            <a:avLst/>
            <a:gdLst/>
            <a:ahLst/>
            <a:cxnLst/>
            <a:rect l="l" t="t" r="r" b="b"/>
            <a:pathLst>
              <a:path w="1770983" h="1700143">
                <a:moveTo>
                  <a:pt x="0" y="0"/>
                </a:moveTo>
                <a:lnTo>
                  <a:pt x="1770983" y="0"/>
                </a:lnTo>
                <a:lnTo>
                  <a:pt x="1770983" y="1700143"/>
                </a:lnTo>
                <a:lnTo>
                  <a:pt x="0" y="17001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4" name="Freeform 17">
            <a:extLst>
              <a:ext uri="{FF2B5EF4-FFF2-40B4-BE49-F238E27FC236}">
                <a16:creationId xmlns:a16="http://schemas.microsoft.com/office/drawing/2014/main" id="{F36AB404-1449-4271-95CC-A8AF5987899D}"/>
              </a:ext>
            </a:extLst>
          </p:cNvPr>
          <p:cNvSpPr/>
          <p:nvPr/>
        </p:nvSpPr>
        <p:spPr>
          <a:xfrm>
            <a:off x="8686800" y="7196482"/>
            <a:ext cx="1219200" cy="1071218"/>
          </a:xfrm>
          <a:custGeom>
            <a:avLst/>
            <a:gdLst/>
            <a:ahLst/>
            <a:cxnLst/>
            <a:rect l="l" t="t" r="r" b="b"/>
            <a:pathLst>
              <a:path w="1770983" h="1700143">
                <a:moveTo>
                  <a:pt x="0" y="0"/>
                </a:moveTo>
                <a:lnTo>
                  <a:pt x="1770983" y="0"/>
                </a:lnTo>
                <a:lnTo>
                  <a:pt x="1770983" y="1700143"/>
                </a:lnTo>
                <a:lnTo>
                  <a:pt x="0" y="17001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5" name="Freeform 17">
            <a:extLst>
              <a:ext uri="{FF2B5EF4-FFF2-40B4-BE49-F238E27FC236}">
                <a16:creationId xmlns:a16="http://schemas.microsoft.com/office/drawing/2014/main" id="{2F3C7B2A-9BBC-426F-B4EF-F01D377771CD}"/>
              </a:ext>
            </a:extLst>
          </p:cNvPr>
          <p:cNvSpPr/>
          <p:nvPr/>
        </p:nvSpPr>
        <p:spPr>
          <a:xfrm>
            <a:off x="3429000" y="8415682"/>
            <a:ext cx="1219200" cy="1071218"/>
          </a:xfrm>
          <a:custGeom>
            <a:avLst/>
            <a:gdLst/>
            <a:ahLst/>
            <a:cxnLst/>
            <a:rect l="l" t="t" r="r" b="b"/>
            <a:pathLst>
              <a:path w="1770983" h="1700143">
                <a:moveTo>
                  <a:pt x="0" y="0"/>
                </a:moveTo>
                <a:lnTo>
                  <a:pt x="1770983" y="0"/>
                </a:lnTo>
                <a:lnTo>
                  <a:pt x="1770983" y="1700143"/>
                </a:lnTo>
                <a:lnTo>
                  <a:pt x="0" y="17001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6" name="Freeform 17">
            <a:extLst>
              <a:ext uri="{FF2B5EF4-FFF2-40B4-BE49-F238E27FC236}">
                <a16:creationId xmlns:a16="http://schemas.microsoft.com/office/drawing/2014/main" id="{06D4680D-28C4-4FCD-8580-EC8CEB420439}"/>
              </a:ext>
            </a:extLst>
          </p:cNvPr>
          <p:cNvSpPr/>
          <p:nvPr/>
        </p:nvSpPr>
        <p:spPr>
          <a:xfrm>
            <a:off x="4724400" y="8415682"/>
            <a:ext cx="1219200" cy="1071218"/>
          </a:xfrm>
          <a:custGeom>
            <a:avLst/>
            <a:gdLst/>
            <a:ahLst/>
            <a:cxnLst/>
            <a:rect l="l" t="t" r="r" b="b"/>
            <a:pathLst>
              <a:path w="1770983" h="1700143">
                <a:moveTo>
                  <a:pt x="0" y="0"/>
                </a:moveTo>
                <a:lnTo>
                  <a:pt x="1770983" y="0"/>
                </a:lnTo>
                <a:lnTo>
                  <a:pt x="1770983" y="1700143"/>
                </a:lnTo>
                <a:lnTo>
                  <a:pt x="0" y="17001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7" name="Freeform 17">
            <a:extLst>
              <a:ext uri="{FF2B5EF4-FFF2-40B4-BE49-F238E27FC236}">
                <a16:creationId xmlns:a16="http://schemas.microsoft.com/office/drawing/2014/main" id="{0871FAFA-0878-4347-9A02-D0AD412471FA}"/>
              </a:ext>
            </a:extLst>
          </p:cNvPr>
          <p:cNvSpPr/>
          <p:nvPr/>
        </p:nvSpPr>
        <p:spPr>
          <a:xfrm>
            <a:off x="6019800" y="8415682"/>
            <a:ext cx="1219200" cy="1071218"/>
          </a:xfrm>
          <a:custGeom>
            <a:avLst/>
            <a:gdLst/>
            <a:ahLst/>
            <a:cxnLst/>
            <a:rect l="l" t="t" r="r" b="b"/>
            <a:pathLst>
              <a:path w="1770983" h="1700143">
                <a:moveTo>
                  <a:pt x="0" y="0"/>
                </a:moveTo>
                <a:lnTo>
                  <a:pt x="1770983" y="0"/>
                </a:lnTo>
                <a:lnTo>
                  <a:pt x="1770983" y="1700143"/>
                </a:lnTo>
                <a:lnTo>
                  <a:pt x="0" y="17001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8" name="Freeform 17">
            <a:extLst>
              <a:ext uri="{FF2B5EF4-FFF2-40B4-BE49-F238E27FC236}">
                <a16:creationId xmlns:a16="http://schemas.microsoft.com/office/drawing/2014/main" id="{2580AFB2-0253-4B37-B6A1-51DDCDAE889A}"/>
              </a:ext>
            </a:extLst>
          </p:cNvPr>
          <p:cNvSpPr/>
          <p:nvPr/>
        </p:nvSpPr>
        <p:spPr>
          <a:xfrm>
            <a:off x="7315200" y="8415682"/>
            <a:ext cx="1219200" cy="1071218"/>
          </a:xfrm>
          <a:custGeom>
            <a:avLst/>
            <a:gdLst/>
            <a:ahLst/>
            <a:cxnLst/>
            <a:rect l="l" t="t" r="r" b="b"/>
            <a:pathLst>
              <a:path w="1770983" h="1700143">
                <a:moveTo>
                  <a:pt x="0" y="0"/>
                </a:moveTo>
                <a:lnTo>
                  <a:pt x="1770983" y="0"/>
                </a:lnTo>
                <a:lnTo>
                  <a:pt x="1770983" y="1700143"/>
                </a:lnTo>
                <a:lnTo>
                  <a:pt x="0" y="17001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02CB97B-A070-4115-AF38-507F8C599712}"/>
              </a:ext>
            </a:extLst>
          </p:cNvPr>
          <p:cNvSpPr txBox="1"/>
          <p:nvPr/>
        </p:nvSpPr>
        <p:spPr>
          <a:xfrm>
            <a:off x="533400" y="1333500"/>
            <a:ext cx="2667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Balls</a:t>
            </a:r>
            <a:endParaRPr lang="en-PH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4E1FF8F3-088E-4CA4-B8B1-53CB1721D9D2}"/>
              </a:ext>
            </a:extLst>
          </p:cNvPr>
          <p:cNvSpPr txBox="1"/>
          <p:nvPr/>
        </p:nvSpPr>
        <p:spPr>
          <a:xfrm>
            <a:off x="533400" y="4585037"/>
            <a:ext cx="2667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 Balls</a:t>
            </a:r>
            <a:endParaRPr lang="en-PH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4A8ABD5C-5E6E-4200-8E3B-AA66E854805D}"/>
              </a:ext>
            </a:extLst>
          </p:cNvPr>
          <p:cNvSpPr txBox="1"/>
          <p:nvPr/>
        </p:nvSpPr>
        <p:spPr>
          <a:xfrm>
            <a:off x="533400" y="7734300"/>
            <a:ext cx="2667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 Balls</a:t>
            </a:r>
            <a:endParaRPr lang="en-PH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370F3FE4-AB58-4AE1-A344-948B17808E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500" b="90000" l="8511" r="89362">
                        <a14:foregroundMark x1="52128" y1="14167" x2="52128" y2="14167"/>
                        <a14:foregroundMark x1="56383" y1="4167" x2="56383" y2="4167"/>
                        <a14:foregroundMark x1="88298" y1="34167" x2="88298" y2="34167"/>
                        <a14:foregroundMark x1="23404" y1="26667" x2="23404" y2="26667"/>
                        <a14:foregroundMark x1="29787" y1="10833" x2="29787" y2="10833"/>
                        <a14:foregroundMark x1="26596" y1="7500" x2="26596" y2="7500"/>
                        <a14:foregroundMark x1="56383" y1="2500" x2="56383" y2="2500"/>
                        <a14:foregroundMark x1="54255" y1="77500" x2="54255" y2="77500"/>
                        <a14:foregroundMark x1="30851" y1="10000" x2="30851" y2="10000"/>
                        <a14:foregroundMark x1="26596" y1="10000" x2="26596" y2="10000"/>
                        <a14:foregroundMark x1="35106" y1="10000" x2="35106" y2="10000"/>
                        <a14:foregroundMark x1="35106" y1="5833" x2="35106" y2="583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925800" y="6279194"/>
            <a:ext cx="1593338" cy="1637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260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0" grpId="0"/>
      <p:bldP spid="5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E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9144000" y="-144661"/>
            <a:ext cx="9144000" cy="10545902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2659"/>
              </a:lnSpc>
              <a:spcBef>
                <a:spcPct val="0"/>
              </a:spcBef>
            </a:pPr>
            <a:endParaRPr/>
          </a:p>
        </p:txBody>
      </p:sp>
      <p:sp>
        <p:nvSpPr>
          <p:cNvPr id="5" name="Freeform 5"/>
          <p:cNvSpPr/>
          <p:nvPr/>
        </p:nvSpPr>
        <p:spPr>
          <a:xfrm>
            <a:off x="11924100" y="3924301"/>
            <a:ext cx="4992299" cy="847129"/>
          </a:xfrm>
          <a:custGeom>
            <a:avLst/>
            <a:gdLst/>
            <a:ahLst/>
            <a:cxnLst/>
            <a:rect l="l" t="t" r="r" b="b"/>
            <a:pathLst>
              <a:path w="3583798" h="4158415">
                <a:moveTo>
                  <a:pt x="0" y="0"/>
                </a:moveTo>
                <a:lnTo>
                  <a:pt x="3583798" y="0"/>
                </a:lnTo>
                <a:lnTo>
                  <a:pt x="3583798" y="4158416"/>
                </a:lnTo>
                <a:lnTo>
                  <a:pt x="0" y="415841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8" name="Freeform 7">
            <a:extLst>
              <a:ext uri="{FF2B5EF4-FFF2-40B4-BE49-F238E27FC236}">
                <a16:creationId xmlns:a16="http://schemas.microsoft.com/office/drawing/2014/main" id="{6447E517-F213-4362-A264-E6C7815F9946}"/>
              </a:ext>
            </a:extLst>
          </p:cNvPr>
          <p:cNvSpPr/>
          <p:nvPr/>
        </p:nvSpPr>
        <p:spPr>
          <a:xfrm flipH="1">
            <a:off x="914400" y="1028700"/>
            <a:ext cx="1254766" cy="1105247"/>
          </a:xfrm>
          <a:custGeom>
            <a:avLst/>
            <a:gdLst/>
            <a:ahLst/>
            <a:cxnLst/>
            <a:rect l="l" t="t" r="r" b="b"/>
            <a:pathLst>
              <a:path w="2419007" h="2879771">
                <a:moveTo>
                  <a:pt x="2419007" y="0"/>
                </a:moveTo>
                <a:lnTo>
                  <a:pt x="0" y="0"/>
                </a:lnTo>
                <a:lnTo>
                  <a:pt x="0" y="2879771"/>
                </a:lnTo>
                <a:lnTo>
                  <a:pt x="2419007" y="2879771"/>
                </a:lnTo>
                <a:lnTo>
                  <a:pt x="2419007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9" name="Freeform 7">
            <a:extLst>
              <a:ext uri="{FF2B5EF4-FFF2-40B4-BE49-F238E27FC236}">
                <a16:creationId xmlns:a16="http://schemas.microsoft.com/office/drawing/2014/main" id="{E8C48647-4FAB-45CE-8C05-623F866DFBDC}"/>
              </a:ext>
            </a:extLst>
          </p:cNvPr>
          <p:cNvSpPr/>
          <p:nvPr/>
        </p:nvSpPr>
        <p:spPr>
          <a:xfrm flipH="1">
            <a:off x="2365934" y="1028700"/>
            <a:ext cx="1254766" cy="1105247"/>
          </a:xfrm>
          <a:custGeom>
            <a:avLst/>
            <a:gdLst/>
            <a:ahLst/>
            <a:cxnLst/>
            <a:rect l="l" t="t" r="r" b="b"/>
            <a:pathLst>
              <a:path w="2419007" h="2879771">
                <a:moveTo>
                  <a:pt x="2419007" y="0"/>
                </a:moveTo>
                <a:lnTo>
                  <a:pt x="0" y="0"/>
                </a:lnTo>
                <a:lnTo>
                  <a:pt x="0" y="2879771"/>
                </a:lnTo>
                <a:lnTo>
                  <a:pt x="2419007" y="2879771"/>
                </a:lnTo>
                <a:lnTo>
                  <a:pt x="2419007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5" name="Freeform 7">
            <a:extLst>
              <a:ext uri="{FF2B5EF4-FFF2-40B4-BE49-F238E27FC236}">
                <a16:creationId xmlns:a16="http://schemas.microsoft.com/office/drawing/2014/main" id="{36945E2D-F322-4476-A024-8C68FFC474C9}"/>
              </a:ext>
            </a:extLst>
          </p:cNvPr>
          <p:cNvSpPr/>
          <p:nvPr/>
        </p:nvSpPr>
        <p:spPr>
          <a:xfrm flipH="1">
            <a:off x="914400" y="2324100"/>
            <a:ext cx="1254766" cy="1105247"/>
          </a:xfrm>
          <a:custGeom>
            <a:avLst/>
            <a:gdLst/>
            <a:ahLst/>
            <a:cxnLst/>
            <a:rect l="l" t="t" r="r" b="b"/>
            <a:pathLst>
              <a:path w="2419007" h="2879771">
                <a:moveTo>
                  <a:pt x="2419007" y="0"/>
                </a:moveTo>
                <a:lnTo>
                  <a:pt x="0" y="0"/>
                </a:lnTo>
                <a:lnTo>
                  <a:pt x="0" y="2879771"/>
                </a:lnTo>
                <a:lnTo>
                  <a:pt x="2419007" y="2879771"/>
                </a:lnTo>
                <a:lnTo>
                  <a:pt x="2419007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6" name="Freeform 7">
            <a:extLst>
              <a:ext uri="{FF2B5EF4-FFF2-40B4-BE49-F238E27FC236}">
                <a16:creationId xmlns:a16="http://schemas.microsoft.com/office/drawing/2014/main" id="{33C0AC67-5C14-4607-8CCD-CEA3AFFD53DB}"/>
              </a:ext>
            </a:extLst>
          </p:cNvPr>
          <p:cNvSpPr/>
          <p:nvPr/>
        </p:nvSpPr>
        <p:spPr>
          <a:xfrm flipH="1">
            <a:off x="2399566" y="2324099"/>
            <a:ext cx="1254766" cy="1105247"/>
          </a:xfrm>
          <a:custGeom>
            <a:avLst/>
            <a:gdLst/>
            <a:ahLst/>
            <a:cxnLst/>
            <a:rect l="l" t="t" r="r" b="b"/>
            <a:pathLst>
              <a:path w="2419007" h="2879771">
                <a:moveTo>
                  <a:pt x="2419007" y="0"/>
                </a:moveTo>
                <a:lnTo>
                  <a:pt x="0" y="0"/>
                </a:lnTo>
                <a:lnTo>
                  <a:pt x="0" y="2879771"/>
                </a:lnTo>
                <a:lnTo>
                  <a:pt x="2419007" y="2879771"/>
                </a:lnTo>
                <a:lnTo>
                  <a:pt x="2419007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7" name="Freeform 7">
            <a:extLst>
              <a:ext uri="{FF2B5EF4-FFF2-40B4-BE49-F238E27FC236}">
                <a16:creationId xmlns:a16="http://schemas.microsoft.com/office/drawing/2014/main" id="{E61F3D41-70AA-414B-A7AB-293FC2A4A476}"/>
              </a:ext>
            </a:extLst>
          </p:cNvPr>
          <p:cNvSpPr/>
          <p:nvPr/>
        </p:nvSpPr>
        <p:spPr>
          <a:xfrm flipH="1">
            <a:off x="5410200" y="1028700"/>
            <a:ext cx="1254766" cy="1105247"/>
          </a:xfrm>
          <a:custGeom>
            <a:avLst/>
            <a:gdLst/>
            <a:ahLst/>
            <a:cxnLst/>
            <a:rect l="l" t="t" r="r" b="b"/>
            <a:pathLst>
              <a:path w="2419007" h="2879771">
                <a:moveTo>
                  <a:pt x="2419007" y="0"/>
                </a:moveTo>
                <a:lnTo>
                  <a:pt x="0" y="0"/>
                </a:lnTo>
                <a:lnTo>
                  <a:pt x="0" y="2879771"/>
                </a:lnTo>
                <a:lnTo>
                  <a:pt x="2419007" y="2879771"/>
                </a:lnTo>
                <a:lnTo>
                  <a:pt x="2419007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2" name="Freeform 7">
            <a:extLst>
              <a:ext uri="{FF2B5EF4-FFF2-40B4-BE49-F238E27FC236}">
                <a16:creationId xmlns:a16="http://schemas.microsoft.com/office/drawing/2014/main" id="{3716C326-4E23-41A6-BC7F-DAA16FE979A9}"/>
              </a:ext>
            </a:extLst>
          </p:cNvPr>
          <p:cNvSpPr/>
          <p:nvPr/>
        </p:nvSpPr>
        <p:spPr>
          <a:xfrm flipH="1">
            <a:off x="6861734" y="1028700"/>
            <a:ext cx="1254766" cy="1105247"/>
          </a:xfrm>
          <a:custGeom>
            <a:avLst/>
            <a:gdLst/>
            <a:ahLst/>
            <a:cxnLst/>
            <a:rect l="l" t="t" r="r" b="b"/>
            <a:pathLst>
              <a:path w="2419007" h="2879771">
                <a:moveTo>
                  <a:pt x="2419007" y="0"/>
                </a:moveTo>
                <a:lnTo>
                  <a:pt x="0" y="0"/>
                </a:lnTo>
                <a:lnTo>
                  <a:pt x="0" y="2879771"/>
                </a:lnTo>
                <a:lnTo>
                  <a:pt x="2419007" y="2879771"/>
                </a:lnTo>
                <a:lnTo>
                  <a:pt x="2419007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3" name="Freeform 7">
            <a:extLst>
              <a:ext uri="{FF2B5EF4-FFF2-40B4-BE49-F238E27FC236}">
                <a16:creationId xmlns:a16="http://schemas.microsoft.com/office/drawing/2014/main" id="{4C96A723-F5F4-4303-B0EC-A3FF41BC3B65}"/>
              </a:ext>
            </a:extLst>
          </p:cNvPr>
          <p:cNvSpPr/>
          <p:nvPr/>
        </p:nvSpPr>
        <p:spPr>
          <a:xfrm flipH="1">
            <a:off x="5410200" y="2324100"/>
            <a:ext cx="1254766" cy="1105247"/>
          </a:xfrm>
          <a:custGeom>
            <a:avLst/>
            <a:gdLst/>
            <a:ahLst/>
            <a:cxnLst/>
            <a:rect l="l" t="t" r="r" b="b"/>
            <a:pathLst>
              <a:path w="2419007" h="2879771">
                <a:moveTo>
                  <a:pt x="2419007" y="0"/>
                </a:moveTo>
                <a:lnTo>
                  <a:pt x="0" y="0"/>
                </a:lnTo>
                <a:lnTo>
                  <a:pt x="0" y="2879771"/>
                </a:lnTo>
                <a:lnTo>
                  <a:pt x="2419007" y="2879771"/>
                </a:lnTo>
                <a:lnTo>
                  <a:pt x="2419007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4" name="Freeform 7">
            <a:extLst>
              <a:ext uri="{FF2B5EF4-FFF2-40B4-BE49-F238E27FC236}">
                <a16:creationId xmlns:a16="http://schemas.microsoft.com/office/drawing/2014/main" id="{7F674BD8-A6E1-4353-9187-791AAB25A620}"/>
              </a:ext>
            </a:extLst>
          </p:cNvPr>
          <p:cNvSpPr/>
          <p:nvPr/>
        </p:nvSpPr>
        <p:spPr>
          <a:xfrm flipH="1">
            <a:off x="6895366" y="2324099"/>
            <a:ext cx="1254766" cy="1105247"/>
          </a:xfrm>
          <a:custGeom>
            <a:avLst/>
            <a:gdLst/>
            <a:ahLst/>
            <a:cxnLst/>
            <a:rect l="l" t="t" r="r" b="b"/>
            <a:pathLst>
              <a:path w="2419007" h="2879771">
                <a:moveTo>
                  <a:pt x="2419007" y="0"/>
                </a:moveTo>
                <a:lnTo>
                  <a:pt x="0" y="0"/>
                </a:lnTo>
                <a:lnTo>
                  <a:pt x="0" y="2879771"/>
                </a:lnTo>
                <a:lnTo>
                  <a:pt x="2419007" y="2879771"/>
                </a:lnTo>
                <a:lnTo>
                  <a:pt x="2419007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5" name="Freeform 7">
            <a:extLst>
              <a:ext uri="{FF2B5EF4-FFF2-40B4-BE49-F238E27FC236}">
                <a16:creationId xmlns:a16="http://schemas.microsoft.com/office/drawing/2014/main" id="{7DF1E0C4-C959-4D15-89E4-C1E467D8F5D7}"/>
              </a:ext>
            </a:extLst>
          </p:cNvPr>
          <p:cNvSpPr/>
          <p:nvPr/>
        </p:nvSpPr>
        <p:spPr>
          <a:xfrm flipH="1">
            <a:off x="8343166" y="1028700"/>
            <a:ext cx="1254766" cy="1105247"/>
          </a:xfrm>
          <a:custGeom>
            <a:avLst/>
            <a:gdLst/>
            <a:ahLst/>
            <a:cxnLst/>
            <a:rect l="l" t="t" r="r" b="b"/>
            <a:pathLst>
              <a:path w="2419007" h="2879771">
                <a:moveTo>
                  <a:pt x="2419007" y="0"/>
                </a:moveTo>
                <a:lnTo>
                  <a:pt x="0" y="0"/>
                </a:lnTo>
                <a:lnTo>
                  <a:pt x="0" y="2879771"/>
                </a:lnTo>
                <a:lnTo>
                  <a:pt x="2419007" y="2879771"/>
                </a:lnTo>
                <a:lnTo>
                  <a:pt x="2419007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6" name="Freeform 7">
            <a:extLst>
              <a:ext uri="{FF2B5EF4-FFF2-40B4-BE49-F238E27FC236}">
                <a16:creationId xmlns:a16="http://schemas.microsoft.com/office/drawing/2014/main" id="{14F49913-715D-44C3-AEA6-7BDDF3D6510F}"/>
              </a:ext>
            </a:extLst>
          </p:cNvPr>
          <p:cNvSpPr/>
          <p:nvPr/>
        </p:nvSpPr>
        <p:spPr>
          <a:xfrm flipH="1">
            <a:off x="8343166" y="2437303"/>
            <a:ext cx="1254766" cy="1105247"/>
          </a:xfrm>
          <a:custGeom>
            <a:avLst/>
            <a:gdLst/>
            <a:ahLst/>
            <a:cxnLst/>
            <a:rect l="l" t="t" r="r" b="b"/>
            <a:pathLst>
              <a:path w="2419007" h="2879771">
                <a:moveTo>
                  <a:pt x="2419007" y="0"/>
                </a:moveTo>
                <a:lnTo>
                  <a:pt x="0" y="0"/>
                </a:lnTo>
                <a:lnTo>
                  <a:pt x="0" y="2879771"/>
                </a:lnTo>
                <a:lnTo>
                  <a:pt x="2419007" y="2879771"/>
                </a:lnTo>
                <a:lnTo>
                  <a:pt x="2419007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7" name="Freeform 7">
            <a:extLst>
              <a:ext uri="{FF2B5EF4-FFF2-40B4-BE49-F238E27FC236}">
                <a16:creationId xmlns:a16="http://schemas.microsoft.com/office/drawing/2014/main" id="{486D01FB-FD0F-427D-BF7D-988BDCFE930F}"/>
              </a:ext>
            </a:extLst>
          </p:cNvPr>
          <p:cNvSpPr/>
          <p:nvPr/>
        </p:nvSpPr>
        <p:spPr>
          <a:xfrm flipH="1">
            <a:off x="10820400" y="1028700"/>
            <a:ext cx="1254766" cy="1105247"/>
          </a:xfrm>
          <a:custGeom>
            <a:avLst/>
            <a:gdLst/>
            <a:ahLst/>
            <a:cxnLst/>
            <a:rect l="l" t="t" r="r" b="b"/>
            <a:pathLst>
              <a:path w="2419007" h="2879771">
                <a:moveTo>
                  <a:pt x="2419007" y="0"/>
                </a:moveTo>
                <a:lnTo>
                  <a:pt x="0" y="0"/>
                </a:lnTo>
                <a:lnTo>
                  <a:pt x="0" y="2879771"/>
                </a:lnTo>
                <a:lnTo>
                  <a:pt x="2419007" y="2879771"/>
                </a:lnTo>
                <a:lnTo>
                  <a:pt x="2419007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8" name="Freeform 7">
            <a:extLst>
              <a:ext uri="{FF2B5EF4-FFF2-40B4-BE49-F238E27FC236}">
                <a16:creationId xmlns:a16="http://schemas.microsoft.com/office/drawing/2014/main" id="{7953F35C-AD22-4E7B-B4E2-4F467CB8DBBA}"/>
              </a:ext>
            </a:extLst>
          </p:cNvPr>
          <p:cNvSpPr/>
          <p:nvPr/>
        </p:nvSpPr>
        <p:spPr>
          <a:xfrm flipH="1">
            <a:off x="12271934" y="1028700"/>
            <a:ext cx="1254766" cy="1105247"/>
          </a:xfrm>
          <a:custGeom>
            <a:avLst/>
            <a:gdLst/>
            <a:ahLst/>
            <a:cxnLst/>
            <a:rect l="l" t="t" r="r" b="b"/>
            <a:pathLst>
              <a:path w="2419007" h="2879771">
                <a:moveTo>
                  <a:pt x="2419007" y="0"/>
                </a:moveTo>
                <a:lnTo>
                  <a:pt x="0" y="0"/>
                </a:lnTo>
                <a:lnTo>
                  <a:pt x="0" y="2879771"/>
                </a:lnTo>
                <a:lnTo>
                  <a:pt x="2419007" y="2879771"/>
                </a:lnTo>
                <a:lnTo>
                  <a:pt x="2419007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9" name="Freeform 7">
            <a:extLst>
              <a:ext uri="{FF2B5EF4-FFF2-40B4-BE49-F238E27FC236}">
                <a16:creationId xmlns:a16="http://schemas.microsoft.com/office/drawing/2014/main" id="{4682B8F4-B6E2-4A60-81F9-7DF7BA1B802B}"/>
              </a:ext>
            </a:extLst>
          </p:cNvPr>
          <p:cNvSpPr/>
          <p:nvPr/>
        </p:nvSpPr>
        <p:spPr>
          <a:xfrm flipH="1">
            <a:off x="10820400" y="2324100"/>
            <a:ext cx="1254766" cy="1105247"/>
          </a:xfrm>
          <a:custGeom>
            <a:avLst/>
            <a:gdLst/>
            <a:ahLst/>
            <a:cxnLst/>
            <a:rect l="l" t="t" r="r" b="b"/>
            <a:pathLst>
              <a:path w="2419007" h="2879771">
                <a:moveTo>
                  <a:pt x="2419007" y="0"/>
                </a:moveTo>
                <a:lnTo>
                  <a:pt x="0" y="0"/>
                </a:lnTo>
                <a:lnTo>
                  <a:pt x="0" y="2879771"/>
                </a:lnTo>
                <a:lnTo>
                  <a:pt x="2419007" y="2879771"/>
                </a:lnTo>
                <a:lnTo>
                  <a:pt x="2419007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0" name="Freeform 7">
            <a:extLst>
              <a:ext uri="{FF2B5EF4-FFF2-40B4-BE49-F238E27FC236}">
                <a16:creationId xmlns:a16="http://schemas.microsoft.com/office/drawing/2014/main" id="{127AC444-1A33-4567-9CFB-CA3952136DBA}"/>
              </a:ext>
            </a:extLst>
          </p:cNvPr>
          <p:cNvSpPr/>
          <p:nvPr/>
        </p:nvSpPr>
        <p:spPr>
          <a:xfrm flipH="1">
            <a:off x="12305566" y="2324099"/>
            <a:ext cx="1254766" cy="1105247"/>
          </a:xfrm>
          <a:custGeom>
            <a:avLst/>
            <a:gdLst/>
            <a:ahLst/>
            <a:cxnLst/>
            <a:rect l="l" t="t" r="r" b="b"/>
            <a:pathLst>
              <a:path w="2419007" h="2879771">
                <a:moveTo>
                  <a:pt x="2419007" y="0"/>
                </a:moveTo>
                <a:lnTo>
                  <a:pt x="0" y="0"/>
                </a:lnTo>
                <a:lnTo>
                  <a:pt x="0" y="2879771"/>
                </a:lnTo>
                <a:lnTo>
                  <a:pt x="2419007" y="2879771"/>
                </a:lnTo>
                <a:lnTo>
                  <a:pt x="2419007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1" name="Freeform 7">
            <a:extLst>
              <a:ext uri="{FF2B5EF4-FFF2-40B4-BE49-F238E27FC236}">
                <a16:creationId xmlns:a16="http://schemas.microsoft.com/office/drawing/2014/main" id="{CD9F4C22-FE0F-4274-A4E6-225D71D8832A}"/>
              </a:ext>
            </a:extLst>
          </p:cNvPr>
          <p:cNvSpPr/>
          <p:nvPr/>
        </p:nvSpPr>
        <p:spPr>
          <a:xfrm flipH="1">
            <a:off x="13753366" y="1028700"/>
            <a:ext cx="1254766" cy="1105247"/>
          </a:xfrm>
          <a:custGeom>
            <a:avLst/>
            <a:gdLst/>
            <a:ahLst/>
            <a:cxnLst/>
            <a:rect l="l" t="t" r="r" b="b"/>
            <a:pathLst>
              <a:path w="2419007" h="2879771">
                <a:moveTo>
                  <a:pt x="2419007" y="0"/>
                </a:moveTo>
                <a:lnTo>
                  <a:pt x="0" y="0"/>
                </a:lnTo>
                <a:lnTo>
                  <a:pt x="0" y="2879771"/>
                </a:lnTo>
                <a:lnTo>
                  <a:pt x="2419007" y="2879771"/>
                </a:lnTo>
                <a:lnTo>
                  <a:pt x="2419007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2" name="Freeform 7">
            <a:extLst>
              <a:ext uri="{FF2B5EF4-FFF2-40B4-BE49-F238E27FC236}">
                <a16:creationId xmlns:a16="http://schemas.microsoft.com/office/drawing/2014/main" id="{7CA2D6DB-1EBA-413E-BA70-BE8912AF54C6}"/>
              </a:ext>
            </a:extLst>
          </p:cNvPr>
          <p:cNvSpPr/>
          <p:nvPr/>
        </p:nvSpPr>
        <p:spPr>
          <a:xfrm flipH="1">
            <a:off x="13753366" y="2437303"/>
            <a:ext cx="1254766" cy="1105247"/>
          </a:xfrm>
          <a:custGeom>
            <a:avLst/>
            <a:gdLst/>
            <a:ahLst/>
            <a:cxnLst/>
            <a:rect l="l" t="t" r="r" b="b"/>
            <a:pathLst>
              <a:path w="2419007" h="2879771">
                <a:moveTo>
                  <a:pt x="2419007" y="0"/>
                </a:moveTo>
                <a:lnTo>
                  <a:pt x="0" y="0"/>
                </a:lnTo>
                <a:lnTo>
                  <a:pt x="0" y="2879771"/>
                </a:lnTo>
                <a:lnTo>
                  <a:pt x="2419007" y="2879771"/>
                </a:lnTo>
                <a:lnTo>
                  <a:pt x="2419007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3" name="Freeform 7">
            <a:extLst>
              <a:ext uri="{FF2B5EF4-FFF2-40B4-BE49-F238E27FC236}">
                <a16:creationId xmlns:a16="http://schemas.microsoft.com/office/drawing/2014/main" id="{21B12AEF-B523-4CC1-98AD-266956B51937}"/>
              </a:ext>
            </a:extLst>
          </p:cNvPr>
          <p:cNvSpPr/>
          <p:nvPr/>
        </p:nvSpPr>
        <p:spPr>
          <a:xfrm flipH="1">
            <a:off x="15094602" y="1028700"/>
            <a:ext cx="1254766" cy="1105247"/>
          </a:xfrm>
          <a:custGeom>
            <a:avLst/>
            <a:gdLst/>
            <a:ahLst/>
            <a:cxnLst/>
            <a:rect l="l" t="t" r="r" b="b"/>
            <a:pathLst>
              <a:path w="2419007" h="2879771">
                <a:moveTo>
                  <a:pt x="2419007" y="0"/>
                </a:moveTo>
                <a:lnTo>
                  <a:pt x="0" y="0"/>
                </a:lnTo>
                <a:lnTo>
                  <a:pt x="0" y="2879771"/>
                </a:lnTo>
                <a:lnTo>
                  <a:pt x="2419007" y="2879771"/>
                </a:lnTo>
                <a:lnTo>
                  <a:pt x="2419007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4" name="Freeform 7">
            <a:extLst>
              <a:ext uri="{FF2B5EF4-FFF2-40B4-BE49-F238E27FC236}">
                <a16:creationId xmlns:a16="http://schemas.microsoft.com/office/drawing/2014/main" id="{B741B18A-1BB8-4F1C-8421-5B14A6EC4BB4}"/>
              </a:ext>
            </a:extLst>
          </p:cNvPr>
          <p:cNvSpPr/>
          <p:nvPr/>
        </p:nvSpPr>
        <p:spPr>
          <a:xfrm flipH="1">
            <a:off x="16576034" y="1028700"/>
            <a:ext cx="1254766" cy="1105247"/>
          </a:xfrm>
          <a:custGeom>
            <a:avLst/>
            <a:gdLst/>
            <a:ahLst/>
            <a:cxnLst/>
            <a:rect l="l" t="t" r="r" b="b"/>
            <a:pathLst>
              <a:path w="2419007" h="2879771">
                <a:moveTo>
                  <a:pt x="2419007" y="0"/>
                </a:moveTo>
                <a:lnTo>
                  <a:pt x="0" y="0"/>
                </a:lnTo>
                <a:lnTo>
                  <a:pt x="0" y="2879771"/>
                </a:lnTo>
                <a:lnTo>
                  <a:pt x="2419007" y="2879771"/>
                </a:lnTo>
                <a:lnTo>
                  <a:pt x="2419007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5" name="Freeform 7">
            <a:extLst>
              <a:ext uri="{FF2B5EF4-FFF2-40B4-BE49-F238E27FC236}">
                <a16:creationId xmlns:a16="http://schemas.microsoft.com/office/drawing/2014/main" id="{BA47A6E0-7F61-41ED-869E-503C0C2014AA}"/>
              </a:ext>
            </a:extLst>
          </p:cNvPr>
          <p:cNvSpPr/>
          <p:nvPr/>
        </p:nvSpPr>
        <p:spPr>
          <a:xfrm flipH="1">
            <a:off x="15247002" y="2438053"/>
            <a:ext cx="1254766" cy="1105247"/>
          </a:xfrm>
          <a:custGeom>
            <a:avLst/>
            <a:gdLst/>
            <a:ahLst/>
            <a:cxnLst/>
            <a:rect l="l" t="t" r="r" b="b"/>
            <a:pathLst>
              <a:path w="2419007" h="2879771">
                <a:moveTo>
                  <a:pt x="2419007" y="0"/>
                </a:moveTo>
                <a:lnTo>
                  <a:pt x="0" y="0"/>
                </a:lnTo>
                <a:lnTo>
                  <a:pt x="0" y="2879771"/>
                </a:lnTo>
                <a:lnTo>
                  <a:pt x="2419007" y="2879771"/>
                </a:lnTo>
                <a:lnTo>
                  <a:pt x="2419007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FB1C2154-0657-41C0-9117-EEAEC2F1CD02}"/>
              </a:ext>
            </a:extLst>
          </p:cNvPr>
          <p:cNvSpPr txBox="1"/>
          <p:nvPr/>
        </p:nvSpPr>
        <p:spPr>
          <a:xfrm>
            <a:off x="648900" y="647700"/>
            <a:ext cx="3542100" cy="3048000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endParaRPr lang="en-PH" dirty="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DB7C0FE8-768F-4660-80A3-2A07FA9F0832}"/>
              </a:ext>
            </a:extLst>
          </p:cNvPr>
          <p:cNvSpPr txBox="1"/>
          <p:nvPr/>
        </p:nvSpPr>
        <p:spPr>
          <a:xfrm>
            <a:off x="5181600" y="647700"/>
            <a:ext cx="4724400" cy="3048000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endParaRPr lang="en-PH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C208949C-0586-4717-8C04-5B33AFC708B1}"/>
              </a:ext>
            </a:extLst>
          </p:cNvPr>
          <p:cNvSpPr txBox="1"/>
          <p:nvPr/>
        </p:nvSpPr>
        <p:spPr>
          <a:xfrm>
            <a:off x="10706834" y="647700"/>
            <a:ext cx="7276366" cy="3048000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endParaRPr lang="en-PH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2569546-E64B-4102-853A-BDEDB8B975E9}"/>
              </a:ext>
            </a:extLst>
          </p:cNvPr>
          <p:cNvSpPr txBox="1"/>
          <p:nvPr/>
        </p:nvSpPr>
        <p:spPr>
          <a:xfrm>
            <a:off x="381000" y="6591300"/>
            <a:ext cx="981411" cy="92333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PH" sz="28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7E215A6-99DA-45E9-8F55-D59A97C57E9B}"/>
              </a:ext>
            </a:extLst>
          </p:cNvPr>
          <p:cNvSpPr txBox="1"/>
          <p:nvPr/>
        </p:nvSpPr>
        <p:spPr>
          <a:xfrm>
            <a:off x="1760662" y="6591300"/>
            <a:ext cx="705449" cy="10156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60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+</a:t>
            </a:r>
            <a:endParaRPr lang="en-PH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61F1EC7-DF60-4453-8047-C6F2DCA5186E}"/>
              </a:ext>
            </a:extLst>
          </p:cNvPr>
          <p:cNvSpPr txBox="1"/>
          <p:nvPr/>
        </p:nvSpPr>
        <p:spPr>
          <a:xfrm>
            <a:off x="2597728" y="6591300"/>
            <a:ext cx="1076923" cy="92333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PH" sz="280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05771B8-EC35-4B45-AB8B-8068D3D90045}"/>
              </a:ext>
            </a:extLst>
          </p:cNvPr>
          <p:cNvSpPr txBox="1"/>
          <p:nvPr/>
        </p:nvSpPr>
        <p:spPr>
          <a:xfrm>
            <a:off x="4046662" y="6591300"/>
            <a:ext cx="705449" cy="10156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60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+</a:t>
            </a:r>
            <a:endParaRPr lang="en-PH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3B3B3DE-0F0D-4FB7-A121-93318B9EEBC3}"/>
              </a:ext>
            </a:extLst>
          </p:cNvPr>
          <p:cNvSpPr txBox="1"/>
          <p:nvPr/>
        </p:nvSpPr>
        <p:spPr>
          <a:xfrm>
            <a:off x="4807528" y="6591300"/>
            <a:ext cx="972083" cy="92333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PH" sz="28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5376053-42E4-456D-B11E-217EBC6AA659}"/>
              </a:ext>
            </a:extLst>
          </p:cNvPr>
          <p:cNvSpPr txBox="1"/>
          <p:nvPr/>
        </p:nvSpPr>
        <p:spPr>
          <a:xfrm>
            <a:off x="6256462" y="6583859"/>
            <a:ext cx="705449" cy="10156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60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=</a:t>
            </a:r>
            <a:endParaRPr lang="en-PH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EFF0994-2042-465D-8197-C939E21D06D7}"/>
              </a:ext>
            </a:extLst>
          </p:cNvPr>
          <p:cNvSpPr txBox="1"/>
          <p:nvPr/>
        </p:nvSpPr>
        <p:spPr>
          <a:xfrm>
            <a:off x="7169340" y="6591300"/>
            <a:ext cx="1049597" cy="92333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PH" sz="280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733C9C8-B950-481B-97E2-0A1CB5CC2C79}"/>
              </a:ext>
            </a:extLst>
          </p:cNvPr>
          <p:cNvSpPr txBox="1"/>
          <p:nvPr/>
        </p:nvSpPr>
        <p:spPr>
          <a:xfrm>
            <a:off x="8542462" y="6591300"/>
            <a:ext cx="705449" cy="10156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60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+</a:t>
            </a:r>
            <a:endParaRPr lang="en-PH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EAA79F9-E3D4-4A2C-A68E-D1B6B85EA9F8}"/>
              </a:ext>
            </a:extLst>
          </p:cNvPr>
          <p:cNvSpPr txBox="1"/>
          <p:nvPr/>
        </p:nvSpPr>
        <p:spPr>
          <a:xfrm>
            <a:off x="9379529" y="6573440"/>
            <a:ext cx="1033168" cy="100846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PH" sz="28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6D7BD29-2F0A-420C-854D-B3A6AC25F9ED}"/>
              </a:ext>
            </a:extLst>
          </p:cNvPr>
          <p:cNvSpPr txBox="1"/>
          <p:nvPr/>
        </p:nvSpPr>
        <p:spPr>
          <a:xfrm>
            <a:off x="6276111" y="7937837"/>
            <a:ext cx="705449" cy="10156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60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=</a:t>
            </a:r>
            <a:endParaRPr lang="en-PH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C816551-3DE9-48FB-8C07-5E8A9C624764}"/>
              </a:ext>
            </a:extLst>
          </p:cNvPr>
          <p:cNvSpPr txBox="1"/>
          <p:nvPr/>
        </p:nvSpPr>
        <p:spPr>
          <a:xfrm>
            <a:off x="7162800" y="8039100"/>
            <a:ext cx="1056604" cy="101566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PH" sz="2800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9206B72-5929-4072-BC4A-5CC631ED890B}"/>
              </a:ext>
            </a:extLst>
          </p:cNvPr>
          <p:cNvSpPr txBox="1"/>
          <p:nvPr/>
        </p:nvSpPr>
        <p:spPr>
          <a:xfrm>
            <a:off x="249384" y="3830158"/>
            <a:ext cx="4475016" cy="923330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dinosaur toys</a:t>
            </a:r>
            <a:endParaRPr lang="en-PH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1B9AAF8-22E5-42CC-9D16-6033E2B7544A}"/>
              </a:ext>
            </a:extLst>
          </p:cNvPr>
          <p:cNvSpPr txBox="1"/>
          <p:nvPr/>
        </p:nvSpPr>
        <p:spPr>
          <a:xfrm>
            <a:off x="5410200" y="3830158"/>
            <a:ext cx="4679643" cy="923330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dinosaur toys</a:t>
            </a:r>
            <a:endParaRPr lang="en-PH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8B88A57-5FF0-4CA1-8026-D355DE7E8D3B}"/>
              </a:ext>
            </a:extLst>
          </p:cNvPr>
          <p:cNvSpPr txBox="1"/>
          <p:nvPr/>
        </p:nvSpPr>
        <p:spPr>
          <a:xfrm>
            <a:off x="11562751" y="3848100"/>
            <a:ext cx="5013283" cy="923330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 dinosaur toys</a:t>
            </a:r>
            <a:endParaRPr lang="en-PH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470FEF81-38DD-49CD-8153-438D8D529CA2}"/>
              </a:ext>
            </a:extLst>
          </p:cNvPr>
          <p:cNvSpPr txBox="1"/>
          <p:nvPr/>
        </p:nvSpPr>
        <p:spPr>
          <a:xfrm>
            <a:off x="561111" y="6438900"/>
            <a:ext cx="882957" cy="1200329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en-PH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4923F325-2334-4196-8B2E-698308F541D8}"/>
              </a:ext>
            </a:extLst>
          </p:cNvPr>
          <p:cNvSpPr txBox="1"/>
          <p:nvPr/>
        </p:nvSpPr>
        <p:spPr>
          <a:xfrm>
            <a:off x="2770911" y="6506170"/>
            <a:ext cx="882957" cy="1200329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en-PH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E2BF87A-DDD5-4F1A-805F-710EF5587F3E}"/>
              </a:ext>
            </a:extLst>
          </p:cNvPr>
          <p:cNvSpPr txBox="1"/>
          <p:nvPr/>
        </p:nvSpPr>
        <p:spPr>
          <a:xfrm>
            <a:off x="5043597" y="6506170"/>
            <a:ext cx="851514" cy="1200329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en-PH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F2811DBA-916C-4546-AB64-C62265458E1B}"/>
              </a:ext>
            </a:extLst>
          </p:cNvPr>
          <p:cNvSpPr txBox="1"/>
          <p:nvPr/>
        </p:nvSpPr>
        <p:spPr>
          <a:xfrm>
            <a:off x="7086600" y="6438900"/>
            <a:ext cx="1332766" cy="1200329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en-PH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71305F75-35F0-415E-BDBD-476F17655556}"/>
              </a:ext>
            </a:extLst>
          </p:cNvPr>
          <p:cNvSpPr txBox="1"/>
          <p:nvPr/>
        </p:nvSpPr>
        <p:spPr>
          <a:xfrm>
            <a:off x="9482432" y="6362700"/>
            <a:ext cx="1033168" cy="1200329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en-PH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E79CBA3A-53A3-4D15-A4FE-D6FE8165BE77}"/>
              </a:ext>
            </a:extLst>
          </p:cNvPr>
          <p:cNvSpPr txBox="1"/>
          <p:nvPr/>
        </p:nvSpPr>
        <p:spPr>
          <a:xfrm>
            <a:off x="7086600" y="7981771"/>
            <a:ext cx="1234996" cy="1200329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  <a:endParaRPr lang="en-PH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2" name="Group 13">
            <a:extLst>
              <a:ext uri="{FF2B5EF4-FFF2-40B4-BE49-F238E27FC236}">
                <a16:creationId xmlns:a16="http://schemas.microsoft.com/office/drawing/2014/main" id="{DD5E89F0-AFA7-4A4A-8FC2-678F4EB01E07}"/>
              </a:ext>
            </a:extLst>
          </p:cNvPr>
          <p:cNvGrpSpPr/>
          <p:nvPr/>
        </p:nvGrpSpPr>
        <p:grpSpPr>
          <a:xfrm>
            <a:off x="2169166" y="4903664"/>
            <a:ext cx="10470378" cy="1146589"/>
            <a:chOff x="-141440" y="-41191"/>
            <a:chExt cx="1964068" cy="570196"/>
          </a:xfrm>
          <a:solidFill>
            <a:schemeClr val="bg1"/>
          </a:solidFill>
        </p:grpSpPr>
        <p:sp>
          <p:nvSpPr>
            <p:cNvPr id="73" name="Freeform 14">
              <a:extLst>
                <a:ext uri="{FF2B5EF4-FFF2-40B4-BE49-F238E27FC236}">
                  <a16:creationId xmlns:a16="http://schemas.microsoft.com/office/drawing/2014/main" id="{013E99F4-6E95-4D6A-981F-A0DA79E1B5AE}"/>
                </a:ext>
              </a:extLst>
            </p:cNvPr>
            <p:cNvSpPr/>
            <p:nvPr/>
          </p:nvSpPr>
          <p:spPr>
            <a:xfrm>
              <a:off x="-141440" y="-30483"/>
              <a:ext cx="1964068" cy="559488"/>
            </a:xfrm>
            <a:custGeom>
              <a:avLst/>
              <a:gdLst/>
              <a:ahLst/>
              <a:cxnLst/>
              <a:rect l="l" t="t" r="r" b="b"/>
              <a:pathLst>
                <a:path w="1761667" h="406400">
                  <a:moveTo>
                    <a:pt x="1558467" y="0"/>
                  </a:moveTo>
                  <a:cubicBezTo>
                    <a:pt x="1670691" y="0"/>
                    <a:pt x="1761667" y="90976"/>
                    <a:pt x="1761667" y="203200"/>
                  </a:cubicBezTo>
                  <a:cubicBezTo>
                    <a:pt x="1761667" y="315424"/>
                    <a:pt x="1670691" y="406400"/>
                    <a:pt x="1558467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grpFill/>
          </p:spPr>
        </p:sp>
        <p:sp>
          <p:nvSpPr>
            <p:cNvPr id="74" name="TextBox 15">
              <a:extLst>
                <a:ext uri="{FF2B5EF4-FFF2-40B4-BE49-F238E27FC236}">
                  <a16:creationId xmlns:a16="http://schemas.microsoft.com/office/drawing/2014/main" id="{9AFCA6AF-7B99-45B7-B8E8-E7316568A58B}"/>
                </a:ext>
              </a:extLst>
            </p:cNvPr>
            <p:cNvSpPr txBox="1"/>
            <p:nvPr/>
          </p:nvSpPr>
          <p:spPr>
            <a:xfrm>
              <a:off x="-102658" y="-41191"/>
              <a:ext cx="1880922" cy="335693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7139"/>
                </a:lnSpc>
                <a:spcBef>
                  <a:spcPct val="0"/>
                </a:spcBef>
              </a:pPr>
              <a:r>
                <a:rPr lang="en-US" sz="4000" b="1" dirty="0">
                  <a:solidFill>
                    <a:srgbClr val="3658C6"/>
                  </a:solidFill>
                  <a:latin typeface="Klein Bold"/>
                  <a:ea typeface="Klein Bold"/>
                  <a:cs typeface="Klein Bold"/>
                  <a:sym typeface="Klein Bold"/>
                </a:rPr>
                <a:t>How many dinosaur toys altogether?</a:t>
              </a: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C4F80ACE-7180-402D-9200-97131CCE857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500" b="90000" l="8511" r="89362">
                        <a14:foregroundMark x1="52128" y1="14167" x2="52128" y2="14167"/>
                        <a14:foregroundMark x1="56383" y1="4167" x2="56383" y2="4167"/>
                        <a14:foregroundMark x1="88298" y1="34167" x2="88298" y2="34167"/>
                        <a14:foregroundMark x1="23404" y1="26667" x2="23404" y2="26667"/>
                        <a14:foregroundMark x1="29787" y1="10833" x2="29787" y2="10833"/>
                        <a14:foregroundMark x1="26596" y1="7500" x2="26596" y2="7500"/>
                        <a14:foregroundMark x1="56383" y1="2500" x2="56383" y2="2500"/>
                        <a14:foregroundMark x1="54255" y1="77500" x2="54255" y2="77500"/>
                        <a14:foregroundMark x1="30851" y1="10000" x2="30851" y2="10000"/>
                        <a14:foregroundMark x1="26596" y1="10000" x2="26596" y2="10000"/>
                        <a14:foregroundMark x1="35106" y1="10000" x2="35106" y2="10000"/>
                        <a14:foregroundMark x1="35106" y1="5833" x2="35106" y2="583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966994" y="5105745"/>
            <a:ext cx="1593338" cy="163795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21A4613-4F8C-41DF-BF9E-95895982A38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804" b="95327" l="7407" r="93519">
                        <a14:foregroundMark x1="57407" y1="10280" x2="57407" y2="10280"/>
                        <a14:foregroundMark x1="58333" y1="3738" x2="58333" y2="3738"/>
                        <a14:foregroundMark x1="88889" y1="83178" x2="88889" y2="83178"/>
                        <a14:foregroundMark x1="93519" y1="70093" x2="93519" y2="70093"/>
                        <a14:foregroundMark x1="37963" y1="95327" x2="37963" y2="9532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6040" y="8572500"/>
            <a:ext cx="1578960" cy="1491627"/>
          </a:xfrm>
          <a:prstGeom prst="rect">
            <a:avLst/>
          </a:prstGeom>
        </p:spPr>
      </p:pic>
      <p:sp>
        <p:nvSpPr>
          <p:cNvPr id="75" name="TextBox 15">
            <a:extLst>
              <a:ext uri="{FF2B5EF4-FFF2-40B4-BE49-F238E27FC236}">
                <a16:creationId xmlns:a16="http://schemas.microsoft.com/office/drawing/2014/main" id="{A6D01F29-5BD6-4322-A8FD-01AB43D7EF93}"/>
              </a:ext>
            </a:extLst>
          </p:cNvPr>
          <p:cNvSpPr txBox="1"/>
          <p:nvPr/>
        </p:nvSpPr>
        <p:spPr>
          <a:xfrm>
            <a:off x="1905000" y="9222598"/>
            <a:ext cx="12268200" cy="797702"/>
          </a:xfrm>
          <a:prstGeom prst="rect">
            <a:avLst/>
          </a:prstGeom>
          <a:solidFill>
            <a:schemeClr val="bg1"/>
          </a:solidFill>
        </p:spPr>
        <p:txBody>
          <a:bodyPr lIns="50800" tIns="50800" rIns="50800" bIns="50800" rtlCol="0" anchor="ctr"/>
          <a:lstStyle/>
          <a:p>
            <a:pPr algn="ctr">
              <a:lnSpc>
                <a:spcPts val="7139"/>
              </a:lnSpc>
              <a:spcBef>
                <a:spcPct val="0"/>
              </a:spcBef>
            </a:pPr>
            <a:r>
              <a:rPr lang="en-US" sz="4800" b="1" dirty="0">
                <a:solidFill>
                  <a:srgbClr val="3658C6"/>
                </a:solidFill>
                <a:latin typeface="Klein Bold"/>
                <a:ea typeface="Klein Bold"/>
                <a:cs typeface="Klein Bold"/>
                <a:sym typeface="Klein Bold"/>
              </a:rPr>
              <a:t>There are </a:t>
            </a:r>
            <a:r>
              <a:rPr lang="en-US" sz="4800" b="1" u="sng" dirty="0">
                <a:solidFill>
                  <a:srgbClr val="3658C6"/>
                </a:solidFill>
                <a:latin typeface="Klein Bold"/>
                <a:ea typeface="Klein Bold"/>
                <a:cs typeface="Klein Bold"/>
                <a:sym typeface="Klein Bold"/>
              </a:rPr>
              <a:t>19</a:t>
            </a:r>
            <a:r>
              <a:rPr lang="en-US" sz="4800" b="1" dirty="0">
                <a:solidFill>
                  <a:srgbClr val="3658C6"/>
                </a:solidFill>
                <a:latin typeface="Klein Bold"/>
                <a:ea typeface="Klein Bold"/>
                <a:cs typeface="Klein Bold"/>
                <a:sym typeface="Klein Bold"/>
              </a:rPr>
              <a:t> dinosaur toys altogether.</a:t>
            </a:r>
          </a:p>
        </p:txBody>
      </p:sp>
      <p:sp>
        <p:nvSpPr>
          <p:cNvPr id="17" name="Right Bracket 16">
            <a:extLst>
              <a:ext uri="{FF2B5EF4-FFF2-40B4-BE49-F238E27FC236}">
                <a16:creationId xmlns:a16="http://schemas.microsoft.com/office/drawing/2014/main" id="{BA95A9E9-CF4C-448D-A5FB-44AF2C753DA6}"/>
              </a:ext>
            </a:extLst>
          </p:cNvPr>
          <p:cNvSpPr/>
          <p:nvPr/>
        </p:nvSpPr>
        <p:spPr>
          <a:xfrm rot="16200000">
            <a:off x="1868431" y="5277204"/>
            <a:ext cx="246473" cy="2265065"/>
          </a:xfrm>
          <a:prstGeom prst="rightBracket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18" name="Arrow: Curved Down 17">
            <a:extLst>
              <a:ext uri="{FF2B5EF4-FFF2-40B4-BE49-F238E27FC236}">
                <a16:creationId xmlns:a16="http://schemas.microsoft.com/office/drawing/2014/main" id="{E4AB9ABD-73DF-4EA8-ABD2-0FE74BBB1530}"/>
              </a:ext>
            </a:extLst>
          </p:cNvPr>
          <p:cNvSpPr/>
          <p:nvPr/>
        </p:nvSpPr>
        <p:spPr>
          <a:xfrm rot="202281">
            <a:off x="1905000" y="5908243"/>
            <a:ext cx="5787606" cy="565659"/>
          </a:xfrm>
          <a:prstGeom prst="curvedDownArrow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PH">
              <a:solidFill>
                <a:schemeClr val="tx1"/>
              </a:solidFill>
            </a:endParaRPr>
          </a:p>
        </p:txBody>
      </p:sp>
      <p:sp>
        <p:nvSpPr>
          <p:cNvPr id="77" name="Arrow: Curved Down 76">
            <a:extLst>
              <a:ext uri="{FF2B5EF4-FFF2-40B4-BE49-F238E27FC236}">
                <a16:creationId xmlns:a16="http://schemas.microsoft.com/office/drawing/2014/main" id="{B6472A8E-BCE7-44BF-B58C-4387B4BAA228}"/>
              </a:ext>
            </a:extLst>
          </p:cNvPr>
          <p:cNvSpPr/>
          <p:nvPr/>
        </p:nvSpPr>
        <p:spPr>
          <a:xfrm>
            <a:off x="5314450" y="5981700"/>
            <a:ext cx="4674817" cy="565659"/>
          </a:xfrm>
          <a:prstGeom prst="curvedDownArrow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PH">
              <a:solidFill>
                <a:schemeClr val="tx1"/>
              </a:solidFill>
            </a:endParaRPr>
          </a:p>
        </p:txBody>
      </p:sp>
      <p:sp>
        <p:nvSpPr>
          <p:cNvPr id="20" name="Left Brace 19">
            <a:extLst>
              <a:ext uri="{FF2B5EF4-FFF2-40B4-BE49-F238E27FC236}">
                <a16:creationId xmlns:a16="http://schemas.microsoft.com/office/drawing/2014/main" id="{C23DC95D-CA56-4119-8DD7-3B583481D9BE}"/>
              </a:ext>
            </a:extLst>
          </p:cNvPr>
          <p:cNvSpPr/>
          <p:nvPr/>
        </p:nvSpPr>
        <p:spPr>
          <a:xfrm rot="16200000">
            <a:off x="8453496" y="6577756"/>
            <a:ext cx="275273" cy="2532756"/>
          </a:xfrm>
          <a:prstGeom prst="leftBrac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7415332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9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3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3" grpId="0" animBg="1"/>
      <p:bldP spid="44" grpId="0" animBg="1"/>
      <p:bldP spid="48" grpId="0" animBg="1"/>
      <p:bldP spid="49" grpId="0" animBg="1"/>
      <p:bldP spid="50" grpId="0" animBg="1"/>
      <p:bldP spid="69" grpId="0" animBg="1"/>
      <p:bldP spid="70" grpId="0" animBg="1"/>
      <p:bldP spid="71" grpId="0" animBg="1"/>
      <p:bldP spid="75" grpId="0" animBg="1"/>
      <p:bldP spid="17" grpId="0" animBg="1"/>
      <p:bldP spid="18" grpId="0" animBg="1"/>
      <p:bldP spid="77" grpId="0" animBg="1"/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E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9144000" y="-144661"/>
            <a:ext cx="9144000" cy="10545902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2659"/>
              </a:lnSpc>
              <a:spcBef>
                <a:spcPct val="0"/>
              </a:spcBef>
            </a:pPr>
            <a:endParaRPr/>
          </a:p>
        </p:txBody>
      </p:sp>
      <p:sp>
        <p:nvSpPr>
          <p:cNvPr id="5" name="Freeform 5"/>
          <p:cNvSpPr/>
          <p:nvPr/>
        </p:nvSpPr>
        <p:spPr>
          <a:xfrm>
            <a:off x="11924101" y="3064292"/>
            <a:ext cx="3583798" cy="4158415"/>
          </a:xfrm>
          <a:custGeom>
            <a:avLst/>
            <a:gdLst/>
            <a:ahLst/>
            <a:cxnLst/>
            <a:rect l="l" t="t" r="r" b="b"/>
            <a:pathLst>
              <a:path w="3583798" h="4158415">
                <a:moveTo>
                  <a:pt x="0" y="0"/>
                </a:moveTo>
                <a:lnTo>
                  <a:pt x="3583798" y="0"/>
                </a:lnTo>
                <a:lnTo>
                  <a:pt x="3583798" y="4158416"/>
                </a:lnTo>
                <a:lnTo>
                  <a:pt x="0" y="415841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838200" y="676870"/>
            <a:ext cx="1295400" cy="1295400"/>
          </a:xfrm>
          <a:custGeom>
            <a:avLst/>
            <a:gdLst/>
            <a:ahLst/>
            <a:cxnLst/>
            <a:rect l="l" t="t" r="r" b="b"/>
            <a:pathLst>
              <a:path w="6000395" h="6471015">
                <a:moveTo>
                  <a:pt x="0" y="0"/>
                </a:moveTo>
                <a:lnTo>
                  <a:pt x="6000395" y="0"/>
                </a:lnTo>
                <a:lnTo>
                  <a:pt x="6000395" y="6471014"/>
                </a:lnTo>
                <a:lnTo>
                  <a:pt x="0" y="64710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 dirty="0"/>
          </a:p>
        </p:txBody>
      </p:sp>
      <p:sp>
        <p:nvSpPr>
          <p:cNvPr id="9" name="Freeform 6">
            <a:extLst>
              <a:ext uri="{FF2B5EF4-FFF2-40B4-BE49-F238E27FC236}">
                <a16:creationId xmlns:a16="http://schemas.microsoft.com/office/drawing/2014/main" id="{022196BB-4D4F-4316-99EC-C95508C7ABE3}"/>
              </a:ext>
            </a:extLst>
          </p:cNvPr>
          <p:cNvSpPr/>
          <p:nvPr/>
        </p:nvSpPr>
        <p:spPr>
          <a:xfrm>
            <a:off x="2209800" y="676870"/>
            <a:ext cx="1295400" cy="1295400"/>
          </a:xfrm>
          <a:custGeom>
            <a:avLst/>
            <a:gdLst/>
            <a:ahLst/>
            <a:cxnLst/>
            <a:rect l="l" t="t" r="r" b="b"/>
            <a:pathLst>
              <a:path w="6000395" h="6471015">
                <a:moveTo>
                  <a:pt x="0" y="0"/>
                </a:moveTo>
                <a:lnTo>
                  <a:pt x="6000395" y="0"/>
                </a:lnTo>
                <a:lnTo>
                  <a:pt x="6000395" y="6471014"/>
                </a:lnTo>
                <a:lnTo>
                  <a:pt x="0" y="64710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 dirty="0"/>
          </a:p>
        </p:txBody>
      </p:sp>
      <p:sp>
        <p:nvSpPr>
          <p:cNvPr id="30" name="Freeform 6">
            <a:extLst>
              <a:ext uri="{FF2B5EF4-FFF2-40B4-BE49-F238E27FC236}">
                <a16:creationId xmlns:a16="http://schemas.microsoft.com/office/drawing/2014/main" id="{4CD59BF6-6F21-4F1F-B41C-FB9D2D0D423B}"/>
              </a:ext>
            </a:extLst>
          </p:cNvPr>
          <p:cNvSpPr/>
          <p:nvPr/>
        </p:nvSpPr>
        <p:spPr>
          <a:xfrm>
            <a:off x="5334000" y="714970"/>
            <a:ext cx="1295400" cy="1295400"/>
          </a:xfrm>
          <a:custGeom>
            <a:avLst/>
            <a:gdLst/>
            <a:ahLst/>
            <a:cxnLst/>
            <a:rect l="l" t="t" r="r" b="b"/>
            <a:pathLst>
              <a:path w="6000395" h="6471015">
                <a:moveTo>
                  <a:pt x="0" y="0"/>
                </a:moveTo>
                <a:lnTo>
                  <a:pt x="6000395" y="0"/>
                </a:lnTo>
                <a:lnTo>
                  <a:pt x="6000395" y="6471014"/>
                </a:lnTo>
                <a:lnTo>
                  <a:pt x="0" y="64710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 dirty="0"/>
          </a:p>
        </p:txBody>
      </p:sp>
      <p:sp>
        <p:nvSpPr>
          <p:cNvPr id="31" name="Freeform 6">
            <a:extLst>
              <a:ext uri="{FF2B5EF4-FFF2-40B4-BE49-F238E27FC236}">
                <a16:creationId xmlns:a16="http://schemas.microsoft.com/office/drawing/2014/main" id="{AB041E06-56DF-405E-8B6D-EE46C59B6D49}"/>
              </a:ext>
            </a:extLst>
          </p:cNvPr>
          <p:cNvSpPr/>
          <p:nvPr/>
        </p:nvSpPr>
        <p:spPr>
          <a:xfrm>
            <a:off x="6705600" y="714970"/>
            <a:ext cx="1295400" cy="1295400"/>
          </a:xfrm>
          <a:custGeom>
            <a:avLst/>
            <a:gdLst/>
            <a:ahLst/>
            <a:cxnLst/>
            <a:rect l="l" t="t" r="r" b="b"/>
            <a:pathLst>
              <a:path w="6000395" h="6471015">
                <a:moveTo>
                  <a:pt x="0" y="0"/>
                </a:moveTo>
                <a:lnTo>
                  <a:pt x="6000395" y="0"/>
                </a:lnTo>
                <a:lnTo>
                  <a:pt x="6000395" y="6471014"/>
                </a:lnTo>
                <a:lnTo>
                  <a:pt x="0" y="64710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 dirty="0"/>
          </a:p>
        </p:txBody>
      </p:sp>
      <p:sp>
        <p:nvSpPr>
          <p:cNvPr id="32" name="Freeform 6">
            <a:extLst>
              <a:ext uri="{FF2B5EF4-FFF2-40B4-BE49-F238E27FC236}">
                <a16:creationId xmlns:a16="http://schemas.microsoft.com/office/drawing/2014/main" id="{22CF2856-23E7-4DF1-9AE6-62DDF8F4DDDB}"/>
              </a:ext>
            </a:extLst>
          </p:cNvPr>
          <p:cNvSpPr/>
          <p:nvPr/>
        </p:nvSpPr>
        <p:spPr>
          <a:xfrm>
            <a:off x="5334000" y="2277070"/>
            <a:ext cx="1295400" cy="1295400"/>
          </a:xfrm>
          <a:custGeom>
            <a:avLst/>
            <a:gdLst/>
            <a:ahLst/>
            <a:cxnLst/>
            <a:rect l="l" t="t" r="r" b="b"/>
            <a:pathLst>
              <a:path w="6000395" h="6471015">
                <a:moveTo>
                  <a:pt x="0" y="0"/>
                </a:moveTo>
                <a:lnTo>
                  <a:pt x="6000395" y="0"/>
                </a:lnTo>
                <a:lnTo>
                  <a:pt x="6000395" y="6471014"/>
                </a:lnTo>
                <a:lnTo>
                  <a:pt x="0" y="64710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 dirty="0"/>
          </a:p>
        </p:txBody>
      </p:sp>
      <p:sp>
        <p:nvSpPr>
          <p:cNvPr id="33" name="Freeform 6">
            <a:extLst>
              <a:ext uri="{FF2B5EF4-FFF2-40B4-BE49-F238E27FC236}">
                <a16:creationId xmlns:a16="http://schemas.microsoft.com/office/drawing/2014/main" id="{F18E4131-0C88-44DE-BF18-C3F309B9B72C}"/>
              </a:ext>
            </a:extLst>
          </p:cNvPr>
          <p:cNvSpPr/>
          <p:nvPr/>
        </p:nvSpPr>
        <p:spPr>
          <a:xfrm>
            <a:off x="6705600" y="2277070"/>
            <a:ext cx="1295400" cy="1295400"/>
          </a:xfrm>
          <a:custGeom>
            <a:avLst/>
            <a:gdLst/>
            <a:ahLst/>
            <a:cxnLst/>
            <a:rect l="l" t="t" r="r" b="b"/>
            <a:pathLst>
              <a:path w="6000395" h="6471015">
                <a:moveTo>
                  <a:pt x="0" y="0"/>
                </a:moveTo>
                <a:lnTo>
                  <a:pt x="6000395" y="0"/>
                </a:lnTo>
                <a:lnTo>
                  <a:pt x="6000395" y="6471014"/>
                </a:lnTo>
                <a:lnTo>
                  <a:pt x="0" y="64710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 dirty="0"/>
          </a:p>
        </p:txBody>
      </p:sp>
      <p:sp>
        <p:nvSpPr>
          <p:cNvPr id="34" name="Freeform 6">
            <a:extLst>
              <a:ext uri="{FF2B5EF4-FFF2-40B4-BE49-F238E27FC236}">
                <a16:creationId xmlns:a16="http://schemas.microsoft.com/office/drawing/2014/main" id="{0DE04506-673D-49F6-9B17-48471D544225}"/>
              </a:ext>
            </a:extLst>
          </p:cNvPr>
          <p:cNvSpPr/>
          <p:nvPr/>
        </p:nvSpPr>
        <p:spPr>
          <a:xfrm>
            <a:off x="8077200" y="714970"/>
            <a:ext cx="1295400" cy="1295400"/>
          </a:xfrm>
          <a:custGeom>
            <a:avLst/>
            <a:gdLst/>
            <a:ahLst/>
            <a:cxnLst/>
            <a:rect l="l" t="t" r="r" b="b"/>
            <a:pathLst>
              <a:path w="6000395" h="6471015">
                <a:moveTo>
                  <a:pt x="0" y="0"/>
                </a:moveTo>
                <a:lnTo>
                  <a:pt x="6000395" y="0"/>
                </a:lnTo>
                <a:lnTo>
                  <a:pt x="6000395" y="6471014"/>
                </a:lnTo>
                <a:lnTo>
                  <a:pt x="0" y="64710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 dirty="0"/>
          </a:p>
        </p:txBody>
      </p:sp>
      <p:sp>
        <p:nvSpPr>
          <p:cNvPr id="35" name="Freeform 6">
            <a:extLst>
              <a:ext uri="{FF2B5EF4-FFF2-40B4-BE49-F238E27FC236}">
                <a16:creationId xmlns:a16="http://schemas.microsoft.com/office/drawing/2014/main" id="{4E206C0E-C4A2-4AEC-A0AE-F1921FA3D08A}"/>
              </a:ext>
            </a:extLst>
          </p:cNvPr>
          <p:cNvSpPr/>
          <p:nvPr/>
        </p:nvSpPr>
        <p:spPr>
          <a:xfrm>
            <a:off x="8077200" y="2315170"/>
            <a:ext cx="1295400" cy="1295400"/>
          </a:xfrm>
          <a:custGeom>
            <a:avLst/>
            <a:gdLst/>
            <a:ahLst/>
            <a:cxnLst/>
            <a:rect l="l" t="t" r="r" b="b"/>
            <a:pathLst>
              <a:path w="6000395" h="6471015">
                <a:moveTo>
                  <a:pt x="0" y="0"/>
                </a:moveTo>
                <a:lnTo>
                  <a:pt x="6000395" y="0"/>
                </a:lnTo>
                <a:lnTo>
                  <a:pt x="6000395" y="6471014"/>
                </a:lnTo>
                <a:lnTo>
                  <a:pt x="0" y="64710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 dirty="0"/>
          </a:p>
        </p:txBody>
      </p:sp>
      <p:sp>
        <p:nvSpPr>
          <p:cNvPr id="36" name="Freeform 6">
            <a:extLst>
              <a:ext uri="{FF2B5EF4-FFF2-40B4-BE49-F238E27FC236}">
                <a16:creationId xmlns:a16="http://schemas.microsoft.com/office/drawing/2014/main" id="{17AAB40F-4884-4BC2-B221-71D26EC070B8}"/>
              </a:ext>
            </a:extLst>
          </p:cNvPr>
          <p:cNvSpPr/>
          <p:nvPr/>
        </p:nvSpPr>
        <p:spPr>
          <a:xfrm>
            <a:off x="10631100" y="714970"/>
            <a:ext cx="1295400" cy="1295400"/>
          </a:xfrm>
          <a:custGeom>
            <a:avLst/>
            <a:gdLst/>
            <a:ahLst/>
            <a:cxnLst/>
            <a:rect l="l" t="t" r="r" b="b"/>
            <a:pathLst>
              <a:path w="6000395" h="6471015">
                <a:moveTo>
                  <a:pt x="0" y="0"/>
                </a:moveTo>
                <a:lnTo>
                  <a:pt x="6000395" y="0"/>
                </a:lnTo>
                <a:lnTo>
                  <a:pt x="6000395" y="6471014"/>
                </a:lnTo>
                <a:lnTo>
                  <a:pt x="0" y="64710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 dirty="0"/>
          </a:p>
        </p:txBody>
      </p:sp>
      <p:sp>
        <p:nvSpPr>
          <p:cNvPr id="37" name="Freeform 6">
            <a:extLst>
              <a:ext uri="{FF2B5EF4-FFF2-40B4-BE49-F238E27FC236}">
                <a16:creationId xmlns:a16="http://schemas.microsoft.com/office/drawing/2014/main" id="{A8133D55-A57D-47AB-B06A-8D5A9A3AD838}"/>
              </a:ext>
            </a:extLst>
          </p:cNvPr>
          <p:cNvSpPr/>
          <p:nvPr/>
        </p:nvSpPr>
        <p:spPr>
          <a:xfrm>
            <a:off x="12002700" y="714970"/>
            <a:ext cx="1295400" cy="1295400"/>
          </a:xfrm>
          <a:custGeom>
            <a:avLst/>
            <a:gdLst/>
            <a:ahLst/>
            <a:cxnLst/>
            <a:rect l="l" t="t" r="r" b="b"/>
            <a:pathLst>
              <a:path w="6000395" h="6471015">
                <a:moveTo>
                  <a:pt x="0" y="0"/>
                </a:moveTo>
                <a:lnTo>
                  <a:pt x="6000395" y="0"/>
                </a:lnTo>
                <a:lnTo>
                  <a:pt x="6000395" y="6471014"/>
                </a:lnTo>
                <a:lnTo>
                  <a:pt x="0" y="64710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 dirty="0"/>
          </a:p>
        </p:txBody>
      </p:sp>
      <p:sp>
        <p:nvSpPr>
          <p:cNvPr id="38" name="Freeform 6">
            <a:extLst>
              <a:ext uri="{FF2B5EF4-FFF2-40B4-BE49-F238E27FC236}">
                <a16:creationId xmlns:a16="http://schemas.microsoft.com/office/drawing/2014/main" id="{47E06B67-7280-4501-A334-1EF116E3E071}"/>
              </a:ext>
            </a:extLst>
          </p:cNvPr>
          <p:cNvSpPr/>
          <p:nvPr/>
        </p:nvSpPr>
        <p:spPr>
          <a:xfrm>
            <a:off x="10631100" y="2277070"/>
            <a:ext cx="1295400" cy="1295400"/>
          </a:xfrm>
          <a:custGeom>
            <a:avLst/>
            <a:gdLst/>
            <a:ahLst/>
            <a:cxnLst/>
            <a:rect l="l" t="t" r="r" b="b"/>
            <a:pathLst>
              <a:path w="6000395" h="6471015">
                <a:moveTo>
                  <a:pt x="0" y="0"/>
                </a:moveTo>
                <a:lnTo>
                  <a:pt x="6000395" y="0"/>
                </a:lnTo>
                <a:lnTo>
                  <a:pt x="6000395" y="6471014"/>
                </a:lnTo>
                <a:lnTo>
                  <a:pt x="0" y="64710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 dirty="0"/>
          </a:p>
        </p:txBody>
      </p:sp>
      <p:sp>
        <p:nvSpPr>
          <p:cNvPr id="39" name="Freeform 6">
            <a:extLst>
              <a:ext uri="{FF2B5EF4-FFF2-40B4-BE49-F238E27FC236}">
                <a16:creationId xmlns:a16="http://schemas.microsoft.com/office/drawing/2014/main" id="{B526D926-4E83-4054-BF57-004346368D6E}"/>
              </a:ext>
            </a:extLst>
          </p:cNvPr>
          <p:cNvSpPr/>
          <p:nvPr/>
        </p:nvSpPr>
        <p:spPr>
          <a:xfrm>
            <a:off x="12002700" y="2277070"/>
            <a:ext cx="1295400" cy="1295400"/>
          </a:xfrm>
          <a:custGeom>
            <a:avLst/>
            <a:gdLst/>
            <a:ahLst/>
            <a:cxnLst/>
            <a:rect l="l" t="t" r="r" b="b"/>
            <a:pathLst>
              <a:path w="6000395" h="6471015">
                <a:moveTo>
                  <a:pt x="0" y="0"/>
                </a:moveTo>
                <a:lnTo>
                  <a:pt x="6000395" y="0"/>
                </a:lnTo>
                <a:lnTo>
                  <a:pt x="6000395" y="6471014"/>
                </a:lnTo>
                <a:lnTo>
                  <a:pt x="0" y="64710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 dirty="0"/>
          </a:p>
        </p:txBody>
      </p:sp>
      <p:sp>
        <p:nvSpPr>
          <p:cNvPr id="40" name="Freeform 6">
            <a:extLst>
              <a:ext uri="{FF2B5EF4-FFF2-40B4-BE49-F238E27FC236}">
                <a16:creationId xmlns:a16="http://schemas.microsoft.com/office/drawing/2014/main" id="{FF2DD0F5-0358-4214-B5B5-B57911DE093D}"/>
              </a:ext>
            </a:extLst>
          </p:cNvPr>
          <p:cNvSpPr/>
          <p:nvPr/>
        </p:nvSpPr>
        <p:spPr>
          <a:xfrm>
            <a:off x="13374300" y="714970"/>
            <a:ext cx="1295400" cy="1295400"/>
          </a:xfrm>
          <a:custGeom>
            <a:avLst/>
            <a:gdLst/>
            <a:ahLst/>
            <a:cxnLst/>
            <a:rect l="l" t="t" r="r" b="b"/>
            <a:pathLst>
              <a:path w="6000395" h="6471015">
                <a:moveTo>
                  <a:pt x="0" y="0"/>
                </a:moveTo>
                <a:lnTo>
                  <a:pt x="6000395" y="0"/>
                </a:lnTo>
                <a:lnTo>
                  <a:pt x="6000395" y="6471014"/>
                </a:lnTo>
                <a:lnTo>
                  <a:pt x="0" y="64710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 dirty="0"/>
          </a:p>
        </p:txBody>
      </p:sp>
      <p:sp>
        <p:nvSpPr>
          <p:cNvPr id="41" name="Freeform 6">
            <a:extLst>
              <a:ext uri="{FF2B5EF4-FFF2-40B4-BE49-F238E27FC236}">
                <a16:creationId xmlns:a16="http://schemas.microsoft.com/office/drawing/2014/main" id="{27BD0502-2575-4830-A308-94333D9CA631}"/>
              </a:ext>
            </a:extLst>
          </p:cNvPr>
          <p:cNvSpPr/>
          <p:nvPr/>
        </p:nvSpPr>
        <p:spPr>
          <a:xfrm>
            <a:off x="13374300" y="2315170"/>
            <a:ext cx="1295400" cy="1295400"/>
          </a:xfrm>
          <a:custGeom>
            <a:avLst/>
            <a:gdLst/>
            <a:ahLst/>
            <a:cxnLst/>
            <a:rect l="l" t="t" r="r" b="b"/>
            <a:pathLst>
              <a:path w="6000395" h="6471015">
                <a:moveTo>
                  <a:pt x="0" y="0"/>
                </a:moveTo>
                <a:lnTo>
                  <a:pt x="6000395" y="0"/>
                </a:lnTo>
                <a:lnTo>
                  <a:pt x="6000395" y="6471014"/>
                </a:lnTo>
                <a:lnTo>
                  <a:pt x="0" y="64710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 dirty="0"/>
          </a:p>
        </p:txBody>
      </p:sp>
      <p:sp>
        <p:nvSpPr>
          <p:cNvPr id="42" name="Freeform 6">
            <a:extLst>
              <a:ext uri="{FF2B5EF4-FFF2-40B4-BE49-F238E27FC236}">
                <a16:creationId xmlns:a16="http://schemas.microsoft.com/office/drawing/2014/main" id="{6C68564E-8836-4A50-A228-B9C7B813B518}"/>
              </a:ext>
            </a:extLst>
          </p:cNvPr>
          <p:cNvSpPr/>
          <p:nvPr/>
        </p:nvSpPr>
        <p:spPr>
          <a:xfrm>
            <a:off x="14745900" y="714970"/>
            <a:ext cx="1295400" cy="1295400"/>
          </a:xfrm>
          <a:custGeom>
            <a:avLst/>
            <a:gdLst/>
            <a:ahLst/>
            <a:cxnLst/>
            <a:rect l="l" t="t" r="r" b="b"/>
            <a:pathLst>
              <a:path w="6000395" h="6471015">
                <a:moveTo>
                  <a:pt x="0" y="0"/>
                </a:moveTo>
                <a:lnTo>
                  <a:pt x="6000395" y="0"/>
                </a:lnTo>
                <a:lnTo>
                  <a:pt x="6000395" y="6471014"/>
                </a:lnTo>
                <a:lnTo>
                  <a:pt x="0" y="64710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 dirty="0"/>
          </a:p>
        </p:txBody>
      </p:sp>
      <p:sp>
        <p:nvSpPr>
          <p:cNvPr id="43" name="Freeform 6">
            <a:extLst>
              <a:ext uri="{FF2B5EF4-FFF2-40B4-BE49-F238E27FC236}">
                <a16:creationId xmlns:a16="http://schemas.microsoft.com/office/drawing/2014/main" id="{38B7E267-F0F9-464B-8C54-173956289577}"/>
              </a:ext>
            </a:extLst>
          </p:cNvPr>
          <p:cNvSpPr/>
          <p:nvPr/>
        </p:nvSpPr>
        <p:spPr>
          <a:xfrm>
            <a:off x="16117500" y="714970"/>
            <a:ext cx="1295400" cy="1295400"/>
          </a:xfrm>
          <a:custGeom>
            <a:avLst/>
            <a:gdLst/>
            <a:ahLst/>
            <a:cxnLst/>
            <a:rect l="l" t="t" r="r" b="b"/>
            <a:pathLst>
              <a:path w="6000395" h="6471015">
                <a:moveTo>
                  <a:pt x="0" y="0"/>
                </a:moveTo>
                <a:lnTo>
                  <a:pt x="6000395" y="0"/>
                </a:lnTo>
                <a:lnTo>
                  <a:pt x="6000395" y="6471014"/>
                </a:lnTo>
                <a:lnTo>
                  <a:pt x="0" y="64710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H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A35B138A-5372-4758-B4AF-D8D05B1A42F3}"/>
              </a:ext>
            </a:extLst>
          </p:cNvPr>
          <p:cNvSpPr txBox="1"/>
          <p:nvPr/>
        </p:nvSpPr>
        <p:spPr>
          <a:xfrm>
            <a:off x="516150" y="566034"/>
            <a:ext cx="3542100" cy="3048000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endParaRPr lang="en-PH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841ABB61-87D7-4075-A742-FA900BF10193}"/>
              </a:ext>
            </a:extLst>
          </p:cNvPr>
          <p:cNvSpPr txBox="1"/>
          <p:nvPr/>
        </p:nvSpPr>
        <p:spPr>
          <a:xfrm>
            <a:off x="5218500" y="562570"/>
            <a:ext cx="4306500" cy="3048000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endParaRPr lang="en-PH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8D49577F-BFF7-4D7B-BD92-D9C3C3FD810E}"/>
              </a:ext>
            </a:extLst>
          </p:cNvPr>
          <p:cNvSpPr txBox="1"/>
          <p:nvPr/>
        </p:nvSpPr>
        <p:spPr>
          <a:xfrm>
            <a:off x="10515600" y="562570"/>
            <a:ext cx="7086600" cy="3048000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endParaRPr lang="en-PH" dirty="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85A0EE71-F3B8-44EC-8B16-950D601BFC9D}"/>
              </a:ext>
            </a:extLst>
          </p:cNvPr>
          <p:cNvSpPr txBox="1"/>
          <p:nvPr/>
        </p:nvSpPr>
        <p:spPr>
          <a:xfrm>
            <a:off x="561112" y="3686770"/>
            <a:ext cx="3497138" cy="923330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robot toys</a:t>
            </a:r>
            <a:endParaRPr lang="en-PH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5B4CCEA6-DEC4-4C00-B655-CE0F258789A0}"/>
              </a:ext>
            </a:extLst>
          </p:cNvPr>
          <p:cNvSpPr txBox="1"/>
          <p:nvPr/>
        </p:nvSpPr>
        <p:spPr>
          <a:xfrm>
            <a:off x="5528968" y="3686770"/>
            <a:ext cx="4148432" cy="923330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robot toys</a:t>
            </a:r>
            <a:endParaRPr lang="en-PH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1F5EB8D6-DE90-4C9E-B3D7-266BC963514D}"/>
              </a:ext>
            </a:extLst>
          </p:cNvPr>
          <p:cNvSpPr txBox="1"/>
          <p:nvPr/>
        </p:nvSpPr>
        <p:spPr>
          <a:xfrm>
            <a:off x="11758183" y="3686770"/>
            <a:ext cx="4963250" cy="923330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robot toys</a:t>
            </a:r>
            <a:endParaRPr lang="en-PH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4D6A1E3-EA5F-43C5-A5F7-A6BE59554B0E}"/>
              </a:ext>
            </a:extLst>
          </p:cNvPr>
          <p:cNvSpPr txBox="1"/>
          <p:nvPr/>
        </p:nvSpPr>
        <p:spPr>
          <a:xfrm>
            <a:off x="381000" y="6591300"/>
            <a:ext cx="981411" cy="92333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PH" sz="2800" dirty="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344224DF-1087-462B-AD43-22802D74F859}"/>
              </a:ext>
            </a:extLst>
          </p:cNvPr>
          <p:cNvSpPr txBox="1"/>
          <p:nvPr/>
        </p:nvSpPr>
        <p:spPr>
          <a:xfrm>
            <a:off x="1760662" y="6591300"/>
            <a:ext cx="705449" cy="10156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60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+</a:t>
            </a:r>
            <a:endParaRPr lang="en-PH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406D3B57-5D5A-46EC-B249-2368328555D6}"/>
              </a:ext>
            </a:extLst>
          </p:cNvPr>
          <p:cNvSpPr txBox="1"/>
          <p:nvPr/>
        </p:nvSpPr>
        <p:spPr>
          <a:xfrm>
            <a:off x="2597728" y="6591300"/>
            <a:ext cx="1076923" cy="92333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PH" sz="2800" dirty="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3627F0F4-3EB6-48DD-8D99-085EA816F5EC}"/>
              </a:ext>
            </a:extLst>
          </p:cNvPr>
          <p:cNvSpPr txBox="1"/>
          <p:nvPr/>
        </p:nvSpPr>
        <p:spPr>
          <a:xfrm>
            <a:off x="4046662" y="6591300"/>
            <a:ext cx="705449" cy="10156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60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+</a:t>
            </a:r>
            <a:endParaRPr lang="en-PH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9519BE5D-8CE2-47F6-AD04-F270E5E3C1E8}"/>
              </a:ext>
            </a:extLst>
          </p:cNvPr>
          <p:cNvSpPr txBox="1"/>
          <p:nvPr/>
        </p:nvSpPr>
        <p:spPr>
          <a:xfrm>
            <a:off x="4807528" y="6591300"/>
            <a:ext cx="972083" cy="92333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PH" sz="2800" dirty="0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46D5E9F9-B91B-4CE0-BAC9-DF9A9D207D8A}"/>
              </a:ext>
            </a:extLst>
          </p:cNvPr>
          <p:cNvSpPr txBox="1"/>
          <p:nvPr/>
        </p:nvSpPr>
        <p:spPr>
          <a:xfrm>
            <a:off x="6256462" y="6583859"/>
            <a:ext cx="705449" cy="10156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60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=</a:t>
            </a:r>
            <a:endParaRPr lang="en-PH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0C7C7838-086C-463C-9600-C7ABA4B73B08}"/>
              </a:ext>
            </a:extLst>
          </p:cNvPr>
          <p:cNvSpPr txBox="1"/>
          <p:nvPr/>
        </p:nvSpPr>
        <p:spPr>
          <a:xfrm>
            <a:off x="7169340" y="6591300"/>
            <a:ext cx="1049597" cy="92333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PH" sz="2800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9FF30F85-AFE0-4A89-97EC-1A9ED77B13C3}"/>
              </a:ext>
            </a:extLst>
          </p:cNvPr>
          <p:cNvSpPr txBox="1"/>
          <p:nvPr/>
        </p:nvSpPr>
        <p:spPr>
          <a:xfrm>
            <a:off x="8542462" y="6591300"/>
            <a:ext cx="705449" cy="10156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60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+</a:t>
            </a:r>
            <a:endParaRPr lang="en-PH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32A6F3EA-E425-4074-809D-2AEC8AD95A2E}"/>
              </a:ext>
            </a:extLst>
          </p:cNvPr>
          <p:cNvSpPr txBox="1"/>
          <p:nvPr/>
        </p:nvSpPr>
        <p:spPr>
          <a:xfrm>
            <a:off x="9379529" y="6573440"/>
            <a:ext cx="1033168" cy="100846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PH" sz="2800" dirty="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A8CDAB08-2DD4-4A12-9D17-ED1C3B375399}"/>
              </a:ext>
            </a:extLst>
          </p:cNvPr>
          <p:cNvSpPr txBox="1"/>
          <p:nvPr/>
        </p:nvSpPr>
        <p:spPr>
          <a:xfrm>
            <a:off x="6276111" y="7726859"/>
            <a:ext cx="705449" cy="10156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60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=</a:t>
            </a:r>
            <a:endParaRPr lang="en-PH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972FF2A4-6C08-4598-9377-D498BE0E8011}"/>
              </a:ext>
            </a:extLst>
          </p:cNvPr>
          <p:cNvSpPr txBox="1"/>
          <p:nvPr/>
        </p:nvSpPr>
        <p:spPr>
          <a:xfrm>
            <a:off x="7162800" y="7810499"/>
            <a:ext cx="1056604" cy="101566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PH" sz="2800" dirty="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EF71916D-1713-4006-8CF4-569E6B3840B0}"/>
              </a:ext>
            </a:extLst>
          </p:cNvPr>
          <p:cNvSpPr txBox="1"/>
          <p:nvPr/>
        </p:nvSpPr>
        <p:spPr>
          <a:xfrm>
            <a:off x="561111" y="6438900"/>
            <a:ext cx="882957" cy="1200329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PH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55E48AAB-6AB5-4F21-A48F-9DE3F3DFC007}"/>
              </a:ext>
            </a:extLst>
          </p:cNvPr>
          <p:cNvSpPr txBox="1"/>
          <p:nvPr/>
        </p:nvSpPr>
        <p:spPr>
          <a:xfrm>
            <a:off x="2770911" y="6506170"/>
            <a:ext cx="882957" cy="1200329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en-PH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2FD7CFB4-C6EF-4982-A61A-53E1758EDF4C}"/>
              </a:ext>
            </a:extLst>
          </p:cNvPr>
          <p:cNvSpPr txBox="1"/>
          <p:nvPr/>
        </p:nvSpPr>
        <p:spPr>
          <a:xfrm>
            <a:off x="5043597" y="6506170"/>
            <a:ext cx="851514" cy="1200329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en-PH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D4779AA8-F617-494A-8CA8-C7152312EF8B}"/>
              </a:ext>
            </a:extLst>
          </p:cNvPr>
          <p:cNvSpPr txBox="1"/>
          <p:nvPr/>
        </p:nvSpPr>
        <p:spPr>
          <a:xfrm>
            <a:off x="7086600" y="6438900"/>
            <a:ext cx="1332766" cy="1200329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</a:t>
            </a:r>
            <a:endParaRPr lang="en-PH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0ACF9805-795D-4E8D-8F96-00244A241D28}"/>
              </a:ext>
            </a:extLst>
          </p:cNvPr>
          <p:cNvSpPr txBox="1"/>
          <p:nvPr/>
        </p:nvSpPr>
        <p:spPr>
          <a:xfrm>
            <a:off x="9482432" y="6362700"/>
            <a:ext cx="1033168" cy="1200329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en-PH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87757B31-0E70-4FCE-B995-B65B497A1CC1}"/>
              </a:ext>
            </a:extLst>
          </p:cNvPr>
          <p:cNvSpPr txBox="1"/>
          <p:nvPr/>
        </p:nvSpPr>
        <p:spPr>
          <a:xfrm>
            <a:off x="7086600" y="7658100"/>
            <a:ext cx="1234996" cy="1200329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endParaRPr lang="en-PH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4" name="Group 13">
            <a:extLst>
              <a:ext uri="{FF2B5EF4-FFF2-40B4-BE49-F238E27FC236}">
                <a16:creationId xmlns:a16="http://schemas.microsoft.com/office/drawing/2014/main" id="{54AE7B53-2F20-4FD6-9BB9-CEE273A75C84}"/>
              </a:ext>
            </a:extLst>
          </p:cNvPr>
          <p:cNvGrpSpPr/>
          <p:nvPr/>
        </p:nvGrpSpPr>
        <p:grpSpPr>
          <a:xfrm>
            <a:off x="1828800" y="4987511"/>
            <a:ext cx="10470378" cy="1146589"/>
            <a:chOff x="-141440" y="-41191"/>
            <a:chExt cx="1964068" cy="570196"/>
          </a:xfrm>
          <a:solidFill>
            <a:schemeClr val="bg1"/>
          </a:solidFill>
        </p:grpSpPr>
        <p:sp>
          <p:nvSpPr>
            <p:cNvPr id="85" name="Freeform 14">
              <a:extLst>
                <a:ext uri="{FF2B5EF4-FFF2-40B4-BE49-F238E27FC236}">
                  <a16:creationId xmlns:a16="http://schemas.microsoft.com/office/drawing/2014/main" id="{F9178238-9FA4-4F08-A5F0-89D2274B5837}"/>
                </a:ext>
              </a:extLst>
            </p:cNvPr>
            <p:cNvSpPr/>
            <p:nvPr/>
          </p:nvSpPr>
          <p:spPr>
            <a:xfrm>
              <a:off x="-141440" y="-30483"/>
              <a:ext cx="1964068" cy="559488"/>
            </a:xfrm>
            <a:custGeom>
              <a:avLst/>
              <a:gdLst/>
              <a:ahLst/>
              <a:cxnLst/>
              <a:rect l="l" t="t" r="r" b="b"/>
              <a:pathLst>
                <a:path w="1761667" h="406400">
                  <a:moveTo>
                    <a:pt x="1558467" y="0"/>
                  </a:moveTo>
                  <a:cubicBezTo>
                    <a:pt x="1670691" y="0"/>
                    <a:pt x="1761667" y="90976"/>
                    <a:pt x="1761667" y="203200"/>
                  </a:cubicBezTo>
                  <a:cubicBezTo>
                    <a:pt x="1761667" y="315424"/>
                    <a:pt x="1670691" y="406400"/>
                    <a:pt x="1558467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grpFill/>
          </p:spPr>
        </p:sp>
        <p:sp>
          <p:nvSpPr>
            <p:cNvPr id="86" name="TextBox 15">
              <a:extLst>
                <a:ext uri="{FF2B5EF4-FFF2-40B4-BE49-F238E27FC236}">
                  <a16:creationId xmlns:a16="http://schemas.microsoft.com/office/drawing/2014/main" id="{51782421-3AC7-4F6E-8A42-EC121243C25B}"/>
                </a:ext>
              </a:extLst>
            </p:cNvPr>
            <p:cNvSpPr txBox="1"/>
            <p:nvPr/>
          </p:nvSpPr>
          <p:spPr>
            <a:xfrm>
              <a:off x="-102658" y="-41191"/>
              <a:ext cx="1880922" cy="335693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7139"/>
                </a:lnSpc>
                <a:spcBef>
                  <a:spcPct val="0"/>
                </a:spcBef>
              </a:pPr>
              <a:r>
                <a:rPr lang="en-US" sz="4000" b="1" dirty="0">
                  <a:solidFill>
                    <a:srgbClr val="3658C6"/>
                  </a:solidFill>
                  <a:latin typeface="Klein Bold"/>
                  <a:ea typeface="Klein Bold"/>
                  <a:cs typeface="Klein Bold"/>
                  <a:sym typeface="Klein Bold"/>
                </a:rPr>
                <a:t>How many robot toys altogether?</a:t>
              </a:r>
            </a:p>
          </p:txBody>
        </p:sp>
      </p:grpSp>
      <p:pic>
        <p:nvPicPr>
          <p:cNvPr id="87" name="Picture 86">
            <a:extLst>
              <a:ext uri="{FF2B5EF4-FFF2-40B4-BE49-F238E27FC236}">
                <a16:creationId xmlns:a16="http://schemas.microsoft.com/office/drawing/2014/main" id="{8E800DA1-6602-4FF9-B6A2-481225F1196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500" b="90000" l="8511" r="89362">
                        <a14:foregroundMark x1="52128" y1="14167" x2="52128" y2="14167"/>
                        <a14:foregroundMark x1="56383" y1="4167" x2="56383" y2="4167"/>
                        <a14:foregroundMark x1="88298" y1="34167" x2="88298" y2="34167"/>
                        <a14:foregroundMark x1="23404" y1="26667" x2="23404" y2="26667"/>
                        <a14:foregroundMark x1="29787" y1="10833" x2="29787" y2="10833"/>
                        <a14:foregroundMark x1="26596" y1="7500" x2="26596" y2="7500"/>
                        <a14:foregroundMark x1="56383" y1="2500" x2="56383" y2="2500"/>
                        <a14:foregroundMark x1="54255" y1="77500" x2="54255" y2="77500"/>
                        <a14:foregroundMark x1="30851" y1="10000" x2="30851" y2="10000"/>
                        <a14:foregroundMark x1="26596" y1="10000" x2="26596" y2="10000"/>
                        <a14:foregroundMark x1="35106" y1="10000" x2="35106" y2="10000"/>
                        <a14:foregroundMark x1="35106" y1="5833" x2="35106" y2="583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966994" y="5105745"/>
            <a:ext cx="1593338" cy="1637955"/>
          </a:xfrm>
          <a:prstGeom prst="rect">
            <a:avLst/>
          </a:prstGeom>
        </p:spPr>
      </p:pic>
      <p:pic>
        <p:nvPicPr>
          <p:cNvPr id="88" name="Picture 87">
            <a:extLst>
              <a:ext uri="{FF2B5EF4-FFF2-40B4-BE49-F238E27FC236}">
                <a16:creationId xmlns:a16="http://schemas.microsoft.com/office/drawing/2014/main" id="{687975FB-AA7E-4F2E-B130-B29634E52AD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804" b="95327" l="7407" r="93519">
                        <a14:foregroundMark x1="57407" y1="10280" x2="57407" y2="10280"/>
                        <a14:foregroundMark x1="58333" y1="3738" x2="58333" y2="3738"/>
                        <a14:foregroundMark x1="88889" y1="83178" x2="88889" y2="83178"/>
                        <a14:foregroundMark x1="93519" y1="70093" x2="93519" y2="70093"/>
                        <a14:foregroundMark x1="37963" y1="95327" x2="37963" y2="9532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6040" y="8572500"/>
            <a:ext cx="1578960" cy="1491627"/>
          </a:xfrm>
          <a:prstGeom prst="rect">
            <a:avLst/>
          </a:prstGeom>
        </p:spPr>
      </p:pic>
      <p:sp>
        <p:nvSpPr>
          <p:cNvPr id="89" name="TextBox 15">
            <a:extLst>
              <a:ext uri="{FF2B5EF4-FFF2-40B4-BE49-F238E27FC236}">
                <a16:creationId xmlns:a16="http://schemas.microsoft.com/office/drawing/2014/main" id="{28400AA8-8115-400C-BFB2-767A0B206EA2}"/>
              </a:ext>
            </a:extLst>
          </p:cNvPr>
          <p:cNvSpPr txBox="1"/>
          <p:nvPr/>
        </p:nvSpPr>
        <p:spPr>
          <a:xfrm>
            <a:off x="1905000" y="9222598"/>
            <a:ext cx="12268200" cy="797702"/>
          </a:xfrm>
          <a:prstGeom prst="rect">
            <a:avLst/>
          </a:prstGeom>
          <a:solidFill>
            <a:schemeClr val="bg1"/>
          </a:solidFill>
        </p:spPr>
        <p:txBody>
          <a:bodyPr lIns="50800" tIns="50800" rIns="50800" bIns="50800" rtlCol="0" anchor="ctr"/>
          <a:lstStyle/>
          <a:p>
            <a:pPr algn="ctr">
              <a:lnSpc>
                <a:spcPts val="7139"/>
              </a:lnSpc>
              <a:spcBef>
                <a:spcPct val="0"/>
              </a:spcBef>
            </a:pPr>
            <a:r>
              <a:rPr lang="en-US" sz="4800" b="1" dirty="0">
                <a:solidFill>
                  <a:srgbClr val="3658C6"/>
                </a:solidFill>
                <a:latin typeface="Klein Bold"/>
                <a:ea typeface="Klein Bold"/>
                <a:cs typeface="Klein Bold"/>
                <a:sym typeface="Klein Bold"/>
              </a:rPr>
              <a:t>There are </a:t>
            </a:r>
            <a:r>
              <a:rPr lang="en-US" sz="4800" b="1" u="sng" dirty="0">
                <a:solidFill>
                  <a:srgbClr val="3658C6"/>
                </a:solidFill>
                <a:latin typeface="Klein Bold"/>
                <a:ea typeface="Klein Bold"/>
                <a:cs typeface="Klein Bold"/>
                <a:sym typeface="Klein Bold"/>
              </a:rPr>
              <a:t>19</a:t>
            </a:r>
            <a:r>
              <a:rPr lang="en-US" sz="4800" b="1" dirty="0">
                <a:solidFill>
                  <a:srgbClr val="3658C6"/>
                </a:solidFill>
                <a:latin typeface="Klein Bold"/>
                <a:ea typeface="Klein Bold"/>
                <a:cs typeface="Klein Bold"/>
                <a:sym typeface="Klein Bold"/>
              </a:rPr>
              <a:t> robot toys altogether.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8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3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 animBg="1"/>
      <p:bldP spid="72" grpId="0" animBg="1"/>
      <p:bldP spid="73" grpId="0" animBg="1"/>
      <p:bldP spid="62" grpId="0" animBg="1"/>
      <p:bldP spid="63" grpId="0" animBg="1"/>
      <p:bldP spid="80" grpId="0" animBg="1"/>
      <p:bldP spid="81" grpId="0" animBg="1"/>
      <p:bldP spid="82" grpId="0" animBg="1"/>
      <p:bldP spid="83" grpId="0" animBg="1"/>
      <p:bldP spid="8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DD3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4"/>
          <p:cNvSpPr/>
          <p:nvPr/>
        </p:nvSpPr>
        <p:spPr>
          <a:xfrm rot="1676337">
            <a:off x="16676526" y="8467620"/>
            <a:ext cx="2275790" cy="1812357"/>
          </a:xfrm>
          <a:custGeom>
            <a:avLst/>
            <a:gdLst/>
            <a:ahLst/>
            <a:cxnLst/>
            <a:rect l="l" t="t" r="r" b="b"/>
            <a:pathLst>
              <a:path w="2275790" h="1812357">
                <a:moveTo>
                  <a:pt x="0" y="0"/>
                </a:moveTo>
                <a:lnTo>
                  <a:pt x="2275790" y="0"/>
                </a:lnTo>
                <a:lnTo>
                  <a:pt x="2275790" y="1812356"/>
                </a:lnTo>
                <a:lnTo>
                  <a:pt x="0" y="18123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rot="1676337" flipH="1">
            <a:off x="-378566" y="-86815"/>
            <a:ext cx="2275790" cy="1812357"/>
          </a:xfrm>
          <a:custGeom>
            <a:avLst/>
            <a:gdLst/>
            <a:ahLst/>
            <a:cxnLst/>
            <a:rect l="l" t="t" r="r" b="b"/>
            <a:pathLst>
              <a:path w="2275790" h="1812357">
                <a:moveTo>
                  <a:pt x="2275790" y="0"/>
                </a:moveTo>
                <a:lnTo>
                  <a:pt x="0" y="0"/>
                </a:lnTo>
                <a:lnTo>
                  <a:pt x="0" y="1812357"/>
                </a:lnTo>
                <a:lnTo>
                  <a:pt x="2275790" y="1812357"/>
                </a:lnTo>
                <a:lnTo>
                  <a:pt x="227579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-524917" y="8832363"/>
            <a:ext cx="2007734" cy="1927425"/>
          </a:xfrm>
          <a:custGeom>
            <a:avLst/>
            <a:gdLst/>
            <a:ahLst/>
            <a:cxnLst/>
            <a:rect l="l" t="t" r="r" b="b"/>
            <a:pathLst>
              <a:path w="2007734" h="1927425">
                <a:moveTo>
                  <a:pt x="0" y="0"/>
                </a:moveTo>
                <a:lnTo>
                  <a:pt x="2007734" y="0"/>
                </a:lnTo>
                <a:lnTo>
                  <a:pt x="2007734" y="1927426"/>
                </a:lnTo>
                <a:lnTo>
                  <a:pt x="0" y="192742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16557316" y="-226676"/>
            <a:ext cx="2007734" cy="1927425"/>
          </a:xfrm>
          <a:custGeom>
            <a:avLst/>
            <a:gdLst/>
            <a:ahLst/>
            <a:cxnLst/>
            <a:rect l="l" t="t" r="r" b="b"/>
            <a:pathLst>
              <a:path w="2007734" h="1927425">
                <a:moveTo>
                  <a:pt x="0" y="0"/>
                </a:moveTo>
                <a:lnTo>
                  <a:pt x="2007734" y="0"/>
                </a:lnTo>
                <a:lnTo>
                  <a:pt x="2007734" y="1927425"/>
                </a:lnTo>
                <a:lnTo>
                  <a:pt x="0" y="192742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93788ABC-E6CA-4039-A803-D006F3625A3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1968"/>
          <a:stretch/>
        </p:blipFill>
        <p:spPr>
          <a:xfrm>
            <a:off x="1482817" y="1902772"/>
            <a:ext cx="15357384" cy="6970511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F21CF591-B88E-4B86-B916-2B8B7AE38021}"/>
              </a:ext>
            </a:extLst>
          </p:cNvPr>
          <p:cNvSpPr txBox="1"/>
          <p:nvPr/>
        </p:nvSpPr>
        <p:spPr>
          <a:xfrm>
            <a:off x="2286000" y="419100"/>
            <a:ext cx="4267200" cy="10156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60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Page: 145</a:t>
            </a:r>
            <a:endParaRPr lang="en-PH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5B00646-5805-42C0-84B0-5104BD943285}"/>
              </a:ext>
            </a:extLst>
          </p:cNvPr>
          <p:cNvSpPr txBox="1"/>
          <p:nvPr/>
        </p:nvSpPr>
        <p:spPr>
          <a:xfrm>
            <a:off x="7315200" y="5219700"/>
            <a:ext cx="1219200" cy="91440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PH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8C63001-4B50-4C28-AA74-3782427671DF}"/>
              </a:ext>
            </a:extLst>
          </p:cNvPr>
          <p:cNvSpPr txBox="1"/>
          <p:nvPr/>
        </p:nvSpPr>
        <p:spPr>
          <a:xfrm>
            <a:off x="7315200" y="6438900"/>
            <a:ext cx="1219200" cy="91440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PH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0715CE5-18E0-4B84-9B63-46A7005A562D}"/>
              </a:ext>
            </a:extLst>
          </p:cNvPr>
          <p:cNvSpPr txBox="1"/>
          <p:nvPr/>
        </p:nvSpPr>
        <p:spPr>
          <a:xfrm>
            <a:off x="7315200" y="7658100"/>
            <a:ext cx="1219200" cy="91440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PH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F4A30F9-7017-40C4-BAA8-1A44B82C8394}"/>
              </a:ext>
            </a:extLst>
          </p:cNvPr>
          <p:cNvSpPr txBox="1"/>
          <p:nvPr/>
        </p:nvSpPr>
        <p:spPr>
          <a:xfrm>
            <a:off x="14782800" y="5219700"/>
            <a:ext cx="1219200" cy="91440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PH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921495B-FD55-409A-8047-5678EDDFBA26}"/>
              </a:ext>
            </a:extLst>
          </p:cNvPr>
          <p:cNvSpPr txBox="1"/>
          <p:nvPr/>
        </p:nvSpPr>
        <p:spPr>
          <a:xfrm>
            <a:off x="14782800" y="6438900"/>
            <a:ext cx="1219200" cy="91440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PH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E042D36-E246-4F15-850A-D62A54597E33}"/>
              </a:ext>
            </a:extLst>
          </p:cNvPr>
          <p:cNvSpPr txBox="1"/>
          <p:nvPr/>
        </p:nvSpPr>
        <p:spPr>
          <a:xfrm>
            <a:off x="14782800" y="7658100"/>
            <a:ext cx="1219200" cy="91440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PH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DD3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4"/>
          <p:cNvSpPr/>
          <p:nvPr/>
        </p:nvSpPr>
        <p:spPr>
          <a:xfrm rot="1676337">
            <a:off x="16676526" y="8467620"/>
            <a:ext cx="2275790" cy="1812357"/>
          </a:xfrm>
          <a:custGeom>
            <a:avLst/>
            <a:gdLst/>
            <a:ahLst/>
            <a:cxnLst/>
            <a:rect l="l" t="t" r="r" b="b"/>
            <a:pathLst>
              <a:path w="2275790" h="1812357">
                <a:moveTo>
                  <a:pt x="0" y="0"/>
                </a:moveTo>
                <a:lnTo>
                  <a:pt x="2275790" y="0"/>
                </a:lnTo>
                <a:lnTo>
                  <a:pt x="2275790" y="1812356"/>
                </a:lnTo>
                <a:lnTo>
                  <a:pt x="0" y="18123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rot="1676337" flipH="1">
            <a:off x="-378566" y="-86815"/>
            <a:ext cx="2275790" cy="1812357"/>
          </a:xfrm>
          <a:custGeom>
            <a:avLst/>
            <a:gdLst/>
            <a:ahLst/>
            <a:cxnLst/>
            <a:rect l="l" t="t" r="r" b="b"/>
            <a:pathLst>
              <a:path w="2275790" h="1812357">
                <a:moveTo>
                  <a:pt x="2275790" y="0"/>
                </a:moveTo>
                <a:lnTo>
                  <a:pt x="0" y="0"/>
                </a:lnTo>
                <a:lnTo>
                  <a:pt x="0" y="1812357"/>
                </a:lnTo>
                <a:lnTo>
                  <a:pt x="2275790" y="1812357"/>
                </a:lnTo>
                <a:lnTo>
                  <a:pt x="227579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-524917" y="8832363"/>
            <a:ext cx="2007734" cy="1927425"/>
          </a:xfrm>
          <a:custGeom>
            <a:avLst/>
            <a:gdLst/>
            <a:ahLst/>
            <a:cxnLst/>
            <a:rect l="l" t="t" r="r" b="b"/>
            <a:pathLst>
              <a:path w="2007734" h="1927425">
                <a:moveTo>
                  <a:pt x="0" y="0"/>
                </a:moveTo>
                <a:lnTo>
                  <a:pt x="2007734" y="0"/>
                </a:lnTo>
                <a:lnTo>
                  <a:pt x="2007734" y="1927426"/>
                </a:lnTo>
                <a:lnTo>
                  <a:pt x="0" y="192742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16557316" y="-226676"/>
            <a:ext cx="2007734" cy="1927425"/>
          </a:xfrm>
          <a:custGeom>
            <a:avLst/>
            <a:gdLst/>
            <a:ahLst/>
            <a:cxnLst/>
            <a:rect l="l" t="t" r="r" b="b"/>
            <a:pathLst>
              <a:path w="2007734" h="1927425">
                <a:moveTo>
                  <a:pt x="0" y="0"/>
                </a:moveTo>
                <a:lnTo>
                  <a:pt x="2007734" y="0"/>
                </a:lnTo>
                <a:lnTo>
                  <a:pt x="2007734" y="1927425"/>
                </a:lnTo>
                <a:lnTo>
                  <a:pt x="0" y="192742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21CF591-B88E-4B86-B916-2B8B7AE38021}"/>
              </a:ext>
            </a:extLst>
          </p:cNvPr>
          <p:cNvSpPr txBox="1"/>
          <p:nvPr/>
        </p:nvSpPr>
        <p:spPr>
          <a:xfrm>
            <a:off x="2286000" y="419100"/>
            <a:ext cx="4267200" cy="10156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60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Page: 146</a:t>
            </a:r>
            <a:endParaRPr lang="en-PH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37E7FCD-CA66-49A9-AD4A-26C2657D97D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8700" y="1875126"/>
            <a:ext cx="16344900" cy="7687974"/>
          </a:xfrm>
          <a:prstGeom prst="rect">
            <a:avLst/>
          </a:prstGeom>
        </p:spPr>
      </p:pic>
      <p:sp>
        <p:nvSpPr>
          <p:cNvPr id="19" name="Freeform 17">
            <a:extLst>
              <a:ext uri="{FF2B5EF4-FFF2-40B4-BE49-F238E27FC236}">
                <a16:creationId xmlns:a16="http://schemas.microsoft.com/office/drawing/2014/main" id="{60BC66EF-E201-4606-A317-FEE8767998DD}"/>
              </a:ext>
            </a:extLst>
          </p:cNvPr>
          <p:cNvSpPr/>
          <p:nvPr/>
        </p:nvSpPr>
        <p:spPr>
          <a:xfrm>
            <a:off x="9966783" y="7013140"/>
            <a:ext cx="1874778" cy="2212721"/>
          </a:xfrm>
          <a:custGeom>
            <a:avLst/>
            <a:gdLst/>
            <a:ahLst/>
            <a:cxnLst/>
            <a:rect l="l" t="t" r="r" b="b"/>
            <a:pathLst>
              <a:path w="1874778" h="2212721">
                <a:moveTo>
                  <a:pt x="0" y="0"/>
                </a:moveTo>
                <a:lnTo>
                  <a:pt x="1874777" y="0"/>
                </a:lnTo>
                <a:lnTo>
                  <a:pt x="1874777" y="2212721"/>
                </a:lnTo>
                <a:lnTo>
                  <a:pt x="0" y="221272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2374FD1-B470-4D57-86F2-C8DFF05B854A}"/>
              </a:ext>
            </a:extLst>
          </p:cNvPr>
          <p:cNvSpPr txBox="1"/>
          <p:nvPr/>
        </p:nvSpPr>
        <p:spPr>
          <a:xfrm>
            <a:off x="2590800" y="6819900"/>
            <a:ext cx="1371599" cy="106680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PH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E4231D6-785B-47FD-8EA2-F71A28EE28A1}"/>
              </a:ext>
            </a:extLst>
          </p:cNvPr>
          <p:cNvSpPr txBox="1"/>
          <p:nvPr/>
        </p:nvSpPr>
        <p:spPr>
          <a:xfrm>
            <a:off x="4800601" y="6819900"/>
            <a:ext cx="1371599" cy="106680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PH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B97D3B4-1BE3-4434-9C3E-2556BF7AE72B}"/>
              </a:ext>
            </a:extLst>
          </p:cNvPr>
          <p:cNvSpPr txBox="1"/>
          <p:nvPr/>
        </p:nvSpPr>
        <p:spPr>
          <a:xfrm>
            <a:off x="6934200" y="6819900"/>
            <a:ext cx="1371599" cy="106680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PH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B701ED7-480F-4C9E-996C-D1457E945529}"/>
              </a:ext>
            </a:extLst>
          </p:cNvPr>
          <p:cNvSpPr txBox="1"/>
          <p:nvPr/>
        </p:nvSpPr>
        <p:spPr>
          <a:xfrm>
            <a:off x="9601201" y="6819900"/>
            <a:ext cx="1371599" cy="106680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PH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D0D9636-8C95-4AF8-B542-3892C417BB81}"/>
              </a:ext>
            </a:extLst>
          </p:cNvPr>
          <p:cNvSpPr txBox="1"/>
          <p:nvPr/>
        </p:nvSpPr>
        <p:spPr>
          <a:xfrm>
            <a:off x="11811001" y="6819900"/>
            <a:ext cx="1371599" cy="106680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PH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69A00AC-3760-461C-ADC4-A3476C26635C}"/>
              </a:ext>
            </a:extLst>
          </p:cNvPr>
          <p:cNvSpPr txBox="1"/>
          <p:nvPr/>
        </p:nvSpPr>
        <p:spPr>
          <a:xfrm>
            <a:off x="9601200" y="8267700"/>
            <a:ext cx="1371599" cy="106680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PH" dirty="0"/>
          </a:p>
        </p:txBody>
      </p:sp>
    </p:spTree>
    <p:extLst>
      <p:ext uri="{BB962C8B-B14F-4D97-AF65-F5344CB8AC3E}">
        <p14:creationId xmlns:p14="http://schemas.microsoft.com/office/powerpoint/2010/main" val="22671782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DD3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4"/>
          <p:cNvSpPr/>
          <p:nvPr/>
        </p:nvSpPr>
        <p:spPr>
          <a:xfrm rot="1676337">
            <a:off x="16676526" y="8467620"/>
            <a:ext cx="2275790" cy="1812357"/>
          </a:xfrm>
          <a:custGeom>
            <a:avLst/>
            <a:gdLst/>
            <a:ahLst/>
            <a:cxnLst/>
            <a:rect l="l" t="t" r="r" b="b"/>
            <a:pathLst>
              <a:path w="2275790" h="1812357">
                <a:moveTo>
                  <a:pt x="0" y="0"/>
                </a:moveTo>
                <a:lnTo>
                  <a:pt x="2275790" y="0"/>
                </a:lnTo>
                <a:lnTo>
                  <a:pt x="2275790" y="1812356"/>
                </a:lnTo>
                <a:lnTo>
                  <a:pt x="0" y="18123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rot="1676337" flipH="1">
            <a:off x="-378566" y="-86815"/>
            <a:ext cx="2275790" cy="1812357"/>
          </a:xfrm>
          <a:custGeom>
            <a:avLst/>
            <a:gdLst/>
            <a:ahLst/>
            <a:cxnLst/>
            <a:rect l="l" t="t" r="r" b="b"/>
            <a:pathLst>
              <a:path w="2275790" h="1812357">
                <a:moveTo>
                  <a:pt x="2275790" y="0"/>
                </a:moveTo>
                <a:lnTo>
                  <a:pt x="0" y="0"/>
                </a:lnTo>
                <a:lnTo>
                  <a:pt x="0" y="1812357"/>
                </a:lnTo>
                <a:lnTo>
                  <a:pt x="2275790" y="1812357"/>
                </a:lnTo>
                <a:lnTo>
                  <a:pt x="227579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-524917" y="8832363"/>
            <a:ext cx="2007734" cy="1927425"/>
          </a:xfrm>
          <a:custGeom>
            <a:avLst/>
            <a:gdLst/>
            <a:ahLst/>
            <a:cxnLst/>
            <a:rect l="l" t="t" r="r" b="b"/>
            <a:pathLst>
              <a:path w="2007734" h="1927425">
                <a:moveTo>
                  <a:pt x="0" y="0"/>
                </a:moveTo>
                <a:lnTo>
                  <a:pt x="2007734" y="0"/>
                </a:lnTo>
                <a:lnTo>
                  <a:pt x="2007734" y="1927426"/>
                </a:lnTo>
                <a:lnTo>
                  <a:pt x="0" y="192742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16557316" y="-226676"/>
            <a:ext cx="2007734" cy="1927425"/>
          </a:xfrm>
          <a:custGeom>
            <a:avLst/>
            <a:gdLst/>
            <a:ahLst/>
            <a:cxnLst/>
            <a:rect l="l" t="t" r="r" b="b"/>
            <a:pathLst>
              <a:path w="2007734" h="1927425">
                <a:moveTo>
                  <a:pt x="0" y="0"/>
                </a:moveTo>
                <a:lnTo>
                  <a:pt x="2007734" y="0"/>
                </a:lnTo>
                <a:lnTo>
                  <a:pt x="2007734" y="1927425"/>
                </a:lnTo>
                <a:lnTo>
                  <a:pt x="0" y="192742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pic>
        <p:nvPicPr>
          <p:cNvPr id="2050" name="Picture 2" descr="This may contain: a drawing of a person holding a sign that says thank you">
            <a:extLst>
              <a:ext uri="{FF2B5EF4-FFF2-40B4-BE49-F238E27FC236}">
                <a16:creationId xmlns:a16="http://schemas.microsoft.com/office/drawing/2014/main" id="{FB7E6201-1EFD-44DB-BC5E-7DD4270F09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438" b="92344" l="10000" r="90000">
                        <a14:foregroundMark x1="54531" y1="12188" x2="54531" y2="12188"/>
                        <a14:foregroundMark x1="70938" y1="8438" x2="70938" y2="8438"/>
                        <a14:foregroundMark x1="30312" y1="41875" x2="30312" y2="41875"/>
                        <a14:foregroundMark x1="30312" y1="41875" x2="30312" y2="41875"/>
                        <a14:foregroundMark x1="29219" y1="48125" x2="29219" y2="48125"/>
                        <a14:foregroundMark x1="24531" y1="35156" x2="24063" y2="44375"/>
                        <a14:foregroundMark x1="24063" y1="44375" x2="26250" y2="52031"/>
                        <a14:foregroundMark x1="26250" y1="52031" x2="32188" y2="57969"/>
                        <a14:foregroundMark x1="32188" y1="57969" x2="33438" y2="58438"/>
                        <a14:foregroundMark x1="36563" y1="57656" x2="35625" y2="66875"/>
                        <a14:foregroundMark x1="35625" y1="66875" x2="30469" y2="72969"/>
                        <a14:foregroundMark x1="30469" y1="72969" x2="38438" y2="72344"/>
                        <a14:foregroundMark x1="38438" y1="72344" x2="41719" y2="65000"/>
                        <a14:foregroundMark x1="41719" y1="65000" x2="39531" y2="57344"/>
                        <a14:foregroundMark x1="39531" y1="57344" x2="39688" y2="57188"/>
                        <a14:foregroundMark x1="31250" y1="38906" x2="31250" y2="38906"/>
                        <a14:foregroundMark x1="39219" y1="39063" x2="39219" y2="39063"/>
                        <a14:foregroundMark x1="39219" y1="39063" x2="39219" y2="39063"/>
                        <a14:foregroundMark x1="47031" y1="62187" x2="47031" y2="62187"/>
                        <a14:foregroundMark x1="58750" y1="52344" x2="58750" y2="52344"/>
                        <a14:foregroundMark x1="58750" y1="52344" x2="58750" y2="52344"/>
                        <a14:foregroundMark x1="60313" y1="50625" x2="60313" y2="50625"/>
                        <a14:foregroundMark x1="60313" y1="50625" x2="60313" y2="50625"/>
                        <a14:foregroundMark x1="60313" y1="50625" x2="60313" y2="50625"/>
                        <a14:foregroundMark x1="44688" y1="64375" x2="57344" y2="54219"/>
                        <a14:foregroundMark x1="57344" y1="54219" x2="60000" y2="49844"/>
                        <a14:foregroundMark x1="44219" y1="63594" x2="58125" y2="53438"/>
                        <a14:foregroundMark x1="58125" y1="53438" x2="60000" y2="50313"/>
                        <a14:foregroundMark x1="59531" y1="32188" x2="64688" y2="71563"/>
                        <a14:foregroundMark x1="40469" y1="43125" x2="40469" y2="43125"/>
                        <a14:foregroundMark x1="27187" y1="62656" x2="21719" y2="68750"/>
                        <a14:foregroundMark x1="21719" y1="68750" x2="29219" y2="72656"/>
                        <a14:foregroundMark x1="29219" y1="72656" x2="27813" y2="70625"/>
                        <a14:foregroundMark x1="34063" y1="75938" x2="34531" y2="92344"/>
                        <a14:foregroundMark x1="34531" y1="92344" x2="30469" y2="90156"/>
                        <a14:foregroundMark x1="42188" y1="74688" x2="43906" y2="82813"/>
                        <a14:foregroundMark x1="43906" y1="82813" x2="47969" y2="90156"/>
                        <a14:foregroundMark x1="47969" y1="90156" x2="43281" y2="848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857463"/>
            <a:ext cx="9296400" cy="781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58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765</TotalTime>
  <Words>108</Words>
  <Application>Microsoft Office PowerPoint</Application>
  <PresentationFormat>Custom</PresentationFormat>
  <Paragraphs>46</Paragraphs>
  <Slides>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Calibri</vt:lpstr>
      <vt:lpstr>Times New Roman</vt:lpstr>
      <vt:lpstr>Klein Heavy</vt:lpstr>
      <vt:lpstr>Klein Bold</vt:lpstr>
      <vt:lpstr>Cambria Math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Numbers 1-9 Presentation</dc:title>
  <dc:creator>LENOVO</dc:creator>
  <cp:lastModifiedBy>lurame bracamonte</cp:lastModifiedBy>
  <cp:revision>58</cp:revision>
  <dcterms:created xsi:type="dcterms:W3CDTF">2006-08-16T00:00:00Z</dcterms:created>
  <dcterms:modified xsi:type="dcterms:W3CDTF">2026-01-26T08:33:00Z</dcterms:modified>
  <dc:identifier>DAG9Q9dMhhg</dc:identifier>
</cp:coreProperties>
</file>