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.41.18 P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" y="0"/>
            <a:ext cx="9136380" cy="6858000"/>
          </a:xfrm>
          <a:prstGeom prst="rect">
            <a:avLst/>
          </a:prstGeom>
        </p:spPr>
      </p:pic>
      <p:pic>
        <p:nvPicPr>
          <p:cNvPr id="5" name="Picture 4" descr="Screenshot 2026-01-26 at 1.45.20 PM"/>
          <p:cNvPicPr>
            <a:picLocks noChangeAspect="1"/>
          </p:cNvPicPr>
          <p:nvPr/>
        </p:nvPicPr>
        <p:blipFill>
          <a:blip r:embed="rId2"/>
          <a:srcRect b="3272"/>
          <a:stretch>
            <a:fillRect/>
          </a:stretch>
        </p:blipFill>
        <p:spPr>
          <a:xfrm>
            <a:off x="664845" y="1846580"/>
            <a:ext cx="7865745" cy="2755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.42.22 P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61145" cy="6858000"/>
          </a:xfrm>
          <a:prstGeom prst="rect">
            <a:avLst/>
          </a:prstGeom>
        </p:spPr>
      </p:pic>
      <p:pic>
        <p:nvPicPr>
          <p:cNvPr id="6" name="Picture 5" descr="LINE_ALBUM_STUDENT BOOK  M.3_๒๓๐๕๒๖_19"/>
          <p:cNvPicPr>
            <a:picLocks noChangeAspect="1"/>
          </p:cNvPicPr>
          <p:nvPr/>
        </p:nvPicPr>
        <p:blipFill>
          <a:blip r:embed="rId2"/>
          <a:srcRect l="70691" t="30774" r="10829" b="59947"/>
          <a:stretch>
            <a:fillRect/>
          </a:stretch>
        </p:blipFill>
        <p:spPr>
          <a:xfrm>
            <a:off x="1628140" y="307975"/>
            <a:ext cx="6101715" cy="470535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Rectangles 6"/>
          <p:cNvSpPr/>
          <p:nvPr/>
        </p:nvSpPr>
        <p:spPr>
          <a:xfrm>
            <a:off x="3559176" y="5377180"/>
            <a:ext cx="2025015" cy="9220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foggy</a:t>
            </a:r>
            <a:endParaRPr lang="en-US" altLang="zh-CN" sz="54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Screenshot 2026-01-26 at 1.43.25 P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38920" cy="6858635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268288" y="225425"/>
            <a:ext cx="433070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B. Make sentences</a:t>
            </a:r>
            <a:endParaRPr lang="en-US" altLang="zh-CN" sz="36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 descr="LINE_ALBUM_STUDENT BOOK  M.3_๒๓๐๕๒๖_19"/>
          <p:cNvPicPr>
            <a:picLocks noChangeAspect="1"/>
          </p:cNvPicPr>
          <p:nvPr/>
        </p:nvPicPr>
        <p:blipFill>
          <a:blip r:embed="rId2"/>
          <a:srcRect l="3982" t="49741" b="16417"/>
          <a:stretch>
            <a:fillRect/>
          </a:stretch>
        </p:blipFill>
        <p:spPr>
          <a:xfrm>
            <a:off x="925195" y="870585"/>
            <a:ext cx="7293610" cy="3636645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2634616" y="4639945"/>
            <a:ext cx="4286885" cy="9531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28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It was sunny on Sunday.</a:t>
            </a:r>
            <a:endParaRPr lang="en-US" altLang="zh-CN" sz="28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28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It’s cloudy today.</a:t>
            </a:r>
            <a:endParaRPr lang="en-US" altLang="zh-CN" sz="28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3541396" y="6391275"/>
            <a:ext cx="2473325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Ask more sentences.</a:t>
            </a:r>
            <a:endParaRPr lang="en-US" altLang="zh-CN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Screenshot 2026-01-26 at 1.43.25 P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38920" cy="6858635"/>
          </a:xfrm>
          <a:prstGeom prst="rect">
            <a:avLst/>
          </a:prstGeom>
        </p:spPr>
      </p:pic>
      <p:pic>
        <p:nvPicPr>
          <p:cNvPr id="3" name="Picture 2" descr="LINE_ALBUM_STUDENT BOOK  M.3_๒๓๐๕๒๖_18"/>
          <p:cNvPicPr>
            <a:picLocks noChangeAspect="1"/>
          </p:cNvPicPr>
          <p:nvPr/>
        </p:nvPicPr>
        <p:blipFill>
          <a:blip r:embed="rId2"/>
          <a:srcRect l="7505" t="14000" r="82522" b="73193"/>
          <a:stretch>
            <a:fillRect/>
          </a:stretch>
        </p:blipFill>
        <p:spPr>
          <a:xfrm>
            <a:off x="925830" y="1156335"/>
            <a:ext cx="2698115" cy="3981450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254953" y="225425"/>
            <a:ext cx="435737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C. Ask you partner.</a:t>
            </a:r>
            <a:endParaRPr lang="en-US" altLang="zh-CN" sz="36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3948431" y="1927225"/>
            <a:ext cx="4805045" cy="2584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What was the </a:t>
            </a:r>
            <a:endParaRPr lang="en-US" altLang="zh-CN" sz="54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54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weather on </a:t>
            </a:r>
            <a:endParaRPr lang="en-US" altLang="zh-CN" sz="54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5400" b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Sunday</a:t>
            </a:r>
            <a:r>
              <a:rPr lang="en-US" altLang="zh-CN" sz="54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?</a:t>
            </a:r>
            <a:endParaRPr lang="en-US" altLang="zh-CN" sz="54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2300923" y="5422900"/>
            <a:ext cx="4575810" cy="9220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It was ______.</a:t>
            </a:r>
            <a:endParaRPr lang="en-US" altLang="zh-CN" sz="54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Screenshot 2026-01-26 at 1.43.25 P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38920" cy="6858635"/>
          </a:xfrm>
          <a:prstGeom prst="rect">
            <a:avLst/>
          </a:prstGeom>
        </p:spPr>
      </p:pic>
      <p:pic>
        <p:nvPicPr>
          <p:cNvPr id="3" name="Picture 2" descr="LINE_ALBUM_STUDENT BOOK  M.3_๒๓๐๕๒๖_18"/>
          <p:cNvPicPr>
            <a:picLocks noChangeAspect="1"/>
          </p:cNvPicPr>
          <p:nvPr/>
        </p:nvPicPr>
        <p:blipFill>
          <a:blip r:embed="rId2"/>
          <a:srcRect l="18647" t="13818" r="71380" b="73375"/>
          <a:stretch>
            <a:fillRect/>
          </a:stretch>
        </p:blipFill>
        <p:spPr>
          <a:xfrm>
            <a:off x="937260" y="1156335"/>
            <a:ext cx="2698115" cy="3981450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3959861" y="1927225"/>
            <a:ext cx="4805045" cy="2584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What was the </a:t>
            </a:r>
            <a:endParaRPr lang="en-US" altLang="zh-CN" sz="54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54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weather on </a:t>
            </a:r>
            <a:endParaRPr lang="en-US" altLang="zh-CN" sz="54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5400" b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Monday</a:t>
            </a:r>
            <a:r>
              <a:rPr lang="en-US" altLang="zh-CN" sz="54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?</a:t>
            </a:r>
            <a:endParaRPr lang="en-US" altLang="zh-CN" sz="54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2312353" y="5422900"/>
            <a:ext cx="4575810" cy="9220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It was ______.</a:t>
            </a:r>
            <a:endParaRPr lang="en-US" altLang="zh-CN" sz="54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Screenshot 2026-01-26 at 1.43.25 P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38920" cy="6858635"/>
          </a:xfrm>
          <a:prstGeom prst="rect">
            <a:avLst/>
          </a:prstGeom>
        </p:spPr>
      </p:pic>
      <p:pic>
        <p:nvPicPr>
          <p:cNvPr id="3" name="Picture 2" descr="LINE_ALBUM_STUDENT BOOK  M.3_๒๓๐๕๒๖_18"/>
          <p:cNvPicPr>
            <a:picLocks noChangeAspect="1"/>
          </p:cNvPicPr>
          <p:nvPr/>
        </p:nvPicPr>
        <p:blipFill>
          <a:blip r:embed="rId2"/>
          <a:srcRect l="29993" t="14000" r="60034" b="73193"/>
          <a:stretch>
            <a:fillRect/>
          </a:stretch>
        </p:blipFill>
        <p:spPr>
          <a:xfrm>
            <a:off x="925830" y="1156335"/>
            <a:ext cx="2698115" cy="3981450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3948431" y="1927225"/>
            <a:ext cx="4805045" cy="2584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What was the </a:t>
            </a:r>
            <a:endParaRPr lang="en-US" altLang="zh-CN" sz="54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54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weather on </a:t>
            </a:r>
            <a:endParaRPr lang="en-US" altLang="zh-CN" sz="54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5400" b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Tuesday</a:t>
            </a:r>
            <a:r>
              <a:rPr lang="en-US" altLang="zh-CN" sz="54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?</a:t>
            </a:r>
            <a:endParaRPr lang="en-US" altLang="zh-CN" sz="54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2300923" y="5422900"/>
            <a:ext cx="4575810" cy="9220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It was ______.</a:t>
            </a:r>
            <a:endParaRPr lang="en-US" altLang="zh-CN" sz="54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Screenshot 2026-01-26 at 1.43.25 P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38920" cy="6858635"/>
          </a:xfrm>
          <a:prstGeom prst="rect">
            <a:avLst/>
          </a:prstGeom>
        </p:spPr>
      </p:pic>
      <p:pic>
        <p:nvPicPr>
          <p:cNvPr id="3" name="Picture 2" descr="LINE_ALBUM_STUDENT BOOK  M.3_๒๓๐๕๒๖_18"/>
          <p:cNvPicPr>
            <a:picLocks noChangeAspect="1"/>
          </p:cNvPicPr>
          <p:nvPr/>
        </p:nvPicPr>
        <p:blipFill>
          <a:blip r:embed="rId2"/>
          <a:srcRect l="41217" t="13781" r="48810" b="73412"/>
          <a:stretch>
            <a:fillRect/>
          </a:stretch>
        </p:blipFill>
        <p:spPr>
          <a:xfrm>
            <a:off x="925830" y="1137920"/>
            <a:ext cx="2698115" cy="3981450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3948431" y="1927225"/>
            <a:ext cx="4805045" cy="2584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What was the </a:t>
            </a:r>
            <a:endParaRPr lang="en-US" altLang="zh-CN" sz="54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54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weather on </a:t>
            </a:r>
            <a:endParaRPr lang="en-US" altLang="zh-CN" sz="54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5400" b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Wednesday</a:t>
            </a:r>
            <a:r>
              <a:rPr lang="en-US" altLang="zh-CN" sz="54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?</a:t>
            </a:r>
            <a:endParaRPr lang="en-US" altLang="zh-CN" sz="54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2300923" y="5422900"/>
            <a:ext cx="4575810" cy="9220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It was ______.</a:t>
            </a:r>
            <a:endParaRPr lang="en-US" altLang="zh-CN" sz="54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Screenshot 2026-01-26 at 1.43.25 P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38920" cy="6858635"/>
          </a:xfrm>
          <a:prstGeom prst="rect">
            <a:avLst/>
          </a:prstGeom>
        </p:spPr>
      </p:pic>
      <p:pic>
        <p:nvPicPr>
          <p:cNvPr id="3" name="Picture 2" descr="LINE_ALBUM_STUDENT BOOK  M.3_๒๓๐๕๒๖_18"/>
          <p:cNvPicPr>
            <a:picLocks noChangeAspect="1"/>
          </p:cNvPicPr>
          <p:nvPr/>
        </p:nvPicPr>
        <p:blipFill>
          <a:blip r:embed="rId2"/>
          <a:srcRect l="52357" t="13707" r="37670" b="73486"/>
          <a:stretch>
            <a:fillRect/>
          </a:stretch>
        </p:blipFill>
        <p:spPr>
          <a:xfrm>
            <a:off x="925830" y="1137920"/>
            <a:ext cx="2698115" cy="3981450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3948431" y="1927225"/>
            <a:ext cx="4805045" cy="2584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What was the </a:t>
            </a:r>
            <a:endParaRPr lang="en-US" altLang="zh-CN" sz="54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54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weather on </a:t>
            </a:r>
            <a:endParaRPr lang="en-US" altLang="zh-CN" sz="54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5400" b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Thursday</a:t>
            </a:r>
            <a:r>
              <a:rPr lang="en-US" altLang="zh-CN" sz="54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?</a:t>
            </a:r>
            <a:endParaRPr lang="en-US" altLang="zh-CN" sz="54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2300923" y="5422900"/>
            <a:ext cx="4575810" cy="9220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It was ______.</a:t>
            </a:r>
            <a:endParaRPr lang="en-US" altLang="zh-CN" sz="54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Screenshot 2026-01-26 at 1.43.25 P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38920" cy="6858635"/>
          </a:xfrm>
          <a:prstGeom prst="rect">
            <a:avLst/>
          </a:prstGeom>
        </p:spPr>
      </p:pic>
      <p:pic>
        <p:nvPicPr>
          <p:cNvPr id="3" name="Picture 2" descr="LINE_ALBUM_STUDENT BOOK  M.3_๒๓๐๕๒๖_18"/>
          <p:cNvPicPr>
            <a:picLocks noChangeAspect="1"/>
          </p:cNvPicPr>
          <p:nvPr/>
        </p:nvPicPr>
        <p:blipFill>
          <a:blip r:embed="rId2"/>
          <a:srcRect l="63707" t="13744" r="26320" b="73449"/>
          <a:stretch>
            <a:fillRect/>
          </a:stretch>
        </p:blipFill>
        <p:spPr>
          <a:xfrm>
            <a:off x="925830" y="1126490"/>
            <a:ext cx="2698115" cy="3981450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3948431" y="1927225"/>
            <a:ext cx="4805045" cy="2584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What was the </a:t>
            </a:r>
            <a:endParaRPr lang="en-US" altLang="zh-CN" sz="54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54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weather on </a:t>
            </a:r>
            <a:endParaRPr lang="en-US" altLang="zh-CN" sz="54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5400" b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Friday</a:t>
            </a:r>
            <a:r>
              <a:rPr lang="en-US" altLang="zh-CN" sz="54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?</a:t>
            </a:r>
            <a:endParaRPr lang="en-US" altLang="zh-CN" sz="54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2300923" y="5422900"/>
            <a:ext cx="4575810" cy="9220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It was ______.</a:t>
            </a:r>
            <a:endParaRPr lang="en-US" altLang="zh-CN" sz="54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Screenshot 2026-01-26 at 1.43.25 P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38920" cy="6858635"/>
          </a:xfrm>
          <a:prstGeom prst="rect">
            <a:avLst/>
          </a:prstGeom>
        </p:spPr>
      </p:pic>
      <p:pic>
        <p:nvPicPr>
          <p:cNvPr id="3" name="Picture 2" descr="LINE_ALBUM_STUDENT BOOK  M.3_๒๓๐๕๒๖_18"/>
          <p:cNvPicPr>
            <a:picLocks noChangeAspect="1"/>
          </p:cNvPicPr>
          <p:nvPr/>
        </p:nvPicPr>
        <p:blipFill>
          <a:blip r:embed="rId2"/>
          <a:srcRect l="74929" t="13523" r="15098" b="73670"/>
          <a:stretch>
            <a:fillRect/>
          </a:stretch>
        </p:blipFill>
        <p:spPr>
          <a:xfrm>
            <a:off x="925830" y="1126490"/>
            <a:ext cx="2698115" cy="3981450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4329431" y="1927225"/>
            <a:ext cx="4043045" cy="2584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What is the </a:t>
            </a:r>
            <a:endParaRPr lang="en-US" altLang="zh-CN" sz="54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54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weather on </a:t>
            </a:r>
            <a:endParaRPr lang="en-US" altLang="zh-CN" sz="54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5400" b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today</a:t>
            </a:r>
            <a:r>
              <a:rPr lang="en-US" altLang="zh-CN" sz="54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?</a:t>
            </a:r>
            <a:endParaRPr lang="en-US" altLang="zh-CN" sz="54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2688273" y="5422900"/>
            <a:ext cx="3801110" cy="9220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It is ______.</a:t>
            </a:r>
            <a:endParaRPr lang="en-US" altLang="zh-CN" sz="54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.42.22 P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61145" cy="6858000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238443" y="176530"/>
            <a:ext cx="26212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Let’s Learn</a:t>
            </a:r>
            <a:endParaRPr lang="en-US" altLang="zh-CN" sz="36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 descr="LINE_ALBUM_WORKBOOK 3_๒๓๐๕๑๘_24"/>
          <p:cNvPicPr>
            <a:picLocks noChangeAspect="1"/>
          </p:cNvPicPr>
          <p:nvPr/>
        </p:nvPicPr>
        <p:blipFill>
          <a:blip r:embed="rId2"/>
          <a:srcRect t="12444" b="47769"/>
          <a:stretch>
            <a:fillRect/>
          </a:stretch>
        </p:blipFill>
        <p:spPr>
          <a:xfrm>
            <a:off x="217170" y="1223010"/>
            <a:ext cx="8709660" cy="441134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714625" y="3672840"/>
            <a:ext cx="3821430" cy="1398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988435" y="3638550"/>
            <a:ext cx="3844290" cy="1421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440815" y="3649980"/>
            <a:ext cx="6391910" cy="1443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748915" y="3638550"/>
            <a:ext cx="3798570" cy="1433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022725" y="3661410"/>
            <a:ext cx="1250950" cy="1432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1475105" y="3661410"/>
            <a:ext cx="3810000" cy="1432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.42.22 P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61145" cy="6858000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255270" y="225425"/>
            <a:ext cx="435673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A. Learn the Words</a:t>
            </a:r>
            <a:endParaRPr lang="en-US" altLang="zh-CN" sz="36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 descr="LINE_ALBUM_STUDENT BOOK  M.3_๒๓๐๕๒๖_19"/>
          <p:cNvPicPr>
            <a:picLocks noChangeAspect="1"/>
          </p:cNvPicPr>
          <p:nvPr/>
        </p:nvPicPr>
        <p:blipFill>
          <a:blip r:embed="rId2"/>
          <a:srcRect l="5868" t="18574" r="10321" b="56389"/>
          <a:stretch>
            <a:fillRect/>
          </a:stretch>
        </p:blipFill>
        <p:spPr>
          <a:xfrm>
            <a:off x="172720" y="1410970"/>
            <a:ext cx="8797925" cy="403606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.42.22 P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61145" cy="6858000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238443" y="176530"/>
            <a:ext cx="26212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Let’s Learn</a:t>
            </a:r>
            <a:endParaRPr lang="en-US" altLang="zh-CN" sz="36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 descr="LINE_ALBUM_WORKBOOK 3_๒๓๐๕๑๘_24"/>
          <p:cNvPicPr>
            <a:picLocks noChangeAspect="1"/>
          </p:cNvPicPr>
          <p:nvPr/>
        </p:nvPicPr>
        <p:blipFill>
          <a:blip r:embed="rId2"/>
          <a:srcRect l="124" t="52752" r="-124" b="5508"/>
          <a:stretch>
            <a:fillRect/>
          </a:stretch>
        </p:blipFill>
        <p:spPr>
          <a:xfrm>
            <a:off x="217170" y="1223010"/>
            <a:ext cx="8709660" cy="4627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.42.22 P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61145" cy="6858000"/>
          </a:xfrm>
          <a:prstGeom prst="rect">
            <a:avLst/>
          </a:prstGeom>
        </p:spPr>
      </p:pic>
      <p:pic>
        <p:nvPicPr>
          <p:cNvPr id="2" name="Picture 1" descr="Screenshot 2026-01-26 at 11.57.00 A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828040"/>
            <a:ext cx="7829550" cy="5200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mb/>
      </p:transition>
    </mc:Choice>
    <mc:Fallback>
      <p:transition spd="slow">
        <p:comb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.42.22 P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61145" cy="6858000"/>
          </a:xfrm>
          <a:prstGeom prst="rect">
            <a:avLst/>
          </a:prstGeom>
        </p:spPr>
      </p:pic>
      <p:pic>
        <p:nvPicPr>
          <p:cNvPr id="6" name="Picture 5" descr="LINE_ALBUM_STUDENT BOOK  M.3_๒๓๐๕๒๖_19"/>
          <p:cNvPicPr>
            <a:picLocks noChangeAspect="1"/>
          </p:cNvPicPr>
          <p:nvPr/>
        </p:nvPicPr>
        <p:blipFill>
          <a:blip r:embed="rId2"/>
          <a:srcRect l="5868" t="18574" r="75652" b="72147"/>
          <a:stretch>
            <a:fillRect/>
          </a:stretch>
        </p:blipFill>
        <p:spPr>
          <a:xfrm>
            <a:off x="1628140" y="307975"/>
            <a:ext cx="6101715" cy="470535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Rectangles 6"/>
          <p:cNvSpPr/>
          <p:nvPr/>
        </p:nvSpPr>
        <p:spPr>
          <a:xfrm>
            <a:off x="3508376" y="5377180"/>
            <a:ext cx="2126615" cy="9220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sunny</a:t>
            </a:r>
            <a:endParaRPr lang="en-US" altLang="zh-CN" sz="54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.42.22 P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61145" cy="6858000"/>
          </a:xfrm>
          <a:prstGeom prst="rect">
            <a:avLst/>
          </a:prstGeom>
        </p:spPr>
      </p:pic>
      <p:pic>
        <p:nvPicPr>
          <p:cNvPr id="6" name="Picture 5" descr="LINE_ALBUM_STUDENT BOOK  M.3_๒๓๐๕๒๖_19"/>
          <p:cNvPicPr>
            <a:picLocks noChangeAspect="1"/>
          </p:cNvPicPr>
          <p:nvPr/>
        </p:nvPicPr>
        <p:blipFill>
          <a:blip r:embed="rId2"/>
          <a:srcRect l="27433" t="18731" r="54087" b="71990"/>
          <a:stretch>
            <a:fillRect/>
          </a:stretch>
        </p:blipFill>
        <p:spPr>
          <a:xfrm>
            <a:off x="1628140" y="307975"/>
            <a:ext cx="6101715" cy="470535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Rectangles 6"/>
          <p:cNvSpPr/>
          <p:nvPr/>
        </p:nvSpPr>
        <p:spPr>
          <a:xfrm>
            <a:off x="3680143" y="5377180"/>
            <a:ext cx="1783080" cy="9220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rainy</a:t>
            </a:r>
            <a:endParaRPr lang="en-US" altLang="zh-CN" sz="54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.42.22 P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61145" cy="6858000"/>
          </a:xfrm>
          <a:prstGeom prst="rect">
            <a:avLst/>
          </a:prstGeom>
        </p:spPr>
      </p:pic>
      <p:pic>
        <p:nvPicPr>
          <p:cNvPr id="6" name="Picture 5" descr="LINE_ALBUM_STUDENT BOOK  M.3_๒๓๐๕๒๖_19"/>
          <p:cNvPicPr>
            <a:picLocks noChangeAspect="1"/>
          </p:cNvPicPr>
          <p:nvPr/>
        </p:nvPicPr>
        <p:blipFill>
          <a:blip r:embed="rId2"/>
          <a:srcRect l="49305" t="18617" r="32215" b="72104"/>
          <a:stretch>
            <a:fillRect/>
          </a:stretch>
        </p:blipFill>
        <p:spPr>
          <a:xfrm>
            <a:off x="1628140" y="307975"/>
            <a:ext cx="6101715" cy="470535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Rectangles 6"/>
          <p:cNvSpPr/>
          <p:nvPr/>
        </p:nvSpPr>
        <p:spPr>
          <a:xfrm>
            <a:off x="3394393" y="5377180"/>
            <a:ext cx="2354580" cy="9220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cloudy</a:t>
            </a:r>
            <a:endParaRPr lang="en-US" altLang="zh-CN" sz="54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.42.22 P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61145" cy="6858000"/>
          </a:xfrm>
          <a:prstGeom prst="rect">
            <a:avLst/>
          </a:prstGeom>
        </p:spPr>
      </p:pic>
      <p:pic>
        <p:nvPicPr>
          <p:cNvPr id="6" name="Picture 5" descr="LINE_ALBUM_STUDENT BOOK  M.3_๒๓๐๕๒๖_19"/>
          <p:cNvPicPr>
            <a:picLocks noChangeAspect="1"/>
          </p:cNvPicPr>
          <p:nvPr/>
        </p:nvPicPr>
        <p:blipFill>
          <a:blip r:embed="rId2"/>
          <a:srcRect l="70830" t="18506" r="10690" b="72215"/>
          <a:stretch>
            <a:fillRect/>
          </a:stretch>
        </p:blipFill>
        <p:spPr>
          <a:xfrm>
            <a:off x="1628140" y="307975"/>
            <a:ext cx="6101715" cy="470535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Rectangles 6"/>
          <p:cNvSpPr/>
          <p:nvPr/>
        </p:nvSpPr>
        <p:spPr>
          <a:xfrm>
            <a:off x="3426143" y="5377180"/>
            <a:ext cx="2291080" cy="9220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snowy</a:t>
            </a:r>
            <a:endParaRPr lang="en-US" altLang="zh-CN" sz="54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.42.22 P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61145" cy="6858000"/>
          </a:xfrm>
          <a:prstGeom prst="rect">
            <a:avLst/>
          </a:prstGeom>
        </p:spPr>
      </p:pic>
      <p:pic>
        <p:nvPicPr>
          <p:cNvPr id="6" name="Picture 5" descr="LINE_ALBUM_STUDENT BOOK  M.3_๒๓๐๕๒๖_19"/>
          <p:cNvPicPr>
            <a:picLocks noChangeAspect="1"/>
          </p:cNvPicPr>
          <p:nvPr/>
        </p:nvPicPr>
        <p:blipFill>
          <a:blip r:embed="rId2"/>
          <a:srcRect l="5968" t="30773" r="75552" b="59948"/>
          <a:stretch>
            <a:fillRect/>
          </a:stretch>
        </p:blipFill>
        <p:spPr>
          <a:xfrm>
            <a:off x="1628140" y="307975"/>
            <a:ext cx="6101715" cy="470535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Rectangles 6"/>
          <p:cNvSpPr/>
          <p:nvPr/>
        </p:nvSpPr>
        <p:spPr>
          <a:xfrm>
            <a:off x="3387408" y="5377180"/>
            <a:ext cx="2368550" cy="9220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breezy</a:t>
            </a:r>
            <a:endParaRPr lang="en-US" altLang="zh-CN" sz="54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.42.22 P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61145" cy="6858000"/>
          </a:xfrm>
          <a:prstGeom prst="rect">
            <a:avLst/>
          </a:prstGeom>
        </p:spPr>
      </p:pic>
      <p:pic>
        <p:nvPicPr>
          <p:cNvPr id="6" name="Picture 5" descr="LINE_ALBUM_STUDENT BOOK  M.3_๒๓๐๕๒๖_19"/>
          <p:cNvPicPr>
            <a:picLocks noChangeAspect="1"/>
          </p:cNvPicPr>
          <p:nvPr/>
        </p:nvPicPr>
        <p:blipFill>
          <a:blip r:embed="rId2"/>
          <a:srcRect l="27567" t="30773" r="53953" b="59948"/>
          <a:stretch>
            <a:fillRect/>
          </a:stretch>
        </p:blipFill>
        <p:spPr>
          <a:xfrm>
            <a:off x="1628140" y="307975"/>
            <a:ext cx="6101715" cy="470535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Rectangles 6"/>
          <p:cNvSpPr/>
          <p:nvPr/>
        </p:nvSpPr>
        <p:spPr>
          <a:xfrm>
            <a:off x="3343911" y="5377180"/>
            <a:ext cx="2455545" cy="9220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stormy</a:t>
            </a:r>
            <a:endParaRPr lang="en-US" altLang="zh-CN" sz="54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.42.22 P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61145" cy="6858000"/>
          </a:xfrm>
          <a:prstGeom prst="rect">
            <a:avLst/>
          </a:prstGeom>
        </p:spPr>
      </p:pic>
      <p:pic>
        <p:nvPicPr>
          <p:cNvPr id="6" name="Picture 5" descr="LINE_ALBUM_STUDENT BOOK  M.3_๒๓๐๕๒๖_19"/>
          <p:cNvPicPr>
            <a:picLocks noChangeAspect="1"/>
          </p:cNvPicPr>
          <p:nvPr/>
        </p:nvPicPr>
        <p:blipFill>
          <a:blip r:embed="rId2"/>
          <a:srcRect l="49644" t="30705" r="31876" b="60016"/>
          <a:stretch>
            <a:fillRect/>
          </a:stretch>
        </p:blipFill>
        <p:spPr>
          <a:xfrm>
            <a:off x="1628140" y="307975"/>
            <a:ext cx="6101715" cy="470535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Rectangles 6"/>
          <p:cNvSpPr/>
          <p:nvPr/>
        </p:nvSpPr>
        <p:spPr>
          <a:xfrm>
            <a:off x="3636328" y="5377180"/>
            <a:ext cx="1870710" cy="9220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chilly</a:t>
            </a:r>
            <a:endParaRPr lang="en-US" altLang="zh-CN" sz="54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</Words>
  <Application>WPS Presentation</Application>
  <PresentationFormat>Widescreen</PresentationFormat>
  <Paragraphs>73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Arial</vt:lpstr>
      <vt:lpstr>SimSun</vt:lpstr>
      <vt:lpstr>Wingdings</vt:lpstr>
      <vt:lpstr>Arial Unicode MS</vt:lpstr>
      <vt:lpstr>Calibri Light</vt:lpstr>
      <vt:lpstr>Helvetica Neue</vt:lpstr>
      <vt:lpstr>Calibri</vt:lpstr>
      <vt:lpstr>Microsoft YaHei</vt:lpstr>
      <vt:lpstr>汉仪旗黑</vt:lpstr>
      <vt:lpstr>SimSun</vt:lpstr>
      <vt:lpstr>宋体-简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wilberthmaldecino1991</dc:creator>
  <cp:lastModifiedBy>wilberthmaldecino1991</cp:lastModifiedBy>
  <cp:revision>1</cp:revision>
  <dcterms:created xsi:type="dcterms:W3CDTF">2026-01-26T07:14:13Z</dcterms:created>
  <dcterms:modified xsi:type="dcterms:W3CDTF">2026-01-26T07:14:13Z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1033-5.7.1.8093</vt:lpwstr>
  </property>
</Properties>
</file>