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embeddedFontLst>
    <p:embeddedFont>
      <p:font typeface="Fredoka" charset="1" panose="02000000000000000000"/>
      <p:regular r:id="rId21"/>
    </p:embeddedFont>
    <p:embeddedFont>
      <p:font typeface="KG Primary Penmanship" charset="1" panose="02000506000000020003"/>
      <p:regular r:id="rId22"/>
    </p:embeddedFont>
    <p:embeddedFont>
      <p:font typeface="League Spartan" charset="1" panose="000008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0.jpeg" Type="http://schemas.openxmlformats.org/officeDocument/2006/relationships/image"/><Relationship Id="rId5" Target="../media/image31.jpeg" Type="http://schemas.openxmlformats.org/officeDocument/2006/relationships/image"/><Relationship Id="rId6" Target="../media/image32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svg" Type="http://schemas.openxmlformats.org/officeDocument/2006/relationships/image"/><Relationship Id="rId12" Target="../media/image9.png" Type="http://schemas.openxmlformats.org/officeDocument/2006/relationships/image"/><Relationship Id="rId13" Target="../media/image10.svg" Type="http://schemas.openxmlformats.org/officeDocument/2006/relationships/image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33.jpeg" Type="http://schemas.openxmlformats.org/officeDocument/2006/relationships/image"/><Relationship Id="rId5" Target="../media/image34.jpeg" Type="http://schemas.openxmlformats.org/officeDocument/2006/relationships/image"/><Relationship Id="rId6" Target="../media/image35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19.png" Type="http://schemas.openxmlformats.org/officeDocument/2006/relationships/image"/><Relationship Id="rId13" Target="../media/image20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19.png" Type="http://schemas.openxmlformats.org/officeDocument/2006/relationships/image"/><Relationship Id="rId13" Target="../media/image20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21.jpeg" Type="http://schemas.openxmlformats.org/officeDocument/2006/relationships/image"/><Relationship Id="rId5" Target="../media/image22.jpeg" Type="http://schemas.openxmlformats.org/officeDocument/2006/relationships/image"/><Relationship Id="rId6" Target="../media/image2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19.png" Type="http://schemas.openxmlformats.org/officeDocument/2006/relationships/image"/><Relationship Id="rId13" Target="../media/image20.sv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24.jpeg" Type="http://schemas.openxmlformats.org/officeDocument/2006/relationships/image"/><Relationship Id="rId5" Target="../media/image25.jpeg" Type="http://schemas.openxmlformats.org/officeDocument/2006/relationships/image"/><Relationship Id="rId6" Target="../media/image2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19.png" Type="http://schemas.openxmlformats.org/officeDocument/2006/relationships/image"/><Relationship Id="rId13" Target="../media/image20.sv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27.jpeg" Type="http://schemas.openxmlformats.org/officeDocument/2006/relationships/image"/><Relationship Id="rId5" Target="../media/image28.jpeg" Type="http://schemas.openxmlformats.org/officeDocument/2006/relationships/image"/><Relationship Id="rId6" Target="../media/image29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19.png" Type="http://schemas.openxmlformats.org/officeDocument/2006/relationships/image"/><Relationship Id="rId13" Target="../media/image2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B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18103" y="508171"/>
            <a:ext cx="17251794" cy="9270658"/>
            <a:chOff x="0" y="0"/>
            <a:chExt cx="34309115" cy="184368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34164336" cy="18292033"/>
            </a:xfrm>
            <a:custGeom>
              <a:avLst/>
              <a:gdLst/>
              <a:ahLst/>
              <a:cxnLst/>
              <a:rect r="r" b="b" t="t" l="l"/>
              <a:pathLst>
                <a:path h="18292033" w="34164336">
                  <a:moveTo>
                    <a:pt x="0" y="0"/>
                  </a:moveTo>
                  <a:lnTo>
                    <a:pt x="34164336" y="0"/>
                  </a:lnTo>
                  <a:lnTo>
                    <a:pt x="34164336" y="18292033"/>
                  </a:lnTo>
                  <a:lnTo>
                    <a:pt x="0" y="18292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309115" cy="18436813"/>
            </a:xfrm>
            <a:custGeom>
              <a:avLst/>
              <a:gdLst/>
              <a:ahLst/>
              <a:cxnLst/>
              <a:rect r="r" b="b" t="t" l="l"/>
              <a:pathLst>
                <a:path h="18436813" w="34309115">
                  <a:moveTo>
                    <a:pt x="34164336" y="18292032"/>
                  </a:moveTo>
                  <a:lnTo>
                    <a:pt x="34309115" y="18292032"/>
                  </a:lnTo>
                  <a:lnTo>
                    <a:pt x="34309115" y="18436813"/>
                  </a:lnTo>
                  <a:lnTo>
                    <a:pt x="34164336" y="18436813"/>
                  </a:lnTo>
                  <a:lnTo>
                    <a:pt x="34164336" y="1829203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292032"/>
                  </a:lnTo>
                  <a:lnTo>
                    <a:pt x="0" y="18292032"/>
                  </a:lnTo>
                  <a:lnTo>
                    <a:pt x="0" y="144780"/>
                  </a:lnTo>
                  <a:close/>
                  <a:moveTo>
                    <a:pt x="0" y="18292032"/>
                  </a:moveTo>
                  <a:lnTo>
                    <a:pt x="144780" y="18292032"/>
                  </a:lnTo>
                  <a:lnTo>
                    <a:pt x="144780" y="18436813"/>
                  </a:lnTo>
                  <a:lnTo>
                    <a:pt x="0" y="18436813"/>
                  </a:lnTo>
                  <a:lnTo>
                    <a:pt x="0" y="18292032"/>
                  </a:lnTo>
                  <a:close/>
                  <a:moveTo>
                    <a:pt x="34164336" y="144780"/>
                  </a:moveTo>
                  <a:lnTo>
                    <a:pt x="34309115" y="144780"/>
                  </a:lnTo>
                  <a:lnTo>
                    <a:pt x="34309115" y="18292032"/>
                  </a:lnTo>
                  <a:lnTo>
                    <a:pt x="34164336" y="18292032"/>
                  </a:lnTo>
                  <a:lnTo>
                    <a:pt x="34164336" y="144780"/>
                  </a:lnTo>
                  <a:close/>
                  <a:moveTo>
                    <a:pt x="144780" y="18292032"/>
                  </a:moveTo>
                  <a:lnTo>
                    <a:pt x="34164336" y="18292032"/>
                  </a:lnTo>
                  <a:lnTo>
                    <a:pt x="34164336" y="18436813"/>
                  </a:lnTo>
                  <a:lnTo>
                    <a:pt x="144780" y="18436813"/>
                  </a:lnTo>
                  <a:lnTo>
                    <a:pt x="144780" y="18292032"/>
                  </a:lnTo>
                  <a:close/>
                  <a:moveTo>
                    <a:pt x="34164336" y="0"/>
                  </a:moveTo>
                  <a:lnTo>
                    <a:pt x="34309115" y="0"/>
                  </a:lnTo>
                  <a:lnTo>
                    <a:pt x="34309115" y="144780"/>
                  </a:lnTo>
                  <a:lnTo>
                    <a:pt x="34164336" y="144780"/>
                  </a:lnTo>
                  <a:lnTo>
                    <a:pt x="3416433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4164336" y="0"/>
                  </a:lnTo>
                  <a:lnTo>
                    <a:pt x="3416433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7663041" y="6301011"/>
            <a:ext cx="3029861" cy="3426485"/>
          </a:xfrm>
          <a:custGeom>
            <a:avLst/>
            <a:gdLst/>
            <a:ahLst/>
            <a:cxnLst/>
            <a:rect r="r" b="b" t="t" l="l"/>
            <a:pathLst>
              <a:path h="3426485" w="3029861">
                <a:moveTo>
                  <a:pt x="0" y="0"/>
                </a:moveTo>
                <a:lnTo>
                  <a:pt x="3029862" y="0"/>
                </a:lnTo>
                <a:lnTo>
                  <a:pt x="3029862" y="3426486"/>
                </a:lnTo>
                <a:lnTo>
                  <a:pt x="0" y="34264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61138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0766795" y="6579895"/>
            <a:ext cx="3340439" cy="3147602"/>
          </a:xfrm>
          <a:custGeom>
            <a:avLst/>
            <a:gdLst/>
            <a:ahLst/>
            <a:cxnLst/>
            <a:rect r="r" b="b" t="t" l="l"/>
            <a:pathLst>
              <a:path h="3147602" w="3340439">
                <a:moveTo>
                  <a:pt x="3340439" y="0"/>
                </a:moveTo>
                <a:lnTo>
                  <a:pt x="0" y="0"/>
                </a:lnTo>
                <a:lnTo>
                  <a:pt x="0" y="3147602"/>
                </a:lnTo>
                <a:lnTo>
                  <a:pt x="3340439" y="3147602"/>
                </a:lnTo>
                <a:lnTo>
                  <a:pt x="334043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75415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372763" y="6803002"/>
            <a:ext cx="3493506" cy="2924495"/>
          </a:xfrm>
          <a:custGeom>
            <a:avLst/>
            <a:gdLst/>
            <a:ahLst/>
            <a:cxnLst/>
            <a:rect r="r" b="b" t="t" l="l"/>
            <a:pathLst>
              <a:path h="2924495" w="3493506">
                <a:moveTo>
                  <a:pt x="0" y="0"/>
                </a:moveTo>
                <a:lnTo>
                  <a:pt x="3493506" y="0"/>
                </a:lnTo>
                <a:lnTo>
                  <a:pt x="3493506" y="2924495"/>
                </a:lnTo>
                <a:lnTo>
                  <a:pt x="0" y="29244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71264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181127" y="6412565"/>
            <a:ext cx="3078173" cy="3318117"/>
          </a:xfrm>
          <a:custGeom>
            <a:avLst/>
            <a:gdLst/>
            <a:ahLst/>
            <a:cxnLst/>
            <a:rect r="r" b="b" t="t" l="l"/>
            <a:pathLst>
              <a:path h="3318117" w="3078173">
                <a:moveTo>
                  <a:pt x="0" y="0"/>
                </a:moveTo>
                <a:lnTo>
                  <a:pt x="3078173" y="0"/>
                </a:lnTo>
                <a:lnTo>
                  <a:pt x="3078173" y="3318117"/>
                </a:lnTo>
                <a:lnTo>
                  <a:pt x="0" y="33181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66401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28700" y="1016342"/>
            <a:ext cx="16230600" cy="2653762"/>
            <a:chOff x="0" y="0"/>
            <a:chExt cx="32278239" cy="527760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72390" y="72390"/>
              <a:ext cx="32133458" cy="5132829"/>
            </a:xfrm>
            <a:custGeom>
              <a:avLst/>
              <a:gdLst/>
              <a:ahLst/>
              <a:cxnLst/>
              <a:rect r="r" b="b" t="t" l="l"/>
              <a:pathLst>
                <a:path h="5132829" w="32133458">
                  <a:moveTo>
                    <a:pt x="0" y="0"/>
                  </a:moveTo>
                  <a:lnTo>
                    <a:pt x="32133458" y="0"/>
                  </a:lnTo>
                  <a:lnTo>
                    <a:pt x="32133458" y="5132829"/>
                  </a:lnTo>
                  <a:lnTo>
                    <a:pt x="0" y="5132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4C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2278241" cy="5277608"/>
            </a:xfrm>
            <a:custGeom>
              <a:avLst/>
              <a:gdLst/>
              <a:ahLst/>
              <a:cxnLst/>
              <a:rect r="r" b="b" t="t" l="l"/>
              <a:pathLst>
                <a:path h="5277608" w="32278241">
                  <a:moveTo>
                    <a:pt x="32133459" y="5132829"/>
                  </a:moveTo>
                  <a:lnTo>
                    <a:pt x="32278241" y="5132829"/>
                  </a:lnTo>
                  <a:lnTo>
                    <a:pt x="32278241" y="5277608"/>
                  </a:lnTo>
                  <a:lnTo>
                    <a:pt x="32133459" y="5277608"/>
                  </a:lnTo>
                  <a:lnTo>
                    <a:pt x="32133459" y="513282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5132829"/>
                  </a:lnTo>
                  <a:lnTo>
                    <a:pt x="0" y="5132829"/>
                  </a:lnTo>
                  <a:lnTo>
                    <a:pt x="0" y="144780"/>
                  </a:lnTo>
                  <a:close/>
                  <a:moveTo>
                    <a:pt x="0" y="5132829"/>
                  </a:moveTo>
                  <a:lnTo>
                    <a:pt x="144780" y="5132829"/>
                  </a:lnTo>
                  <a:lnTo>
                    <a:pt x="144780" y="5277608"/>
                  </a:lnTo>
                  <a:lnTo>
                    <a:pt x="0" y="5277608"/>
                  </a:lnTo>
                  <a:lnTo>
                    <a:pt x="0" y="5132829"/>
                  </a:lnTo>
                  <a:close/>
                  <a:moveTo>
                    <a:pt x="32133459" y="144780"/>
                  </a:moveTo>
                  <a:lnTo>
                    <a:pt x="32278241" y="144780"/>
                  </a:lnTo>
                  <a:lnTo>
                    <a:pt x="32278241" y="5132829"/>
                  </a:lnTo>
                  <a:lnTo>
                    <a:pt x="32133459" y="5132829"/>
                  </a:lnTo>
                  <a:lnTo>
                    <a:pt x="32133459" y="144780"/>
                  </a:lnTo>
                  <a:close/>
                  <a:moveTo>
                    <a:pt x="144780" y="5132829"/>
                  </a:moveTo>
                  <a:lnTo>
                    <a:pt x="32133459" y="5132829"/>
                  </a:lnTo>
                  <a:lnTo>
                    <a:pt x="32133459" y="5277608"/>
                  </a:lnTo>
                  <a:lnTo>
                    <a:pt x="144780" y="5277608"/>
                  </a:lnTo>
                  <a:lnTo>
                    <a:pt x="144780" y="5132829"/>
                  </a:lnTo>
                  <a:close/>
                  <a:moveTo>
                    <a:pt x="32133459" y="0"/>
                  </a:moveTo>
                  <a:lnTo>
                    <a:pt x="32278241" y="0"/>
                  </a:lnTo>
                  <a:lnTo>
                    <a:pt x="32278241" y="144780"/>
                  </a:lnTo>
                  <a:lnTo>
                    <a:pt x="32133459" y="144780"/>
                  </a:lnTo>
                  <a:lnTo>
                    <a:pt x="3213345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133459" y="0"/>
                  </a:lnTo>
                  <a:lnTo>
                    <a:pt x="3213345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12" id="12"/>
          <p:cNvSpPr/>
          <p:nvPr/>
        </p:nvSpPr>
        <p:spPr>
          <a:xfrm flipH="true" flipV="false" rot="0">
            <a:off x="923995" y="3989142"/>
            <a:ext cx="3169607" cy="5723895"/>
          </a:xfrm>
          <a:custGeom>
            <a:avLst/>
            <a:gdLst/>
            <a:ahLst/>
            <a:cxnLst/>
            <a:rect r="r" b="b" t="t" l="l"/>
            <a:pathLst>
              <a:path h="5723895" w="3169607">
                <a:moveTo>
                  <a:pt x="3169607" y="0"/>
                </a:moveTo>
                <a:lnTo>
                  <a:pt x="0" y="0"/>
                </a:lnTo>
                <a:lnTo>
                  <a:pt x="0" y="5723895"/>
                </a:lnTo>
                <a:lnTo>
                  <a:pt x="3169607" y="5723895"/>
                </a:lnTo>
                <a:lnTo>
                  <a:pt x="316960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710407" y="3858017"/>
            <a:ext cx="3662356" cy="2510987"/>
            <a:chOff x="0" y="0"/>
            <a:chExt cx="812800" cy="55727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557273"/>
            </a:xfrm>
            <a:custGeom>
              <a:avLst/>
              <a:gdLst/>
              <a:ahLst/>
              <a:cxnLst/>
              <a:rect r="r" b="b" t="t" l="l"/>
              <a:pathLst>
                <a:path h="557273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557273"/>
                  </a:lnTo>
                  <a:lnTo>
                    <a:pt x="0" y="55727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812800" cy="6048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1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208681" y="1011890"/>
            <a:ext cx="15870638" cy="23959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6"/>
              </a:lnSpc>
            </a:pPr>
            <a:r>
              <a:rPr lang="en-US" sz="14004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THE FIVE SENSES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3972317"/>
            <a:ext cx="16230600" cy="869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72"/>
              </a:lnSpc>
            </a:pPr>
            <a:r>
              <a:rPr lang="en-US" sz="6472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Sense Verbs English P.5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18103" y="508171"/>
            <a:ext cx="17251794" cy="9270658"/>
            <a:chOff x="0" y="0"/>
            <a:chExt cx="34309115" cy="184368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34164336" cy="18292033"/>
            </a:xfrm>
            <a:custGeom>
              <a:avLst/>
              <a:gdLst/>
              <a:ahLst/>
              <a:cxnLst/>
              <a:rect r="r" b="b" t="t" l="l"/>
              <a:pathLst>
                <a:path h="18292033" w="34164336">
                  <a:moveTo>
                    <a:pt x="0" y="0"/>
                  </a:moveTo>
                  <a:lnTo>
                    <a:pt x="34164336" y="0"/>
                  </a:lnTo>
                  <a:lnTo>
                    <a:pt x="34164336" y="18292033"/>
                  </a:lnTo>
                  <a:lnTo>
                    <a:pt x="0" y="18292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309115" cy="18436813"/>
            </a:xfrm>
            <a:custGeom>
              <a:avLst/>
              <a:gdLst/>
              <a:ahLst/>
              <a:cxnLst/>
              <a:rect r="r" b="b" t="t" l="l"/>
              <a:pathLst>
                <a:path h="18436813" w="34309115">
                  <a:moveTo>
                    <a:pt x="34164336" y="18292032"/>
                  </a:moveTo>
                  <a:lnTo>
                    <a:pt x="34309115" y="18292032"/>
                  </a:lnTo>
                  <a:lnTo>
                    <a:pt x="34309115" y="18436813"/>
                  </a:lnTo>
                  <a:lnTo>
                    <a:pt x="34164336" y="18436813"/>
                  </a:lnTo>
                  <a:lnTo>
                    <a:pt x="34164336" y="1829203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292032"/>
                  </a:lnTo>
                  <a:lnTo>
                    <a:pt x="0" y="18292032"/>
                  </a:lnTo>
                  <a:lnTo>
                    <a:pt x="0" y="144780"/>
                  </a:lnTo>
                  <a:close/>
                  <a:moveTo>
                    <a:pt x="0" y="18292032"/>
                  </a:moveTo>
                  <a:lnTo>
                    <a:pt x="144780" y="18292032"/>
                  </a:lnTo>
                  <a:lnTo>
                    <a:pt x="144780" y="18436813"/>
                  </a:lnTo>
                  <a:lnTo>
                    <a:pt x="0" y="18436813"/>
                  </a:lnTo>
                  <a:lnTo>
                    <a:pt x="0" y="18292032"/>
                  </a:lnTo>
                  <a:close/>
                  <a:moveTo>
                    <a:pt x="34164336" y="144780"/>
                  </a:moveTo>
                  <a:lnTo>
                    <a:pt x="34309115" y="144780"/>
                  </a:lnTo>
                  <a:lnTo>
                    <a:pt x="34309115" y="18292032"/>
                  </a:lnTo>
                  <a:lnTo>
                    <a:pt x="34164336" y="18292032"/>
                  </a:lnTo>
                  <a:lnTo>
                    <a:pt x="34164336" y="144780"/>
                  </a:lnTo>
                  <a:close/>
                  <a:moveTo>
                    <a:pt x="144780" y="18292032"/>
                  </a:moveTo>
                  <a:lnTo>
                    <a:pt x="34164336" y="18292032"/>
                  </a:lnTo>
                  <a:lnTo>
                    <a:pt x="34164336" y="18436813"/>
                  </a:lnTo>
                  <a:lnTo>
                    <a:pt x="144780" y="18436813"/>
                  </a:lnTo>
                  <a:lnTo>
                    <a:pt x="144780" y="18292032"/>
                  </a:lnTo>
                  <a:close/>
                  <a:moveTo>
                    <a:pt x="34164336" y="0"/>
                  </a:moveTo>
                  <a:lnTo>
                    <a:pt x="34309115" y="0"/>
                  </a:lnTo>
                  <a:lnTo>
                    <a:pt x="34309115" y="144780"/>
                  </a:lnTo>
                  <a:lnTo>
                    <a:pt x="34164336" y="144780"/>
                  </a:lnTo>
                  <a:lnTo>
                    <a:pt x="3416433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4164336" y="0"/>
                  </a:lnTo>
                  <a:lnTo>
                    <a:pt x="3416433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2457667" y="1028700"/>
            <a:ext cx="4801633" cy="8750129"/>
          </a:xfrm>
          <a:custGeom>
            <a:avLst/>
            <a:gdLst/>
            <a:ahLst/>
            <a:cxnLst/>
            <a:rect r="r" b="b" t="t" l="l"/>
            <a:pathLst>
              <a:path h="8750129" w="4801633">
                <a:moveTo>
                  <a:pt x="0" y="0"/>
                </a:moveTo>
                <a:lnTo>
                  <a:pt x="4801633" y="0"/>
                </a:lnTo>
                <a:lnTo>
                  <a:pt x="4801633" y="8750129"/>
                </a:lnTo>
                <a:lnTo>
                  <a:pt x="0" y="875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2942807" y="1865684"/>
            <a:ext cx="3576565" cy="1255170"/>
            <a:chOff x="0" y="0"/>
            <a:chExt cx="1400202" cy="49139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00203" cy="491391"/>
            </a:xfrm>
            <a:custGeom>
              <a:avLst/>
              <a:gdLst/>
              <a:ahLst/>
              <a:cxnLst/>
              <a:rect r="r" b="b" t="t" l="l"/>
              <a:pathLst>
                <a:path h="491391" w="1400203">
                  <a:moveTo>
                    <a:pt x="0" y="0"/>
                  </a:moveTo>
                  <a:lnTo>
                    <a:pt x="1400203" y="0"/>
                  </a:lnTo>
                  <a:lnTo>
                    <a:pt x="1400203" y="491391"/>
                  </a:lnTo>
                  <a:lnTo>
                    <a:pt x="0" y="49139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400202" cy="539016"/>
            </a:xfrm>
            <a:prstGeom prst="rect">
              <a:avLst/>
            </a:prstGeom>
          </p:spPr>
          <p:txBody>
            <a:bodyPr anchor="ctr" rtlCol="false" tIns="21266" lIns="21266" bIns="21266" rIns="21266"/>
            <a:lstStyle/>
            <a:p>
              <a:pPr algn="ctr">
                <a:lnSpc>
                  <a:spcPts val="2101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9" id="9"/>
          <p:cNvSpPr/>
          <p:nvPr/>
        </p:nvSpPr>
        <p:spPr>
          <a:xfrm>
            <a:off x="4053875" y="4832983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4053875" y="7036117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4053875" y="9239250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616686" y="2683785"/>
            <a:ext cx="3437190" cy="2459715"/>
          </a:xfrm>
          <a:custGeom>
            <a:avLst/>
            <a:gdLst/>
            <a:ahLst/>
            <a:cxnLst/>
            <a:rect r="r" b="b" t="t" l="l"/>
            <a:pathLst>
              <a:path h="2459715" w="3437190">
                <a:moveTo>
                  <a:pt x="0" y="0"/>
                </a:moveTo>
                <a:lnTo>
                  <a:pt x="3437189" y="0"/>
                </a:lnTo>
                <a:lnTo>
                  <a:pt x="3437189" y="2459715"/>
                </a:lnTo>
                <a:lnTo>
                  <a:pt x="0" y="24597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373" r="0" b="-38365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60915" y="5264603"/>
            <a:ext cx="3392960" cy="2093818"/>
          </a:xfrm>
          <a:custGeom>
            <a:avLst/>
            <a:gdLst/>
            <a:ahLst/>
            <a:cxnLst/>
            <a:rect r="r" b="b" t="t" l="l"/>
            <a:pathLst>
              <a:path h="2093818" w="3392960">
                <a:moveTo>
                  <a:pt x="0" y="0"/>
                </a:moveTo>
                <a:lnTo>
                  <a:pt x="3392960" y="0"/>
                </a:lnTo>
                <a:lnTo>
                  <a:pt x="3392960" y="2093818"/>
                </a:lnTo>
                <a:lnTo>
                  <a:pt x="0" y="20938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27997" r="0" b="-34048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16686" y="7482246"/>
            <a:ext cx="3437190" cy="2132385"/>
          </a:xfrm>
          <a:custGeom>
            <a:avLst/>
            <a:gdLst/>
            <a:ahLst/>
            <a:cxnLst/>
            <a:rect r="r" b="b" t="t" l="l"/>
            <a:pathLst>
              <a:path h="2132385" w="3437190">
                <a:moveTo>
                  <a:pt x="0" y="0"/>
                </a:moveTo>
                <a:lnTo>
                  <a:pt x="3437189" y="0"/>
                </a:lnTo>
                <a:lnTo>
                  <a:pt x="3437189" y="2132385"/>
                </a:lnTo>
                <a:lnTo>
                  <a:pt x="0" y="21323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44539" r="0" b="-1665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2803195" y="1999034"/>
            <a:ext cx="3888744" cy="955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55"/>
              </a:lnSpc>
            </a:pPr>
            <a:r>
              <a:rPr lang="en-US" sz="7155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TASTE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1143000"/>
            <a:ext cx="9772640" cy="1688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72"/>
              </a:lnSpc>
            </a:pPr>
            <a:r>
              <a:rPr lang="en-US" sz="6472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Write Yes or No if you like these flavors: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68909" y="3235154"/>
            <a:ext cx="2521246" cy="869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72"/>
              </a:lnSpc>
            </a:pPr>
            <a:r>
              <a:rPr lang="en-US" sz="6472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spicy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37694" y="6489157"/>
            <a:ext cx="2521246" cy="869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72"/>
              </a:lnSpc>
            </a:pPr>
            <a:r>
              <a:rPr lang="en-US" sz="6472">
                <a:solidFill>
                  <a:srgbClr val="FF999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  </a:t>
            </a:r>
            <a:r>
              <a:rPr lang="en-US" sz="6472">
                <a:solidFill>
                  <a:srgbClr val="FF999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sweet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37694" y="8634771"/>
            <a:ext cx="2521246" cy="869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72"/>
              </a:lnSpc>
            </a:pPr>
            <a:r>
              <a:rPr lang="en-US" sz="6472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 sour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99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18103" y="508171"/>
            <a:ext cx="17251794" cy="9270658"/>
            <a:chOff x="0" y="0"/>
            <a:chExt cx="34309115" cy="184368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34164336" cy="18292033"/>
            </a:xfrm>
            <a:custGeom>
              <a:avLst/>
              <a:gdLst/>
              <a:ahLst/>
              <a:cxnLst/>
              <a:rect r="r" b="b" t="t" l="l"/>
              <a:pathLst>
                <a:path h="18292033" w="34164336">
                  <a:moveTo>
                    <a:pt x="0" y="0"/>
                  </a:moveTo>
                  <a:lnTo>
                    <a:pt x="34164336" y="0"/>
                  </a:lnTo>
                  <a:lnTo>
                    <a:pt x="34164336" y="18292033"/>
                  </a:lnTo>
                  <a:lnTo>
                    <a:pt x="0" y="18292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309115" cy="18436813"/>
            </a:xfrm>
            <a:custGeom>
              <a:avLst/>
              <a:gdLst/>
              <a:ahLst/>
              <a:cxnLst/>
              <a:rect r="r" b="b" t="t" l="l"/>
              <a:pathLst>
                <a:path h="18436813" w="34309115">
                  <a:moveTo>
                    <a:pt x="34164336" y="18292032"/>
                  </a:moveTo>
                  <a:lnTo>
                    <a:pt x="34309115" y="18292032"/>
                  </a:lnTo>
                  <a:lnTo>
                    <a:pt x="34309115" y="18436813"/>
                  </a:lnTo>
                  <a:lnTo>
                    <a:pt x="34164336" y="18436813"/>
                  </a:lnTo>
                  <a:lnTo>
                    <a:pt x="34164336" y="1829203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292032"/>
                  </a:lnTo>
                  <a:lnTo>
                    <a:pt x="0" y="18292032"/>
                  </a:lnTo>
                  <a:lnTo>
                    <a:pt x="0" y="144780"/>
                  </a:lnTo>
                  <a:close/>
                  <a:moveTo>
                    <a:pt x="0" y="18292032"/>
                  </a:moveTo>
                  <a:lnTo>
                    <a:pt x="144780" y="18292032"/>
                  </a:lnTo>
                  <a:lnTo>
                    <a:pt x="144780" y="18436813"/>
                  </a:lnTo>
                  <a:lnTo>
                    <a:pt x="0" y="18436813"/>
                  </a:lnTo>
                  <a:lnTo>
                    <a:pt x="0" y="18292032"/>
                  </a:lnTo>
                  <a:close/>
                  <a:moveTo>
                    <a:pt x="34164336" y="144780"/>
                  </a:moveTo>
                  <a:lnTo>
                    <a:pt x="34309115" y="144780"/>
                  </a:lnTo>
                  <a:lnTo>
                    <a:pt x="34309115" y="18292032"/>
                  </a:lnTo>
                  <a:lnTo>
                    <a:pt x="34164336" y="18292032"/>
                  </a:lnTo>
                  <a:lnTo>
                    <a:pt x="34164336" y="144780"/>
                  </a:lnTo>
                  <a:close/>
                  <a:moveTo>
                    <a:pt x="144780" y="18292032"/>
                  </a:moveTo>
                  <a:lnTo>
                    <a:pt x="34164336" y="18292032"/>
                  </a:lnTo>
                  <a:lnTo>
                    <a:pt x="34164336" y="18436813"/>
                  </a:lnTo>
                  <a:lnTo>
                    <a:pt x="144780" y="18436813"/>
                  </a:lnTo>
                  <a:lnTo>
                    <a:pt x="144780" y="18292032"/>
                  </a:lnTo>
                  <a:close/>
                  <a:moveTo>
                    <a:pt x="34164336" y="0"/>
                  </a:moveTo>
                  <a:lnTo>
                    <a:pt x="34309115" y="0"/>
                  </a:lnTo>
                  <a:lnTo>
                    <a:pt x="34309115" y="144780"/>
                  </a:lnTo>
                  <a:lnTo>
                    <a:pt x="34164336" y="144780"/>
                  </a:lnTo>
                  <a:lnTo>
                    <a:pt x="3416433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4164336" y="0"/>
                  </a:lnTo>
                  <a:lnTo>
                    <a:pt x="3416433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1028700"/>
            <a:ext cx="5641346" cy="8229600"/>
            <a:chOff x="0" y="0"/>
            <a:chExt cx="11219098" cy="1636643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72390" y="72390"/>
              <a:ext cx="11074319" cy="16221651"/>
            </a:xfrm>
            <a:custGeom>
              <a:avLst/>
              <a:gdLst/>
              <a:ahLst/>
              <a:cxnLst/>
              <a:rect r="r" b="b" t="t" l="l"/>
              <a:pathLst>
                <a:path h="16221651" w="11074319">
                  <a:moveTo>
                    <a:pt x="0" y="0"/>
                  </a:moveTo>
                  <a:lnTo>
                    <a:pt x="11074319" y="0"/>
                  </a:lnTo>
                  <a:lnTo>
                    <a:pt x="11074319" y="16221651"/>
                  </a:lnTo>
                  <a:lnTo>
                    <a:pt x="0" y="162216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99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219098" cy="16366430"/>
            </a:xfrm>
            <a:custGeom>
              <a:avLst/>
              <a:gdLst/>
              <a:ahLst/>
              <a:cxnLst/>
              <a:rect r="r" b="b" t="t" l="l"/>
              <a:pathLst>
                <a:path h="16366430" w="11219098">
                  <a:moveTo>
                    <a:pt x="11074319" y="16221652"/>
                  </a:moveTo>
                  <a:lnTo>
                    <a:pt x="11219098" y="16221652"/>
                  </a:lnTo>
                  <a:lnTo>
                    <a:pt x="11219098" y="16366430"/>
                  </a:lnTo>
                  <a:lnTo>
                    <a:pt x="11074319" y="16366430"/>
                  </a:lnTo>
                  <a:lnTo>
                    <a:pt x="11074319" y="162216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6221652"/>
                  </a:lnTo>
                  <a:lnTo>
                    <a:pt x="0" y="16221652"/>
                  </a:lnTo>
                  <a:lnTo>
                    <a:pt x="0" y="144780"/>
                  </a:lnTo>
                  <a:close/>
                  <a:moveTo>
                    <a:pt x="0" y="16221652"/>
                  </a:moveTo>
                  <a:lnTo>
                    <a:pt x="144780" y="16221652"/>
                  </a:lnTo>
                  <a:lnTo>
                    <a:pt x="144780" y="16366430"/>
                  </a:lnTo>
                  <a:lnTo>
                    <a:pt x="0" y="16366430"/>
                  </a:lnTo>
                  <a:lnTo>
                    <a:pt x="0" y="16221652"/>
                  </a:lnTo>
                  <a:close/>
                  <a:moveTo>
                    <a:pt x="11074319" y="144780"/>
                  </a:moveTo>
                  <a:lnTo>
                    <a:pt x="11219098" y="144780"/>
                  </a:lnTo>
                  <a:lnTo>
                    <a:pt x="11219098" y="16221652"/>
                  </a:lnTo>
                  <a:lnTo>
                    <a:pt x="11074319" y="16221652"/>
                  </a:lnTo>
                  <a:lnTo>
                    <a:pt x="11074319" y="144780"/>
                  </a:lnTo>
                  <a:close/>
                  <a:moveTo>
                    <a:pt x="144780" y="16221652"/>
                  </a:moveTo>
                  <a:lnTo>
                    <a:pt x="11074319" y="16221652"/>
                  </a:lnTo>
                  <a:lnTo>
                    <a:pt x="11074319" y="16366430"/>
                  </a:lnTo>
                  <a:lnTo>
                    <a:pt x="144780" y="16366430"/>
                  </a:lnTo>
                  <a:lnTo>
                    <a:pt x="144780" y="16221652"/>
                  </a:lnTo>
                  <a:close/>
                  <a:moveTo>
                    <a:pt x="11074319" y="0"/>
                  </a:moveTo>
                  <a:lnTo>
                    <a:pt x="11219098" y="0"/>
                  </a:lnTo>
                  <a:lnTo>
                    <a:pt x="11219098" y="144780"/>
                  </a:lnTo>
                  <a:lnTo>
                    <a:pt x="11074319" y="144780"/>
                  </a:lnTo>
                  <a:lnTo>
                    <a:pt x="1107431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074319" y="0"/>
                  </a:lnTo>
                  <a:lnTo>
                    <a:pt x="1107431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7364286" y="1143000"/>
            <a:ext cx="9895014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We touch with our hands.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364286" y="2231203"/>
            <a:ext cx="9895014" cy="869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72"/>
              </a:lnSpc>
            </a:pPr>
            <a:r>
              <a:rPr lang="en-US" sz="6472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List 5 things you can touch: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7364286" y="3659388"/>
            <a:ext cx="767332" cy="767332"/>
          </a:xfrm>
          <a:custGeom>
            <a:avLst/>
            <a:gdLst/>
            <a:ahLst/>
            <a:cxnLst/>
            <a:rect r="r" b="b" t="t" l="l"/>
            <a:pathLst>
              <a:path h="767332" w="767332">
                <a:moveTo>
                  <a:pt x="0" y="0"/>
                </a:moveTo>
                <a:lnTo>
                  <a:pt x="767333" y="0"/>
                </a:lnTo>
                <a:lnTo>
                  <a:pt x="767333" y="767332"/>
                </a:lnTo>
                <a:lnTo>
                  <a:pt x="0" y="7673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364286" y="4867283"/>
            <a:ext cx="767332" cy="767332"/>
          </a:xfrm>
          <a:custGeom>
            <a:avLst/>
            <a:gdLst/>
            <a:ahLst/>
            <a:cxnLst/>
            <a:rect r="r" b="b" t="t" l="l"/>
            <a:pathLst>
              <a:path h="767332" w="767332">
                <a:moveTo>
                  <a:pt x="0" y="0"/>
                </a:moveTo>
                <a:lnTo>
                  <a:pt x="767333" y="0"/>
                </a:lnTo>
                <a:lnTo>
                  <a:pt x="767333" y="767332"/>
                </a:lnTo>
                <a:lnTo>
                  <a:pt x="0" y="7673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364286" y="6075178"/>
            <a:ext cx="767332" cy="767332"/>
          </a:xfrm>
          <a:custGeom>
            <a:avLst/>
            <a:gdLst/>
            <a:ahLst/>
            <a:cxnLst/>
            <a:rect r="r" b="b" t="t" l="l"/>
            <a:pathLst>
              <a:path h="767332" w="767332">
                <a:moveTo>
                  <a:pt x="0" y="0"/>
                </a:moveTo>
                <a:lnTo>
                  <a:pt x="767333" y="0"/>
                </a:lnTo>
                <a:lnTo>
                  <a:pt x="767333" y="767332"/>
                </a:lnTo>
                <a:lnTo>
                  <a:pt x="0" y="7673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7364286" y="7283073"/>
            <a:ext cx="767332" cy="767332"/>
          </a:xfrm>
          <a:custGeom>
            <a:avLst/>
            <a:gdLst/>
            <a:ahLst/>
            <a:cxnLst/>
            <a:rect r="r" b="b" t="t" l="l"/>
            <a:pathLst>
              <a:path h="767332" w="767332">
                <a:moveTo>
                  <a:pt x="0" y="0"/>
                </a:moveTo>
                <a:lnTo>
                  <a:pt x="767333" y="0"/>
                </a:lnTo>
                <a:lnTo>
                  <a:pt x="767333" y="767332"/>
                </a:lnTo>
                <a:lnTo>
                  <a:pt x="0" y="7673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364286" y="8490968"/>
            <a:ext cx="767332" cy="767332"/>
          </a:xfrm>
          <a:custGeom>
            <a:avLst/>
            <a:gdLst/>
            <a:ahLst/>
            <a:cxnLst/>
            <a:rect r="r" b="b" t="t" l="l"/>
            <a:pathLst>
              <a:path h="767332" w="767332">
                <a:moveTo>
                  <a:pt x="0" y="0"/>
                </a:moveTo>
                <a:lnTo>
                  <a:pt x="767333" y="0"/>
                </a:lnTo>
                <a:lnTo>
                  <a:pt x="767333" y="767332"/>
                </a:lnTo>
                <a:lnTo>
                  <a:pt x="0" y="7673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5" id="15"/>
          <p:cNvSpPr/>
          <p:nvPr/>
        </p:nvSpPr>
        <p:spPr>
          <a:xfrm>
            <a:off x="8719235" y="4440703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8719235" y="5640340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8719235" y="6839977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>
            <a:off x="8719235" y="8039613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>
            <a:off x="8719235" y="9239250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0" id="20"/>
          <p:cNvSpPr/>
          <p:nvPr/>
        </p:nvSpPr>
        <p:spPr>
          <a:xfrm flipH="true" flipV="false" rot="0">
            <a:off x="1646809" y="1284165"/>
            <a:ext cx="4405128" cy="7955085"/>
          </a:xfrm>
          <a:custGeom>
            <a:avLst/>
            <a:gdLst/>
            <a:ahLst/>
            <a:cxnLst/>
            <a:rect r="r" b="b" t="t" l="l"/>
            <a:pathLst>
              <a:path h="7955085" w="4405128">
                <a:moveTo>
                  <a:pt x="4405128" y="0"/>
                </a:moveTo>
                <a:lnTo>
                  <a:pt x="0" y="0"/>
                </a:lnTo>
                <a:lnTo>
                  <a:pt x="0" y="7955085"/>
                </a:lnTo>
                <a:lnTo>
                  <a:pt x="4405128" y="7955085"/>
                </a:lnTo>
                <a:lnTo>
                  <a:pt x="440512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2106379" y="1929458"/>
            <a:ext cx="3595443" cy="1239742"/>
            <a:chOff x="0" y="0"/>
            <a:chExt cx="1425110" cy="49139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425110" cy="491391"/>
            </a:xfrm>
            <a:custGeom>
              <a:avLst/>
              <a:gdLst/>
              <a:ahLst/>
              <a:cxnLst/>
              <a:rect r="r" b="b" t="t" l="l"/>
              <a:pathLst>
                <a:path h="491391" w="1425110">
                  <a:moveTo>
                    <a:pt x="0" y="0"/>
                  </a:moveTo>
                  <a:lnTo>
                    <a:pt x="1425110" y="0"/>
                  </a:lnTo>
                  <a:lnTo>
                    <a:pt x="1425110" y="491391"/>
                  </a:lnTo>
                  <a:lnTo>
                    <a:pt x="0" y="49139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47625"/>
              <a:ext cx="1425110" cy="539016"/>
            </a:xfrm>
            <a:prstGeom prst="rect">
              <a:avLst/>
            </a:prstGeom>
          </p:spPr>
          <p:txBody>
            <a:bodyPr anchor="ctr" rtlCol="false" tIns="13924" lIns="13924" bIns="13924" rIns="13924"/>
            <a:lstStyle/>
            <a:p>
              <a:pPr algn="ctr">
                <a:lnSpc>
                  <a:spcPts val="2101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1928900" y="2317301"/>
            <a:ext cx="3840946" cy="850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70"/>
              </a:lnSpc>
            </a:pPr>
            <a:r>
              <a:rPr lang="en-US" sz="647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TOUCH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99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18103" y="508171"/>
            <a:ext cx="17251794" cy="9270658"/>
            <a:chOff x="0" y="0"/>
            <a:chExt cx="34309115" cy="184368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34164336" cy="18292033"/>
            </a:xfrm>
            <a:custGeom>
              <a:avLst/>
              <a:gdLst/>
              <a:ahLst/>
              <a:cxnLst/>
              <a:rect r="r" b="b" t="t" l="l"/>
              <a:pathLst>
                <a:path h="18292033" w="34164336">
                  <a:moveTo>
                    <a:pt x="0" y="0"/>
                  </a:moveTo>
                  <a:lnTo>
                    <a:pt x="34164336" y="0"/>
                  </a:lnTo>
                  <a:lnTo>
                    <a:pt x="34164336" y="18292033"/>
                  </a:lnTo>
                  <a:lnTo>
                    <a:pt x="0" y="18292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309115" cy="18436813"/>
            </a:xfrm>
            <a:custGeom>
              <a:avLst/>
              <a:gdLst/>
              <a:ahLst/>
              <a:cxnLst/>
              <a:rect r="r" b="b" t="t" l="l"/>
              <a:pathLst>
                <a:path h="18436813" w="34309115">
                  <a:moveTo>
                    <a:pt x="34164336" y="18292032"/>
                  </a:moveTo>
                  <a:lnTo>
                    <a:pt x="34309115" y="18292032"/>
                  </a:lnTo>
                  <a:lnTo>
                    <a:pt x="34309115" y="18436813"/>
                  </a:lnTo>
                  <a:lnTo>
                    <a:pt x="34164336" y="18436813"/>
                  </a:lnTo>
                  <a:lnTo>
                    <a:pt x="34164336" y="1829203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292032"/>
                  </a:lnTo>
                  <a:lnTo>
                    <a:pt x="0" y="18292032"/>
                  </a:lnTo>
                  <a:lnTo>
                    <a:pt x="0" y="144780"/>
                  </a:lnTo>
                  <a:close/>
                  <a:moveTo>
                    <a:pt x="0" y="18292032"/>
                  </a:moveTo>
                  <a:lnTo>
                    <a:pt x="144780" y="18292032"/>
                  </a:lnTo>
                  <a:lnTo>
                    <a:pt x="144780" y="18436813"/>
                  </a:lnTo>
                  <a:lnTo>
                    <a:pt x="0" y="18436813"/>
                  </a:lnTo>
                  <a:lnTo>
                    <a:pt x="0" y="18292032"/>
                  </a:lnTo>
                  <a:close/>
                  <a:moveTo>
                    <a:pt x="34164336" y="144780"/>
                  </a:moveTo>
                  <a:lnTo>
                    <a:pt x="34309115" y="144780"/>
                  </a:lnTo>
                  <a:lnTo>
                    <a:pt x="34309115" y="18292032"/>
                  </a:lnTo>
                  <a:lnTo>
                    <a:pt x="34164336" y="18292032"/>
                  </a:lnTo>
                  <a:lnTo>
                    <a:pt x="34164336" y="144780"/>
                  </a:lnTo>
                  <a:close/>
                  <a:moveTo>
                    <a:pt x="144780" y="18292032"/>
                  </a:moveTo>
                  <a:lnTo>
                    <a:pt x="34164336" y="18292032"/>
                  </a:lnTo>
                  <a:lnTo>
                    <a:pt x="34164336" y="18436813"/>
                  </a:lnTo>
                  <a:lnTo>
                    <a:pt x="144780" y="18436813"/>
                  </a:lnTo>
                  <a:lnTo>
                    <a:pt x="144780" y="18292032"/>
                  </a:lnTo>
                  <a:close/>
                  <a:moveTo>
                    <a:pt x="34164336" y="0"/>
                  </a:moveTo>
                  <a:lnTo>
                    <a:pt x="34309115" y="0"/>
                  </a:lnTo>
                  <a:lnTo>
                    <a:pt x="34309115" y="144780"/>
                  </a:lnTo>
                  <a:lnTo>
                    <a:pt x="34164336" y="144780"/>
                  </a:lnTo>
                  <a:lnTo>
                    <a:pt x="3416433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4164336" y="0"/>
                  </a:lnTo>
                  <a:lnTo>
                    <a:pt x="3416433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AutoShape 5" id="5"/>
          <p:cNvSpPr/>
          <p:nvPr/>
        </p:nvSpPr>
        <p:spPr>
          <a:xfrm>
            <a:off x="4053875" y="4832983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>
            <a:off x="4053875" y="7036117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>
            <a:off x="4053875" y="9239250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1905772" y="1028700"/>
            <a:ext cx="4845384" cy="8750129"/>
          </a:xfrm>
          <a:custGeom>
            <a:avLst/>
            <a:gdLst/>
            <a:ahLst/>
            <a:cxnLst/>
            <a:rect r="r" b="b" t="t" l="l"/>
            <a:pathLst>
              <a:path h="8750129" w="4845384">
                <a:moveTo>
                  <a:pt x="0" y="0"/>
                </a:moveTo>
                <a:lnTo>
                  <a:pt x="4845384" y="0"/>
                </a:lnTo>
                <a:lnTo>
                  <a:pt x="4845384" y="8750129"/>
                </a:lnTo>
                <a:lnTo>
                  <a:pt x="0" y="875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2276253" y="1850520"/>
            <a:ext cx="3954777" cy="1363644"/>
            <a:chOff x="0" y="0"/>
            <a:chExt cx="1425110" cy="49139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425110" cy="491391"/>
            </a:xfrm>
            <a:custGeom>
              <a:avLst/>
              <a:gdLst/>
              <a:ahLst/>
              <a:cxnLst/>
              <a:rect r="r" b="b" t="t" l="l"/>
              <a:pathLst>
                <a:path h="491391" w="1425110">
                  <a:moveTo>
                    <a:pt x="0" y="0"/>
                  </a:moveTo>
                  <a:lnTo>
                    <a:pt x="1425110" y="0"/>
                  </a:lnTo>
                  <a:lnTo>
                    <a:pt x="1425110" y="491391"/>
                  </a:lnTo>
                  <a:lnTo>
                    <a:pt x="0" y="49139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1425110" cy="539016"/>
            </a:xfrm>
            <a:prstGeom prst="rect">
              <a:avLst/>
            </a:prstGeom>
          </p:spPr>
          <p:txBody>
            <a:bodyPr anchor="ctr" rtlCol="false" tIns="13924" lIns="13924" bIns="13924" rIns="13924"/>
            <a:lstStyle/>
            <a:p>
              <a:pPr algn="ctr">
                <a:lnSpc>
                  <a:spcPts val="210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620279" y="2294384"/>
            <a:ext cx="3338089" cy="2511536"/>
          </a:xfrm>
          <a:custGeom>
            <a:avLst/>
            <a:gdLst/>
            <a:ahLst/>
            <a:cxnLst/>
            <a:rect r="r" b="b" t="t" l="l"/>
            <a:pathLst>
              <a:path h="2511536" w="3338089">
                <a:moveTo>
                  <a:pt x="0" y="0"/>
                </a:moveTo>
                <a:lnTo>
                  <a:pt x="3338089" y="0"/>
                </a:lnTo>
                <a:lnTo>
                  <a:pt x="3338089" y="2511535"/>
                </a:lnTo>
                <a:lnTo>
                  <a:pt x="0" y="25115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2265" r="0" b="-20644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20279" y="5091669"/>
            <a:ext cx="3338089" cy="1963497"/>
          </a:xfrm>
          <a:custGeom>
            <a:avLst/>
            <a:gdLst/>
            <a:ahLst/>
            <a:cxnLst/>
            <a:rect r="r" b="b" t="t" l="l"/>
            <a:pathLst>
              <a:path h="1963497" w="3338089">
                <a:moveTo>
                  <a:pt x="0" y="0"/>
                </a:moveTo>
                <a:lnTo>
                  <a:pt x="3338089" y="0"/>
                </a:lnTo>
                <a:lnTo>
                  <a:pt x="3338089" y="1963498"/>
                </a:lnTo>
                <a:lnTo>
                  <a:pt x="0" y="19634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29226" r="0" b="-4078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20279" y="7227379"/>
            <a:ext cx="3338089" cy="2551450"/>
          </a:xfrm>
          <a:custGeom>
            <a:avLst/>
            <a:gdLst/>
            <a:ahLst/>
            <a:cxnLst/>
            <a:rect r="r" b="b" t="t" l="l"/>
            <a:pathLst>
              <a:path h="2551450" w="3338089">
                <a:moveTo>
                  <a:pt x="0" y="0"/>
                </a:moveTo>
                <a:lnTo>
                  <a:pt x="3338089" y="0"/>
                </a:lnTo>
                <a:lnTo>
                  <a:pt x="3338089" y="2551450"/>
                </a:lnTo>
                <a:lnTo>
                  <a:pt x="0" y="25514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5415" r="0" b="-15415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28700" y="1143000"/>
            <a:ext cx="9895014" cy="869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72"/>
              </a:lnSpc>
            </a:pPr>
            <a:r>
              <a:rPr lang="en-US" sz="6472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Describe how these things feel: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26524" y="3664451"/>
            <a:ext cx="2521246" cy="869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72"/>
              </a:lnSpc>
            </a:pPr>
            <a:r>
              <a:rPr lang="en-US" sz="6472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slime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6185903"/>
            <a:ext cx="2521246" cy="869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72"/>
              </a:lnSpc>
            </a:pPr>
            <a:r>
              <a:rPr lang="en-US" sz="6472">
                <a:solidFill>
                  <a:srgbClr val="FFCB4C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bricks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437121" y="8861768"/>
            <a:ext cx="2521246" cy="869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72"/>
              </a:lnSpc>
            </a:pPr>
            <a:r>
              <a:rPr lang="en-US" sz="6472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cactus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141234" y="2134327"/>
            <a:ext cx="4224816" cy="989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59"/>
              </a:lnSpc>
            </a:pPr>
            <a:r>
              <a:rPr lang="en-US" sz="7459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TOUCH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B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18103" y="508171"/>
            <a:ext cx="17251794" cy="9270658"/>
            <a:chOff x="0" y="0"/>
            <a:chExt cx="34309115" cy="184368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34164336" cy="18292033"/>
            </a:xfrm>
            <a:custGeom>
              <a:avLst/>
              <a:gdLst/>
              <a:ahLst/>
              <a:cxnLst/>
              <a:rect r="r" b="b" t="t" l="l"/>
              <a:pathLst>
                <a:path h="18292033" w="34164336">
                  <a:moveTo>
                    <a:pt x="0" y="0"/>
                  </a:moveTo>
                  <a:lnTo>
                    <a:pt x="34164336" y="0"/>
                  </a:lnTo>
                  <a:lnTo>
                    <a:pt x="34164336" y="18292033"/>
                  </a:lnTo>
                  <a:lnTo>
                    <a:pt x="0" y="18292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309115" cy="18436813"/>
            </a:xfrm>
            <a:custGeom>
              <a:avLst/>
              <a:gdLst/>
              <a:ahLst/>
              <a:cxnLst/>
              <a:rect r="r" b="b" t="t" l="l"/>
              <a:pathLst>
                <a:path h="18436813" w="34309115">
                  <a:moveTo>
                    <a:pt x="34164336" y="18292032"/>
                  </a:moveTo>
                  <a:lnTo>
                    <a:pt x="34309115" y="18292032"/>
                  </a:lnTo>
                  <a:lnTo>
                    <a:pt x="34309115" y="18436813"/>
                  </a:lnTo>
                  <a:lnTo>
                    <a:pt x="34164336" y="18436813"/>
                  </a:lnTo>
                  <a:lnTo>
                    <a:pt x="34164336" y="1829203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292032"/>
                  </a:lnTo>
                  <a:lnTo>
                    <a:pt x="0" y="18292032"/>
                  </a:lnTo>
                  <a:lnTo>
                    <a:pt x="0" y="144780"/>
                  </a:lnTo>
                  <a:close/>
                  <a:moveTo>
                    <a:pt x="0" y="18292032"/>
                  </a:moveTo>
                  <a:lnTo>
                    <a:pt x="144780" y="18292032"/>
                  </a:lnTo>
                  <a:lnTo>
                    <a:pt x="144780" y="18436813"/>
                  </a:lnTo>
                  <a:lnTo>
                    <a:pt x="0" y="18436813"/>
                  </a:lnTo>
                  <a:lnTo>
                    <a:pt x="0" y="18292032"/>
                  </a:lnTo>
                  <a:close/>
                  <a:moveTo>
                    <a:pt x="34164336" y="144780"/>
                  </a:moveTo>
                  <a:lnTo>
                    <a:pt x="34309115" y="144780"/>
                  </a:lnTo>
                  <a:lnTo>
                    <a:pt x="34309115" y="18292032"/>
                  </a:lnTo>
                  <a:lnTo>
                    <a:pt x="34164336" y="18292032"/>
                  </a:lnTo>
                  <a:lnTo>
                    <a:pt x="34164336" y="144780"/>
                  </a:lnTo>
                  <a:close/>
                  <a:moveTo>
                    <a:pt x="144780" y="18292032"/>
                  </a:moveTo>
                  <a:lnTo>
                    <a:pt x="34164336" y="18292032"/>
                  </a:lnTo>
                  <a:lnTo>
                    <a:pt x="34164336" y="18436813"/>
                  </a:lnTo>
                  <a:lnTo>
                    <a:pt x="144780" y="18436813"/>
                  </a:lnTo>
                  <a:lnTo>
                    <a:pt x="144780" y="18292032"/>
                  </a:lnTo>
                  <a:close/>
                  <a:moveTo>
                    <a:pt x="34164336" y="0"/>
                  </a:moveTo>
                  <a:lnTo>
                    <a:pt x="34309115" y="0"/>
                  </a:lnTo>
                  <a:lnTo>
                    <a:pt x="34309115" y="144780"/>
                  </a:lnTo>
                  <a:lnTo>
                    <a:pt x="34164336" y="144780"/>
                  </a:lnTo>
                  <a:lnTo>
                    <a:pt x="3416433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4164336" y="0"/>
                  </a:lnTo>
                  <a:lnTo>
                    <a:pt x="3416433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5" id="5"/>
          <p:cNvSpPr/>
          <p:nvPr/>
        </p:nvSpPr>
        <p:spPr>
          <a:xfrm flipH="true" flipV="false" rot="0">
            <a:off x="1208681" y="4889772"/>
            <a:ext cx="2670883" cy="4823265"/>
          </a:xfrm>
          <a:custGeom>
            <a:avLst/>
            <a:gdLst/>
            <a:ahLst/>
            <a:cxnLst/>
            <a:rect r="r" b="b" t="t" l="l"/>
            <a:pathLst>
              <a:path h="4823265" w="2670883">
                <a:moveTo>
                  <a:pt x="2670883" y="0"/>
                </a:moveTo>
                <a:lnTo>
                  <a:pt x="0" y="0"/>
                </a:lnTo>
                <a:lnTo>
                  <a:pt x="0" y="4823265"/>
                </a:lnTo>
                <a:lnTo>
                  <a:pt x="2670883" y="4823265"/>
                </a:lnTo>
                <a:lnTo>
                  <a:pt x="267088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487324" y="5281021"/>
            <a:ext cx="2179961" cy="751671"/>
            <a:chOff x="0" y="0"/>
            <a:chExt cx="1425110" cy="49139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25110" cy="491391"/>
            </a:xfrm>
            <a:custGeom>
              <a:avLst/>
              <a:gdLst/>
              <a:ahLst/>
              <a:cxnLst/>
              <a:rect r="r" b="b" t="t" l="l"/>
              <a:pathLst>
                <a:path h="491391" w="1425110">
                  <a:moveTo>
                    <a:pt x="0" y="0"/>
                  </a:moveTo>
                  <a:lnTo>
                    <a:pt x="1425110" y="0"/>
                  </a:lnTo>
                  <a:lnTo>
                    <a:pt x="1425110" y="491391"/>
                  </a:lnTo>
                  <a:lnTo>
                    <a:pt x="0" y="49139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425110" cy="539016"/>
            </a:xfrm>
            <a:prstGeom prst="rect">
              <a:avLst/>
            </a:prstGeom>
          </p:spPr>
          <p:txBody>
            <a:bodyPr anchor="ctr" rtlCol="false" tIns="13924" lIns="13924" bIns="13924" rIns="13924"/>
            <a:lstStyle/>
            <a:p>
              <a:pPr algn="ctr">
                <a:lnSpc>
                  <a:spcPts val="210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7915652" y="4487560"/>
            <a:ext cx="2875505" cy="5240100"/>
          </a:xfrm>
          <a:custGeom>
            <a:avLst/>
            <a:gdLst/>
            <a:ahLst/>
            <a:cxnLst/>
            <a:rect r="r" b="b" t="t" l="l"/>
            <a:pathLst>
              <a:path h="5240100" w="2875505">
                <a:moveTo>
                  <a:pt x="0" y="0"/>
                </a:moveTo>
                <a:lnTo>
                  <a:pt x="2875505" y="0"/>
                </a:lnTo>
                <a:lnTo>
                  <a:pt x="2875505" y="5240099"/>
                </a:lnTo>
                <a:lnTo>
                  <a:pt x="0" y="52400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8206183" y="4988796"/>
            <a:ext cx="2141861" cy="751671"/>
            <a:chOff x="0" y="0"/>
            <a:chExt cx="1400202" cy="49139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400203" cy="491391"/>
            </a:xfrm>
            <a:custGeom>
              <a:avLst/>
              <a:gdLst/>
              <a:ahLst/>
              <a:cxnLst/>
              <a:rect r="r" b="b" t="t" l="l"/>
              <a:pathLst>
                <a:path h="491391" w="1400203">
                  <a:moveTo>
                    <a:pt x="0" y="0"/>
                  </a:moveTo>
                  <a:lnTo>
                    <a:pt x="1400203" y="0"/>
                  </a:lnTo>
                  <a:lnTo>
                    <a:pt x="1400203" y="491391"/>
                  </a:lnTo>
                  <a:lnTo>
                    <a:pt x="0" y="49139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1400202" cy="539016"/>
            </a:xfrm>
            <a:prstGeom prst="rect">
              <a:avLst/>
            </a:prstGeom>
          </p:spPr>
          <p:txBody>
            <a:bodyPr anchor="ctr" rtlCol="false" tIns="13924" lIns="13924" bIns="13924" rIns="13924"/>
            <a:lstStyle/>
            <a:p>
              <a:pPr algn="ctr">
                <a:lnSpc>
                  <a:spcPts val="210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1029657" y="4487560"/>
            <a:ext cx="3170260" cy="5240100"/>
          </a:xfrm>
          <a:custGeom>
            <a:avLst/>
            <a:gdLst/>
            <a:ahLst/>
            <a:cxnLst/>
            <a:rect r="r" b="b" t="t" l="l"/>
            <a:pathLst>
              <a:path h="5240100" w="3170260">
                <a:moveTo>
                  <a:pt x="0" y="0"/>
                </a:moveTo>
                <a:lnTo>
                  <a:pt x="3170261" y="0"/>
                </a:lnTo>
                <a:lnTo>
                  <a:pt x="3170261" y="5240099"/>
                </a:lnTo>
                <a:lnTo>
                  <a:pt x="0" y="52400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1467566" y="4983680"/>
            <a:ext cx="2141861" cy="751671"/>
            <a:chOff x="0" y="0"/>
            <a:chExt cx="1400202" cy="49139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400203" cy="491391"/>
            </a:xfrm>
            <a:custGeom>
              <a:avLst/>
              <a:gdLst/>
              <a:ahLst/>
              <a:cxnLst/>
              <a:rect r="r" b="b" t="t" l="l"/>
              <a:pathLst>
                <a:path h="491391" w="1400203">
                  <a:moveTo>
                    <a:pt x="0" y="0"/>
                  </a:moveTo>
                  <a:lnTo>
                    <a:pt x="1400203" y="0"/>
                  </a:lnTo>
                  <a:lnTo>
                    <a:pt x="1400203" y="491391"/>
                  </a:lnTo>
                  <a:lnTo>
                    <a:pt x="0" y="49139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47625"/>
              <a:ext cx="1400202" cy="539016"/>
            </a:xfrm>
            <a:prstGeom prst="rect">
              <a:avLst/>
            </a:prstGeom>
          </p:spPr>
          <p:txBody>
            <a:bodyPr anchor="ctr" rtlCol="false" tIns="13924" lIns="13924" bIns="13924" rIns="13924"/>
            <a:lstStyle/>
            <a:p>
              <a:pPr algn="ctr">
                <a:lnSpc>
                  <a:spcPts val="210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4343560" y="4974213"/>
            <a:ext cx="3315529" cy="4753446"/>
          </a:xfrm>
          <a:custGeom>
            <a:avLst/>
            <a:gdLst/>
            <a:ahLst/>
            <a:cxnLst/>
            <a:rect r="r" b="b" t="t" l="l"/>
            <a:pathLst>
              <a:path h="4753446" w="3315529">
                <a:moveTo>
                  <a:pt x="0" y="0"/>
                </a:moveTo>
                <a:lnTo>
                  <a:pt x="3315528" y="0"/>
                </a:lnTo>
                <a:lnTo>
                  <a:pt x="3315528" y="4753446"/>
                </a:lnTo>
                <a:lnTo>
                  <a:pt x="0" y="47534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5082976" y="5402402"/>
            <a:ext cx="2141861" cy="751671"/>
            <a:chOff x="0" y="0"/>
            <a:chExt cx="1400202" cy="491391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400203" cy="491391"/>
            </a:xfrm>
            <a:custGeom>
              <a:avLst/>
              <a:gdLst/>
              <a:ahLst/>
              <a:cxnLst/>
              <a:rect r="r" b="b" t="t" l="l"/>
              <a:pathLst>
                <a:path h="491391" w="1400203">
                  <a:moveTo>
                    <a:pt x="0" y="0"/>
                  </a:moveTo>
                  <a:lnTo>
                    <a:pt x="1400203" y="0"/>
                  </a:lnTo>
                  <a:lnTo>
                    <a:pt x="1400203" y="491391"/>
                  </a:lnTo>
                  <a:lnTo>
                    <a:pt x="0" y="49139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47625"/>
              <a:ext cx="1400202" cy="539016"/>
            </a:xfrm>
            <a:prstGeom prst="rect">
              <a:avLst/>
            </a:prstGeom>
          </p:spPr>
          <p:txBody>
            <a:bodyPr anchor="ctr" rtlCol="false" tIns="13924" lIns="13924" bIns="13924" rIns="13924"/>
            <a:lstStyle/>
            <a:p>
              <a:pPr algn="ctr">
                <a:lnSpc>
                  <a:spcPts val="210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14473080" y="4472937"/>
            <a:ext cx="2921356" cy="5240100"/>
          </a:xfrm>
          <a:custGeom>
            <a:avLst/>
            <a:gdLst/>
            <a:ahLst/>
            <a:cxnLst/>
            <a:rect r="r" b="b" t="t" l="l"/>
            <a:pathLst>
              <a:path h="5240100" w="2921356">
                <a:moveTo>
                  <a:pt x="0" y="0"/>
                </a:moveTo>
                <a:lnTo>
                  <a:pt x="2921356" y="0"/>
                </a:lnTo>
                <a:lnTo>
                  <a:pt x="2921356" y="5240100"/>
                </a:lnTo>
                <a:lnTo>
                  <a:pt x="0" y="52401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14913688" y="4955564"/>
            <a:ext cx="2141861" cy="751671"/>
            <a:chOff x="0" y="0"/>
            <a:chExt cx="1400202" cy="491391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400203" cy="491391"/>
            </a:xfrm>
            <a:custGeom>
              <a:avLst/>
              <a:gdLst/>
              <a:ahLst/>
              <a:cxnLst/>
              <a:rect r="r" b="b" t="t" l="l"/>
              <a:pathLst>
                <a:path h="491391" w="1400203">
                  <a:moveTo>
                    <a:pt x="0" y="0"/>
                  </a:moveTo>
                  <a:lnTo>
                    <a:pt x="1400203" y="0"/>
                  </a:lnTo>
                  <a:lnTo>
                    <a:pt x="1400203" y="491391"/>
                  </a:lnTo>
                  <a:lnTo>
                    <a:pt x="0" y="49139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47625"/>
              <a:ext cx="1400202" cy="539016"/>
            </a:xfrm>
            <a:prstGeom prst="rect">
              <a:avLst/>
            </a:prstGeom>
          </p:spPr>
          <p:txBody>
            <a:bodyPr anchor="ctr" rtlCol="false" tIns="13924" lIns="13924" bIns="13924" rIns="13924"/>
            <a:lstStyle/>
            <a:p>
              <a:pPr algn="ctr">
                <a:lnSpc>
                  <a:spcPts val="2101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028700" y="1016342"/>
            <a:ext cx="16230600" cy="2653762"/>
            <a:chOff x="0" y="0"/>
            <a:chExt cx="32278239" cy="5277608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72390" y="72390"/>
              <a:ext cx="32133458" cy="5132829"/>
            </a:xfrm>
            <a:custGeom>
              <a:avLst/>
              <a:gdLst/>
              <a:ahLst/>
              <a:cxnLst/>
              <a:rect r="r" b="b" t="t" l="l"/>
              <a:pathLst>
                <a:path h="5132829" w="32133458">
                  <a:moveTo>
                    <a:pt x="0" y="0"/>
                  </a:moveTo>
                  <a:lnTo>
                    <a:pt x="32133458" y="0"/>
                  </a:lnTo>
                  <a:lnTo>
                    <a:pt x="32133458" y="5132829"/>
                  </a:lnTo>
                  <a:lnTo>
                    <a:pt x="0" y="5132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4C"/>
            </a:solid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32278241" cy="5277608"/>
            </a:xfrm>
            <a:custGeom>
              <a:avLst/>
              <a:gdLst/>
              <a:ahLst/>
              <a:cxnLst/>
              <a:rect r="r" b="b" t="t" l="l"/>
              <a:pathLst>
                <a:path h="5277608" w="32278241">
                  <a:moveTo>
                    <a:pt x="32133459" y="5132829"/>
                  </a:moveTo>
                  <a:lnTo>
                    <a:pt x="32278241" y="5132829"/>
                  </a:lnTo>
                  <a:lnTo>
                    <a:pt x="32278241" y="5277608"/>
                  </a:lnTo>
                  <a:lnTo>
                    <a:pt x="32133459" y="5277608"/>
                  </a:lnTo>
                  <a:lnTo>
                    <a:pt x="32133459" y="513282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5132829"/>
                  </a:lnTo>
                  <a:lnTo>
                    <a:pt x="0" y="5132829"/>
                  </a:lnTo>
                  <a:lnTo>
                    <a:pt x="0" y="144780"/>
                  </a:lnTo>
                  <a:close/>
                  <a:moveTo>
                    <a:pt x="0" y="5132829"/>
                  </a:moveTo>
                  <a:lnTo>
                    <a:pt x="144780" y="5132829"/>
                  </a:lnTo>
                  <a:lnTo>
                    <a:pt x="144780" y="5277608"/>
                  </a:lnTo>
                  <a:lnTo>
                    <a:pt x="0" y="5277608"/>
                  </a:lnTo>
                  <a:lnTo>
                    <a:pt x="0" y="5132829"/>
                  </a:lnTo>
                  <a:close/>
                  <a:moveTo>
                    <a:pt x="32133459" y="144780"/>
                  </a:moveTo>
                  <a:lnTo>
                    <a:pt x="32278241" y="144780"/>
                  </a:lnTo>
                  <a:lnTo>
                    <a:pt x="32278241" y="5132829"/>
                  </a:lnTo>
                  <a:lnTo>
                    <a:pt x="32133459" y="5132829"/>
                  </a:lnTo>
                  <a:lnTo>
                    <a:pt x="32133459" y="144780"/>
                  </a:lnTo>
                  <a:close/>
                  <a:moveTo>
                    <a:pt x="144780" y="5132829"/>
                  </a:moveTo>
                  <a:lnTo>
                    <a:pt x="32133459" y="5132829"/>
                  </a:lnTo>
                  <a:lnTo>
                    <a:pt x="32133459" y="5277608"/>
                  </a:lnTo>
                  <a:lnTo>
                    <a:pt x="144780" y="5277608"/>
                  </a:lnTo>
                  <a:lnTo>
                    <a:pt x="144780" y="5132829"/>
                  </a:lnTo>
                  <a:close/>
                  <a:moveTo>
                    <a:pt x="32133459" y="0"/>
                  </a:moveTo>
                  <a:lnTo>
                    <a:pt x="32278241" y="0"/>
                  </a:lnTo>
                  <a:lnTo>
                    <a:pt x="32278241" y="144780"/>
                  </a:lnTo>
                  <a:lnTo>
                    <a:pt x="32133459" y="144780"/>
                  </a:lnTo>
                  <a:lnTo>
                    <a:pt x="3213345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133459" y="0"/>
                  </a:lnTo>
                  <a:lnTo>
                    <a:pt x="3213345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8" id="28"/>
          <p:cNvSpPr txBox="true"/>
          <p:nvPr/>
        </p:nvSpPr>
        <p:spPr>
          <a:xfrm rot="0">
            <a:off x="8112707" y="5115374"/>
            <a:ext cx="2328812" cy="50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4"/>
              </a:lnSpc>
            </a:pPr>
            <a:r>
              <a:rPr lang="en-US" sz="3884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TASTE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1372182" y="5219298"/>
            <a:ext cx="2328812" cy="50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4"/>
              </a:lnSpc>
            </a:pPr>
            <a:r>
              <a:rPr lang="en-US" sz="3884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SIGHT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005815" y="5562212"/>
            <a:ext cx="2328812" cy="50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4"/>
              </a:lnSpc>
            </a:pPr>
            <a:r>
              <a:rPr lang="en-US" sz="3884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SMELL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4761893" y="5148605"/>
            <a:ext cx="2455964" cy="50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4"/>
              </a:lnSpc>
            </a:pPr>
            <a:r>
              <a:rPr lang="en-US" sz="3884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HEAR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208681" y="1011890"/>
            <a:ext cx="15870638" cy="23959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6"/>
              </a:lnSpc>
            </a:pPr>
            <a:r>
              <a:rPr lang="en-US" sz="14004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THE FIVE SENSES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379716" y="5511524"/>
            <a:ext cx="2328812" cy="50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4"/>
              </a:lnSpc>
            </a:pPr>
            <a:r>
              <a:rPr lang="en-US" sz="3884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TOUCH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FFCB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85759" y="508171"/>
            <a:ext cx="17251794" cy="9270658"/>
            <a:chOff x="0" y="0"/>
            <a:chExt cx="34309115" cy="184368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34164336" cy="18292033"/>
            </a:xfrm>
            <a:custGeom>
              <a:avLst/>
              <a:gdLst/>
              <a:ahLst/>
              <a:cxnLst/>
              <a:rect r="r" b="b" t="t" l="l"/>
              <a:pathLst>
                <a:path h="18292033" w="34164336">
                  <a:moveTo>
                    <a:pt x="0" y="0"/>
                  </a:moveTo>
                  <a:lnTo>
                    <a:pt x="34164336" y="0"/>
                  </a:lnTo>
                  <a:lnTo>
                    <a:pt x="34164336" y="18292033"/>
                  </a:lnTo>
                  <a:lnTo>
                    <a:pt x="0" y="18292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309115" cy="18436813"/>
            </a:xfrm>
            <a:custGeom>
              <a:avLst/>
              <a:gdLst/>
              <a:ahLst/>
              <a:cxnLst/>
              <a:rect r="r" b="b" t="t" l="l"/>
              <a:pathLst>
                <a:path h="18436813" w="34309115">
                  <a:moveTo>
                    <a:pt x="34164336" y="18292032"/>
                  </a:moveTo>
                  <a:lnTo>
                    <a:pt x="34309115" y="18292032"/>
                  </a:lnTo>
                  <a:lnTo>
                    <a:pt x="34309115" y="18436813"/>
                  </a:lnTo>
                  <a:lnTo>
                    <a:pt x="34164336" y="18436813"/>
                  </a:lnTo>
                  <a:lnTo>
                    <a:pt x="34164336" y="1829203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292032"/>
                  </a:lnTo>
                  <a:lnTo>
                    <a:pt x="0" y="18292032"/>
                  </a:lnTo>
                  <a:lnTo>
                    <a:pt x="0" y="144780"/>
                  </a:lnTo>
                  <a:close/>
                  <a:moveTo>
                    <a:pt x="0" y="18292032"/>
                  </a:moveTo>
                  <a:lnTo>
                    <a:pt x="144780" y="18292032"/>
                  </a:lnTo>
                  <a:lnTo>
                    <a:pt x="144780" y="18436813"/>
                  </a:lnTo>
                  <a:lnTo>
                    <a:pt x="0" y="18436813"/>
                  </a:lnTo>
                  <a:lnTo>
                    <a:pt x="0" y="18292032"/>
                  </a:lnTo>
                  <a:close/>
                  <a:moveTo>
                    <a:pt x="34164336" y="144780"/>
                  </a:moveTo>
                  <a:lnTo>
                    <a:pt x="34309115" y="144780"/>
                  </a:lnTo>
                  <a:lnTo>
                    <a:pt x="34309115" y="18292032"/>
                  </a:lnTo>
                  <a:lnTo>
                    <a:pt x="34164336" y="18292032"/>
                  </a:lnTo>
                  <a:lnTo>
                    <a:pt x="34164336" y="144780"/>
                  </a:lnTo>
                  <a:close/>
                  <a:moveTo>
                    <a:pt x="144780" y="18292032"/>
                  </a:moveTo>
                  <a:lnTo>
                    <a:pt x="34164336" y="18292032"/>
                  </a:lnTo>
                  <a:lnTo>
                    <a:pt x="34164336" y="18436813"/>
                  </a:lnTo>
                  <a:lnTo>
                    <a:pt x="144780" y="18436813"/>
                  </a:lnTo>
                  <a:lnTo>
                    <a:pt x="144780" y="18292032"/>
                  </a:lnTo>
                  <a:close/>
                  <a:moveTo>
                    <a:pt x="34164336" y="0"/>
                  </a:moveTo>
                  <a:lnTo>
                    <a:pt x="34309115" y="0"/>
                  </a:lnTo>
                  <a:lnTo>
                    <a:pt x="34309115" y="144780"/>
                  </a:lnTo>
                  <a:lnTo>
                    <a:pt x="34164336" y="144780"/>
                  </a:lnTo>
                  <a:lnTo>
                    <a:pt x="3416433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4164336" y="0"/>
                  </a:lnTo>
                  <a:lnTo>
                    <a:pt x="3416433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3097235" y="3971264"/>
            <a:ext cx="2179961" cy="751671"/>
            <a:chOff x="0" y="0"/>
            <a:chExt cx="1425110" cy="49139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25110" cy="491391"/>
            </a:xfrm>
            <a:custGeom>
              <a:avLst/>
              <a:gdLst/>
              <a:ahLst/>
              <a:cxnLst/>
              <a:rect r="r" b="b" t="t" l="l"/>
              <a:pathLst>
                <a:path h="491391" w="1425110">
                  <a:moveTo>
                    <a:pt x="0" y="0"/>
                  </a:moveTo>
                  <a:lnTo>
                    <a:pt x="1425110" y="0"/>
                  </a:lnTo>
                  <a:lnTo>
                    <a:pt x="1425110" y="491391"/>
                  </a:lnTo>
                  <a:lnTo>
                    <a:pt x="0" y="49139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1425110" cy="539016"/>
            </a:xfrm>
            <a:prstGeom prst="rect">
              <a:avLst/>
            </a:prstGeom>
          </p:spPr>
          <p:txBody>
            <a:bodyPr anchor="ctr" rtlCol="false" tIns="13924" lIns="13924" bIns="13924" rIns="13924"/>
            <a:lstStyle/>
            <a:p>
              <a:pPr algn="ctr">
                <a:lnSpc>
                  <a:spcPts val="2101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206183" y="4988796"/>
            <a:ext cx="2141861" cy="751671"/>
            <a:chOff x="0" y="0"/>
            <a:chExt cx="1400202" cy="49139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00203" cy="491391"/>
            </a:xfrm>
            <a:custGeom>
              <a:avLst/>
              <a:gdLst/>
              <a:ahLst/>
              <a:cxnLst/>
              <a:rect r="r" b="b" t="t" l="l"/>
              <a:pathLst>
                <a:path h="491391" w="1400203">
                  <a:moveTo>
                    <a:pt x="0" y="0"/>
                  </a:moveTo>
                  <a:lnTo>
                    <a:pt x="1400203" y="0"/>
                  </a:lnTo>
                  <a:lnTo>
                    <a:pt x="1400203" y="491391"/>
                  </a:lnTo>
                  <a:lnTo>
                    <a:pt x="0" y="49139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1400202" cy="539016"/>
            </a:xfrm>
            <a:prstGeom prst="rect">
              <a:avLst/>
            </a:prstGeom>
          </p:spPr>
          <p:txBody>
            <a:bodyPr anchor="ctr" rtlCol="false" tIns="13924" lIns="13924" bIns="13924" rIns="13924"/>
            <a:lstStyle/>
            <a:p>
              <a:pPr algn="ctr">
                <a:lnSpc>
                  <a:spcPts val="2101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467566" y="4983680"/>
            <a:ext cx="2141861" cy="751671"/>
            <a:chOff x="0" y="0"/>
            <a:chExt cx="1400202" cy="49139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400203" cy="491391"/>
            </a:xfrm>
            <a:custGeom>
              <a:avLst/>
              <a:gdLst/>
              <a:ahLst/>
              <a:cxnLst/>
              <a:rect r="r" b="b" t="t" l="l"/>
              <a:pathLst>
                <a:path h="491391" w="1400203">
                  <a:moveTo>
                    <a:pt x="0" y="0"/>
                  </a:moveTo>
                  <a:lnTo>
                    <a:pt x="1400203" y="0"/>
                  </a:lnTo>
                  <a:lnTo>
                    <a:pt x="1400203" y="491391"/>
                  </a:lnTo>
                  <a:lnTo>
                    <a:pt x="0" y="49139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1400202" cy="539016"/>
            </a:xfrm>
            <a:prstGeom prst="rect">
              <a:avLst/>
            </a:prstGeom>
          </p:spPr>
          <p:txBody>
            <a:bodyPr anchor="ctr" rtlCol="false" tIns="13924" lIns="13924" bIns="13924" rIns="13924"/>
            <a:lstStyle/>
            <a:p>
              <a:pPr algn="ctr">
                <a:lnSpc>
                  <a:spcPts val="2101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4913688" y="4955564"/>
            <a:ext cx="2141861" cy="751671"/>
            <a:chOff x="0" y="0"/>
            <a:chExt cx="1400202" cy="49139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400203" cy="491391"/>
            </a:xfrm>
            <a:custGeom>
              <a:avLst/>
              <a:gdLst/>
              <a:ahLst/>
              <a:cxnLst/>
              <a:rect r="r" b="b" t="t" l="l"/>
              <a:pathLst>
                <a:path h="491391" w="1400203">
                  <a:moveTo>
                    <a:pt x="0" y="0"/>
                  </a:moveTo>
                  <a:lnTo>
                    <a:pt x="1400203" y="0"/>
                  </a:lnTo>
                  <a:lnTo>
                    <a:pt x="1400203" y="491391"/>
                  </a:lnTo>
                  <a:lnTo>
                    <a:pt x="0" y="49139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47625"/>
              <a:ext cx="1400202" cy="539016"/>
            </a:xfrm>
            <a:prstGeom prst="rect">
              <a:avLst/>
            </a:prstGeom>
          </p:spPr>
          <p:txBody>
            <a:bodyPr anchor="ctr" rtlCol="false" tIns="13924" lIns="13924" bIns="13924" rIns="13924"/>
            <a:lstStyle/>
            <a:p>
              <a:pPr algn="ctr">
                <a:lnSpc>
                  <a:spcPts val="2101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028700" y="1016342"/>
            <a:ext cx="16230600" cy="1644157"/>
            <a:chOff x="0" y="0"/>
            <a:chExt cx="32278239" cy="326978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72390" y="72390"/>
              <a:ext cx="32133458" cy="3125000"/>
            </a:xfrm>
            <a:custGeom>
              <a:avLst/>
              <a:gdLst/>
              <a:ahLst/>
              <a:cxnLst/>
              <a:rect r="r" b="b" t="t" l="l"/>
              <a:pathLst>
                <a:path h="3125000" w="32133458">
                  <a:moveTo>
                    <a:pt x="0" y="0"/>
                  </a:moveTo>
                  <a:lnTo>
                    <a:pt x="32133458" y="0"/>
                  </a:lnTo>
                  <a:lnTo>
                    <a:pt x="32133458" y="3125000"/>
                  </a:lnTo>
                  <a:lnTo>
                    <a:pt x="0" y="3125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4C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2278241" cy="3269780"/>
            </a:xfrm>
            <a:custGeom>
              <a:avLst/>
              <a:gdLst/>
              <a:ahLst/>
              <a:cxnLst/>
              <a:rect r="r" b="b" t="t" l="l"/>
              <a:pathLst>
                <a:path h="3269780" w="32278241">
                  <a:moveTo>
                    <a:pt x="32133459" y="3125000"/>
                  </a:moveTo>
                  <a:lnTo>
                    <a:pt x="32278241" y="3125000"/>
                  </a:lnTo>
                  <a:lnTo>
                    <a:pt x="32278241" y="3269780"/>
                  </a:lnTo>
                  <a:lnTo>
                    <a:pt x="32133459" y="3269780"/>
                  </a:lnTo>
                  <a:lnTo>
                    <a:pt x="32133459" y="312500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125000"/>
                  </a:lnTo>
                  <a:lnTo>
                    <a:pt x="0" y="3125000"/>
                  </a:lnTo>
                  <a:lnTo>
                    <a:pt x="0" y="144780"/>
                  </a:lnTo>
                  <a:close/>
                  <a:moveTo>
                    <a:pt x="0" y="3125000"/>
                  </a:moveTo>
                  <a:lnTo>
                    <a:pt x="144780" y="3125000"/>
                  </a:lnTo>
                  <a:lnTo>
                    <a:pt x="144780" y="3269780"/>
                  </a:lnTo>
                  <a:lnTo>
                    <a:pt x="0" y="3269780"/>
                  </a:lnTo>
                  <a:lnTo>
                    <a:pt x="0" y="3125000"/>
                  </a:lnTo>
                  <a:close/>
                  <a:moveTo>
                    <a:pt x="32133459" y="144780"/>
                  </a:moveTo>
                  <a:lnTo>
                    <a:pt x="32278241" y="144780"/>
                  </a:lnTo>
                  <a:lnTo>
                    <a:pt x="32278241" y="3125000"/>
                  </a:lnTo>
                  <a:lnTo>
                    <a:pt x="32133459" y="3125000"/>
                  </a:lnTo>
                  <a:lnTo>
                    <a:pt x="32133459" y="144780"/>
                  </a:lnTo>
                  <a:close/>
                  <a:moveTo>
                    <a:pt x="144780" y="3125000"/>
                  </a:moveTo>
                  <a:lnTo>
                    <a:pt x="32133459" y="3125000"/>
                  </a:lnTo>
                  <a:lnTo>
                    <a:pt x="32133459" y="3269780"/>
                  </a:lnTo>
                  <a:lnTo>
                    <a:pt x="144780" y="3269780"/>
                  </a:lnTo>
                  <a:lnTo>
                    <a:pt x="144780" y="3125000"/>
                  </a:lnTo>
                  <a:close/>
                  <a:moveTo>
                    <a:pt x="32133459" y="0"/>
                  </a:moveTo>
                  <a:lnTo>
                    <a:pt x="32278241" y="0"/>
                  </a:lnTo>
                  <a:lnTo>
                    <a:pt x="32278241" y="144780"/>
                  </a:lnTo>
                  <a:lnTo>
                    <a:pt x="32133459" y="144780"/>
                  </a:lnTo>
                  <a:lnTo>
                    <a:pt x="3213345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133459" y="0"/>
                  </a:lnTo>
                  <a:lnTo>
                    <a:pt x="3213345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1208681" y="1135715"/>
            <a:ext cx="15870638" cy="1342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68"/>
              </a:lnSpc>
            </a:pPr>
            <a:r>
              <a:rPr lang="en-US" sz="7906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CIRCLE THE CORRECT WORD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959670" y="2898505"/>
            <a:ext cx="12954018" cy="5706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22"/>
              </a:lnSpc>
              <a:spcBef>
                <a:spcPct val="0"/>
              </a:spcBef>
            </a:pPr>
            <a:r>
              <a:rPr lang="en-US" sz="5373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  1. </a:t>
            </a:r>
            <a:r>
              <a:rPr lang="en-US" sz="5373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 (see / taste) a sunset.</a:t>
            </a:r>
          </a:p>
          <a:p>
            <a:pPr algn="ctr">
              <a:lnSpc>
                <a:spcPts val="7522"/>
              </a:lnSpc>
              <a:spcBef>
                <a:spcPct val="0"/>
              </a:spcBef>
            </a:pPr>
            <a:r>
              <a:rPr lang="en-US" sz="5373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 </a:t>
            </a:r>
            <a:r>
              <a:rPr lang="en-US" sz="5373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2. </a:t>
            </a:r>
            <a:r>
              <a:rPr lang="en-US" sz="5373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 (hear / smell) a bird. </a:t>
            </a:r>
          </a:p>
          <a:p>
            <a:pPr algn="ctr">
              <a:lnSpc>
                <a:spcPts val="7522"/>
              </a:lnSpc>
              <a:spcBef>
                <a:spcPct val="0"/>
              </a:spcBef>
            </a:pPr>
            <a:r>
              <a:rPr lang="en-US" sz="5373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3. I (feel / see) a pillow.</a:t>
            </a:r>
          </a:p>
          <a:p>
            <a:pPr algn="ctr">
              <a:lnSpc>
                <a:spcPts val="7522"/>
              </a:lnSpc>
              <a:spcBef>
                <a:spcPct val="0"/>
              </a:spcBef>
            </a:pPr>
            <a:r>
              <a:rPr lang="en-US" sz="5373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        4. They (hear/taste) the cake.</a:t>
            </a:r>
          </a:p>
          <a:p>
            <a:pPr algn="ctr">
              <a:lnSpc>
                <a:spcPts val="7522"/>
              </a:lnSpc>
              <a:spcBef>
                <a:spcPct val="0"/>
              </a:spcBef>
            </a:pPr>
            <a:r>
              <a:rPr lang="en-US" sz="5373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         5. You (touch/smell) the air freshener.</a:t>
            </a:r>
          </a:p>
          <a:p>
            <a:pPr algn="ctr">
              <a:lnSpc>
                <a:spcPts val="7522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bg>
      <p:bgPr>
        <a:solidFill>
          <a:srgbClr val="FFCB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85759" y="508171"/>
            <a:ext cx="17251794" cy="9270658"/>
            <a:chOff x="0" y="0"/>
            <a:chExt cx="34309115" cy="184368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34164336" cy="18292033"/>
            </a:xfrm>
            <a:custGeom>
              <a:avLst/>
              <a:gdLst/>
              <a:ahLst/>
              <a:cxnLst/>
              <a:rect r="r" b="b" t="t" l="l"/>
              <a:pathLst>
                <a:path h="18292033" w="34164336">
                  <a:moveTo>
                    <a:pt x="0" y="0"/>
                  </a:moveTo>
                  <a:lnTo>
                    <a:pt x="34164336" y="0"/>
                  </a:lnTo>
                  <a:lnTo>
                    <a:pt x="34164336" y="18292033"/>
                  </a:lnTo>
                  <a:lnTo>
                    <a:pt x="0" y="18292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309115" cy="18436813"/>
            </a:xfrm>
            <a:custGeom>
              <a:avLst/>
              <a:gdLst/>
              <a:ahLst/>
              <a:cxnLst/>
              <a:rect r="r" b="b" t="t" l="l"/>
              <a:pathLst>
                <a:path h="18436813" w="34309115">
                  <a:moveTo>
                    <a:pt x="34164336" y="18292032"/>
                  </a:moveTo>
                  <a:lnTo>
                    <a:pt x="34309115" y="18292032"/>
                  </a:lnTo>
                  <a:lnTo>
                    <a:pt x="34309115" y="18436813"/>
                  </a:lnTo>
                  <a:lnTo>
                    <a:pt x="34164336" y="18436813"/>
                  </a:lnTo>
                  <a:lnTo>
                    <a:pt x="34164336" y="1829203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292032"/>
                  </a:lnTo>
                  <a:lnTo>
                    <a:pt x="0" y="18292032"/>
                  </a:lnTo>
                  <a:lnTo>
                    <a:pt x="0" y="144780"/>
                  </a:lnTo>
                  <a:close/>
                  <a:moveTo>
                    <a:pt x="0" y="18292032"/>
                  </a:moveTo>
                  <a:lnTo>
                    <a:pt x="144780" y="18292032"/>
                  </a:lnTo>
                  <a:lnTo>
                    <a:pt x="144780" y="18436813"/>
                  </a:lnTo>
                  <a:lnTo>
                    <a:pt x="0" y="18436813"/>
                  </a:lnTo>
                  <a:lnTo>
                    <a:pt x="0" y="18292032"/>
                  </a:lnTo>
                  <a:close/>
                  <a:moveTo>
                    <a:pt x="34164336" y="144780"/>
                  </a:moveTo>
                  <a:lnTo>
                    <a:pt x="34309115" y="144780"/>
                  </a:lnTo>
                  <a:lnTo>
                    <a:pt x="34309115" y="18292032"/>
                  </a:lnTo>
                  <a:lnTo>
                    <a:pt x="34164336" y="18292032"/>
                  </a:lnTo>
                  <a:lnTo>
                    <a:pt x="34164336" y="144780"/>
                  </a:lnTo>
                  <a:close/>
                  <a:moveTo>
                    <a:pt x="144780" y="18292032"/>
                  </a:moveTo>
                  <a:lnTo>
                    <a:pt x="34164336" y="18292032"/>
                  </a:lnTo>
                  <a:lnTo>
                    <a:pt x="34164336" y="18436813"/>
                  </a:lnTo>
                  <a:lnTo>
                    <a:pt x="144780" y="18436813"/>
                  </a:lnTo>
                  <a:lnTo>
                    <a:pt x="144780" y="18292032"/>
                  </a:lnTo>
                  <a:close/>
                  <a:moveTo>
                    <a:pt x="34164336" y="0"/>
                  </a:moveTo>
                  <a:lnTo>
                    <a:pt x="34309115" y="0"/>
                  </a:lnTo>
                  <a:lnTo>
                    <a:pt x="34309115" y="144780"/>
                  </a:lnTo>
                  <a:lnTo>
                    <a:pt x="34164336" y="144780"/>
                  </a:lnTo>
                  <a:lnTo>
                    <a:pt x="3416433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4164336" y="0"/>
                  </a:lnTo>
                  <a:lnTo>
                    <a:pt x="3416433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3097235" y="3971264"/>
            <a:ext cx="2179961" cy="751671"/>
            <a:chOff x="0" y="0"/>
            <a:chExt cx="1425110" cy="49139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25110" cy="491391"/>
            </a:xfrm>
            <a:custGeom>
              <a:avLst/>
              <a:gdLst/>
              <a:ahLst/>
              <a:cxnLst/>
              <a:rect r="r" b="b" t="t" l="l"/>
              <a:pathLst>
                <a:path h="491391" w="1425110">
                  <a:moveTo>
                    <a:pt x="0" y="0"/>
                  </a:moveTo>
                  <a:lnTo>
                    <a:pt x="1425110" y="0"/>
                  </a:lnTo>
                  <a:lnTo>
                    <a:pt x="1425110" y="491391"/>
                  </a:lnTo>
                  <a:lnTo>
                    <a:pt x="0" y="49139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1425110" cy="539016"/>
            </a:xfrm>
            <a:prstGeom prst="rect">
              <a:avLst/>
            </a:prstGeom>
          </p:spPr>
          <p:txBody>
            <a:bodyPr anchor="ctr" rtlCol="false" tIns="13924" lIns="13924" bIns="13924" rIns="13924"/>
            <a:lstStyle/>
            <a:p>
              <a:pPr algn="ctr">
                <a:lnSpc>
                  <a:spcPts val="2101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206183" y="4988796"/>
            <a:ext cx="2141861" cy="751671"/>
            <a:chOff x="0" y="0"/>
            <a:chExt cx="1400202" cy="49139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00203" cy="491391"/>
            </a:xfrm>
            <a:custGeom>
              <a:avLst/>
              <a:gdLst/>
              <a:ahLst/>
              <a:cxnLst/>
              <a:rect r="r" b="b" t="t" l="l"/>
              <a:pathLst>
                <a:path h="491391" w="1400203">
                  <a:moveTo>
                    <a:pt x="0" y="0"/>
                  </a:moveTo>
                  <a:lnTo>
                    <a:pt x="1400203" y="0"/>
                  </a:lnTo>
                  <a:lnTo>
                    <a:pt x="1400203" y="491391"/>
                  </a:lnTo>
                  <a:lnTo>
                    <a:pt x="0" y="49139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1400202" cy="539016"/>
            </a:xfrm>
            <a:prstGeom prst="rect">
              <a:avLst/>
            </a:prstGeom>
          </p:spPr>
          <p:txBody>
            <a:bodyPr anchor="ctr" rtlCol="false" tIns="13924" lIns="13924" bIns="13924" rIns="13924"/>
            <a:lstStyle/>
            <a:p>
              <a:pPr algn="ctr">
                <a:lnSpc>
                  <a:spcPts val="2101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467566" y="4983680"/>
            <a:ext cx="2141861" cy="751671"/>
            <a:chOff x="0" y="0"/>
            <a:chExt cx="1400202" cy="49139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400203" cy="491391"/>
            </a:xfrm>
            <a:custGeom>
              <a:avLst/>
              <a:gdLst/>
              <a:ahLst/>
              <a:cxnLst/>
              <a:rect r="r" b="b" t="t" l="l"/>
              <a:pathLst>
                <a:path h="491391" w="1400203">
                  <a:moveTo>
                    <a:pt x="0" y="0"/>
                  </a:moveTo>
                  <a:lnTo>
                    <a:pt x="1400203" y="0"/>
                  </a:lnTo>
                  <a:lnTo>
                    <a:pt x="1400203" y="491391"/>
                  </a:lnTo>
                  <a:lnTo>
                    <a:pt x="0" y="49139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1400202" cy="539016"/>
            </a:xfrm>
            <a:prstGeom prst="rect">
              <a:avLst/>
            </a:prstGeom>
          </p:spPr>
          <p:txBody>
            <a:bodyPr anchor="ctr" rtlCol="false" tIns="13924" lIns="13924" bIns="13924" rIns="13924"/>
            <a:lstStyle/>
            <a:p>
              <a:pPr algn="ctr">
                <a:lnSpc>
                  <a:spcPts val="2101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4913688" y="4955564"/>
            <a:ext cx="2141861" cy="751671"/>
            <a:chOff x="0" y="0"/>
            <a:chExt cx="1400202" cy="49139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400203" cy="491391"/>
            </a:xfrm>
            <a:custGeom>
              <a:avLst/>
              <a:gdLst/>
              <a:ahLst/>
              <a:cxnLst/>
              <a:rect r="r" b="b" t="t" l="l"/>
              <a:pathLst>
                <a:path h="491391" w="1400203">
                  <a:moveTo>
                    <a:pt x="0" y="0"/>
                  </a:moveTo>
                  <a:lnTo>
                    <a:pt x="1400203" y="0"/>
                  </a:lnTo>
                  <a:lnTo>
                    <a:pt x="1400203" y="491391"/>
                  </a:lnTo>
                  <a:lnTo>
                    <a:pt x="0" y="49139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47625"/>
              <a:ext cx="1400202" cy="539016"/>
            </a:xfrm>
            <a:prstGeom prst="rect">
              <a:avLst/>
            </a:prstGeom>
          </p:spPr>
          <p:txBody>
            <a:bodyPr anchor="ctr" rtlCol="false" tIns="13924" lIns="13924" bIns="13924" rIns="13924"/>
            <a:lstStyle/>
            <a:p>
              <a:pPr algn="ctr">
                <a:lnSpc>
                  <a:spcPts val="2101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028700" y="1016342"/>
            <a:ext cx="16230600" cy="1644157"/>
            <a:chOff x="0" y="0"/>
            <a:chExt cx="32278239" cy="326978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72390" y="72390"/>
              <a:ext cx="32133458" cy="3125000"/>
            </a:xfrm>
            <a:custGeom>
              <a:avLst/>
              <a:gdLst/>
              <a:ahLst/>
              <a:cxnLst/>
              <a:rect r="r" b="b" t="t" l="l"/>
              <a:pathLst>
                <a:path h="3125000" w="32133458">
                  <a:moveTo>
                    <a:pt x="0" y="0"/>
                  </a:moveTo>
                  <a:lnTo>
                    <a:pt x="32133458" y="0"/>
                  </a:lnTo>
                  <a:lnTo>
                    <a:pt x="32133458" y="3125000"/>
                  </a:lnTo>
                  <a:lnTo>
                    <a:pt x="0" y="3125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4C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2278241" cy="3269780"/>
            </a:xfrm>
            <a:custGeom>
              <a:avLst/>
              <a:gdLst/>
              <a:ahLst/>
              <a:cxnLst/>
              <a:rect r="r" b="b" t="t" l="l"/>
              <a:pathLst>
                <a:path h="3269780" w="32278241">
                  <a:moveTo>
                    <a:pt x="32133459" y="3125000"/>
                  </a:moveTo>
                  <a:lnTo>
                    <a:pt x="32278241" y="3125000"/>
                  </a:lnTo>
                  <a:lnTo>
                    <a:pt x="32278241" y="3269780"/>
                  </a:lnTo>
                  <a:lnTo>
                    <a:pt x="32133459" y="3269780"/>
                  </a:lnTo>
                  <a:lnTo>
                    <a:pt x="32133459" y="312500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125000"/>
                  </a:lnTo>
                  <a:lnTo>
                    <a:pt x="0" y="3125000"/>
                  </a:lnTo>
                  <a:lnTo>
                    <a:pt x="0" y="144780"/>
                  </a:lnTo>
                  <a:close/>
                  <a:moveTo>
                    <a:pt x="0" y="3125000"/>
                  </a:moveTo>
                  <a:lnTo>
                    <a:pt x="144780" y="3125000"/>
                  </a:lnTo>
                  <a:lnTo>
                    <a:pt x="144780" y="3269780"/>
                  </a:lnTo>
                  <a:lnTo>
                    <a:pt x="0" y="3269780"/>
                  </a:lnTo>
                  <a:lnTo>
                    <a:pt x="0" y="3125000"/>
                  </a:lnTo>
                  <a:close/>
                  <a:moveTo>
                    <a:pt x="32133459" y="144780"/>
                  </a:moveTo>
                  <a:lnTo>
                    <a:pt x="32278241" y="144780"/>
                  </a:lnTo>
                  <a:lnTo>
                    <a:pt x="32278241" y="3125000"/>
                  </a:lnTo>
                  <a:lnTo>
                    <a:pt x="32133459" y="3125000"/>
                  </a:lnTo>
                  <a:lnTo>
                    <a:pt x="32133459" y="144780"/>
                  </a:lnTo>
                  <a:close/>
                  <a:moveTo>
                    <a:pt x="144780" y="3125000"/>
                  </a:moveTo>
                  <a:lnTo>
                    <a:pt x="32133459" y="3125000"/>
                  </a:lnTo>
                  <a:lnTo>
                    <a:pt x="32133459" y="3269780"/>
                  </a:lnTo>
                  <a:lnTo>
                    <a:pt x="144780" y="3269780"/>
                  </a:lnTo>
                  <a:lnTo>
                    <a:pt x="144780" y="3125000"/>
                  </a:lnTo>
                  <a:close/>
                  <a:moveTo>
                    <a:pt x="32133459" y="0"/>
                  </a:moveTo>
                  <a:lnTo>
                    <a:pt x="32278241" y="0"/>
                  </a:lnTo>
                  <a:lnTo>
                    <a:pt x="32278241" y="144780"/>
                  </a:lnTo>
                  <a:lnTo>
                    <a:pt x="32133459" y="144780"/>
                  </a:lnTo>
                  <a:lnTo>
                    <a:pt x="3213345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133459" y="0"/>
                  </a:lnTo>
                  <a:lnTo>
                    <a:pt x="3213345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1208681" y="1135715"/>
            <a:ext cx="15870638" cy="1342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68"/>
              </a:lnSpc>
            </a:pPr>
            <a:r>
              <a:rPr lang="en-US" sz="7906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HOMEWORK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959670" y="2898505"/>
            <a:ext cx="12954018" cy="7615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22"/>
              </a:lnSpc>
              <a:spcBef>
                <a:spcPct val="0"/>
              </a:spcBef>
            </a:pPr>
            <a:r>
              <a:rPr lang="en-US" sz="5373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Fill</a:t>
            </a:r>
            <a:r>
              <a:rPr lang="en-US" sz="5373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in the blanks</a:t>
            </a:r>
          </a:p>
          <a:p>
            <a:pPr algn="ctr" marL="1160054" indent="-580027" lvl="1">
              <a:lnSpc>
                <a:spcPts val="7522"/>
              </a:lnSpc>
              <a:spcBef>
                <a:spcPct val="0"/>
              </a:spcBef>
              <a:buAutoNum type="arabicPeriod" startAt="1"/>
            </a:pPr>
            <a:r>
              <a:rPr lang="en-US" sz="5373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 ___ a butterfly.</a:t>
            </a:r>
          </a:p>
          <a:p>
            <a:pPr algn="ctr" marL="1160054" indent="-580027" lvl="1">
              <a:lnSpc>
                <a:spcPts val="7522"/>
              </a:lnSpc>
              <a:spcBef>
                <a:spcPct val="0"/>
              </a:spcBef>
              <a:buAutoNum type="arabicPeriod" startAt="1"/>
            </a:pPr>
            <a:r>
              <a:rPr lang="en-US" sz="5373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 ___ a rose.</a:t>
            </a:r>
          </a:p>
          <a:p>
            <a:pPr algn="ctr" marL="1160054" indent="-580027" lvl="1">
              <a:lnSpc>
                <a:spcPts val="7522"/>
              </a:lnSpc>
              <a:spcBef>
                <a:spcPct val="0"/>
              </a:spcBef>
              <a:buAutoNum type="arabicPeriod" startAt="1"/>
            </a:pPr>
            <a:r>
              <a:rPr lang="en-US" sz="5373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 ___ a strawberry.</a:t>
            </a:r>
          </a:p>
          <a:p>
            <a:pPr algn="ctr" marL="1160054" indent="-580027" lvl="1">
              <a:lnSpc>
                <a:spcPts val="7522"/>
              </a:lnSpc>
              <a:spcBef>
                <a:spcPct val="0"/>
              </a:spcBef>
              <a:buAutoNum type="arabicPeriod" startAt="1"/>
            </a:pPr>
            <a:r>
              <a:rPr lang="en-US" sz="5373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You___the blanket.</a:t>
            </a:r>
          </a:p>
          <a:p>
            <a:pPr algn="ctr" marL="1160054" indent="-580027" lvl="1">
              <a:lnSpc>
                <a:spcPts val="7522"/>
              </a:lnSpc>
              <a:spcBef>
                <a:spcPct val="0"/>
              </a:spcBef>
              <a:buAutoNum type="arabicPeriod" startAt="1"/>
            </a:pPr>
            <a:r>
              <a:rPr lang="en-US" sz="5373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You___ the song of the choir.</a:t>
            </a:r>
          </a:p>
          <a:p>
            <a:pPr algn="ctr">
              <a:lnSpc>
                <a:spcPts val="7522"/>
              </a:lnSpc>
              <a:spcBef>
                <a:spcPct val="0"/>
              </a:spcBef>
            </a:pPr>
          </a:p>
          <a:p>
            <a:pPr algn="ctr">
              <a:lnSpc>
                <a:spcPts val="7522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1B1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18103" y="508171"/>
            <a:ext cx="17251794" cy="9270658"/>
            <a:chOff x="0" y="0"/>
            <a:chExt cx="34309115" cy="184368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34164336" cy="18292033"/>
            </a:xfrm>
            <a:custGeom>
              <a:avLst/>
              <a:gdLst/>
              <a:ahLst/>
              <a:cxnLst/>
              <a:rect r="r" b="b" t="t" l="l"/>
              <a:pathLst>
                <a:path h="18292033" w="34164336">
                  <a:moveTo>
                    <a:pt x="0" y="0"/>
                  </a:moveTo>
                  <a:lnTo>
                    <a:pt x="34164336" y="0"/>
                  </a:lnTo>
                  <a:lnTo>
                    <a:pt x="34164336" y="18292033"/>
                  </a:lnTo>
                  <a:lnTo>
                    <a:pt x="0" y="18292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309115" cy="18436813"/>
            </a:xfrm>
            <a:custGeom>
              <a:avLst/>
              <a:gdLst/>
              <a:ahLst/>
              <a:cxnLst/>
              <a:rect r="r" b="b" t="t" l="l"/>
              <a:pathLst>
                <a:path h="18436813" w="34309115">
                  <a:moveTo>
                    <a:pt x="34164336" y="18292032"/>
                  </a:moveTo>
                  <a:lnTo>
                    <a:pt x="34309115" y="18292032"/>
                  </a:lnTo>
                  <a:lnTo>
                    <a:pt x="34309115" y="18436813"/>
                  </a:lnTo>
                  <a:lnTo>
                    <a:pt x="34164336" y="18436813"/>
                  </a:lnTo>
                  <a:lnTo>
                    <a:pt x="34164336" y="1829203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292032"/>
                  </a:lnTo>
                  <a:lnTo>
                    <a:pt x="0" y="18292032"/>
                  </a:lnTo>
                  <a:lnTo>
                    <a:pt x="0" y="144780"/>
                  </a:lnTo>
                  <a:close/>
                  <a:moveTo>
                    <a:pt x="0" y="18292032"/>
                  </a:moveTo>
                  <a:lnTo>
                    <a:pt x="144780" y="18292032"/>
                  </a:lnTo>
                  <a:lnTo>
                    <a:pt x="144780" y="18436813"/>
                  </a:lnTo>
                  <a:lnTo>
                    <a:pt x="0" y="18436813"/>
                  </a:lnTo>
                  <a:lnTo>
                    <a:pt x="0" y="18292032"/>
                  </a:lnTo>
                  <a:close/>
                  <a:moveTo>
                    <a:pt x="34164336" y="144780"/>
                  </a:moveTo>
                  <a:lnTo>
                    <a:pt x="34309115" y="144780"/>
                  </a:lnTo>
                  <a:lnTo>
                    <a:pt x="34309115" y="18292032"/>
                  </a:lnTo>
                  <a:lnTo>
                    <a:pt x="34164336" y="18292032"/>
                  </a:lnTo>
                  <a:lnTo>
                    <a:pt x="34164336" y="144780"/>
                  </a:lnTo>
                  <a:close/>
                  <a:moveTo>
                    <a:pt x="144780" y="18292032"/>
                  </a:moveTo>
                  <a:lnTo>
                    <a:pt x="34164336" y="18292032"/>
                  </a:lnTo>
                  <a:lnTo>
                    <a:pt x="34164336" y="18436813"/>
                  </a:lnTo>
                  <a:lnTo>
                    <a:pt x="144780" y="18436813"/>
                  </a:lnTo>
                  <a:lnTo>
                    <a:pt x="144780" y="18292032"/>
                  </a:lnTo>
                  <a:close/>
                  <a:moveTo>
                    <a:pt x="34164336" y="0"/>
                  </a:moveTo>
                  <a:lnTo>
                    <a:pt x="34309115" y="0"/>
                  </a:lnTo>
                  <a:lnTo>
                    <a:pt x="34309115" y="144780"/>
                  </a:lnTo>
                  <a:lnTo>
                    <a:pt x="34164336" y="144780"/>
                  </a:lnTo>
                  <a:lnTo>
                    <a:pt x="3416433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4164336" y="0"/>
                  </a:lnTo>
                  <a:lnTo>
                    <a:pt x="3416433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1028700"/>
            <a:ext cx="5641346" cy="8229600"/>
            <a:chOff x="0" y="0"/>
            <a:chExt cx="11219098" cy="1636643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72390" y="72390"/>
              <a:ext cx="11074319" cy="16221651"/>
            </a:xfrm>
            <a:custGeom>
              <a:avLst/>
              <a:gdLst/>
              <a:ahLst/>
              <a:cxnLst/>
              <a:rect r="r" b="b" t="t" l="l"/>
              <a:pathLst>
                <a:path h="16221651" w="11074319">
                  <a:moveTo>
                    <a:pt x="0" y="0"/>
                  </a:moveTo>
                  <a:lnTo>
                    <a:pt x="11074319" y="0"/>
                  </a:lnTo>
                  <a:lnTo>
                    <a:pt x="11074319" y="16221651"/>
                  </a:lnTo>
                  <a:lnTo>
                    <a:pt x="0" y="162216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33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219098" cy="16366430"/>
            </a:xfrm>
            <a:custGeom>
              <a:avLst/>
              <a:gdLst/>
              <a:ahLst/>
              <a:cxnLst/>
              <a:rect r="r" b="b" t="t" l="l"/>
              <a:pathLst>
                <a:path h="16366430" w="11219098">
                  <a:moveTo>
                    <a:pt x="11074319" y="16221652"/>
                  </a:moveTo>
                  <a:lnTo>
                    <a:pt x="11219098" y="16221652"/>
                  </a:lnTo>
                  <a:lnTo>
                    <a:pt x="11219098" y="16366430"/>
                  </a:lnTo>
                  <a:lnTo>
                    <a:pt x="11074319" y="16366430"/>
                  </a:lnTo>
                  <a:lnTo>
                    <a:pt x="11074319" y="162216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6221652"/>
                  </a:lnTo>
                  <a:lnTo>
                    <a:pt x="0" y="16221652"/>
                  </a:lnTo>
                  <a:lnTo>
                    <a:pt x="0" y="144780"/>
                  </a:lnTo>
                  <a:close/>
                  <a:moveTo>
                    <a:pt x="0" y="16221652"/>
                  </a:moveTo>
                  <a:lnTo>
                    <a:pt x="144780" y="16221652"/>
                  </a:lnTo>
                  <a:lnTo>
                    <a:pt x="144780" y="16366430"/>
                  </a:lnTo>
                  <a:lnTo>
                    <a:pt x="0" y="16366430"/>
                  </a:lnTo>
                  <a:lnTo>
                    <a:pt x="0" y="16221652"/>
                  </a:lnTo>
                  <a:close/>
                  <a:moveTo>
                    <a:pt x="11074319" y="144780"/>
                  </a:moveTo>
                  <a:lnTo>
                    <a:pt x="11219098" y="144780"/>
                  </a:lnTo>
                  <a:lnTo>
                    <a:pt x="11219098" y="16221652"/>
                  </a:lnTo>
                  <a:lnTo>
                    <a:pt x="11074319" y="16221652"/>
                  </a:lnTo>
                  <a:lnTo>
                    <a:pt x="11074319" y="144780"/>
                  </a:lnTo>
                  <a:close/>
                  <a:moveTo>
                    <a:pt x="144780" y="16221652"/>
                  </a:moveTo>
                  <a:lnTo>
                    <a:pt x="11074319" y="16221652"/>
                  </a:lnTo>
                  <a:lnTo>
                    <a:pt x="11074319" y="16366430"/>
                  </a:lnTo>
                  <a:lnTo>
                    <a:pt x="144780" y="16366430"/>
                  </a:lnTo>
                  <a:lnTo>
                    <a:pt x="144780" y="16221652"/>
                  </a:lnTo>
                  <a:close/>
                  <a:moveTo>
                    <a:pt x="11074319" y="0"/>
                  </a:moveTo>
                  <a:lnTo>
                    <a:pt x="11219098" y="0"/>
                  </a:lnTo>
                  <a:lnTo>
                    <a:pt x="11219098" y="144780"/>
                  </a:lnTo>
                  <a:lnTo>
                    <a:pt x="11074319" y="144780"/>
                  </a:lnTo>
                  <a:lnTo>
                    <a:pt x="1107431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074319" y="0"/>
                  </a:lnTo>
                  <a:lnTo>
                    <a:pt x="1107431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657634" y="1280486"/>
            <a:ext cx="4383478" cy="7915986"/>
          </a:xfrm>
          <a:custGeom>
            <a:avLst/>
            <a:gdLst/>
            <a:ahLst/>
            <a:cxnLst/>
            <a:rect r="r" b="b" t="t" l="l"/>
            <a:pathLst>
              <a:path h="7915986" w="4383478">
                <a:moveTo>
                  <a:pt x="0" y="0"/>
                </a:moveTo>
                <a:lnTo>
                  <a:pt x="4383478" y="0"/>
                </a:lnTo>
                <a:lnTo>
                  <a:pt x="4383478" y="7915987"/>
                </a:lnTo>
                <a:lnTo>
                  <a:pt x="0" y="79159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949845" y="2091480"/>
            <a:ext cx="3658195" cy="1135516"/>
            <a:chOff x="0" y="0"/>
            <a:chExt cx="1583073" cy="49139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583073" cy="491391"/>
            </a:xfrm>
            <a:custGeom>
              <a:avLst/>
              <a:gdLst/>
              <a:ahLst/>
              <a:cxnLst/>
              <a:rect r="r" b="b" t="t" l="l"/>
              <a:pathLst>
                <a:path h="491391" w="1583073">
                  <a:moveTo>
                    <a:pt x="0" y="0"/>
                  </a:moveTo>
                  <a:lnTo>
                    <a:pt x="1583073" y="0"/>
                  </a:lnTo>
                  <a:lnTo>
                    <a:pt x="1583073" y="491391"/>
                  </a:lnTo>
                  <a:lnTo>
                    <a:pt x="0" y="49139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1583073" cy="539016"/>
            </a:xfrm>
            <a:prstGeom prst="rect">
              <a:avLst/>
            </a:prstGeom>
          </p:spPr>
          <p:txBody>
            <a:bodyPr anchor="ctr" rtlCol="false" tIns="21035" lIns="21035" bIns="21035" rIns="21035"/>
            <a:lstStyle/>
            <a:p>
              <a:pPr algn="ctr">
                <a:lnSpc>
                  <a:spcPts val="2101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975107" y="1838669"/>
            <a:ext cx="3518033" cy="16720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72"/>
              </a:lnSpc>
            </a:pPr>
            <a:r>
              <a:rPr lang="en-US" sz="6472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FIVE</a:t>
            </a:r>
          </a:p>
          <a:p>
            <a:pPr algn="ctr">
              <a:lnSpc>
                <a:spcPts val="6472"/>
              </a:lnSpc>
            </a:pPr>
            <a:r>
              <a:rPr lang="en-US" sz="6472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SENSES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486660" y="1143000"/>
            <a:ext cx="9772640" cy="869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72"/>
              </a:lnSpc>
            </a:pPr>
            <a:r>
              <a:rPr lang="en-US" sz="6472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Our five senses are: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7486660" y="2659237"/>
            <a:ext cx="767332" cy="767332"/>
          </a:xfrm>
          <a:custGeom>
            <a:avLst/>
            <a:gdLst/>
            <a:ahLst/>
            <a:cxnLst/>
            <a:rect r="r" b="b" t="t" l="l"/>
            <a:pathLst>
              <a:path h="767332" w="767332">
                <a:moveTo>
                  <a:pt x="0" y="0"/>
                </a:moveTo>
                <a:lnTo>
                  <a:pt x="767332" y="0"/>
                </a:lnTo>
                <a:lnTo>
                  <a:pt x="767332" y="767333"/>
                </a:lnTo>
                <a:lnTo>
                  <a:pt x="0" y="7673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486660" y="3997004"/>
            <a:ext cx="767332" cy="767332"/>
          </a:xfrm>
          <a:custGeom>
            <a:avLst/>
            <a:gdLst/>
            <a:ahLst/>
            <a:cxnLst/>
            <a:rect r="r" b="b" t="t" l="l"/>
            <a:pathLst>
              <a:path h="767332" w="767332">
                <a:moveTo>
                  <a:pt x="0" y="0"/>
                </a:moveTo>
                <a:lnTo>
                  <a:pt x="767332" y="0"/>
                </a:lnTo>
                <a:lnTo>
                  <a:pt x="767332" y="767332"/>
                </a:lnTo>
                <a:lnTo>
                  <a:pt x="0" y="7673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7486660" y="5334770"/>
            <a:ext cx="767332" cy="767332"/>
          </a:xfrm>
          <a:custGeom>
            <a:avLst/>
            <a:gdLst/>
            <a:ahLst/>
            <a:cxnLst/>
            <a:rect r="r" b="b" t="t" l="l"/>
            <a:pathLst>
              <a:path h="767332" w="767332">
                <a:moveTo>
                  <a:pt x="0" y="0"/>
                </a:moveTo>
                <a:lnTo>
                  <a:pt x="767332" y="0"/>
                </a:lnTo>
                <a:lnTo>
                  <a:pt x="767332" y="767332"/>
                </a:lnTo>
                <a:lnTo>
                  <a:pt x="0" y="7673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7486660" y="6672536"/>
            <a:ext cx="767332" cy="767332"/>
          </a:xfrm>
          <a:custGeom>
            <a:avLst/>
            <a:gdLst/>
            <a:ahLst/>
            <a:cxnLst/>
            <a:rect r="r" b="b" t="t" l="l"/>
            <a:pathLst>
              <a:path h="767332" w="767332">
                <a:moveTo>
                  <a:pt x="0" y="0"/>
                </a:moveTo>
                <a:lnTo>
                  <a:pt x="767332" y="0"/>
                </a:lnTo>
                <a:lnTo>
                  <a:pt x="767332" y="767333"/>
                </a:lnTo>
                <a:lnTo>
                  <a:pt x="0" y="7673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7486660" y="8010303"/>
            <a:ext cx="767332" cy="767332"/>
          </a:xfrm>
          <a:custGeom>
            <a:avLst/>
            <a:gdLst/>
            <a:ahLst/>
            <a:cxnLst/>
            <a:rect r="r" b="b" t="t" l="l"/>
            <a:pathLst>
              <a:path h="767332" w="767332">
                <a:moveTo>
                  <a:pt x="0" y="0"/>
                </a:moveTo>
                <a:lnTo>
                  <a:pt x="767332" y="0"/>
                </a:lnTo>
                <a:lnTo>
                  <a:pt x="767332" y="767332"/>
                </a:lnTo>
                <a:lnTo>
                  <a:pt x="0" y="7673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8720013" y="2665422"/>
            <a:ext cx="8539287" cy="869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72"/>
              </a:lnSpc>
            </a:pPr>
            <a:r>
              <a:rPr lang="en-US" sz="6472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sight 👀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720013" y="4003188"/>
            <a:ext cx="8539287" cy="869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72"/>
              </a:lnSpc>
            </a:pPr>
            <a:r>
              <a:rPr lang="en-US" sz="6472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hear 👂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720013" y="5340954"/>
            <a:ext cx="8539287" cy="869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72"/>
              </a:lnSpc>
            </a:pPr>
            <a:r>
              <a:rPr lang="en-US" sz="6472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smell 👃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720013" y="6678721"/>
            <a:ext cx="8539287" cy="869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72"/>
              </a:lnSpc>
            </a:pPr>
            <a:r>
              <a:rPr lang="en-US" sz="6472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taste 👅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720013" y="8016487"/>
            <a:ext cx="8539287" cy="869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72"/>
              </a:lnSpc>
            </a:pPr>
            <a:r>
              <a:rPr lang="en-US" sz="6472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touch ✋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18103" y="508171"/>
            <a:ext cx="17251794" cy="9270658"/>
            <a:chOff x="0" y="0"/>
            <a:chExt cx="34309115" cy="184368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34164336" cy="18292033"/>
            </a:xfrm>
            <a:custGeom>
              <a:avLst/>
              <a:gdLst/>
              <a:ahLst/>
              <a:cxnLst/>
              <a:rect r="r" b="b" t="t" l="l"/>
              <a:pathLst>
                <a:path h="18292033" w="34164336">
                  <a:moveTo>
                    <a:pt x="0" y="0"/>
                  </a:moveTo>
                  <a:lnTo>
                    <a:pt x="34164336" y="0"/>
                  </a:lnTo>
                  <a:lnTo>
                    <a:pt x="34164336" y="18292033"/>
                  </a:lnTo>
                  <a:lnTo>
                    <a:pt x="0" y="18292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309115" cy="18436813"/>
            </a:xfrm>
            <a:custGeom>
              <a:avLst/>
              <a:gdLst/>
              <a:ahLst/>
              <a:cxnLst/>
              <a:rect r="r" b="b" t="t" l="l"/>
              <a:pathLst>
                <a:path h="18436813" w="34309115">
                  <a:moveTo>
                    <a:pt x="34164336" y="18292032"/>
                  </a:moveTo>
                  <a:lnTo>
                    <a:pt x="34309115" y="18292032"/>
                  </a:lnTo>
                  <a:lnTo>
                    <a:pt x="34309115" y="18436813"/>
                  </a:lnTo>
                  <a:lnTo>
                    <a:pt x="34164336" y="18436813"/>
                  </a:lnTo>
                  <a:lnTo>
                    <a:pt x="34164336" y="1829203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292032"/>
                  </a:lnTo>
                  <a:lnTo>
                    <a:pt x="0" y="18292032"/>
                  </a:lnTo>
                  <a:lnTo>
                    <a:pt x="0" y="144780"/>
                  </a:lnTo>
                  <a:close/>
                  <a:moveTo>
                    <a:pt x="0" y="18292032"/>
                  </a:moveTo>
                  <a:lnTo>
                    <a:pt x="144780" y="18292032"/>
                  </a:lnTo>
                  <a:lnTo>
                    <a:pt x="144780" y="18436813"/>
                  </a:lnTo>
                  <a:lnTo>
                    <a:pt x="0" y="18436813"/>
                  </a:lnTo>
                  <a:lnTo>
                    <a:pt x="0" y="18292032"/>
                  </a:lnTo>
                  <a:close/>
                  <a:moveTo>
                    <a:pt x="34164336" y="144780"/>
                  </a:moveTo>
                  <a:lnTo>
                    <a:pt x="34309115" y="144780"/>
                  </a:lnTo>
                  <a:lnTo>
                    <a:pt x="34309115" y="18292032"/>
                  </a:lnTo>
                  <a:lnTo>
                    <a:pt x="34164336" y="18292032"/>
                  </a:lnTo>
                  <a:lnTo>
                    <a:pt x="34164336" y="144780"/>
                  </a:lnTo>
                  <a:close/>
                  <a:moveTo>
                    <a:pt x="144780" y="18292032"/>
                  </a:moveTo>
                  <a:lnTo>
                    <a:pt x="34164336" y="18292032"/>
                  </a:lnTo>
                  <a:lnTo>
                    <a:pt x="34164336" y="18436813"/>
                  </a:lnTo>
                  <a:lnTo>
                    <a:pt x="144780" y="18436813"/>
                  </a:lnTo>
                  <a:lnTo>
                    <a:pt x="144780" y="18292032"/>
                  </a:lnTo>
                  <a:close/>
                  <a:moveTo>
                    <a:pt x="34164336" y="0"/>
                  </a:moveTo>
                  <a:lnTo>
                    <a:pt x="34309115" y="0"/>
                  </a:lnTo>
                  <a:lnTo>
                    <a:pt x="34309115" y="144780"/>
                  </a:lnTo>
                  <a:lnTo>
                    <a:pt x="34164336" y="144780"/>
                  </a:lnTo>
                  <a:lnTo>
                    <a:pt x="3416433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4164336" y="0"/>
                  </a:lnTo>
                  <a:lnTo>
                    <a:pt x="3416433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1556619" y="939224"/>
            <a:ext cx="5702681" cy="8319076"/>
            <a:chOff x="0" y="0"/>
            <a:chExt cx="11219098" cy="1636643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72390" y="72390"/>
              <a:ext cx="11074319" cy="16221651"/>
            </a:xfrm>
            <a:custGeom>
              <a:avLst/>
              <a:gdLst/>
              <a:ahLst/>
              <a:cxnLst/>
              <a:rect r="r" b="b" t="t" l="l"/>
              <a:pathLst>
                <a:path h="16221651" w="11074319">
                  <a:moveTo>
                    <a:pt x="0" y="0"/>
                  </a:moveTo>
                  <a:lnTo>
                    <a:pt x="11074319" y="0"/>
                  </a:lnTo>
                  <a:lnTo>
                    <a:pt x="11074319" y="16221651"/>
                  </a:lnTo>
                  <a:lnTo>
                    <a:pt x="0" y="162216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219098" cy="16366430"/>
            </a:xfrm>
            <a:custGeom>
              <a:avLst/>
              <a:gdLst/>
              <a:ahLst/>
              <a:cxnLst/>
              <a:rect r="r" b="b" t="t" l="l"/>
              <a:pathLst>
                <a:path h="16366430" w="11219098">
                  <a:moveTo>
                    <a:pt x="11074319" y="16221652"/>
                  </a:moveTo>
                  <a:lnTo>
                    <a:pt x="11219098" y="16221652"/>
                  </a:lnTo>
                  <a:lnTo>
                    <a:pt x="11219098" y="16366430"/>
                  </a:lnTo>
                  <a:lnTo>
                    <a:pt x="11074319" y="16366430"/>
                  </a:lnTo>
                  <a:lnTo>
                    <a:pt x="11074319" y="162216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6221652"/>
                  </a:lnTo>
                  <a:lnTo>
                    <a:pt x="0" y="16221652"/>
                  </a:lnTo>
                  <a:lnTo>
                    <a:pt x="0" y="144780"/>
                  </a:lnTo>
                  <a:close/>
                  <a:moveTo>
                    <a:pt x="0" y="16221652"/>
                  </a:moveTo>
                  <a:lnTo>
                    <a:pt x="144780" y="16221652"/>
                  </a:lnTo>
                  <a:lnTo>
                    <a:pt x="144780" y="16366430"/>
                  </a:lnTo>
                  <a:lnTo>
                    <a:pt x="0" y="16366430"/>
                  </a:lnTo>
                  <a:lnTo>
                    <a:pt x="0" y="16221652"/>
                  </a:lnTo>
                  <a:close/>
                  <a:moveTo>
                    <a:pt x="11074319" y="144780"/>
                  </a:moveTo>
                  <a:lnTo>
                    <a:pt x="11219098" y="144780"/>
                  </a:lnTo>
                  <a:lnTo>
                    <a:pt x="11219098" y="16221652"/>
                  </a:lnTo>
                  <a:lnTo>
                    <a:pt x="11074319" y="16221652"/>
                  </a:lnTo>
                  <a:lnTo>
                    <a:pt x="11074319" y="144780"/>
                  </a:lnTo>
                  <a:close/>
                  <a:moveTo>
                    <a:pt x="144780" y="16221652"/>
                  </a:moveTo>
                  <a:lnTo>
                    <a:pt x="11074319" y="16221652"/>
                  </a:lnTo>
                  <a:lnTo>
                    <a:pt x="11074319" y="16366430"/>
                  </a:lnTo>
                  <a:lnTo>
                    <a:pt x="144780" y="16366430"/>
                  </a:lnTo>
                  <a:lnTo>
                    <a:pt x="144780" y="16221652"/>
                  </a:lnTo>
                  <a:close/>
                  <a:moveTo>
                    <a:pt x="11074319" y="0"/>
                  </a:moveTo>
                  <a:lnTo>
                    <a:pt x="11219098" y="0"/>
                  </a:lnTo>
                  <a:lnTo>
                    <a:pt x="11219098" y="144780"/>
                  </a:lnTo>
                  <a:lnTo>
                    <a:pt x="11074319" y="144780"/>
                  </a:lnTo>
                  <a:lnTo>
                    <a:pt x="1107431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074319" y="0"/>
                  </a:lnTo>
                  <a:lnTo>
                    <a:pt x="1107431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1987339" y="1204165"/>
            <a:ext cx="4841242" cy="8002053"/>
          </a:xfrm>
          <a:custGeom>
            <a:avLst/>
            <a:gdLst/>
            <a:ahLst/>
            <a:cxnLst/>
            <a:rect r="r" b="b" t="t" l="l"/>
            <a:pathLst>
              <a:path h="8002053" w="4841242">
                <a:moveTo>
                  <a:pt x="0" y="0"/>
                </a:moveTo>
                <a:lnTo>
                  <a:pt x="4841242" y="0"/>
                </a:lnTo>
                <a:lnTo>
                  <a:pt x="4841242" y="8002052"/>
                </a:lnTo>
                <a:lnTo>
                  <a:pt x="0" y="8002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2656061" y="1961780"/>
            <a:ext cx="3270793" cy="1175356"/>
            <a:chOff x="0" y="0"/>
            <a:chExt cx="1400202" cy="5031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400203" cy="503161"/>
            </a:xfrm>
            <a:custGeom>
              <a:avLst/>
              <a:gdLst/>
              <a:ahLst/>
              <a:cxnLst/>
              <a:rect r="r" b="b" t="t" l="l"/>
              <a:pathLst>
                <a:path h="503161" w="1400203">
                  <a:moveTo>
                    <a:pt x="0" y="0"/>
                  </a:moveTo>
                  <a:lnTo>
                    <a:pt x="1400203" y="0"/>
                  </a:lnTo>
                  <a:lnTo>
                    <a:pt x="1400203" y="503161"/>
                  </a:lnTo>
                  <a:lnTo>
                    <a:pt x="0" y="50316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152400"/>
              <a:ext cx="1400202" cy="655561"/>
            </a:xfrm>
            <a:prstGeom prst="rect">
              <a:avLst/>
            </a:prstGeom>
          </p:spPr>
          <p:txBody>
            <a:bodyPr anchor="ctr" rtlCol="false" tIns="21264" lIns="21264" bIns="21264" rIns="21264"/>
            <a:lstStyle/>
            <a:p>
              <a:pPr algn="ctr">
                <a:lnSpc>
                  <a:spcPts val="10221"/>
                </a:lnSpc>
                <a:spcBef>
                  <a:spcPct val="0"/>
                </a:spcBef>
              </a:pPr>
              <a:r>
                <a:rPr lang="en-US" sz="7300">
                  <a:solidFill>
                    <a:srgbClr val="000000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SIGHT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028700" y="3659388"/>
            <a:ext cx="767332" cy="767332"/>
          </a:xfrm>
          <a:custGeom>
            <a:avLst/>
            <a:gdLst/>
            <a:ahLst/>
            <a:cxnLst/>
            <a:rect r="r" b="b" t="t" l="l"/>
            <a:pathLst>
              <a:path h="767332" w="767332">
                <a:moveTo>
                  <a:pt x="0" y="0"/>
                </a:moveTo>
                <a:lnTo>
                  <a:pt x="767332" y="0"/>
                </a:lnTo>
                <a:lnTo>
                  <a:pt x="767332" y="767332"/>
                </a:lnTo>
                <a:lnTo>
                  <a:pt x="0" y="7673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28700" y="4867283"/>
            <a:ext cx="767332" cy="767332"/>
          </a:xfrm>
          <a:custGeom>
            <a:avLst/>
            <a:gdLst/>
            <a:ahLst/>
            <a:cxnLst/>
            <a:rect r="r" b="b" t="t" l="l"/>
            <a:pathLst>
              <a:path h="767332" w="767332">
                <a:moveTo>
                  <a:pt x="0" y="0"/>
                </a:moveTo>
                <a:lnTo>
                  <a:pt x="767332" y="0"/>
                </a:lnTo>
                <a:lnTo>
                  <a:pt x="767332" y="767332"/>
                </a:lnTo>
                <a:lnTo>
                  <a:pt x="0" y="7673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28700" y="6075178"/>
            <a:ext cx="767332" cy="767332"/>
          </a:xfrm>
          <a:custGeom>
            <a:avLst/>
            <a:gdLst/>
            <a:ahLst/>
            <a:cxnLst/>
            <a:rect r="r" b="b" t="t" l="l"/>
            <a:pathLst>
              <a:path h="767332" w="767332">
                <a:moveTo>
                  <a:pt x="0" y="0"/>
                </a:moveTo>
                <a:lnTo>
                  <a:pt x="767332" y="0"/>
                </a:lnTo>
                <a:lnTo>
                  <a:pt x="767332" y="767332"/>
                </a:lnTo>
                <a:lnTo>
                  <a:pt x="0" y="7673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28700" y="7283073"/>
            <a:ext cx="767332" cy="767332"/>
          </a:xfrm>
          <a:custGeom>
            <a:avLst/>
            <a:gdLst/>
            <a:ahLst/>
            <a:cxnLst/>
            <a:rect r="r" b="b" t="t" l="l"/>
            <a:pathLst>
              <a:path h="767332" w="767332">
                <a:moveTo>
                  <a:pt x="0" y="0"/>
                </a:moveTo>
                <a:lnTo>
                  <a:pt x="767332" y="0"/>
                </a:lnTo>
                <a:lnTo>
                  <a:pt x="767332" y="767332"/>
                </a:lnTo>
                <a:lnTo>
                  <a:pt x="0" y="7673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028700" y="8490968"/>
            <a:ext cx="767332" cy="767332"/>
          </a:xfrm>
          <a:custGeom>
            <a:avLst/>
            <a:gdLst/>
            <a:ahLst/>
            <a:cxnLst/>
            <a:rect r="r" b="b" t="t" l="l"/>
            <a:pathLst>
              <a:path h="767332" w="767332">
                <a:moveTo>
                  <a:pt x="0" y="0"/>
                </a:moveTo>
                <a:lnTo>
                  <a:pt x="767332" y="0"/>
                </a:lnTo>
                <a:lnTo>
                  <a:pt x="767332" y="767332"/>
                </a:lnTo>
                <a:lnTo>
                  <a:pt x="0" y="7673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7" id="17"/>
          <p:cNvSpPr/>
          <p:nvPr/>
        </p:nvSpPr>
        <p:spPr>
          <a:xfrm>
            <a:off x="2668900" y="4407670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>
            <a:off x="2668900" y="5607307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>
            <a:off x="2668900" y="6806944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>
            <a:off x="2668900" y="8006581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1" id="21"/>
          <p:cNvSpPr/>
          <p:nvPr/>
        </p:nvSpPr>
        <p:spPr>
          <a:xfrm>
            <a:off x="2668900" y="9206217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2" id="22"/>
          <p:cNvSpPr txBox="true"/>
          <p:nvPr/>
        </p:nvSpPr>
        <p:spPr>
          <a:xfrm rot="0">
            <a:off x="1028700" y="1143000"/>
            <a:ext cx="9772640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We see with our eyes.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28700" y="2228330"/>
            <a:ext cx="9772640" cy="869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72"/>
              </a:lnSpc>
            </a:pPr>
            <a:r>
              <a:rPr lang="en-US" sz="6472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List 5 things you can see: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18103" y="508171"/>
            <a:ext cx="17251794" cy="9270658"/>
            <a:chOff x="0" y="0"/>
            <a:chExt cx="34309115" cy="184368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34164336" cy="18292033"/>
            </a:xfrm>
            <a:custGeom>
              <a:avLst/>
              <a:gdLst/>
              <a:ahLst/>
              <a:cxnLst/>
              <a:rect r="r" b="b" t="t" l="l"/>
              <a:pathLst>
                <a:path h="18292033" w="34164336">
                  <a:moveTo>
                    <a:pt x="0" y="0"/>
                  </a:moveTo>
                  <a:lnTo>
                    <a:pt x="34164336" y="0"/>
                  </a:lnTo>
                  <a:lnTo>
                    <a:pt x="34164336" y="18292033"/>
                  </a:lnTo>
                  <a:lnTo>
                    <a:pt x="0" y="18292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309115" cy="18436813"/>
            </a:xfrm>
            <a:custGeom>
              <a:avLst/>
              <a:gdLst/>
              <a:ahLst/>
              <a:cxnLst/>
              <a:rect r="r" b="b" t="t" l="l"/>
              <a:pathLst>
                <a:path h="18436813" w="34309115">
                  <a:moveTo>
                    <a:pt x="34164336" y="18292032"/>
                  </a:moveTo>
                  <a:lnTo>
                    <a:pt x="34309115" y="18292032"/>
                  </a:lnTo>
                  <a:lnTo>
                    <a:pt x="34309115" y="18436813"/>
                  </a:lnTo>
                  <a:lnTo>
                    <a:pt x="34164336" y="18436813"/>
                  </a:lnTo>
                  <a:lnTo>
                    <a:pt x="34164336" y="1829203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292032"/>
                  </a:lnTo>
                  <a:lnTo>
                    <a:pt x="0" y="18292032"/>
                  </a:lnTo>
                  <a:lnTo>
                    <a:pt x="0" y="144780"/>
                  </a:lnTo>
                  <a:close/>
                  <a:moveTo>
                    <a:pt x="0" y="18292032"/>
                  </a:moveTo>
                  <a:lnTo>
                    <a:pt x="144780" y="18292032"/>
                  </a:lnTo>
                  <a:lnTo>
                    <a:pt x="144780" y="18436813"/>
                  </a:lnTo>
                  <a:lnTo>
                    <a:pt x="0" y="18436813"/>
                  </a:lnTo>
                  <a:lnTo>
                    <a:pt x="0" y="18292032"/>
                  </a:lnTo>
                  <a:close/>
                  <a:moveTo>
                    <a:pt x="34164336" y="144780"/>
                  </a:moveTo>
                  <a:lnTo>
                    <a:pt x="34309115" y="144780"/>
                  </a:lnTo>
                  <a:lnTo>
                    <a:pt x="34309115" y="18292032"/>
                  </a:lnTo>
                  <a:lnTo>
                    <a:pt x="34164336" y="18292032"/>
                  </a:lnTo>
                  <a:lnTo>
                    <a:pt x="34164336" y="144780"/>
                  </a:lnTo>
                  <a:close/>
                  <a:moveTo>
                    <a:pt x="144780" y="18292032"/>
                  </a:moveTo>
                  <a:lnTo>
                    <a:pt x="34164336" y="18292032"/>
                  </a:lnTo>
                  <a:lnTo>
                    <a:pt x="34164336" y="18436813"/>
                  </a:lnTo>
                  <a:lnTo>
                    <a:pt x="144780" y="18436813"/>
                  </a:lnTo>
                  <a:lnTo>
                    <a:pt x="144780" y="18292032"/>
                  </a:lnTo>
                  <a:close/>
                  <a:moveTo>
                    <a:pt x="34164336" y="0"/>
                  </a:moveTo>
                  <a:lnTo>
                    <a:pt x="34309115" y="0"/>
                  </a:lnTo>
                  <a:lnTo>
                    <a:pt x="34309115" y="144780"/>
                  </a:lnTo>
                  <a:lnTo>
                    <a:pt x="34164336" y="144780"/>
                  </a:lnTo>
                  <a:lnTo>
                    <a:pt x="3416433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4164336" y="0"/>
                  </a:lnTo>
                  <a:lnTo>
                    <a:pt x="3416433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5" id="5"/>
          <p:cNvSpPr/>
          <p:nvPr/>
        </p:nvSpPr>
        <p:spPr>
          <a:xfrm flipH="true" flipV="false" rot="0">
            <a:off x="1028700" y="1028700"/>
            <a:ext cx="5293828" cy="8750129"/>
          </a:xfrm>
          <a:custGeom>
            <a:avLst/>
            <a:gdLst/>
            <a:ahLst/>
            <a:cxnLst/>
            <a:rect r="r" b="b" t="t" l="l"/>
            <a:pathLst>
              <a:path h="8750129" w="5293828">
                <a:moveTo>
                  <a:pt x="5293828" y="0"/>
                </a:moveTo>
                <a:lnTo>
                  <a:pt x="0" y="0"/>
                </a:lnTo>
                <a:lnTo>
                  <a:pt x="0" y="8750129"/>
                </a:lnTo>
                <a:lnTo>
                  <a:pt x="5293828" y="8750129"/>
                </a:lnTo>
                <a:lnTo>
                  <a:pt x="5293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759938" y="1857141"/>
            <a:ext cx="3576565" cy="1255170"/>
            <a:chOff x="0" y="0"/>
            <a:chExt cx="1400202" cy="49139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00203" cy="491391"/>
            </a:xfrm>
            <a:custGeom>
              <a:avLst/>
              <a:gdLst/>
              <a:ahLst/>
              <a:cxnLst/>
              <a:rect r="r" b="b" t="t" l="l"/>
              <a:pathLst>
                <a:path h="491391" w="1400203">
                  <a:moveTo>
                    <a:pt x="0" y="0"/>
                  </a:moveTo>
                  <a:lnTo>
                    <a:pt x="1400203" y="0"/>
                  </a:lnTo>
                  <a:lnTo>
                    <a:pt x="1400203" y="491391"/>
                  </a:lnTo>
                  <a:lnTo>
                    <a:pt x="0" y="49139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400202" cy="539016"/>
            </a:xfrm>
            <a:prstGeom prst="rect">
              <a:avLst/>
            </a:prstGeom>
          </p:spPr>
          <p:txBody>
            <a:bodyPr anchor="ctr" rtlCol="false" tIns="21264" lIns="21264" bIns="21264" rIns="21264"/>
            <a:lstStyle/>
            <a:p>
              <a:pPr algn="ctr">
                <a:lnSpc>
                  <a:spcPts val="2101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9" id="9"/>
          <p:cNvSpPr/>
          <p:nvPr/>
        </p:nvSpPr>
        <p:spPr>
          <a:xfrm>
            <a:off x="10767060" y="4832983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10767060" y="7036117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10767060" y="9239250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7153705" y="2853616"/>
            <a:ext cx="3380140" cy="2001570"/>
          </a:xfrm>
          <a:custGeom>
            <a:avLst/>
            <a:gdLst/>
            <a:ahLst/>
            <a:cxnLst/>
            <a:rect r="r" b="b" t="t" l="l"/>
            <a:pathLst>
              <a:path h="2001570" w="3380140">
                <a:moveTo>
                  <a:pt x="0" y="0"/>
                </a:moveTo>
                <a:lnTo>
                  <a:pt x="3380140" y="0"/>
                </a:lnTo>
                <a:lnTo>
                  <a:pt x="3380140" y="2001570"/>
                </a:lnTo>
                <a:lnTo>
                  <a:pt x="0" y="20015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23037" r="0" b="-45837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7209473" y="4969486"/>
            <a:ext cx="3324371" cy="2338718"/>
          </a:xfrm>
          <a:custGeom>
            <a:avLst/>
            <a:gdLst/>
            <a:ahLst/>
            <a:cxnLst/>
            <a:rect r="r" b="b" t="t" l="l"/>
            <a:pathLst>
              <a:path h="2338718" w="3324371">
                <a:moveTo>
                  <a:pt x="0" y="0"/>
                </a:moveTo>
                <a:lnTo>
                  <a:pt x="3324372" y="0"/>
                </a:lnTo>
                <a:lnTo>
                  <a:pt x="3324372" y="2338718"/>
                </a:lnTo>
                <a:lnTo>
                  <a:pt x="0" y="23387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5139" r="0" b="-27005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209473" y="7402320"/>
            <a:ext cx="3324371" cy="2308932"/>
          </a:xfrm>
          <a:custGeom>
            <a:avLst/>
            <a:gdLst/>
            <a:ahLst/>
            <a:cxnLst/>
            <a:rect r="r" b="b" t="t" l="l"/>
            <a:pathLst>
              <a:path h="2308932" w="3324371">
                <a:moveTo>
                  <a:pt x="0" y="0"/>
                </a:moveTo>
                <a:lnTo>
                  <a:pt x="3324372" y="0"/>
                </a:lnTo>
                <a:lnTo>
                  <a:pt x="3324372" y="2308932"/>
                </a:lnTo>
                <a:lnTo>
                  <a:pt x="0" y="23089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35706" r="0" b="-8272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7741885" y="1143000"/>
            <a:ext cx="9517415" cy="1688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72"/>
              </a:lnSpc>
            </a:pPr>
            <a:r>
              <a:rPr lang="en-US" sz="6472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Write words to describe how these things look: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759938" y="2156975"/>
            <a:ext cx="3888744" cy="955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55"/>
              </a:lnSpc>
            </a:pPr>
            <a:r>
              <a:rPr lang="en-US" sz="7155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SIGHT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741885" y="3963720"/>
            <a:ext cx="2521246" cy="869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72"/>
              </a:lnSpc>
            </a:pPr>
            <a:r>
              <a:rPr lang="en-US" sz="6472">
                <a:solidFill>
                  <a:srgbClr val="00999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sunset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583151" y="6399707"/>
            <a:ext cx="2521246" cy="869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72"/>
              </a:lnSpc>
            </a:pPr>
            <a:r>
              <a:rPr lang="en-US" sz="6472">
                <a:solidFill>
                  <a:srgbClr val="00999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flower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885151" y="7780252"/>
            <a:ext cx="2234715" cy="776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37"/>
              </a:lnSpc>
            </a:pPr>
            <a:r>
              <a:rPr lang="en-US" sz="5737">
                <a:solidFill>
                  <a:srgbClr val="00999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road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1B1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18103" y="508171"/>
            <a:ext cx="17251794" cy="9270658"/>
            <a:chOff x="0" y="0"/>
            <a:chExt cx="34309115" cy="184368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34164336" cy="18292033"/>
            </a:xfrm>
            <a:custGeom>
              <a:avLst/>
              <a:gdLst/>
              <a:ahLst/>
              <a:cxnLst/>
              <a:rect r="r" b="b" t="t" l="l"/>
              <a:pathLst>
                <a:path h="18292033" w="34164336">
                  <a:moveTo>
                    <a:pt x="0" y="0"/>
                  </a:moveTo>
                  <a:lnTo>
                    <a:pt x="34164336" y="0"/>
                  </a:lnTo>
                  <a:lnTo>
                    <a:pt x="34164336" y="18292033"/>
                  </a:lnTo>
                  <a:lnTo>
                    <a:pt x="0" y="18292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309115" cy="18436813"/>
            </a:xfrm>
            <a:custGeom>
              <a:avLst/>
              <a:gdLst/>
              <a:ahLst/>
              <a:cxnLst/>
              <a:rect r="r" b="b" t="t" l="l"/>
              <a:pathLst>
                <a:path h="18436813" w="34309115">
                  <a:moveTo>
                    <a:pt x="34164336" y="18292032"/>
                  </a:moveTo>
                  <a:lnTo>
                    <a:pt x="34309115" y="18292032"/>
                  </a:lnTo>
                  <a:lnTo>
                    <a:pt x="34309115" y="18436813"/>
                  </a:lnTo>
                  <a:lnTo>
                    <a:pt x="34164336" y="18436813"/>
                  </a:lnTo>
                  <a:lnTo>
                    <a:pt x="34164336" y="1829203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292032"/>
                  </a:lnTo>
                  <a:lnTo>
                    <a:pt x="0" y="18292032"/>
                  </a:lnTo>
                  <a:lnTo>
                    <a:pt x="0" y="144780"/>
                  </a:lnTo>
                  <a:close/>
                  <a:moveTo>
                    <a:pt x="0" y="18292032"/>
                  </a:moveTo>
                  <a:lnTo>
                    <a:pt x="144780" y="18292032"/>
                  </a:lnTo>
                  <a:lnTo>
                    <a:pt x="144780" y="18436813"/>
                  </a:lnTo>
                  <a:lnTo>
                    <a:pt x="0" y="18436813"/>
                  </a:lnTo>
                  <a:lnTo>
                    <a:pt x="0" y="18292032"/>
                  </a:lnTo>
                  <a:close/>
                  <a:moveTo>
                    <a:pt x="34164336" y="144780"/>
                  </a:moveTo>
                  <a:lnTo>
                    <a:pt x="34309115" y="144780"/>
                  </a:lnTo>
                  <a:lnTo>
                    <a:pt x="34309115" y="18292032"/>
                  </a:lnTo>
                  <a:lnTo>
                    <a:pt x="34164336" y="18292032"/>
                  </a:lnTo>
                  <a:lnTo>
                    <a:pt x="34164336" y="144780"/>
                  </a:lnTo>
                  <a:close/>
                  <a:moveTo>
                    <a:pt x="144780" y="18292032"/>
                  </a:moveTo>
                  <a:lnTo>
                    <a:pt x="34164336" y="18292032"/>
                  </a:lnTo>
                  <a:lnTo>
                    <a:pt x="34164336" y="18436813"/>
                  </a:lnTo>
                  <a:lnTo>
                    <a:pt x="144780" y="18436813"/>
                  </a:lnTo>
                  <a:lnTo>
                    <a:pt x="144780" y="18292032"/>
                  </a:lnTo>
                  <a:close/>
                  <a:moveTo>
                    <a:pt x="34164336" y="0"/>
                  </a:moveTo>
                  <a:lnTo>
                    <a:pt x="34309115" y="0"/>
                  </a:lnTo>
                  <a:lnTo>
                    <a:pt x="34309115" y="144780"/>
                  </a:lnTo>
                  <a:lnTo>
                    <a:pt x="34164336" y="144780"/>
                  </a:lnTo>
                  <a:lnTo>
                    <a:pt x="3416433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4164336" y="0"/>
                  </a:lnTo>
                  <a:lnTo>
                    <a:pt x="3416433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1028700"/>
            <a:ext cx="5641346" cy="8229600"/>
            <a:chOff x="0" y="0"/>
            <a:chExt cx="11219098" cy="1636643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72390" y="72390"/>
              <a:ext cx="11074319" cy="16221651"/>
            </a:xfrm>
            <a:custGeom>
              <a:avLst/>
              <a:gdLst/>
              <a:ahLst/>
              <a:cxnLst/>
              <a:rect r="r" b="b" t="t" l="l"/>
              <a:pathLst>
                <a:path h="16221651" w="11074319">
                  <a:moveTo>
                    <a:pt x="0" y="0"/>
                  </a:moveTo>
                  <a:lnTo>
                    <a:pt x="11074319" y="0"/>
                  </a:lnTo>
                  <a:lnTo>
                    <a:pt x="11074319" y="16221651"/>
                  </a:lnTo>
                  <a:lnTo>
                    <a:pt x="0" y="162216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1E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219098" cy="16366430"/>
            </a:xfrm>
            <a:custGeom>
              <a:avLst/>
              <a:gdLst/>
              <a:ahLst/>
              <a:cxnLst/>
              <a:rect r="r" b="b" t="t" l="l"/>
              <a:pathLst>
                <a:path h="16366430" w="11219098">
                  <a:moveTo>
                    <a:pt x="11074319" y="16221652"/>
                  </a:moveTo>
                  <a:lnTo>
                    <a:pt x="11219098" y="16221652"/>
                  </a:lnTo>
                  <a:lnTo>
                    <a:pt x="11219098" y="16366430"/>
                  </a:lnTo>
                  <a:lnTo>
                    <a:pt x="11074319" y="16366430"/>
                  </a:lnTo>
                  <a:lnTo>
                    <a:pt x="11074319" y="162216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6221652"/>
                  </a:lnTo>
                  <a:lnTo>
                    <a:pt x="0" y="16221652"/>
                  </a:lnTo>
                  <a:lnTo>
                    <a:pt x="0" y="144780"/>
                  </a:lnTo>
                  <a:close/>
                  <a:moveTo>
                    <a:pt x="0" y="16221652"/>
                  </a:moveTo>
                  <a:lnTo>
                    <a:pt x="144780" y="16221652"/>
                  </a:lnTo>
                  <a:lnTo>
                    <a:pt x="144780" y="16366430"/>
                  </a:lnTo>
                  <a:lnTo>
                    <a:pt x="0" y="16366430"/>
                  </a:lnTo>
                  <a:lnTo>
                    <a:pt x="0" y="16221652"/>
                  </a:lnTo>
                  <a:close/>
                  <a:moveTo>
                    <a:pt x="11074319" y="144780"/>
                  </a:moveTo>
                  <a:lnTo>
                    <a:pt x="11219098" y="144780"/>
                  </a:lnTo>
                  <a:lnTo>
                    <a:pt x="11219098" y="16221652"/>
                  </a:lnTo>
                  <a:lnTo>
                    <a:pt x="11074319" y="16221652"/>
                  </a:lnTo>
                  <a:lnTo>
                    <a:pt x="11074319" y="144780"/>
                  </a:lnTo>
                  <a:close/>
                  <a:moveTo>
                    <a:pt x="144780" y="16221652"/>
                  </a:moveTo>
                  <a:lnTo>
                    <a:pt x="11074319" y="16221652"/>
                  </a:lnTo>
                  <a:lnTo>
                    <a:pt x="11074319" y="16366430"/>
                  </a:lnTo>
                  <a:lnTo>
                    <a:pt x="144780" y="16366430"/>
                  </a:lnTo>
                  <a:lnTo>
                    <a:pt x="144780" y="16221652"/>
                  </a:lnTo>
                  <a:close/>
                  <a:moveTo>
                    <a:pt x="11074319" y="0"/>
                  </a:moveTo>
                  <a:lnTo>
                    <a:pt x="11219098" y="0"/>
                  </a:lnTo>
                  <a:lnTo>
                    <a:pt x="11219098" y="144780"/>
                  </a:lnTo>
                  <a:lnTo>
                    <a:pt x="11074319" y="144780"/>
                  </a:lnTo>
                  <a:lnTo>
                    <a:pt x="1107431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074319" y="0"/>
                  </a:lnTo>
                  <a:lnTo>
                    <a:pt x="1107431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642792" y="1272758"/>
            <a:ext cx="4413162" cy="7915986"/>
          </a:xfrm>
          <a:custGeom>
            <a:avLst/>
            <a:gdLst/>
            <a:ahLst/>
            <a:cxnLst/>
            <a:rect r="r" b="b" t="t" l="l"/>
            <a:pathLst>
              <a:path h="7915986" w="4413162">
                <a:moveTo>
                  <a:pt x="0" y="0"/>
                </a:moveTo>
                <a:lnTo>
                  <a:pt x="4413162" y="0"/>
                </a:lnTo>
                <a:lnTo>
                  <a:pt x="4413162" y="7915987"/>
                </a:lnTo>
                <a:lnTo>
                  <a:pt x="0" y="79159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2308399" y="2001841"/>
            <a:ext cx="3235614" cy="1135516"/>
            <a:chOff x="0" y="0"/>
            <a:chExt cx="1400202" cy="49139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400203" cy="491391"/>
            </a:xfrm>
            <a:custGeom>
              <a:avLst/>
              <a:gdLst/>
              <a:ahLst/>
              <a:cxnLst/>
              <a:rect r="r" b="b" t="t" l="l"/>
              <a:pathLst>
                <a:path h="491391" w="1400203">
                  <a:moveTo>
                    <a:pt x="0" y="0"/>
                  </a:moveTo>
                  <a:lnTo>
                    <a:pt x="1400203" y="0"/>
                  </a:lnTo>
                  <a:lnTo>
                    <a:pt x="1400203" y="491391"/>
                  </a:lnTo>
                  <a:lnTo>
                    <a:pt x="0" y="49139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1400202" cy="539016"/>
            </a:xfrm>
            <a:prstGeom prst="rect">
              <a:avLst/>
            </a:prstGeom>
          </p:spPr>
          <p:txBody>
            <a:bodyPr anchor="ctr" rtlCol="false" tIns="21035" lIns="21035" bIns="21035" rIns="21035"/>
            <a:lstStyle/>
            <a:p>
              <a:pPr algn="ctr">
                <a:lnSpc>
                  <a:spcPts val="2101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2071148" y="2200973"/>
            <a:ext cx="3710116" cy="8709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40"/>
              </a:lnSpc>
            </a:pPr>
            <a:r>
              <a:rPr lang="en-US" sz="654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HEAR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486660" y="1132578"/>
            <a:ext cx="9772640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We hear with our ears.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486660" y="2202675"/>
            <a:ext cx="9772640" cy="869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72"/>
              </a:lnSpc>
            </a:pPr>
            <a:r>
              <a:rPr lang="en-US" sz="6472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List 5 things you can hear: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7486660" y="3659388"/>
            <a:ext cx="767332" cy="767332"/>
          </a:xfrm>
          <a:custGeom>
            <a:avLst/>
            <a:gdLst/>
            <a:ahLst/>
            <a:cxnLst/>
            <a:rect r="r" b="b" t="t" l="l"/>
            <a:pathLst>
              <a:path h="767332" w="767332">
                <a:moveTo>
                  <a:pt x="0" y="0"/>
                </a:moveTo>
                <a:lnTo>
                  <a:pt x="767332" y="0"/>
                </a:lnTo>
                <a:lnTo>
                  <a:pt x="767332" y="767332"/>
                </a:lnTo>
                <a:lnTo>
                  <a:pt x="0" y="7673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7486660" y="4867283"/>
            <a:ext cx="767332" cy="767332"/>
          </a:xfrm>
          <a:custGeom>
            <a:avLst/>
            <a:gdLst/>
            <a:ahLst/>
            <a:cxnLst/>
            <a:rect r="r" b="b" t="t" l="l"/>
            <a:pathLst>
              <a:path h="767332" w="767332">
                <a:moveTo>
                  <a:pt x="0" y="0"/>
                </a:moveTo>
                <a:lnTo>
                  <a:pt x="767332" y="0"/>
                </a:lnTo>
                <a:lnTo>
                  <a:pt x="767332" y="767332"/>
                </a:lnTo>
                <a:lnTo>
                  <a:pt x="0" y="7673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7486660" y="6075178"/>
            <a:ext cx="767332" cy="767332"/>
          </a:xfrm>
          <a:custGeom>
            <a:avLst/>
            <a:gdLst/>
            <a:ahLst/>
            <a:cxnLst/>
            <a:rect r="r" b="b" t="t" l="l"/>
            <a:pathLst>
              <a:path h="767332" w="767332">
                <a:moveTo>
                  <a:pt x="0" y="0"/>
                </a:moveTo>
                <a:lnTo>
                  <a:pt x="767332" y="0"/>
                </a:lnTo>
                <a:lnTo>
                  <a:pt x="767332" y="767332"/>
                </a:lnTo>
                <a:lnTo>
                  <a:pt x="0" y="7673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7486660" y="7283073"/>
            <a:ext cx="767332" cy="767332"/>
          </a:xfrm>
          <a:custGeom>
            <a:avLst/>
            <a:gdLst/>
            <a:ahLst/>
            <a:cxnLst/>
            <a:rect r="r" b="b" t="t" l="l"/>
            <a:pathLst>
              <a:path h="767332" w="767332">
                <a:moveTo>
                  <a:pt x="0" y="0"/>
                </a:moveTo>
                <a:lnTo>
                  <a:pt x="767332" y="0"/>
                </a:lnTo>
                <a:lnTo>
                  <a:pt x="767332" y="767332"/>
                </a:lnTo>
                <a:lnTo>
                  <a:pt x="0" y="7673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7486660" y="8490968"/>
            <a:ext cx="767332" cy="767332"/>
          </a:xfrm>
          <a:custGeom>
            <a:avLst/>
            <a:gdLst/>
            <a:ahLst/>
            <a:cxnLst/>
            <a:rect r="r" b="b" t="t" l="l"/>
            <a:pathLst>
              <a:path h="767332" w="767332">
                <a:moveTo>
                  <a:pt x="0" y="0"/>
                </a:moveTo>
                <a:lnTo>
                  <a:pt x="767332" y="0"/>
                </a:lnTo>
                <a:lnTo>
                  <a:pt x="767332" y="767332"/>
                </a:lnTo>
                <a:lnTo>
                  <a:pt x="0" y="7673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20" id="20"/>
          <p:cNvSpPr/>
          <p:nvPr/>
        </p:nvSpPr>
        <p:spPr>
          <a:xfrm>
            <a:off x="8719235" y="4440703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1" id="21"/>
          <p:cNvSpPr/>
          <p:nvPr/>
        </p:nvSpPr>
        <p:spPr>
          <a:xfrm>
            <a:off x="8719235" y="5640340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2" id="22"/>
          <p:cNvSpPr/>
          <p:nvPr/>
        </p:nvSpPr>
        <p:spPr>
          <a:xfrm>
            <a:off x="8719235" y="6839977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3" id="23"/>
          <p:cNvSpPr/>
          <p:nvPr/>
        </p:nvSpPr>
        <p:spPr>
          <a:xfrm>
            <a:off x="8719235" y="8039613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4" id="24"/>
          <p:cNvSpPr/>
          <p:nvPr/>
        </p:nvSpPr>
        <p:spPr>
          <a:xfrm>
            <a:off x="8719235" y="9239250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1B1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18103" y="508171"/>
            <a:ext cx="17251794" cy="9270658"/>
            <a:chOff x="0" y="0"/>
            <a:chExt cx="34309115" cy="184368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34164336" cy="18292033"/>
            </a:xfrm>
            <a:custGeom>
              <a:avLst/>
              <a:gdLst/>
              <a:ahLst/>
              <a:cxnLst/>
              <a:rect r="r" b="b" t="t" l="l"/>
              <a:pathLst>
                <a:path h="18292033" w="34164336">
                  <a:moveTo>
                    <a:pt x="0" y="0"/>
                  </a:moveTo>
                  <a:lnTo>
                    <a:pt x="34164336" y="0"/>
                  </a:lnTo>
                  <a:lnTo>
                    <a:pt x="34164336" y="18292033"/>
                  </a:lnTo>
                  <a:lnTo>
                    <a:pt x="0" y="18292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309115" cy="18436813"/>
            </a:xfrm>
            <a:custGeom>
              <a:avLst/>
              <a:gdLst/>
              <a:ahLst/>
              <a:cxnLst/>
              <a:rect r="r" b="b" t="t" l="l"/>
              <a:pathLst>
                <a:path h="18436813" w="34309115">
                  <a:moveTo>
                    <a:pt x="34164336" y="18292032"/>
                  </a:moveTo>
                  <a:lnTo>
                    <a:pt x="34309115" y="18292032"/>
                  </a:lnTo>
                  <a:lnTo>
                    <a:pt x="34309115" y="18436813"/>
                  </a:lnTo>
                  <a:lnTo>
                    <a:pt x="34164336" y="18436813"/>
                  </a:lnTo>
                  <a:lnTo>
                    <a:pt x="34164336" y="1829203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292032"/>
                  </a:lnTo>
                  <a:lnTo>
                    <a:pt x="0" y="18292032"/>
                  </a:lnTo>
                  <a:lnTo>
                    <a:pt x="0" y="144780"/>
                  </a:lnTo>
                  <a:close/>
                  <a:moveTo>
                    <a:pt x="0" y="18292032"/>
                  </a:moveTo>
                  <a:lnTo>
                    <a:pt x="144780" y="18292032"/>
                  </a:lnTo>
                  <a:lnTo>
                    <a:pt x="144780" y="18436813"/>
                  </a:lnTo>
                  <a:lnTo>
                    <a:pt x="0" y="18436813"/>
                  </a:lnTo>
                  <a:lnTo>
                    <a:pt x="0" y="18292032"/>
                  </a:lnTo>
                  <a:close/>
                  <a:moveTo>
                    <a:pt x="34164336" y="144780"/>
                  </a:moveTo>
                  <a:lnTo>
                    <a:pt x="34309115" y="144780"/>
                  </a:lnTo>
                  <a:lnTo>
                    <a:pt x="34309115" y="18292032"/>
                  </a:lnTo>
                  <a:lnTo>
                    <a:pt x="34164336" y="18292032"/>
                  </a:lnTo>
                  <a:lnTo>
                    <a:pt x="34164336" y="144780"/>
                  </a:lnTo>
                  <a:close/>
                  <a:moveTo>
                    <a:pt x="144780" y="18292032"/>
                  </a:moveTo>
                  <a:lnTo>
                    <a:pt x="34164336" y="18292032"/>
                  </a:lnTo>
                  <a:lnTo>
                    <a:pt x="34164336" y="18436813"/>
                  </a:lnTo>
                  <a:lnTo>
                    <a:pt x="144780" y="18436813"/>
                  </a:lnTo>
                  <a:lnTo>
                    <a:pt x="144780" y="18292032"/>
                  </a:lnTo>
                  <a:close/>
                  <a:moveTo>
                    <a:pt x="34164336" y="0"/>
                  </a:moveTo>
                  <a:lnTo>
                    <a:pt x="34309115" y="0"/>
                  </a:lnTo>
                  <a:lnTo>
                    <a:pt x="34309115" y="144780"/>
                  </a:lnTo>
                  <a:lnTo>
                    <a:pt x="34164336" y="144780"/>
                  </a:lnTo>
                  <a:lnTo>
                    <a:pt x="3416433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4164336" y="0"/>
                  </a:lnTo>
                  <a:lnTo>
                    <a:pt x="3416433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1028700"/>
            <a:ext cx="4878197" cy="8750129"/>
          </a:xfrm>
          <a:custGeom>
            <a:avLst/>
            <a:gdLst/>
            <a:ahLst/>
            <a:cxnLst/>
            <a:rect r="r" b="b" t="t" l="l"/>
            <a:pathLst>
              <a:path h="8750129" w="4878197">
                <a:moveTo>
                  <a:pt x="0" y="0"/>
                </a:moveTo>
                <a:lnTo>
                  <a:pt x="4878197" y="0"/>
                </a:lnTo>
                <a:lnTo>
                  <a:pt x="4878197" y="8750129"/>
                </a:lnTo>
                <a:lnTo>
                  <a:pt x="0" y="875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764445" y="1834610"/>
            <a:ext cx="3576565" cy="1255170"/>
            <a:chOff x="0" y="0"/>
            <a:chExt cx="1400202" cy="49139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00203" cy="491391"/>
            </a:xfrm>
            <a:custGeom>
              <a:avLst/>
              <a:gdLst/>
              <a:ahLst/>
              <a:cxnLst/>
              <a:rect r="r" b="b" t="t" l="l"/>
              <a:pathLst>
                <a:path h="491391" w="1400203">
                  <a:moveTo>
                    <a:pt x="0" y="0"/>
                  </a:moveTo>
                  <a:lnTo>
                    <a:pt x="1400203" y="0"/>
                  </a:lnTo>
                  <a:lnTo>
                    <a:pt x="1400203" y="491391"/>
                  </a:lnTo>
                  <a:lnTo>
                    <a:pt x="0" y="49139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400202" cy="539016"/>
            </a:xfrm>
            <a:prstGeom prst="rect">
              <a:avLst/>
            </a:prstGeom>
          </p:spPr>
          <p:txBody>
            <a:bodyPr anchor="ctr" rtlCol="false" tIns="21035" lIns="21035" bIns="21035" rIns="21035"/>
            <a:lstStyle/>
            <a:p>
              <a:pPr algn="ctr">
                <a:lnSpc>
                  <a:spcPts val="2101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9" id="9"/>
          <p:cNvSpPr/>
          <p:nvPr/>
        </p:nvSpPr>
        <p:spPr>
          <a:xfrm>
            <a:off x="10767060" y="4832983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10767060" y="7036117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10767060" y="9239250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6254969" y="2254469"/>
            <a:ext cx="3337293" cy="2747539"/>
          </a:xfrm>
          <a:custGeom>
            <a:avLst/>
            <a:gdLst/>
            <a:ahLst/>
            <a:cxnLst/>
            <a:rect r="r" b="b" t="t" l="l"/>
            <a:pathLst>
              <a:path h="2747539" w="3337293">
                <a:moveTo>
                  <a:pt x="0" y="0"/>
                </a:moveTo>
                <a:lnTo>
                  <a:pt x="3337293" y="0"/>
                </a:lnTo>
                <a:lnTo>
                  <a:pt x="3337293" y="2747539"/>
                </a:lnTo>
                <a:lnTo>
                  <a:pt x="0" y="27475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0732" r="0" b="-10732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174492" y="5143500"/>
            <a:ext cx="3417770" cy="2172515"/>
          </a:xfrm>
          <a:custGeom>
            <a:avLst/>
            <a:gdLst/>
            <a:ahLst/>
            <a:cxnLst/>
            <a:rect r="r" b="b" t="t" l="l"/>
            <a:pathLst>
              <a:path h="2172515" w="3417770">
                <a:moveTo>
                  <a:pt x="0" y="0"/>
                </a:moveTo>
                <a:lnTo>
                  <a:pt x="3417770" y="0"/>
                </a:lnTo>
                <a:lnTo>
                  <a:pt x="3417770" y="2172515"/>
                </a:lnTo>
                <a:lnTo>
                  <a:pt x="0" y="21725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9853" r="0" b="-37465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194611" y="7458890"/>
            <a:ext cx="3377532" cy="2217498"/>
          </a:xfrm>
          <a:custGeom>
            <a:avLst/>
            <a:gdLst/>
            <a:ahLst/>
            <a:cxnLst/>
            <a:rect r="r" b="b" t="t" l="l"/>
            <a:pathLst>
              <a:path h="2217498" w="3377532">
                <a:moveTo>
                  <a:pt x="0" y="0"/>
                </a:moveTo>
                <a:lnTo>
                  <a:pt x="3377532" y="0"/>
                </a:lnTo>
                <a:lnTo>
                  <a:pt x="3377532" y="2217498"/>
                </a:lnTo>
                <a:lnTo>
                  <a:pt x="0" y="22174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24008" r="0" b="-28304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502194" y="2060727"/>
            <a:ext cx="4101067" cy="9567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29"/>
              </a:lnSpc>
            </a:pPr>
            <a:r>
              <a:rPr lang="en-US" sz="7229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HEAR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486660" y="1143000"/>
            <a:ext cx="9772640" cy="869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72"/>
              </a:lnSpc>
            </a:pPr>
            <a:r>
              <a:rPr lang="en-US" sz="6472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Which animal makes these sounds?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076355" y="4132744"/>
            <a:ext cx="2521246" cy="869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72"/>
              </a:lnSpc>
            </a:pPr>
            <a:r>
              <a:rPr lang="en-US" sz="6472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moooo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076355" y="6446751"/>
            <a:ext cx="2521246" cy="869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72"/>
              </a:lnSpc>
            </a:pPr>
            <a:r>
              <a:rPr lang="en-US" sz="6472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woof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662992" y="8763815"/>
            <a:ext cx="2521246" cy="869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72"/>
              </a:lnSpc>
            </a:pPr>
            <a:r>
              <a:rPr lang="en-US" sz="6472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meow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B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18103" y="508171"/>
            <a:ext cx="17251794" cy="9270658"/>
            <a:chOff x="0" y="0"/>
            <a:chExt cx="34309115" cy="184368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34164336" cy="18292033"/>
            </a:xfrm>
            <a:custGeom>
              <a:avLst/>
              <a:gdLst/>
              <a:ahLst/>
              <a:cxnLst/>
              <a:rect r="r" b="b" t="t" l="l"/>
              <a:pathLst>
                <a:path h="18292033" w="34164336">
                  <a:moveTo>
                    <a:pt x="0" y="0"/>
                  </a:moveTo>
                  <a:lnTo>
                    <a:pt x="34164336" y="0"/>
                  </a:lnTo>
                  <a:lnTo>
                    <a:pt x="34164336" y="18292033"/>
                  </a:lnTo>
                  <a:lnTo>
                    <a:pt x="0" y="18292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309115" cy="18436813"/>
            </a:xfrm>
            <a:custGeom>
              <a:avLst/>
              <a:gdLst/>
              <a:ahLst/>
              <a:cxnLst/>
              <a:rect r="r" b="b" t="t" l="l"/>
              <a:pathLst>
                <a:path h="18436813" w="34309115">
                  <a:moveTo>
                    <a:pt x="34164336" y="18292032"/>
                  </a:moveTo>
                  <a:lnTo>
                    <a:pt x="34309115" y="18292032"/>
                  </a:lnTo>
                  <a:lnTo>
                    <a:pt x="34309115" y="18436813"/>
                  </a:lnTo>
                  <a:lnTo>
                    <a:pt x="34164336" y="18436813"/>
                  </a:lnTo>
                  <a:lnTo>
                    <a:pt x="34164336" y="1829203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292032"/>
                  </a:lnTo>
                  <a:lnTo>
                    <a:pt x="0" y="18292032"/>
                  </a:lnTo>
                  <a:lnTo>
                    <a:pt x="0" y="144780"/>
                  </a:lnTo>
                  <a:close/>
                  <a:moveTo>
                    <a:pt x="0" y="18292032"/>
                  </a:moveTo>
                  <a:lnTo>
                    <a:pt x="144780" y="18292032"/>
                  </a:lnTo>
                  <a:lnTo>
                    <a:pt x="144780" y="18436813"/>
                  </a:lnTo>
                  <a:lnTo>
                    <a:pt x="0" y="18436813"/>
                  </a:lnTo>
                  <a:lnTo>
                    <a:pt x="0" y="18292032"/>
                  </a:lnTo>
                  <a:close/>
                  <a:moveTo>
                    <a:pt x="34164336" y="144780"/>
                  </a:moveTo>
                  <a:lnTo>
                    <a:pt x="34309115" y="144780"/>
                  </a:lnTo>
                  <a:lnTo>
                    <a:pt x="34309115" y="18292032"/>
                  </a:lnTo>
                  <a:lnTo>
                    <a:pt x="34164336" y="18292032"/>
                  </a:lnTo>
                  <a:lnTo>
                    <a:pt x="34164336" y="144780"/>
                  </a:lnTo>
                  <a:close/>
                  <a:moveTo>
                    <a:pt x="144780" y="18292032"/>
                  </a:moveTo>
                  <a:lnTo>
                    <a:pt x="34164336" y="18292032"/>
                  </a:lnTo>
                  <a:lnTo>
                    <a:pt x="34164336" y="18436813"/>
                  </a:lnTo>
                  <a:lnTo>
                    <a:pt x="144780" y="18436813"/>
                  </a:lnTo>
                  <a:lnTo>
                    <a:pt x="144780" y="18292032"/>
                  </a:lnTo>
                  <a:close/>
                  <a:moveTo>
                    <a:pt x="34164336" y="0"/>
                  </a:moveTo>
                  <a:lnTo>
                    <a:pt x="34309115" y="0"/>
                  </a:lnTo>
                  <a:lnTo>
                    <a:pt x="34309115" y="144780"/>
                  </a:lnTo>
                  <a:lnTo>
                    <a:pt x="34164336" y="144780"/>
                  </a:lnTo>
                  <a:lnTo>
                    <a:pt x="3416433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4164336" y="0"/>
                  </a:lnTo>
                  <a:lnTo>
                    <a:pt x="3416433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1028700"/>
            <a:ext cx="5641346" cy="8229600"/>
            <a:chOff x="0" y="0"/>
            <a:chExt cx="11219098" cy="1636643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72390" y="72390"/>
              <a:ext cx="11074319" cy="16221651"/>
            </a:xfrm>
            <a:custGeom>
              <a:avLst/>
              <a:gdLst/>
              <a:ahLst/>
              <a:cxnLst/>
              <a:rect r="r" b="b" t="t" l="l"/>
              <a:pathLst>
                <a:path h="16221651" w="11074319">
                  <a:moveTo>
                    <a:pt x="0" y="0"/>
                  </a:moveTo>
                  <a:lnTo>
                    <a:pt x="11074319" y="0"/>
                  </a:lnTo>
                  <a:lnTo>
                    <a:pt x="11074319" y="16221651"/>
                  </a:lnTo>
                  <a:lnTo>
                    <a:pt x="0" y="162216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66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219098" cy="16366430"/>
            </a:xfrm>
            <a:custGeom>
              <a:avLst/>
              <a:gdLst/>
              <a:ahLst/>
              <a:cxnLst/>
              <a:rect r="r" b="b" t="t" l="l"/>
              <a:pathLst>
                <a:path h="16366430" w="11219098">
                  <a:moveTo>
                    <a:pt x="11074319" y="16221652"/>
                  </a:moveTo>
                  <a:lnTo>
                    <a:pt x="11219098" y="16221652"/>
                  </a:lnTo>
                  <a:lnTo>
                    <a:pt x="11219098" y="16366430"/>
                  </a:lnTo>
                  <a:lnTo>
                    <a:pt x="11074319" y="16366430"/>
                  </a:lnTo>
                  <a:lnTo>
                    <a:pt x="11074319" y="162216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6221652"/>
                  </a:lnTo>
                  <a:lnTo>
                    <a:pt x="0" y="16221652"/>
                  </a:lnTo>
                  <a:lnTo>
                    <a:pt x="0" y="144780"/>
                  </a:lnTo>
                  <a:close/>
                  <a:moveTo>
                    <a:pt x="0" y="16221652"/>
                  </a:moveTo>
                  <a:lnTo>
                    <a:pt x="144780" y="16221652"/>
                  </a:lnTo>
                  <a:lnTo>
                    <a:pt x="144780" y="16366430"/>
                  </a:lnTo>
                  <a:lnTo>
                    <a:pt x="0" y="16366430"/>
                  </a:lnTo>
                  <a:lnTo>
                    <a:pt x="0" y="16221652"/>
                  </a:lnTo>
                  <a:close/>
                  <a:moveTo>
                    <a:pt x="11074319" y="144780"/>
                  </a:moveTo>
                  <a:lnTo>
                    <a:pt x="11219098" y="144780"/>
                  </a:lnTo>
                  <a:lnTo>
                    <a:pt x="11219098" y="16221652"/>
                  </a:lnTo>
                  <a:lnTo>
                    <a:pt x="11074319" y="16221652"/>
                  </a:lnTo>
                  <a:lnTo>
                    <a:pt x="11074319" y="144780"/>
                  </a:lnTo>
                  <a:close/>
                  <a:moveTo>
                    <a:pt x="144780" y="16221652"/>
                  </a:moveTo>
                  <a:lnTo>
                    <a:pt x="11074319" y="16221652"/>
                  </a:lnTo>
                  <a:lnTo>
                    <a:pt x="11074319" y="16366430"/>
                  </a:lnTo>
                  <a:lnTo>
                    <a:pt x="144780" y="16366430"/>
                  </a:lnTo>
                  <a:lnTo>
                    <a:pt x="144780" y="16221652"/>
                  </a:lnTo>
                  <a:close/>
                  <a:moveTo>
                    <a:pt x="11074319" y="0"/>
                  </a:moveTo>
                  <a:lnTo>
                    <a:pt x="11219098" y="0"/>
                  </a:lnTo>
                  <a:lnTo>
                    <a:pt x="11219098" y="144780"/>
                  </a:lnTo>
                  <a:lnTo>
                    <a:pt x="11074319" y="144780"/>
                  </a:lnTo>
                  <a:lnTo>
                    <a:pt x="1107431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074319" y="0"/>
                  </a:lnTo>
                  <a:lnTo>
                    <a:pt x="1107431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345062" y="2033685"/>
            <a:ext cx="5008622" cy="7180820"/>
          </a:xfrm>
          <a:custGeom>
            <a:avLst/>
            <a:gdLst/>
            <a:ahLst/>
            <a:cxnLst/>
            <a:rect r="r" b="b" t="t" l="l"/>
            <a:pathLst>
              <a:path h="7180820" w="5008622">
                <a:moveTo>
                  <a:pt x="0" y="0"/>
                </a:moveTo>
                <a:lnTo>
                  <a:pt x="5008622" y="0"/>
                </a:lnTo>
                <a:lnTo>
                  <a:pt x="5008622" y="7180821"/>
                </a:lnTo>
                <a:lnTo>
                  <a:pt x="0" y="71808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2462064" y="2680532"/>
            <a:ext cx="3235614" cy="1135516"/>
            <a:chOff x="0" y="0"/>
            <a:chExt cx="1400202" cy="49139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400203" cy="491391"/>
            </a:xfrm>
            <a:custGeom>
              <a:avLst/>
              <a:gdLst/>
              <a:ahLst/>
              <a:cxnLst/>
              <a:rect r="r" b="b" t="t" l="l"/>
              <a:pathLst>
                <a:path h="491391" w="1400203">
                  <a:moveTo>
                    <a:pt x="0" y="0"/>
                  </a:moveTo>
                  <a:lnTo>
                    <a:pt x="1400203" y="0"/>
                  </a:lnTo>
                  <a:lnTo>
                    <a:pt x="1400203" y="491391"/>
                  </a:lnTo>
                  <a:lnTo>
                    <a:pt x="0" y="49139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1400202" cy="539016"/>
            </a:xfrm>
            <a:prstGeom prst="rect">
              <a:avLst/>
            </a:prstGeom>
          </p:spPr>
          <p:txBody>
            <a:bodyPr anchor="ctr" rtlCol="false" tIns="21035" lIns="21035" bIns="21035" rIns="21035"/>
            <a:lstStyle/>
            <a:p>
              <a:pPr algn="ctr">
                <a:lnSpc>
                  <a:spcPts val="2101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2320855" y="2889188"/>
            <a:ext cx="3518033" cy="851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72"/>
              </a:lnSpc>
            </a:pPr>
            <a:r>
              <a:rPr lang="en-US" sz="6472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SMELL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486660" y="1164422"/>
            <a:ext cx="9772640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We smell with our nose.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486660" y="2303050"/>
            <a:ext cx="9772640" cy="869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72"/>
              </a:lnSpc>
            </a:pPr>
            <a:r>
              <a:rPr lang="en-US" sz="6472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List 5 things you can smell: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7486660" y="3659388"/>
            <a:ext cx="767332" cy="767332"/>
          </a:xfrm>
          <a:custGeom>
            <a:avLst/>
            <a:gdLst/>
            <a:ahLst/>
            <a:cxnLst/>
            <a:rect r="r" b="b" t="t" l="l"/>
            <a:pathLst>
              <a:path h="767332" w="767332">
                <a:moveTo>
                  <a:pt x="0" y="0"/>
                </a:moveTo>
                <a:lnTo>
                  <a:pt x="767332" y="0"/>
                </a:lnTo>
                <a:lnTo>
                  <a:pt x="767332" y="767332"/>
                </a:lnTo>
                <a:lnTo>
                  <a:pt x="0" y="7673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7486660" y="4867283"/>
            <a:ext cx="767332" cy="767332"/>
          </a:xfrm>
          <a:custGeom>
            <a:avLst/>
            <a:gdLst/>
            <a:ahLst/>
            <a:cxnLst/>
            <a:rect r="r" b="b" t="t" l="l"/>
            <a:pathLst>
              <a:path h="767332" w="767332">
                <a:moveTo>
                  <a:pt x="0" y="0"/>
                </a:moveTo>
                <a:lnTo>
                  <a:pt x="767332" y="0"/>
                </a:lnTo>
                <a:lnTo>
                  <a:pt x="767332" y="767332"/>
                </a:lnTo>
                <a:lnTo>
                  <a:pt x="0" y="7673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7486660" y="6075178"/>
            <a:ext cx="767332" cy="767332"/>
          </a:xfrm>
          <a:custGeom>
            <a:avLst/>
            <a:gdLst/>
            <a:ahLst/>
            <a:cxnLst/>
            <a:rect r="r" b="b" t="t" l="l"/>
            <a:pathLst>
              <a:path h="767332" w="767332">
                <a:moveTo>
                  <a:pt x="0" y="0"/>
                </a:moveTo>
                <a:lnTo>
                  <a:pt x="767332" y="0"/>
                </a:lnTo>
                <a:lnTo>
                  <a:pt x="767332" y="767332"/>
                </a:lnTo>
                <a:lnTo>
                  <a:pt x="0" y="7673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7486660" y="7283073"/>
            <a:ext cx="767332" cy="767332"/>
          </a:xfrm>
          <a:custGeom>
            <a:avLst/>
            <a:gdLst/>
            <a:ahLst/>
            <a:cxnLst/>
            <a:rect r="r" b="b" t="t" l="l"/>
            <a:pathLst>
              <a:path h="767332" w="767332">
                <a:moveTo>
                  <a:pt x="0" y="0"/>
                </a:moveTo>
                <a:lnTo>
                  <a:pt x="767332" y="0"/>
                </a:lnTo>
                <a:lnTo>
                  <a:pt x="767332" y="767332"/>
                </a:lnTo>
                <a:lnTo>
                  <a:pt x="0" y="7673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7486660" y="8490968"/>
            <a:ext cx="767332" cy="767332"/>
          </a:xfrm>
          <a:custGeom>
            <a:avLst/>
            <a:gdLst/>
            <a:ahLst/>
            <a:cxnLst/>
            <a:rect r="r" b="b" t="t" l="l"/>
            <a:pathLst>
              <a:path h="767332" w="767332">
                <a:moveTo>
                  <a:pt x="0" y="0"/>
                </a:moveTo>
                <a:lnTo>
                  <a:pt x="767332" y="0"/>
                </a:lnTo>
                <a:lnTo>
                  <a:pt x="767332" y="767332"/>
                </a:lnTo>
                <a:lnTo>
                  <a:pt x="0" y="7673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20" id="20"/>
          <p:cNvSpPr/>
          <p:nvPr/>
        </p:nvSpPr>
        <p:spPr>
          <a:xfrm>
            <a:off x="8719235" y="4440703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1" id="21"/>
          <p:cNvSpPr/>
          <p:nvPr/>
        </p:nvSpPr>
        <p:spPr>
          <a:xfrm>
            <a:off x="8719235" y="5640340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2" id="22"/>
          <p:cNvSpPr/>
          <p:nvPr/>
        </p:nvSpPr>
        <p:spPr>
          <a:xfrm>
            <a:off x="8719235" y="6839977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3" id="23"/>
          <p:cNvSpPr/>
          <p:nvPr/>
        </p:nvSpPr>
        <p:spPr>
          <a:xfrm>
            <a:off x="8719235" y="8039613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4" id="24"/>
          <p:cNvSpPr/>
          <p:nvPr/>
        </p:nvSpPr>
        <p:spPr>
          <a:xfrm>
            <a:off x="8719235" y="9239250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B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18103" y="508171"/>
            <a:ext cx="17251794" cy="9270658"/>
            <a:chOff x="0" y="0"/>
            <a:chExt cx="34309115" cy="184368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34164336" cy="18292033"/>
            </a:xfrm>
            <a:custGeom>
              <a:avLst/>
              <a:gdLst/>
              <a:ahLst/>
              <a:cxnLst/>
              <a:rect r="r" b="b" t="t" l="l"/>
              <a:pathLst>
                <a:path h="18292033" w="34164336">
                  <a:moveTo>
                    <a:pt x="0" y="0"/>
                  </a:moveTo>
                  <a:lnTo>
                    <a:pt x="34164336" y="0"/>
                  </a:lnTo>
                  <a:lnTo>
                    <a:pt x="34164336" y="18292033"/>
                  </a:lnTo>
                  <a:lnTo>
                    <a:pt x="0" y="18292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309115" cy="18436813"/>
            </a:xfrm>
            <a:custGeom>
              <a:avLst/>
              <a:gdLst/>
              <a:ahLst/>
              <a:cxnLst/>
              <a:rect r="r" b="b" t="t" l="l"/>
              <a:pathLst>
                <a:path h="18436813" w="34309115">
                  <a:moveTo>
                    <a:pt x="34164336" y="18292032"/>
                  </a:moveTo>
                  <a:lnTo>
                    <a:pt x="34309115" y="18292032"/>
                  </a:lnTo>
                  <a:lnTo>
                    <a:pt x="34309115" y="18436813"/>
                  </a:lnTo>
                  <a:lnTo>
                    <a:pt x="34164336" y="18436813"/>
                  </a:lnTo>
                  <a:lnTo>
                    <a:pt x="34164336" y="1829203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292032"/>
                  </a:lnTo>
                  <a:lnTo>
                    <a:pt x="0" y="18292032"/>
                  </a:lnTo>
                  <a:lnTo>
                    <a:pt x="0" y="144780"/>
                  </a:lnTo>
                  <a:close/>
                  <a:moveTo>
                    <a:pt x="0" y="18292032"/>
                  </a:moveTo>
                  <a:lnTo>
                    <a:pt x="144780" y="18292032"/>
                  </a:lnTo>
                  <a:lnTo>
                    <a:pt x="144780" y="18436813"/>
                  </a:lnTo>
                  <a:lnTo>
                    <a:pt x="0" y="18436813"/>
                  </a:lnTo>
                  <a:lnTo>
                    <a:pt x="0" y="18292032"/>
                  </a:lnTo>
                  <a:close/>
                  <a:moveTo>
                    <a:pt x="34164336" y="144780"/>
                  </a:moveTo>
                  <a:lnTo>
                    <a:pt x="34309115" y="144780"/>
                  </a:lnTo>
                  <a:lnTo>
                    <a:pt x="34309115" y="18292032"/>
                  </a:lnTo>
                  <a:lnTo>
                    <a:pt x="34164336" y="18292032"/>
                  </a:lnTo>
                  <a:lnTo>
                    <a:pt x="34164336" y="144780"/>
                  </a:lnTo>
                  <a:close/>
                  <a:moveTo>
                    <a:pt x="144780" y="18292032"/>
                  </a:moveTo>
                  <a:lnTo>
                    <a:pt x="34164336" y="18292032"/>
                  </a:lnTo>
                  <a:lnTo>
                    <a:pt x="34164336" y="18436813"/>
                  </a:lnTo>
                  <a:lnTo>
                    <a:pt x="144780" y="18436813"/>
                  </a:lnTo>
                  <a:lnTo>
                    <a:pt x="144780" y="18292032"/>
                  </a:lnTo>
                  <a:close/>
                  <a:moveTo>
                    <a:pt x="34164336" y="0"/>
                  </a:moveTo>
                  <a:lnTo>
                    <a:pt x="34309115" y="0"/>
                  </a:lnTo>
                  <a:lnTo>
                    <a:pt x="34309115" y="144780"/>
                  </a:lnTo>
                  <a:lnTo>
                    <a:pt x="34164336" y="144780"/>
                  </a:lnTo>
                  <a:lnTo>
                    <a:pt x="3416433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4164336" y="0"/>
                  </a:lnTo>
                  <a:lnTo>
                    <a:pt x="3416433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5" id="5"/>
          <p:cNvSpPr/>
          <p:nvPr/>
        </p:nvSpPr>
        <p:spPr>
          <a:xfrm flipH="true" flipV="false" rot="0">
            <a:off x="11171027" y="1050122"/>
            <a:ext cx="6088273" cy="8728707"/>
          </a:xfrm>
          <a:custGeom>
            <a:avLst/>
            <a:gdLst/>
            <a:ahLst/>
            <a:cxnLst/>
            <a:rect r="r" b="b" t="t" l="l"/>
            <a:pathLst>
              <a:path h="8728707" w="6088273">
                <a:moveTo>
                  <a:pt x="6088273" y="0"/>
                </a:moveTo>
                <a:lnTo>
                  <a:pt x="0" y="0"/>
                </a:lnTo>
                <a:lnTo>
                  <a:pt x="0" y="8728707"/>
                </a:lnTo>
                <a:lnTo>
                  <a:pt x="6088273" y="8728707"/>
                </a:lnTo>
                <a:lnTo>
                  <a:pt x="608827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1928279" y="1836401"/>
            <a:ext cx="3933078" cy="1380286"/>
            <a:chOff x="0" y="0"/>
            <a:chExt cx="1400202" cy="49139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00203" cy="491391"/>
            </a:xfrm>
            <a:custGeom>
              <a:avLst/>
              <a:gdLst/>
              <a:ahLst/>
              <a:cxnLst/>
              <a:rect r="r" b="b" t="t" l="l"/>
              <a:pathLst>
                <a:path h="491391" w="1400203">
                  <a:moveTo>
                    <a:pt x="0" y="0"/>
                  </a:moveTo>
                  <a:lnTo>
                    <a:pt x="1400203" y="0"/>
                  </a:lnTo>
                  <a:lnTo>
                    <a:pt x="1400203" y="491391"/>
                  </a:lnTo>
                  <a:lnTo>
                    <a:pt x="0" y="49139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400202" cy="539016"/>
            </a:xfrm>
            <a:prstGeom prst="rect">
              <a:avLst/>
            </a:prstGeom>
          </p:spPr>
          <p:txBody>
            <a:bodyPr anchor="ctr" rtlCol="false" tIns="21035" lIns="21035" bIns="21035" rIns="21035"/>
            <a:lstStyle/>
            <a:p>
              <a:pPr algn="ctr">
                <a:lnSpc>
                  <a:spcPts val="2101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9" id="9"/>
          <p:cNvSpPr/>
          <p:nvPr/>
        </p:nvSpPr>
        <p:spPr>
          <a:xfrm>
            <a:off x="4053875" y="4832983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4053875" y="7036117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4053875" y="9420044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518103" y="2618083"/>
            <a:ext cx="3535772" cy="2234320"/>
          </a:xfrm>
          <a:custGeom>
            <a:avLst/>
            <a:gdLst/>
            <a:ahLst/>
            <a:cxnLst/>
            <a:rect r="r" b="b" t="t" l="l"/>
            <a:pathLst>
              <a:path h="2234320" w="3535772">
                <a:moveTo>
                  <a:pt x="0" y="0"/>
                </a:moveTo>
                <a:lnTo>
                  <a:pt x="3535772" y="0"/>
                </a:lnTo>
                <a:lnTo>
                  <a:pt x="3535772" y="2234320"/>
                </a:lnTo>
                <a:lnTo>
                  <a:pt x="0" y="22343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7984" r="0" b="-40263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36194" y="4947653"/>
            <a:ext cx="3517681" cy="2357841"/>
          </a:xfrm>
          <a:custGeom>
            <a:avLst/>
            <a:gdLst/>
            <a:ahLst/>
            <a:cxnLst/>
            <a:rect r="r" b="b" t="t" l="l"/>
            <a:pathLst>
              <a:path h="2357841" w="3517681">
                <a:moveTo>
                  <a:pt x="0" y="0"/>
                </a:moveTo>
                <a:lnTo>
                  <a:pt x="3517681" y="0"/>
                </a:lnTo>
                <a:lnTo>
                  <a:pt x="3517681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7016" r="0" b="-32173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36194" y="7430041"/>
            <a:ext cx="3517681" cy="2329570"/>
          </a:xfrm>
          <a:custGeom>
            <a:avLst/>
            <a:gdLst/>
            <a:ahLst/>
            <a:cxnLst/>
            <a:rect r="r" b="b" t="t" l="l"/>
            <a:pathLst>
              <a:path h="2329570" w="3517681">
                <a:moveTo>
                  <a:pt x="0" y="0"/>
                </a:moveTo>
                <a:lnTo>
                  <a:pt x="3517681" y="0"/>
                </a:lnTo>
                <a:lnTo>
                  <a:pt x="3517681" y="2329569"/>
                </a:lnTo>
                <a:lnTo>
                  <a:pt x="0" y="23295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30251" r="0" b="-20749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1756631" y="2171880"/>
            <a:ext cx="4276375" cy="10448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68"/>
              </a:lnSpc>
            </a:pPr>
            <a:r>
              <a:rPr lang="en-US" sz="7868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SMELL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1164422"/>
            <a:ext cx="9036992" cy="1688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72"/>
              </a:lnSpc>
            </a:pPr>
            <a:r>
              <a:rPr lang="en-US" sz="6472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Write words to describe how these foods smell: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56139" y="3849543"/>
            <a:ext cx="2521246" cy="869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72"/>
              </a:lnSpc>
            </a:pPr>
            <a:r>
              <a:rPr lang="en-US" sz="6472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curry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5366" y="6560777"/>
            <a:ext cx="2521246" cy="869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72"/>
              </a:lnSpc>
            </a:pPr>
            <a:r>
              <a:rPr lang="en-US" sz="6472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candy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82447" y="8880818"/>
            <a:ext cx="3025175" cy="869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72"/>
              </a:lnSpc>
            </a:pPr>
            <a:r>
              <a:rPr lang="en-US" sz="6472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perfume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18103" y="508171"/>
            <a:ext cx="17251794" cy="9270658"/>
            <a:chOff x="0" y="0"/>
            <a:chExt cx="34309115" cy="184368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34164336" cy="18292033"/>
            </a:xfrm>
            <a:custGeom>
              <a:avLst/>
              <a:gdLst/>
              <a:ahLst/>
              <a:cxnLst/>
              <a:rect r="r" b="b" t="t" l="l"/>
              <a:pathLst>
                <a:path h="18292033" w="34164336">
                  <a:moveTo>
                    <a:pt x="0" y="0"/>
                  </a:moveTo>
                  <a:lnTo>
                    <a:pt x="34164336" y="0"/>
                  </a:lnTo>
                  <a:lnTo>
                    <a:pt x="34164336" y="18292033"/>
                  </a:lnTo>
                  <a:lnTo>
                    <a:pt x="0" y="18292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309115" cy="18436813"/>
            </a:xfrm>
            <a:custGeom>
              <a:avLst/>
              <a:gdLst/>
              <a:ahLst/>
              <a:cxnLst/>
              <a:rect r="r" b="b" t="t" l="l"/>
              <a:pathLst>
                <a:path h="18436813" w="34309115">
                  <a:moveTo>
                    <a:pt x="34164336" y="18292032"/>
                  </a:moveTo>
                  <a:lnTo>
                    <a:pt x="34309115" y="18292032"/>
                  </a:lnTo>
                  <a:lnTo>
                    <a:pt x="34309115" y="18436813"/>
                  </a:lnTo>
                  <a:lnTo>
                    <a:pt x="34164336" y="18436813"/>
                  </a:lnTo>
                  <a:lnTo>
                    <a:pt x="34164336" y="1829203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292032"/>
                  </a:lnTo>
                  <a:lnTo>
                    <a:pt x="0" y="18292032"/>
                  </a:lnTo>
                  <a:lnTo>
                    <a:pt x="0" y="144780"/>
                  </a:lnTo>
                  <a:close/>
                  <a:moveTo>
                    <a:pt x="0" y="18292032"/>
                  </a:moveTo>
                  <a:lnTo>
                    <a:pt x="144780" y="18292032"/>
                  </a:lnTo>
                  <a:lnTo>
                    <a:pt x="144780" y="18436813"/>
                  </a:lnTo>
                  <a:lnTo>
                    <a:pt x="0" y="18436813"/>
                  </a:lnTo>
                  <a:lnTo>
                    <a:pt x="0" y="18292032"/>
                  </a:lnTo>
                  <a:close/>
                  <a:moveTo>
                    <a:pt x="34164336" y="144780"/>
                  </a:moveTo>
                  <a:lnTo>
                    <a:pt x="34309115" y="144780"/>
                  </a:lnTo>
                  <a:lnTo>
                    <a:pt x="34309115" y="18292032"/>
                  </a:lnTo>
                  <a:lnTo>
                    <a:pt x="34164336" y="18292032"/>
                  </a:lnTo>
                  <a:lnTo>
                    <a:pt x="34164336" y="144780"/>
                  </a:lnTo>
                  <a:close/>
                  <a:moveTo>
                    <a:pt x="144780" y="18292032"/>
                  </a:moveTo>
                  <a:lnTo>
                    <a:pt x="34164336" y="18292032"/>
                  </a:lnTo>
                  <a:lnTo>
                    <a:pt x="34164336" y="18436813"/>
                  </a:lnTo>
                  <a:lnTo>
                    <a:pt x="144780" y="18436813"/>
                  </a:lnTo>
                  <a:lnTo>
                    <a:pt x="144780" y="18292032"/>
                  </a:lnTo>
                  <a:close/>
                  <a:moveTo>
                    <a:pt x="34164336" y="0"/>
                  </a:moveTo>
                  <a:lnTo>
                    <a:pt x="34309115" y="0"/>
                  </a:lnTo>
                  <a:lnTo>
                    <a:pt x="34309115" y="144780"/>
                  </a:lnTo>
                  <a:lnTo>
                    <a:pt x="34164336" y="144780"/>
                  </a:lnTo>
                  <a:lnTo>
                    <a:pt x="3416433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4164336" y="0"/>
                  </a:lnTo>
                  <a:lnTo>
                    <a:pt x="3416433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1556091" y="1028700"/>
            <a:ext cx="5703209" cy="8319846"/>
            <a:chOff x="0" y="0"/>
            <a:chExt cx="11219098" cy="1636643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72390" y="72390"/>
              <a:ext cx="11074319" cy="16221651"/>
            </a:xfrm>
            <a:custGeom>
              <a:avLst/>
              <a:gdLst/>
              <a:ahLst/>
              <a:cxnLst/>
              <a:rect r="r" b="b" t="t" l="l"/>
              <a:pathLst>
                <a:path h="16221651" w="11074319">
                  <a:moveTo>
                    <a:pt x="0" y="0"/>
                  </a:moveTo>
                  <a:lnTo>
                    <a:pt x="11074319" y="0"/>
                  </a:lnTo>
                  <a:lnTo>
                    <a:pt x="11074319" y="16221651"/>
                  </a:lnTo>
                  <a:lnTo>
                    <a:pt x="0" y="162216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219098" cy="16366430"/>
            </a:xfrm>
            <a:custGeom>
              <a:avLst/>
              <a:gdLst/>
              <a:ahLst/>
              <a:cxnLst/>
              <a:rect r="r" b="b" t="t" l="l"/>
              <a:pathLst>
                <a:path h="16366430" w="11219098">
                  <a:moveTo>
                    <a:pt x="11074319" y="16221652"/>
                  </a:moveTo>
                  <a:lnTo>
                    <a:pt x="11219098" y="16221652"/>
                  </a:lnTo>
                  <a:lnTo>
                    <a:pt x="11219098" y="16366430"/>
                  </a:lnTo>
                  <a:lnTo>
                    <a:pt x="11074319" y="16366430"/>
                  </a:lnTo>
                  <a:lnTo>
                    <a:pt x="11074319" y="162216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6221652"/>
                  </a:lnTo>
                  <a:lnTo>
                    <a:pt x="0" y="16221652"/>
                  </a:lnTo>
                  <a:lnTo>
                    <a:pt x="0" y="144780"/>
                  </a:lnTo>
                  <a:close/>
                  <a:moveTo>
                    <a:pt x="0" y="16221652"/>
                  </a:moveTo>
                  <a:lnTo>
                    <a:pt x="144780" y="16221652"/>
                  </a:lnTo>
                  <a:lnTo>
                    <a:pt x="144780" y="16366430"/>
                  </a:lnTo>
                  <a:lnTo>
                    <a:pt x="0" y="16366430"/>
                  </a:lnTo>
                  <a:lnTo>
                    <a:pt x="0" y="16221652"/>
                  </a:lnTo>
                  <a:close/>
                  <a:moveTo>
                    <a:pt x="11074319" y="144780"/>
                  </a:moveTo>
                  <a:lnTo>
                    <a:pt x="11219098" y="144780"/>
                  </a:lnTo>
                  <a:lnTo>
                    <a:pt x="11219098" y="16221652"/>
                  </a:lnTo>
                  <a:lnTo>
                    <a:pt x="11074319" y="16221652"/>
                  </a:lnTo>
                  <a:lnTo>
                    <a:pt x="11074319" y="144780"/>
                  </a:lnTo>
                  <a:close/>
                  <a:moveTo>
                    <a:pt x="144780" y="16221652"/>
                  </a:moveTo>
                  <a:lnTo>
                    <a:pt x="11074319" y="16221652"/>
                  </a:lnTo>
                  <a:lnTo>
                    <a:pt x="11074319" y="16366430"/>
                  </a:lnTo>
                  <a:lnTo>
                    <a:pt x="144780" y="16366430"/>
                  </a:lnTo>
                  <a:lnTo>
                    <a:pt x="144780" y="16221652"/>
                  </a:lnTo>
                  <a:close/>
                  <a:moveTo>
                    <a:pt x="11074319" y="0"/>
                  </a:moveTo>
                  <a:lnTo>
                    <a:pt x="11219098" y="0"/>
                  </a:lnTo>
                  <a:lnTo>
                    <a:pt x="11219098" y="144780"/>
                  </a:lnTo>
                  <a:lnTo>
                    <a:pt x="11074319" y="144780"/>
                  </a:lnTo>
                  <a:lnTo>
                    <a:pt x="1107431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074319" y="0"/>
                  </a:lnTo>
                  <a:lnTo>
                    <a:pt x="1107431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2211929" y="1285852"/>
            <a:ext cx="4391533" cy="8002794"/>
          </a:xfrm>
          <a:custGeom>
            <a:avLst/>
            <a:gdLst/>
            <a:ahLst/>
            <a:cxnLst/>
            <a:rect r="r" b="b" t="t" l="l"/>
            <a:pathLst>
              <a:path h="8002794" w="4391533">
                <a:moveTo>
                  <a:pt x="0" y="0"/>
                </a:moveTo>
                <a:lnTo>
                  <a:pt x="4391533" y="0"/>
                </a:lnTo>
                <a:lnTo>
                  <a:pt x="4391533" y="8002793"/>
                </a:lnTo>
                <a:lnTo>
                  <a:pt x="0" y="80027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2655635" y="2051351"/>
            <a:ext cx="3271096" cy="1147968"/>
            <a:chOff x="0" y="0"/>
            <a:chExt cx="1400202" cy="49139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400203" cy="491391"/>
            </a:xfrm>
            <a:custGeom>
              <a:avLst/>
              <a:gdLst/>
              <a:ahLst/>
              <a:cxnLst/>
              <a:rect r="r" b="b" t="t" l="l"/>
              <a:pathLst>
                <a:path h="491391" w="1400203">
                  <a:moveTo>
                    <a:pt x="0" y="0"/>
                  </a:moveTo>
                  <a:lnTo>
                    <a:pt x="1400203" y="0"/>
                  </a:lnTo>
                  <a:lnTo>
                    <a:pt x="1400203" y="491391"/>
                  </a:lnTo>
                  <a:lnTo>
                    <a:pt x="0" y="49139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1400202" cy="539016"/>
            </a:xfrm>
            <a:prstGeom prst="rect">
              <a:avLst/>
            </a:prstGeom>
          </p:spPr>
          <p:txBody>
            <a:bodyPr anchor="ctr" rtlCol="false" tIns="21266" lIns="21266" bIns="21266" rIns="21266"/>
            <a:lstStyle/>
            <a:p>
              <a:pPr algn="ctr">
                <a:lnSpc>
                  <a:spcPts val="2101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2527946" y="2175176"/>
            <a:ext cx="3556612" cy="871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43"/>
              </a:lnSpc>
            </a:pPr>
            <a:r>
              <a:rPr lang="en-US" sz="6543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TASTE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1143000"/>
            <a:ext cx="9772640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We taste with our tongue.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2228330"/>
            <a:ext cx="9772640" cy="869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72"/>
              </a:lnSpc>
            </a:pPr>
            <a:r>
              <a:rPr lang="en-US" sz="6472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List 5 things you can taste: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028700" y="3659388"/>
            <a:ext cx="767332" cy="767332"/>
          </a:xfrm>
          <a:custGeom>
            <a:avLst/>
            <a:gdLst/>
            <a:ahLst/>
            <a:cxnLst/>
            <a:rect r="r" b="b" t="t" l="l"/>
            <a:pathLst>
              <a:path h="767332" w="767332">
                <a:moveTo>
                  <a:pt x="0" y="0"/>
                </a:moveTo>
                <a:lnTo>
                  <a:pt x="767332" y="0"/>
                </a:lnTo>
                <a:lnTo>
                  <a:pt x="767332" y="767332"/>
                </a:lnTo>
                <a:lnTo>
                  <a:pt x="0" y="7673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028700" y="4867283"/>
            <a:ext cx="767332" cy="767332"/>
          </a:xfrm>
          <a:custGeom>
            <a:avLst/>
            <a:gdLst/>
            <a:ahLst/>
            <a:cxnLst/>
            <a:rect r="r" b="b" t="t" l="l"/>
            <a:pathLst>
              <a:path h="767332" w="767332">
                <a:moveTo>
                  <a:pt x="0" y="0"/>
                </a:moveTo>
                <a:lnTo>
                  <a:pt x="767332" y="0"/>
                </a:lnTo>
                <a:lnTo>
                  <a:pt x="767332" y="767332"/>
                </a:lnTo>
                <a:lnTo>
                  <a:pt x="0" y="7673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028700" y="6075178"/>
            <a:ext cx="767332" cy="767332"/>
          </a:xfrm>
          <a:custGeom>
            <a:avLst/>
            <a:gdLst/>
            <a:ahLst/>
            <a:cxnLst/>
            <a:rect r="r" b="b" t="t" l="l"/>
            <a:pathLst>
              <a:path h="767332" w="767332">
                <a:moveTo>
                  <a:pt x="0" y="0"/>
                </a:moveTo>
                <a:lnTo>
                  <a:pt x="767332" y="0"/>
                </a:lnTo>
                <a:lnTo>
                  <a:pt x="767332" y="767332"/>
                </a:lnTo>
                <a:lnTo>
                  <a:pt x="0" y="7673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028700" y="7283073"/>
            <a:ext cx="767332" cy="767332"/>
          </a:xfrm>
          <a:custGeom>
            <a:avLst/>
            <a:gdLst/>
            <a:ahLst/>
            <a:cxnLst/>
            <a:rect r="r" b="b" t="t" l="l"/>
            <a:pathLst>
              <a:path h="767332" w="767332">
                <a:moveTo>
                  <a:pt x="0" y="0"/>
                </a:moveTo>
                <a:lnTo>
                  <a:pt x="767332" y="0"/>
                </a:lnTo>
                <a:lnTo>
                  <a:pt x="767332" y="767332"/>
                </a:lnTo>
                <a:lnTo>
                  <a:pt x="0" y="7673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028700" y="8490968"/>
            <a:ext cx="767332" cy="767332"/>
          </a:xfrm>
          <a:custGeom>
            <a:avLst/>
            <a:gdLst/>
            <a:ahLst/>
            <a:cxnLst/>
            <a:rect r="r" b="b" t="t" l="l"/>
            <a:pathLst>
              <a:path h="767332" w="767332">
                <a:moveTo>
                  <a:pt x="0" y="0"/>
                </a:moveTo>
                <a:lnTo>
                  <a:pt x="767332" y="0"/>
                </a:lnTo>
                <a:lnTo>
                  <a:pt x="767332" y="767332"/>
                </a:lnTo>
                <a:lnTo>
                  <a:pt x="0" y="7673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20" id="20"/>
          <p:cNvSpPr/>
          <p:nvPr/>
        </p:nvSpPr>
        <p:spPr>
          <a:xfrm>
            <a:off x="2668900" y="4407670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1" id="21"/>
          <p:cNvSpPr/>
          <p:nvPr/>
        </p:nvSpPr>
        <p:spPr>
          <a:xfrm>
            <a:off x="2668900" y="5607307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2" id="22"/>
          <p:cNvSpPr/>
          <p:nvPr/>
        </p:nvSpPr>
        <p:spPr>
          <a:xfrm>
            <a:off x="2668900" y="6806944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3" id="23"/>
          <p:cNvSpPr/>
          <p:nvPr/>
        </p:nvSpPr>
        <p:spPr>
          <a:xfrm>
            <a:off x="2668900" y="8006581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4" id="24"/>
          <p:cNvSpPr/>
          <p:nvPr/>
        </p:nvSpPr>
        <p:spPr>
          <a:xfrm>
            <a:off x="2668900" y="9206217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DAG9d_CrWN0</dc:identifier>
  <dcterms:modified xsi:type="dcterms:W3CDTF">2011-08-01T06:04:30Z</dcterms:modified>
  <cp:revision>1</cp:revision>
  <dc:title>Five Senses Science Presentation</dc:title>
</cp:coreProperties>
</file>