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3"/>
    <p:sldId id="268" r:id="rId5"/>
    <p:sldId id="339" r:id="rId6"/>
    <p:sldId id="351" r:id="rId7"/>
    <p:sldId id="352" r:id="rId8"/>
    <p:sldId id="353" r:id="rId9"/>
    <p:sldId id="354" r:id="rId10"/>
    <p:sldId id="260" r:id="rId11"/>
    <p:sldId id="344" r:id="rId12"/>
    <p:sldId id="318" r:id="rId13"/>
    <p:sldId id="355" r:id="rId14"/>
  </p:sldIdLst>
  <p:sldSz cx="9144000" cy="5143500" type="screen16x9"/>
  <p:notesSz cx="6858000" cy="9144000"/>
  <p:embeddedFontLst>
    <p:embeddedFont>
      <p:font typeface="Londrina Solid" panose="00000500000000000000"/>
      <p:regular r:id="rId18"/>
    </p:embeddedFont>
    <p:embeddedFont>
      <p:font typeface="Albert Sans"/>
      <p:regular r:id="rId19"/>
    </p:embeddedFont>
    <p:embeddedFont>
      <p:font typeface="Bebas Neue" panose="020B0606020202050201"/>
      <p:regular r:id="rId20"/>
    </p:embeddedFont>
    <p:embeddedFont>
      <p:font typeface="Print Bold" panose="02000000000000000000" pitchFamily="2" charset="0"/>
      <p:regular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3240" userDrawn="1">
          <p15:clr>
            <a:srgbClr val="9AA0A6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9"/>
    <p:restoredTop sz="94667"/>
  </p:normalViewPr>
  <p:slideViewPr>
    <p:cSldViewPr snapToGrid="0" showGuides="1">
      <p:cViewPr varScale="1">
        <p:scale>
          <a:sx n="103" d="100"/>
          <a:sy n="103" d="100"/>
        </p:scale>
        <p:origin x="317" y="77"/>
      </p:cViewPr>
      <p:guideLst>
        <p:guide orient="horz" pos="324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20" Type="http://schemas.openxmlformats.org/officeDocument/2006/relationships/font" Target="fonts/font3.fntdata"/><Relationship Id="rId2" Type="http://schemas.openxmlformats.org/officeDocument/2006/relationships/theme" Target="theme/theme1.xml"/><Relationship Id="rId19" Type="http://schemas.openxmlformats.org/officeDocument/2006/relationships/font" Target="fonts/font2.fntdata"/><Relationship Id="rId18" Type="http://schemas.openxmlformats.org/officeDocument/2006/relationships/font" Target="fonts/font1.fntdata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" name="Google Shape;1189;g190f04085b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0" name="Google Shape;1190;g190f04085b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4" name="Google Shape;1214;g190f04085b8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5" name="Google Shape;1215;g190f04085b8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4" name="Google Shape;1214;g190f04085b8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5" name="Google Shape;1215;g190f04085b8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3" name="Google Shape;1463;gbd6c00e73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4" name="Google Shape;1464;gbd6c00e730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4" name="Google Shape;1214;g190f04085b8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5" name="Google Shape;1215;g190f04085b8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4" name="Google Shape;1214;g190f04085b8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5" name="Google Shape;1215;g190f04085b8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4" name="Google Shape;1214;g190f04085b8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5" name="Google Shape;1215;g190f04085b8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4" name="Google Shape;1214;g190f04085b8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5" name="Google Shape;1215;g190f04085b8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4" name="Google Shape;1214;g190f04085b8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5" name="Google Shape;1215;g190f04085b8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6" name="Google Shape;1246;gbd6c00e730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7" name="Google Shape;1247;gbd6c00e730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4" name="Google Shape;1214;g190f04085b8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5" name="Google Shape;1215;g190f04085b8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png"/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242175" y="258900"/>
            <a:ext cx="8659800" cy="4625700"/>
            <a:chOff x="242175" y="258900"/>
            <a:chExt cx="8659800" cy="4625700"/>
          </a:xfrm>
        </p:grpSpPr>
        <p:sp>
          <p:nvSpPr>
            <p:cNvPr id="10" name="Google Shape;10;p2"/>
            <p:cNvSpPr/>
            <p:nvPr/>
          </p:nvSpPr>
          <p:spPr>
            <a:xfrm>
              <a:off x="244575" y="258900"/>
              <a:ext cx="8655000" cy="4625700"/>
            </a:xfrm>
            <a:prstGeom prst="roundRect">
              <a:avLst>
                <a:gd name="adj" fmla="val 2101"/>
              </a:avLst>
            </a:pr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11;p2"/>
            <p:cNvGrpSpPr/>
            <p:nvPr/>
          </p:nvGrpSpPr>
          <p:grpSpPr>
            <a:xfrm>
              <a:off x="242175" y="700280"/>
              <a:ext cx="8659800" cy="3820876"/>
              <a:chOff x="242175" y="665399"/>
              <a:chExt cx="8659800" cy="3820876"/>
            </a:xfrm>
          </p:grpSpPr>
          <p:cxnSp>
            <p:nvCxnSpPr>
              <p:cNvPr id="12" name="Google Shape;12;p2"/>
              <p:cNvCxnSpPr/>
              <p:nvPr/>
            </p:nvCxnSpPr>
            <p:spPr>
              <a:xfrm>
                <a:off x="242175" y="665399"/>
                <a:ext cx="8659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" name="Google Shape;13;p2"/>
              <p:cNvCxnSpPr/>
              <p:nvPr/>
            </p:nvCxnSpPr>
            <p:spPr>
              <a:xfrm>
                <a:off x="242175" y="4486275"/>
                <a:ext cx="8659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" name="Google Shape;14;p2"/>
              <p:cNvCxnSpPr/>
              <p:nvPr/>
            </p:nvCxnSpPr>
            <p:spPr>
              <a:xfrm>
                <a:off x="242175" y="4061733"/>
                <a:ext cx="8659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" name="Google Shape;15;p2"/>
              <p:cNvCxnSpPr/>
              <p:nvPr/>
            </p:nvCxnSpPr>
            <p:spPr>
              <a:xfrm>
                <a:off x="242175" y="3637191"/>
                <a:ext cx="8659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" name="Google Shape;16;p2"/>
              <p:cNvCxnSpPr/>
              <p:nvPr/>
            </p:nvCxnSpPr>
            <p:spPr>
              <a:xfrm>
                <a:off x="242175" y="3212650"/>
                <a:ext cx="8659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" name="Google Shape;17;p2"/>
              <p:cNvCxnSpPr/>
              <p:nvPr/>
            </p:nvCxnSpPr>
            <p:spPr>
              <a:xfrm>
                <a:off x="242175" y="2788108"/>
                <a:ext cx="8659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" name="Google Shape;18;p2"/>
              <p:cNvCxnSpPr/>
              <p:nvPr/>
            </p:nvCxnSpPr>
            <p:spPr>
              <a:xfrm>
                <a:off x="242175" y="2363566"/>
                <a:ext cx="8659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" name="Google Shape;19;p2"/>
              <p:cNvCxnSpPr/>
              <p:nvPr/>
            </p:nvCxnSpPr>
            <p:spPr>
              <a:xfrm>
                <a:off x="242175" y="1939024"/>
                <a:ext cx="8659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" name="Google Shape;20;p2"/>
              <p:cNvCxnSpPr/>
              <p:nvPr/>
            </p:nvCxnSpPr>
            <p:spPr>
              <a:xfrm>
                <a:off x="242175" y="1514482"/>
                <a:ext cx="8659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" name="Google Shape;21;p2"/>
              <p:cNvCxnSpPr/>
              <p:nvPr/>
            </p:nvCxnSpPr>
            <p:spPr>
              <a:xfrm>
                <a:off x="242175" y="1089940"/>
                <a:ext cx="8659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2" name="Google Shape;22;p2"/>
            <p:cNvGrpSpPr/>
            <p:nvPr/>
          </p:nvGrpSpPr>
          <p:grpSpPr>
            <a:xfrm>
              <a:off x="711200" y="258900"/>
              <a:ext cx="7721725" cy="4625700"/>
              <a:chOff x="711200" y="258900"/>
              <a:chExt cx="7721725" cy="4625700"/>
            </a:xfrm>
          </p:grpSpPr>
          <p:cxnSp>
            <p:nvCxnSpPr>
              <p:cNvPr id="23" name="Google Shape;23;p2"/>
              <p:cNvCxnSpPr/>
              <p:nvPr/>
            </p:nvCxnSpPr>
            <p:spPr>
              <a:xfrm>
                <a:off x="711200" y="258900"/>
                <a:ext cx="0" cy="462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" name="Google Shape;24;p2"/>
              <p:cNvCxnSpPr/>
              <p:nvPr/>
            </p:nvCxnSpPr>
            <p:spPr>
              <a:xfrm>
                <a:off x="8432925" y="258900"/>
                <a:ext cx="0" cy="462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" name="Google Shape;25;p2"/>
              <p:cNvCxnSpPr/>
              <p:nvPr/>
            </p:nvCxnSpPr>
            <p:spPr>
              <a:xfrm>
                <a:off x="7918143" y="258900"/>
                <a:ext cx="0" cy="462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" name="Google Shape;26;p2"/>
              <p:cNvCxnSpPr/>
              <p:nvPr/>
            </p:nvCxnSpPr>
            <p:spPr>
              <a:xfrm>
                <a:off x="7403362" y="258900"/>
                <a:ext cx="0" cy="462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" name="Google Shape;27;p2"/>
              <p:cNvCxnSpPr/>
              <p:nvPr/>
            </p:nvCxnSpPr>
            <p:spPr>
              <a:xfrm>
                <a:off x="6888580" y="258900"/>
                <a:ext cx="0" cy="462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" name="Google Shape;28;p2"/>
              <p:cNvCxnSpPr/>
              <p:nvPr/>
            </p:nvCxnSpPr>
            <p:spPr>
              <a:xfrm>
                <a:off x="6373798" y="258900"/>
                <a:ext cx="0" cy="462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>
                <a:off x="5859017" y="258900"/>
                <a:ext cx="0" cy="462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>
                <a:off x="5344235" y="258900"/>
                <a:ext cx="0" cy="462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>
                <a:off x="4829453" y="258900"/>
                <a:ext cx="0" cy="462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>
                <a:off x="4314672" y="258900"/>
                <a:ext cx="0" cy="462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>
                <a:off x="3799890" y="258900"/>
                <a:ext cx="0" cy="462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" name="Google Shape;34;p2"/>
              <p:cNvCxnSpPr/>
              <p:nvPr/>
            </p:nvCxnSpPr>
            <p:spPr>
              <a:xfrm>
                <a:off x="3285108" y="258900"/>
                <a:ext cx="0" cy="462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" name="Google Shape;35;p2"/>
              <p:cNvCxnSpPr/>
              <p:nvPr/>
            </p:nvCxnSpPr>
            <p:spPr>
              <a:xfrm>
                <a:off x="2770327" y="258900"/>
                <a:ext cx="0" cy="462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" name="Google Shape;36;p2"/>
              <p:cNvCxnSpPr/>
              <p:nvPr/>
            </p:nvCxnSpPr>
            <p:spPr>
              <a:xfrm>
                <a:off x="2255545" y="258900"/>
                <a:ext cx="0" cy="462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" name="Google Shape;37;p2"/>
              <p:cNvCxnSpPr/>
              <p:nvPr/>
            </p:nvCxnSpPr>
            <p:spPr>
              <a:xfrm>
                <a:off x="1740763" y="258900"/>
                <a:ext cx="0" cy="462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" name="Google Shape;38;p2"/>
              <p:cNvCxnSpPr/>
              <p:nvPr/>
            </p:nvCxnSpPr>
            <p:spPr>
              <a:xfrm>
                <a:off x="1225982" y="258900"/>
                <a:ext cx="0" cy="462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pic>
        <p:nvPicPr>
          <p:cNvPr id="39" name="Google Shape;39;p2"/>
          <p:cNvPicPr preferRelativeResize="0"/>
          <p:nvPr/>
        </p:nvPicPr>
        <p:blipFill rotWithShape="1">
          <a:blip r:embed="rId2">
            <a:alphaModFix amt="25000"/>
          </a:blip>
          <a:srcRect l="25582" t="327" r="736" b="278"/>
          <a:stretch>
            <a:fillRect/>
          </a:stretch>
        </p:blipFill>
        <p:spPr>
          <a:xfrm rot="-5400000">
            <a:off x="2245950" y="-1766250"/>
            <a:ext cx="4644600" cy="8676000"/>
          </a:xfrm>
          <a:prstGeom prst="roundRect">
            <a:avLst>
              <a:gd name="adj" fmla="val 1774"/>
            </a:avLst>
          </a:prstGeom>
          <a:noFill/>
          <a:ln>
            <a:noFill/>
          </a:ln>
        </p:spPr>
      </p:pic>
      <p:sp>
        <p:nvSpPr>
          <p:cNvPr id="40" name="Google Shape;40;p2"/>
          <p:cNvSpPr txBox="1">
            <a:spLocks noGrp="1"/>
          </p:cNvSpPr>
          <p:nvPr>
            <p:ph type="ctrTitle"/>
          </p:nvPr>
        </p:nvSpPr>
        <p:spPr>
          <a:xfrm>
            <a:off x="1267950" y="1709250"/>
            <a:ext cx="6608100" cy="244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41" name="Google Shape;41;p2"/>
          <p:cNvSpPr txBox="1">
            <a:spLocks noGrp="1"/>
          </p:cNvSpPr>
          <p:nvPr>
            <p:ph type="subTitle" idx="1"/>
          </p:nvPr>
        </p:nvSpPr>
        <p:spPr>
          <a:xfrm>
            <a:off x="2307600" y="4128300"/>
            <a:ext cx="4528800" cy="47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pic>
        <p:nvPicPr>
          <p:cNvPr id="42" name="Google Shape;42;p2"/>
          <p:cNvPicPr preferRelativeResize="0"/>
          <p:nvPr/>
        </p:nvPicPr>
        <p:blipFill rotWithShape="1">
          <a:blip r:embed="rId3"/>
          <a:srcRect t="5539" b="5539"/>
          <a:stretch>
            <a:fillRect/>
          </a:stretch>
        </p:blipFill>
        <p:spPr>
          <a:xfrm rot="-1333971">
            <a:off x="4125" y="334711"/>
            <a:ext cx="1510826" cy="3186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</p:pic>
      <p:pic>
        <p:nvPicPr>
          <p:cNvPr id="43" name="Google Shape;43;p2"/>
          <p:cNvPicPr preferRelativeResize="0"/>
          <p:nvPr/>
        </p:nvPicPr>
        <p:blipFill rotWithShape="1">
          <a:blip r:embed="rId4"/>
          <a:srcRect t="5539" b="5539"/>
          <a:stretch>
            <a:fillRect/>
          </a:stretch>
        </p:blipFill>
        <p:spPr>
          <a:xfrm rot="-5400000">
            <a:off x="8110250" y="3013187"/>
            <a:ext cx="1510824" cy="3186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6" name="Google Shape;226;p8"/>
          <p:cNvGrpSpPr/>
          <p:nvPr/>
        </p:nvGrpSpPr>
        <p:grpSpPr>
          <a:xfrm>
            <a:off x="242175" y="258900"/>
            <a:ext cx="8659800" cy="4625700"/>
            <a:chOff x="242175" y="258900"/>
            <a:chExt cx="8659800" cy="4625700"/>
          </a:xfrm>
        </p:grpSpPr>
        <p:sp>
          <p:nvSpPr>
            <p:cNvPr id="227" name="Google Shape;227;p8"/>
            <p:cNvSpPr/>
            <p:nvPr/>
          </p:nvSpPr>
          <p:spPr>
            <a:xfrm>
              <a:off x="244575" y="258900"/>
              <a:ext cx="8655000" cy="4625700"/>
            </a:xfrm>
            <a:prstGeom prst="roundRect">
              <a:avLst>
                <a:gd name="adj" fmla="val 2101"/>
              </a:avLst>
            </a:pr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28" name="Google Shape;228;p8"/>
            <p:cNvGrpSpPr/>
            <p:nvPr/>
          </p:nvGrpSpPr>
          <p:grpSpPr>
            <a:xfrm>
              <a:off x="242175" y="700280"/>
              <a:ext cx="8659800" cy="3820876"/>
              <a:chOff x="242175" y="665399"/>
              <a:chExt cx="8659800" cy="3820876"/>
            </a:xfrm>
          </p:grpSpPr>
          <p:cxnSp>
            <p:nvCxnSpPr>
              <p:cNvPr id="229" name="Google Shape;229;p8"/>
              <p:cNvCxnSpPr/>
              <p:nvPr/>
            </p:nvCxnSpPr>
            <p:spPr>
              <a:xfrm>
                <a:off x="242175" y="665399"/>
                <a:ext cx="8659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" name="Google Shape;230;p8"/>
              <p:cNvCxnSpPr/>
              <p:nvPr/>
            </p:nvCxnSpPr>
            <p:spPr>
              <a:xfrm>
                <a:off x="242175" y="4486275"/>
                <a:ext cx="8659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" name="Google Shape;231;p8"/>
              <p:cNvCxnSpPr/>
              <p:nvPr/>
            </p:nvCxnSpPr>
            <p:spPr>
              <a:xfrm>
                <a:off x="242175" y="4061733"/>
                <a:ext cx="8659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" name="Google Shape;232;p8"/>
              <p:cNvCxnSpPr/>
              <p:nvPr/>
            </p:nvCxnSpPr>
            <p:spPr>
              <a:xfrm>
                <a:off x="242175" y="3637191"/>
                <a:ext cx="8659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" name="Google Shape;233;p8"/>
              <p:cNvCxnSpPr/>
              <p:nvPr/>
            </p:nvCxnSpPr>
            <p:spPr>
              <a:xfrm>
                <a:off x="242175" y="3212650"/>
                <a:ext cx="8659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" name="Google Shape;234;p8"/>
              <p:cNvCxnSpPr/>
              <p:nvPr/>
            </p:nvCxnSpPr>
            <p:spPr>
              <a:xfrm>
                <a:off x="242175" y="2788108"/>
                <a:ext cx="8659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" name="Google Shape;235;p8"/>
              <p:cNvCxnSpPr/>
              <p:nvPr/>
            </p:nvCxnSpPr>
            <p:spPr>
              <a:xfrm>
                <a:off x="242175" y="2363566"/>
                <a:ext cx="8659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6" name="Google Shape;236;p8"/>
              <p:cNvCxnSpPr/>
              <p:nvPr/>
            </p:nvCxnSpPr>
            <p:spPr>
              <a:xfrm>
                <a:off x="242175" y="1939024"/>
                <a:ext cx="8659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7" name="Google Shape;237;p8"/>
              <p:cNvCxnSpPr/>
              <p:nvPr/>
            </p:nvCxnSpPr>
            <p:spPr>
              <a:xfrm>
                <a:off x="242175" y="1514482"/>
                <a:ext cx="8659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8" name="Google Shape;238;p8"/>
              <p:cNvCxnSpPr/>
              <p:nvPr/>
            </p:nvCxnSpPr>
            <p:spPr>
              <a:xfrm>
                <a:off x="242175" y="1089940"/>
                <a:ext cx="8659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39" name="Google Shape;239;p8"/>
            <p:cNvGrpSpPr/>
            <p:nvPr/>
          </p:nvGrpSpPr>
          <p:grpSpPr>
            <a:xfrm>
              <a:off x="711200" y="258900"/>
              <a:ext cx="7721725" cy="4625700"/>
              <a:chOff x="711200" y="258900"/>
              <a:chExt cx="7721725" cy="4625700"/>
            </a:xfrm>
          </p:grpSpPr>
          <p:cxnSp>
            <p:nvCxnSpPr>
              <p:cNvPr id="240" name="Google Shape;240;p8"/>
              <p:cNvCxnSpPr/>
              <p:nvPr/>
            </p:nvCxnSpPr>
            <p:spPr>
              <a:xfrm>
                <a:off x="711200" y="258900"/>
                <a:ext cx="0" cy="462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1" name="Google Shape;241;p8"/>
              <p:cNvCxnSpPr/>
              <p:nvPr/>
            </p:nvCxnSpPr>
            <p:spPr>
              <a:xfrm>
                <a:off x="8432925" y="258900"/>
                <a:ext cx="0" cy="462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2" name="Google Shape;242;p8"/>
              <p:cNvCxnSpPr/>
              <p:nvPr/>
            </p:nvCxnSpPr>
            <p:spPr>
              <a:xfrm>
                <a:off x="7918143" y="258900"/>
                <a:ext cx="0" cy="462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3" name="Google Shape;243;p8"/>
              <p:cNvCxnSpPr/>
              <p:nvPr/>
            </p:nvCxnSpPr>
            <p:spPr>
              <a:xfrm>
                <a:off x="7403362" y="258900"/>
                <a:ext cx="0" cy="462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4" name="Google Shape;244;p8"/>
              <p:cNvCxnSpPr/>
              <p:nvPr/>
            </p:nvCxnSpPr>
            <p:spPr>
              <a:xfrm>
                <a:off x="6888580" y="258900"/>
                <a:ext cx="0" cy="462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5" name="Google Shape;245;p8"/>
              <p:cNvCxnSpPr/>
              <p:nvPr/>
            </p:nvCxnSpPr>
            <p:spPr>
              <a:xfrm>
                <a:off x="6373798" y="258900"/>
                <a:ext cx="0" cy="462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6" name="Google Shape;246;p8"/>
              <p:cNvCxnSpPr/>
              <p:nvPr/>
            </p:nvCxnSpPr>
            <p:spPr>
              <a:xfrm>
                <a:off x="5859017" y="258900"/>
                <a:ext cx="0" cy="462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7" name="Google Shape;247;p8"/>
              <p:cNvCxnSpPr/>
              <p:nvPr/>
            </p:nvCxnSpPr>
            <p:spPr>
              <a:xfrm>
                <a:off x="5344235" y="258900"/>
                <a:ext cx="0" cy="462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8" name="Google Shape;248;p8"/>
              <p:cNvCxnSpPr/>
              <p:nvPr/>
            </p:nvCxnSpPr>
            <p:spPr>
              <a:xfrm>
                <a:off x="4829453" y="258900"/>
                <a:ext cx="0" cy="462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9" name="Google Shape;249;p8"/>
              <p:cNvCxnSpPr/>
              <p:nvPr/>
            </p:nvCxnSpPr>
            <p:spPr>
              <a:xfrm>
                <a:off x="4314672" y="258900"/>
                <a:ext cx="0" cy="462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0" name="Google Shape;250;p8"/>
              <p:cNvCxnSpPr/>
              <p:nvPr/>
            </p:nvCxnSpPr>
            <p:spPr>
              <a:xfrm>
                <a:off x="3799890" y="258900"/>
                <a:ext cx="0" cy="462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1" name="Google Shape;251;p8"/>
              <p:cNvCxnSpPr/>
              <p:nvPr/>
            </p:nvCxnSpPr>
            <p:spPr>
              <a:xfrm>
                <a:off x="3285108" y="258900"/>
                <a:ext cx="0" cy="462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2" name="Google Shape;252;p8"/>
              <p:cNvCxnSpPr/>
              <p:nvPr/>
            </p:nvCxnSpPr>
            <p:spPr>
              <a:xfrm>
                <a:off x="2770327" y="258900"/>
                <a:ext cx="0" cy="462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3" name="Google Shape;253;p8"/>
              <p:cNvCxnSpPr/>
              <p:nvPr/>
            </p:nvCxnSpPr>
            <p:spPr>
              <a:xfrm>
                <a:off x="2255545" y="258900"/>
                <a:ext cx="0" cy="462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4" name="Google Shape;254;p8"/>
              <p:cNvCxnSpPr/>
              <p:nvPr/>
            </p:nvCxnSpPr>
            <p:spPr>
              <a:xfrm>
                <a:off x="1740763" y="258900"/>
                <a:ext cx="0" cy="462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5" name="Google Shape;255;p8"/>
              <p:cNvCxnSpPr/>
              <p:nvPr/>
            </p:nvCxnSpPr>
            <p:spPr>
              <a:xfrm>
                <a:off x="1225982" y="258900"/>
                <a:ext cx="0" cy="462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pic>
        <p:nvPicPr>
          <p:cNvPr id="256" name="Google Shape;256;p8"/>
          <p:cNvPicPr preferRelativeResize="0"/>
          <p:nvPr/>
        </p:nvPicPr>
        <p:blipFill rotWithShape="1">
          <a:blip r:embed="rId2">
            <a:alphaModFix amt="25000"/>
          </a:blip>
          <a:srcRect l="25582" t="327" r="736" b="278"/>
          <a:stretch>
            <a:fillRect/>
          </a:stretch>
        </p:blipFill>
        <p:spPr>
          <a:xfrm rot="-5400000">
            <a:off x="2245950" y="-1766250"/>
            <a:ext cx="4644600" cy="8676000"/>
          </a:xfrm>
          <a:prstGeom prst="roundRect">
            <a:avLst>
              <a:gd name="adj" fmla="val 1774"/>
            </a:avLst>
          </a:prstGeom>
          <a:noFill/>
          <a:ln>
            <a:noFill/>
          </a:ln>
        </p:spPr>
      </p:pic>
      <p:sp>
        <p:nvSpPr>
          <p:cNvPr id="257" name="Google Shape;257;p8"/>
          <p:cNvSpPr txBox="1">
            <a:spLocks noGrp="1"/>
          </p:cNvSpPr>
          <p:nvPr>
            <p:ph type="title"/>
          </p:nvPr>
        </p:nvSpPr>
        <p:spPr>
          <a:xfrm>
            <a:off x="2317950" y="1307100"/>
            <a:ext cx="45081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pic>
        <p:nvPicPr>
          <p:cNvPr id="258" name="Google Shape;258;p8"/>
          <p:cNvPicPr preferRelativeResize="0"/>
          <p:nvPr/>
        </p:nvPicPr>
        <p:blipFill rotWithShape="1">
          <a:blip r:embed="rId3"/>
          <a:srcRect t="5539" b="5539"/>
          <a:stretch>
            <a:fillRect/>
          </a:stretch>
        </p:blipFill>
        <p:spPr>
          <a:xfrm rot="-1333971">
            <a:off x="149025" y="4444761"/>
            <a:ext cx="1510826" cy="3186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</p:pic>
      <p:pic>
        <p:nvPicPr>
          <p:cNvPr id="259" name="Google Shape;259;p8"/>
          <p:cNvPicPr preferRelativeResize="0"/>
          <p:nvPr/>
        </p:nvPicPr>
        <p:blipFill rotWithShape="1">
          <a:blip r:embed="rId4"/>
          <a:srcRect t="5539" b="5539"/>
          <a:stretch>
            <a:fillRect/>
          </a:stretch>
        </p:blipFill>
        <p:spPr>
          <a:xfrm rot="-10799995">
            <a:off x="5883500" y="4648087"/>
            <a:ext cx="1510824" cy="3186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</p:pic>
      <p:pic>
        <p:nvPicPr>
          <p:cNvPr id="260" name="Google Shape;260;p8"/>
          <p:cNvPicPr preferRelativeResize="0"/>
          <p:nvPr/>
        </p:nvPicPr>
        <p:blipFill rotWithShape="1">
          <a:blip r:embed="rId3"/>
          <a:srcRect t="5539" b="5539"/>
          <a:stretch>
            <a:fillRect/>
          </a:stretch>
        </p:blipFill>
        <p:spPr>
          <a:xfrm rot="-1333971">
            <a:off x="370850" y="4354311"/>
            <a:ext cx="1510826" cy="3186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2" name="Google Shape;262;p9"/>
          <p:cNvGrpSpPr/>
          <p:nvPr/>
        </p:nvGrpSpPr>
        <p:grpSpPr>
          <a:xfrm>
            <a:off x="242175" y="258900"/>
            <a:ext cx="8659800" cy="4625700"/>
            <a:chOff x="242175" y="258900"/>
            <a:chExt cx="8659800" cy="4625700"/>
          </a:xfrm>
        </p:grpSpPr>
        <p:sp>
          <p:nvSpPr>
            <p:cNvPr id="263" name="Google Shape;263;p9"/>
            <p:cNvSpPr/>
            <p:nvPr/>
          </p:nvSpPr>
          <p:spPr>
            <a:xfrm>
              <a:off x="244575" y="258900"/>
              <a:ext cx="8655000" cy="4625700"/>
            </a:xfrm>
            <a:prstGeom prst="roundRect">
              <a:avLst>
                <a:gd name="adj" fmla="val 2101"/>
              </a:avLst>
            </a:pr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64" name="Google Shape;264;p9"/>
            <p:cNvGrpSpPr/>
            <p:nvPr/>
          </p:nvGrpSpPr>
          <p:grpSpPr>
            <a:xfrm>
              <a:off x="242175" y="700280"/>
              <a:ext cx="8659800" cy="3820876"/>
              <a:chOff x="242175" y="665399"/>
              <a:chExt cx="8659800" cy="3820876"/>
            </a:xfrm>
          </p:grpSpPr>
          <p:cxnSp>
            <p:nvCxnSpPr>
              <p:cNvPr id="265" name="Google Shape;265;p9"/>
              <p:cNvCxnSpPr/>
              <p:nvPr/>
            </p:nvCxnSpPr>
            <p:spPr>
              <a:xfrm>
                <a:off x="242175" y="665399"/>
                <a:ext cx="8659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" name="Google Shape;266;p9"/>
              <p:cNvCxnSpPr/>
              <p:nvPr/>
            </p:nvCxnSpPr>
            <p:spPr>
              <a:xfrm>
                <a:off x="242175" y="4486275"/>
                <a:ext cx="8659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7" name="Google Shape;267;p9"/>
              <p:cNvCxnSpPr/>
              <p:nvPr/>
            </p:nvCxnSpPr>
            <p:spPr>
              <a:xfrm>
                <a:off x="242175" y="4061733"/>
                <a:ext cx="8659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" name="Google Shape;268;p9"/>
              <p:cNvCxnSpPr/>
              <p:nvPr/>
            </p:nvCxnSpPr>
            <p:spPr>
              <a:xfrm>
                <a:off x="242175" y="3637191"/>
                <a:ext cx="8659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9" name="Google Shape;269;p9"/>
              <p:cNvCxnSpPr/>
              <p:nvPr/>
            </p:nvCxnSpPr>
            <p:spPr>
              <a:xfrm>
                <a:off x="242175" y="3212650"/>
                <a:ext cx="8659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0" name="Google Shape;270;p9"/>
              <p:cNvCxnSpPr/>
              <p:nvPr/>
            </p:nvCxnSpPr>
            <p:spPr>
              <a:xfrm>
                <a:off x="242175" y="2788108"/>
                <a:ext cx="8659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1" name="Google Shape;271;p9"/>
              <p:cNvCxnSpPr/>
              <p:nvPr/>
            </p:nvCxnSpPr>
            <p:spPr>
              <a:xfrm>
                <a:off x="242175" y="2363566"/>
                <a:ext cx="8659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2" name="Google Shape;272;p9"/>
              <p:cNvCxnSpPr/>
              <p:nvPr/>
            </p:nvCxnSpPr>
            <p:spPr>
              <a:xfrm>
                <a:off x="242175" y="1939024"/>
                <a:ext cx="8659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3" name="Google Shape;273;p9"/>
              <p:cNvCxnSpPr/>
              <p:nvPr/>
            </p:nvCxnSpPr>
            <p:spPr>
              <a:xfrm>
                <a:off x="242175" y="1514482"/>
                <a:ext cx="8659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4" name="Google Shape;274;p9"/>
              <p:cNvCxnSpPr/>
              <p:nvPr/>
            </p:nvCxnSpPr>
            <p:spPr>
              <a:xfrm>
                <a:off x="242175" y="1089940"/>
                <a:ext cx="8659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75" name="Google Shape;275;p9"/>
            <p:cNvGrpSpPr/>
            <p:nvPr/>
          </p:nvGrpSpPr>
          <p:grpSpPr>
            <a:xfrm>
              <a:off x="711200" y="258900"/>
              <a:ext cx="7721725" cy="4625700"/>
              <a:chOff x="711200" y="258900"/>
              <a:chExt cx="7721725" cy="4625700"/>
            </a:xfrm>
          </p:grpSpPr>
          <p:cxnSp>
            <p:nvCxnSpPr>
              <p:cNvPr id="276" name="Google Shape;276;p9"/>
              <p:cNvCxnSpPr/>
              <p:nvPr/>
            </p:nvCxnSpPr>
            <p:spPr>
              <a:xfrm>
                <a:off x="711200" y="258900"/>
                <a:ext cx="0" cy="462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7" name="Google Shape;277;p9"/>
              <p:cNvCxnSpPr/>
              <p:nvPr/>
            </p:nvCxnSpPr>
            <p:spPr>
              <a:xfrm>
                <a:off x="8432925" y="258900"/>
                <a:ext cx="0" cy="462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8" name="Google Shape;278;p9"/>
              <p:cNvCxnSpPr/>
              <p:nvPr/>
            </p:nvCxnSpPr>
            <p:spPr>
              <a:xfrm>
                <a:off x="7918143" y="258900"/>
                <a:ext cx="0" cy="462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9" name="Google Shape;279;p9"/>
              <p:cNvCxnSpPr/>
              <p:nvPr/>
            </p:nvCxnSpPr>
            <p:spPr>
              <a:xfrm>
                <a:off x="7403362" y="258900"/>
                <a:ext cx="0" cy="462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0" name="Google Shape;280;p9"/>
              <p:cNvCxnSpPr/>
              <p:nvPr/>
            </p:nvCxnSpPr>
            <p:spPr>
              <a:xfrm>
                <a:off x="6888580" y="258900"/>
                <a:ext cx="0" cy="462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1" name="Google Shape;281;p9"/>
              <p:cNvCxnSpPr/>
              <p:nvPr/>
            </p:nvCxnSpPr>
            <p:spPr>
              <a:xfrm>
                <a:off x="6373798" y="258900"/>
                <a:ext cx="0" cy="462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2" name="Google Shape;282;p9"/>
              <p:cNvCxnSpPr/>
              <p:nvPr/>
            </p:nvCxnSpPr>
            <p:spPr>
              <a:xfrm>
                <a:off x="5859017" y="258900"/>
                <a:ext cx="0" cy="462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3" name="Google Shape;283;p9"/>
              <p:cNvCxnSpPr/>
              <p:nvPr/>
            </p:nvCxnSpPr>
            <p:spPr>
              <a:xfrm>
                <a:off x="5344235" y="258900"/>
                <a:ext cx="0" cy="462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4" name="Google Shape;284;p9"/>
              <p:cNvCxnSpPr/>
              <p:nvPr/>
            </p:nvCxnSpPr>
            <p:spPr>
              <a:xfrm>
                <a:off x="4829453" y="258900"/>
                <a:ext cx="0" cy="462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5" name="Google Shape;285;p9"/>
              <p:cNvCxnSpPr/>
              <p:nvPr/>
            </p:nvCxnSpPr>
            <p:spPr>
              <a:xfrm>
                <a:off x="4314672" y="258900"/>
                <a:ext cx="0" cy="462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6" name="Google Shape;286;p9"/>
              <p:cNvCxnSpPr/>
              <p:nvPr/>
            </p:nvCxnSpPr>
            <p:spPr>
              <a:xfrm>
                <a:off x="3799890" y="258900"/>
                <a:ext cx="0" cy="462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7" name="Google Shape;287;p9"/>
              <p:cNvCxnSpPr/>
              <p:nvPr/>
            </p:nvCxnSpPr>
            <p:spPr>
              <a:xfrm>
                <a:off x="3285108" y="258900"/>
                <a:ext cx="0" cy="462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8" name="Google Shape;288;p9"/>
              <p:cNvCxnSpPr/>
              <p:nvPr/>
            </p:nvCxnSpPr>
            <p:spPr>
              <a:xfrm>
                <a:off x="2770327" y="258900"/>
                <a:ext cx="0" cy="462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9" name="Google Shape;289;p9"/>
              <p:cNvCxnSpPr/>
              <p:nvPr/>
            </p:nvCxnSpPr>
            <p:spPr>
              <a:xfrm>
                <a:off x="2255545" y="258900"/>
                <a:ext cx="0" cy="462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0" name="Google Shape;290;p9"/>
              <p:cNvCxnSpPr/>
              <p:nvPr/>
            </p:nvCxnSpPr>
            <p:spPr>
              <a:xfrm>
                <a:off x="1740763" y="258900"/>
                <a:ext cx="0" cy="462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1" name="Google Shape;291;p9"/>
              <p:cNvCxnSpPr/>
              <p:nvPr/>
            </p:nvCxnSpPr>
            <p:spPr>
              <a:xfrm>
                <a:off x="1225982" y="258900"/>
                <a:ext cx="0" cy="462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pic>
        <p:nvPicPr>
          <p:cNvPr id="292" name="Google Shape;292;p9"/>
          <p:cNvPicPr preferRelativeResize="0"/>
          <p:nvPr/>
        </p:nvPicPr>
        <p:blipFill rotWithShape="1">
          <a:blip r:embed="rId2">
            <a:alphaModFix amt="25000"/>
          </a:blip>
          <a:srcRect l="25582" t="327" r="736" b="278"/>
          <a:stretch>
            <a:fillRect/>
          </a:stretch>
        </p:blipFill>
        <p:spPr>
          <a:xfrm rot="-5400000">
            <a:off x="2245950" y="-1766250"/>
            <a:ext cx="4644600" cy="8676000"/>
          </a:xfrm>
          <a:prstGeom prst="roundRect">
            <a:avLst>
              <a:gd name="adj" fmla="val 1774"/>
            </a:avLst>
          </a:prstGeom>
          <a:noFill/>
          <a:ln>
            <a:noFill/>
          </a:ln>
        </p:spPr>
      </p:pic>
      <p:sp>
        <p:nvSpPr>
          <p:cNvPr id="293" name="Google Shape;293;p9"/>
          <p:cNvSpPr txBox="1">
            <a:spLocks noGrp="1"/>
          </p:cNvSpPr>
          <p:nvPr>
            <p:ph type="title"/>
          </p:nvPr>
        </p:nvSpPr>
        <p:spPr>
          <a:xfrm>
            <a:off x="2241450" y="2133538"/>
            <a:ext cx="46611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94" name="Google Shape;294;p9"/>
          <p:cNvSpPr txBox="1">
            <a:spLocks noGrp="1"/>
          </p:cNvSpPr>
          <p:nvPr>
            <p:ph type="subTitle" idx="1"/>
          </p:nvPr>
        </p:nvSpPr>
        <p:spPr>
          <a:xfrm>
            <a:off x="2241550" y="2975338"/>
            <a:ext cx="4661100" cy="12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/>
        </p:txBody>
      </p:sp>
      <p:pic>
        <p:nvPicPr>
          <p:cNvPr id="295" name="Google Shape;295;p9"/>
          <p:cNvPicPr preferRelativeResize="0"/>
          <p:nvPr/>
        </p:nvPicPr>
        <p:blipFill rotWithShape="1">
          <a:blip r:embed="rId3"/>
          <a:srcRect t="5539" b="5539"/>
          <a:stretch>
            <a:fillRect/>
          </a:stretch>
        </p:blipFill>
        <p:spPr>
          <a:xfrm rot="-6593133">
            <a:off x="7549425" y="3870662"/>
            <a:ext cx="1510824" cy="3186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bg>
      <p:bgPr>
        <a:solidFill>
          <a:schemeClr val="accent3"/>
        </a:solidFill>
        <a:effectLst/>
      </p:bgPr>
    </p:bg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8" name="Google Shape;338;p13"/>
          <p:cNvGrpSpPr/>
          <p:nvPr/>
        </p:nvGrpSpPr>
        <p:grpSpPr>
          <a:xfrm>
            <a:off x="242175" y="258900"/>
            <a:ext cx="8659800" cy="4625700"/>
            <a:chOff x="242175" y="258900"/>
            <a:chExt cx="8659800" cy="4625700"/>
          </a:xfrm>
        </p:grpSpPr>
        <p:sp>
          <p:nvSpPr>
            <p:cNvPr id="339" name="Google Shape;339;p13"/>
            <p:cNvSpPr/>
            <p:nvPr/>
          </p:nvSpPr>
          <p:spPr>
            <a:xfrm>
              <a:off x="244575" y="258900"/>
              <a:ext cx="8655000" cy="4625700"/>
            </a:xfrm>
            <a:prstGeom prst="roundRect">
              <a:avLst>
                <a:gd name="adj" fmla="val 2101"/>
              </a:avLst>
            </a:pr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340" name="Google Shape;340;p13"/>
            <p:cNvGrpSpPr/>
            <p:nvPr/>
          </p:nvGrpSpPr>
          <p:grpSpPr>
            <a:xfrm>
              <a:off x="242175" y="700280"/>
              <a:ext cx="8659800" cy="3820876"/>
              <a:chOff x="242175" y="665399"/>
              <a:chExt cx="8659800" cy="3820876"/>
            </a:xfrm>
          </p:grpSpPr>
          <p:cxnSp>
            <p:nvCxnSpPr>
              <p:cNvPr id="341" name="Google Shape;341;p13"/>
              <p:cNvCxnSpPr/>
              <p:nvPr/>
            </p:nvCxnSpPr>
            <p:spPr>
              <a:xfrm>
                <a:off x="242175" y="665399"/>
                <a:ext cx="8659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2" name="Google Shape;342;p13"/>
              <p:cNvCxnSpPr/>
              <p:nvPr/>
            </p:nvCxnSpPr>
            <p:spPr>
              <a:xfrm>
                <a:off x="242175" y="4486275"/>
                <a:ext cx="8659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" name="Google Shape;343;p13"/>
              <p:cNvCxnSpPr/>
              <p:nvPr/>
            </p:nvCxnSpPr>
            <p:spPr>
              <a:xfrm>
                <a:off x="242175" y="4061733"/>
                <a:ext cx="8659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4" name="Google Shape;344;p13"/>
              <p:cNvCxnSpPr/>
              <p:nvPr/>
            </p:nvCxnSpPr>
            <p:spPr>
              <a:xfrm>
                <a:off x="242175" y="3637191"/>
                <a:ext cx="8659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5" name="Google Shape;345;p13"/>
              <p:cNvCxnSpPr/>
              <p:nvPr/>
            </p:nvCxnSpPr>
            <p:spPr>
              <a:xfrm>
                <a:off x="242175" y="3212650"/>
                <a:ext cx="8659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6" name="Google Shape;346;p13"/>
              <p:cNvCxnSpPr/>
              <p:nvPr/>
            </p:nvCxnSpPr>
            <p:spPr>
              <a:xfrm>
                <a:off x="242175" y="2788108"/>
                <a:ext cx="8659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7" name="Google Shape;347;p13"/>
              <p:cNvCxnSpPr/>
              <p:nvPr/>
            </p:nvCxnSpPr>
            <p:spPr>
              <a:xfrm>
                <a:off x="242175" y="2363566"/>
                <a:ext cx="8659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8" name="Google Shape;348;p13"/>
              <p:cNvCxnSpPr/>
              <p:nvPr/>
            </p:nvCxnSpPr>
            <p:spPr>
              <a:xfrm>
                <a:off x="242175" y="1939024"/>
                <a:ext cx="8659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9" name="Google Shape;349;p13"/>
              <p:cNvCxnSpPr/>
              <p:nvPr/>
            </p:nvCxnSpPr>
            <p:spPr>
              <a:xfrm>
                <a:off x="242175" y="1514482"/>
                <a:ext cx="8659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0" name="Google Shape;350;p13"/>
              <p:cNvCxnSpPr/>
              <p:nvPr/>
            </p:nvCxnSpPr>
            <p:spPr>
              <a:xfrm>
                <a:off x="242175" y="1089940"/>
                <a:ext cx="8659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51" name="Google Shape;351;p13"/>
            <p:cNvGrpSpPr/>
            <p:nvPr/>
          </p:nvGrpSpPr>
          <p:grpSpPr>
            <a:xfrm>
              <a:off x="711200" y="258900"/>
              <a:ext cx="7721725" cy="4625700"/>
              <a:chOff x="711200" y="258900"/>
              <a:chExt cx="7721725" cy="4625700"/>
            </a:xfrm>
          </p:grpSpPr>
          <p:cxnSp>
            <p:nvCxnSpPr>
              <p:cNvPr id="352" name="Google Shape;352;p13"/>
              <p:cNvCxnSpPr/>
              <p:nvPr/>
            </p:nvCxnSpPr>
            <p:spPr>
              <a:xfrm>
                <a:off x="711200" y="258900"/>
                <a:ext cx="0" cy="462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3" name="Google Shape;353;p13"/>
              <p:cNvCxnSpPr/>
              <p:nvPr/>
            </p:nvCxnSpPr>
            <p:spPr>
              <a:xfrm>
                <a:off x="8432925" y="258900"/>
                <a:ext cx="0" cy="462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4" name="Google Shape;354;p13"/>
              <p:cNvCxnSpPr/>
              <p:nvPr/>
            </p:nvCxnSpPr>
            <p:spPr>
              <a:xfrm>
                <a:off x="7918143" y="258900"/>
                <a:ext cx="0" cy="462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5" name="Google Shape;355;p13"/>
              <p:cNvCxnSpPr/>
              <p:nvPr/>
            </p:nvCxnSpPr>
            <p:spPr>
              <a:xfrm>
                <a:off x="7403362" y="258900"/>
                <a:ext cx="0" cy="462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6" name="Google Shape;356;p13"/>
              <p:cNvCxnSpPr/>
              <p:nvPr/>
            </p:nvCxnSpPr>
            <p:spPr>
              <a:xfrm>
                <a:off x="6888580" y="258900"/>
                <a:ext cx="0" cy="462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7" name="Google Shape;357;p13"/>
              <p:cNvCxnSpPr/>
              <p:nvPr/>
            </p:nvCxnSpPr>
            <p:spPr>
              <a:xfrm>
                <a:off x="6373798" y="258900"/>
                <a:ext cx="0" cy="462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8" name="Google Shape;358;p13"/>
              <p:cNvCxnSpPr/>
              <p:nvPr/>
            </p:nvCxnSpPr>
            <p:spPr>
              <a:xfrm>
                <a:off x="5859017" y="258900"/>
                <a:ext cx="0" cy="462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9" name="Google Shape;359;p13"/>
              <p:cNvCxnSpPr/>
              <p:nvPr/>
            </p:nvCxnSpPr>
            <p:spPr>
              <a:xfrm>
                <a:off x="5344235" y="258900"/>
                <a:ext cx="0" cy="462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0" name="Google Shape;360;p13"/>
              <p:cNvCxnSpPr/>
              <p:nvPr/>
            </p:nvCxnSpPr>
            <p:spPr>
              <a:xfrm>
                <a:off x="4829453" y="258900"/>
                <a:ext cx="0" cy="462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1" name="Google Shape;361;p13"/>
              <p:cNvCxnSpPr/>
              <p:nvPr/>
            </p:nvCxnSpPr>
            <p:spPr>
              <a:xfrm>
                <a:off x="4314672" y="258900"/>
                <a:ext cx="0" cy="462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2" name="Google Shape;362;p13"/>
              <p:cNvCxnSpPr/>
              <p:nvPr/>
            </p:nvCxnSpPr>
            <p:spPr>
              <a:xfrm>
                <a:off x="3799890" y="258900"/>
                <a:ext cx="0" cy="462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3" name="Google Shape;363;p13"/>
              <p:cNvCxnSpPr/>
              <p:nvPr/>
            </p:nvCxnSpPr>
            <p:spPr>
              <a:xfrm>
                <a:off x="3285108" y="258900"/>
                <a:ext cx="0" cy="462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4" name="Google Shape;364;p13"/>
              <p:cNvCxnSpPr/>
              <p:nvPr/>
            </p:nvCxnSpPr>
            <p:spPr>
              <a:xfrm>
                <a:off x="2770327" y="258900"/>
                <a:ext cx="0" cy="462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5" name="Google Shape;365;p13"/>
              <p:cNvCxnSpPr/>
              <p:nvPr/>
            </p:nvCxnSpPr>
            <p:spPr>
              <a:xfrm>
                <a:off x="2255545" y="258900"/>
                <a:ext cx="0" cy="462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6" name="Google Shape;366;p13"/>
              <p:cNvCxnSpPr/>
              <p:nvPr/>
            </p:nvCxnSpPr>
            <p:spPr>
              <a:xfrm>
                <a:off x="1740763" y="258900"/>
                <a:ext cx="0" cy="462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7" name="Google Shape;367;p13"/>
              <p:cNvCxnSpPr/>
              <p:nvPr/>
            </p:nvCxnSpPr>
            <p:spPr>
              <a:xfrm>
                <a:off x="1225982" y="258900"/>
                <a:ext cx="0" cy="462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pic>
        <p:nvPicPr>
          <p:cNvPr id="368" name="Google Shape;368;p13"/>
          <p:cNvPicPr preferRelativeResize="0"/>
          <p:nvPr/>
        </p:nvPicPr>
        <p:blipFill rotWithShape="1">
          <a:blip r:embed="rId2">
            <a:alphaModFix amt="25000"/>
          </a:blip>
          <a:srcRect l="25582" t="327" r="736" b="278"/>
          <a:stretch>
            <a:fillRect/>
          </a:stretch>
        </p:blipFill>
        <p:spPr>
          <a:xfrm rot="-5400000">
            <a:off x="2245950" y="-1766250"/>
            <a:ext cx="4644600" cy="8676000"/>
          </a:xfrm>
          <a:prstGeom prst="roundRect">
            <a:avLst>
              <a:gd name="adj" fmla="val 1774"/>
            </a:avLst>
          </a:prstGeom>
          <a:noFill/>
          <a:ln>
            <a:noFill/>
          </a:ln>
        </p:spPr>
      </p:pic>
      <p:sp>
        <p:nvSpPr>
          <p:cNvPr id="369" name="Google Shape;369;p13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70" name="Google Shape;370;p13"/>
          <p:cNvSpPr txBox="1">
            <a:spLocks noGrp="1"/>
          </p:cNvSpPr>
          <p:nvPr>
            <p:ph type="subTitle" idx="1"/>
          </p:nvPr>
        </p:nvSpPr>
        <p:spPr>
          <a:xfrm>
            <a:off x="1490750" y="2194489"/>
            <a:ext cx="2327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71" name="Google Shape;371;p13"/>
          <p:cNvSpPr txBox="1">
            <a:spLocks noGrp="1"/>
          </p:cNvSpPr>
          <p:nvPr>
            <p:ph type="subTitle" idx="2"/>
          </p:nvPr>
        </p:nvSpPr>
        <p:spPr>
          <a:xfrm>
            <a:off x="5326150" y="2196487"/>
            <a:ext cx="2327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72" name="Google Shape;372;p13"/>
          <p:cNvSpPr txBox="1">
            <a:spLocks noGrp="1"/>
          </p:cNvSpPr>
          <p:nvPr>
            <p:ph type="subTitle" idx="3"/>
          </p:nvPr>
        </p:nvSpPr>
        <p:spPr>
          <a:xfrm>
            <a:off x="1490750" y="3788525"/>
            <a:ext cx="2327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73" name="Google Shape;373;p13"/>
          <p:cNvSpPr txBox="1">
            <a:spLocks noGrp="1"/>
          </p:cNvSpPr>
          <p:nvPr>
            <p:ph type="subTitle" idx="4"/>
          </p:nvPr>
        </p:nvSpPr>
        <p:spPr>
          <a:xfrm>
            <a:off x="5326150" y="3788525"/>
            <a:ext cx="2327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74" name="Google Shape;374;p13"/>
          <p:cNvSpPr txBox="1">
            <a:spLocks noGrp="1"/>
          </p:cNvSpPr>
          <p:nvPr>
            <p:ph type="title" idx="5" hasCustomPrompt="1"/>
          </p:nvPr>
        </p:nvSpPr>
        <p:spPr>
          <a:xfrm>
            <a:off x="1490750" y="1329690"/>
            <a:ext cx="906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375" name="Google Shape;375;p13"/>
          <p:cNvSpPr txBox="1">
            <a:spLocks noGrp="1"/>
          </p:cNvSpPr>
          <p:nvPr>
            <p:ph type="title" idx="6" hasCustomPrompt="1"/>
          </p:nvPr>
        </p:nvSpPr>
        <p:spPr>
          <a:xfrm>
            <a:off x="1490750" y="2925250"/>
            <a:ext cx="906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376" name="Google Shape;376;p13"/>
          <p:cNvSpPr txBox="1">
            <a:spLocks noGrp="1"/>
          </p:cNvSpPr>
          <p:nvPr>
            <p:ph type="title" idx="7" hasCustomPrompt="1"/>
          </p:nvPr>
        </p:nvSpPr>
        <p:spPr>
          <a:xfrm>
            <a:off x="6746650" y="1329815"/>
            <a:ext cx="906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377" name="Google Shape;377;p13"/>
          <p:cNvSpPr txBox="1">
            <a:spLocks noGrp="1"/>
          </p:cNvSpPr>
          <p:nvPr>
            <p:ph type="title" idx="8" hasCustomPrompt="1"/>
          </p:nvPr>
        </p:nvSpPr>
        <p:spPr>
          <a:xfrm>
            <a:off x="6746650" y="2925250"/>
            <a:ext cx="906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378" name="Google Shape;378;p13"/>
          <p:cNvSpPr txBox="1">
            <a:spLocks noGrp="1"/>
          </p:cNvSpPr>
          <p:nvPr>
            <p:ph type="subTitle" idx="9"/>
          </p:nvPr>
        </p:nvSpPr>
        <p:spPr>
          <a:xfrm>
            <a:off x="1490750" y="1864613"/>
            <a:ext cx="2327100" cy="40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400">
                <a:solidFill>
                  <a:schemeClr val="lt2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/>
        </p:txBody>
      </p:sp>
      <p:sp>
        <p:nvSpPr>
          <p:cNvPr id="379" name="Google Shape;379;p13"/>
          <p:cNvSpPr txBox="1">
            <a:spLocks noGrp="1"/>
          </p:cNvSpPr>
          <p:nvPr>
            <p:ph type="subTitle" idx="13"/>
          </p:nvPr>
        </p:nvSpPr>
        <p:spPr>
          <a:xfrm>
            <a:off x="5326150" y="1866610"/>
            <a:ext cx="2327100" cy="40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400">
                <a:solidFill>
                  <a:schemeClr val="accent1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/>
        </p:txBody>
      </p:sp>
      <p:sp>
        <p:nvSpPr>
          <p:cNvPr id="380" name="Google Shape;380;p13"/>
          <p:cNvSpPr txBox="1">
            <a:spLocks noGrp="1"/>
          </p:cNvSpPr>
          <p:nvPr>
            <p:ph type="subTitle" idx="14"/>
          </p:nvPr>
        </p:nvSpPr>
        <p:spPr>
          <a:xfrm>
            <a:off x="1490750" y="3458525"/>
            <a:ext cx="2327100" cy="40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400">
                <a:solidFill>
                  <a:schemeClr val="accent2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/>
        </p:txBody>
      </p:sp>
      <p:sp>
        <p:nvSpPr>
          <p:cNvPr id="381" name="Google Shape;381;p13"/>
          <p:cNvSpPr txBox="1">
            <a:spLocks noGrp="1"/>
          </p:cNvSpPr>
          <p:nvPr>
            <p:ph type="subTitle" idx="15"/>
          </p:nvPr>
        </p:nvSpPr>
        <p:spPr>
          <a:xfrm>
            <a:off x="5326150" y="3458525"/>
            <a:ext cx="2327100" cy="40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400">
                <a:solidFill>
                  <a:schemeClr val="dk2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/>
        </p:txBody>
      </p:sp>
      <p:pic>
        <p:nvPicPr>
          <p:cNvPr id="382" name="Google Shape;382;p13"/>
          <p:cNvPicPr preferRelativeResize="0"/>
          <p:nvPr/>
        </p:nvPicPr>
        <p:blipFill rotWithShape="1">
          <a:blip r:embed="rId3"/>
          <a:srcRect t="5539" b="5539"/>
          <a:stretch>
            <a:fillRect/>
          </a:stretch>
        </p:blipFill>
        <p:spPr>
          <a:xfrm rot="9466029">
            <a:off x="7629047" y="4381357"/>
            <a:ext cx="1510826" cy="3186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</p:pic>
      <p:pic>
        <p:nvPicPr>
          <p:cNvPr id="383" name="Google Shape;383;p13"/>
          <p:cNvPicPr preferRelativeResize="0"/>
          <p:nvPr/>
        </p:nvPicPr>
        <p:blipFill rotWithShape="1">
          <a:blip r:embed="rId4"/>
          <a:srcRect t="5539" b="5539"/>
          <a:stretch>
            <a:fillRect/>
          </a:stretch>
        </p:blipFill>
        <p:spPr>
          <a:xfrm rot="5400000">
            <a:off x="-486252" y="1279743"/>
            <a:ext cx="1510824" cy="3186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0" name="Google Shape;1110;p33"/>
          <p:cNvGrpSpPr/>
          <p:nvPr/>
        </p:nvGrpSpPr>
        <p:grpSpPr>
          <a:xfrm>
            <a:off x="242175" y="258900"/>
            <a:ext cx="8659800" cy="4625700"/>
            <a:chOff x="242175" y="258900"/>
            <a:chExt cx="8659800" cy="4625700"/>
          </a:xfrm>
        </p:grpSpPr>
        <p:sp>
          <p:nvSpPr>
            <p:cNvPr id="1111" name="Google Shape;1111;p33"/>
            <p:cNvSpPr/>
            <p:nvPr/>
          </p:nvSpPr>
          <p:spPr>
            <a:xfrm>
              <a:off x="244575" y="258900"/>
              <a:ext cx="8655000" cy="4625700"/>
            </a:xfrm>
            <a:prstGeom prst="roundRect">
              <a:avLst>
                <a:gd name="adj" fmla="val 2101"/>
              </a:avLst>
            </a:pr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12" name="Google Shape;1112;p33"/>
            <p:cNvGrpSpPr/>
            <p:nvPr/>
          </p:nvGrpSpPr>
          <p:grpSpPr>
            <a:xfrm>
              <a:off x="242175" y="700280"/>
              <a:ext cx="8659800" cy="3820876"/>
              <a:chOff x="242175" y="665399"/>
              <a:chExt cx="8659800" cy="3820876"/>
            </a:xfrm>
          </p:grpSpPr>
          <p:cxnSp>
            <p:nvCxnSpPr>
              <p:cNvPr id="1113" name="Google Shape;1113;p33"/>
              <p:cNvCxnSpPr/>
              <p:nvPr/>
            </p:nvCxnSpPr>
            <p:spPr>
              <a:xfrm>
                <a:off x="242175" y="665399"/>
                <a:ext cx="8659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4" name="Google Shape;1114;p33"/>
              <p:cNvCxnSpPr/>
              <p:nvPr/>
            </p:nvCxnSpPr>
            <p:spPr>
              <a:xfrm>
                <a:off x="242175" y="4486275"/>
                <a:ext cx="8659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5" name="Google Shape;1115;p33"/>
              <p:cNvCxnSpPr/>
              <p:nvPr/>
            </p:nvCxnSpPr>
            <p:spPr>
              <a:xfrm>
                <a:off x="242175" y="4061733"/>
                <a:ext cx="8659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6" name="Google Shape;1116;p33"/>
              <p:cNvCxnSpPr/>
              <p:nvPr/>
            </p:nvCxnSpPr>
            <p:spPr>
              <a:xfrm>
                <a:off x="242175" y="3637191"/>
                <a:ext cx="8659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7" name="Google Shape;1117;p33"/>
              <p:cNvCxnSpPr/>
              <p:nvPr/>
            </p:nvCxnSpPr>
            <p:spPr>
              <a:xfrm>
                <a:off x="242175" y="3212650"/>
                <a:ext cx="8659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8" name="Google Shape;1118;p33"/>
              <p:cNvCxnSpPr/>
              <p:nvPr/>
            </p:nvCxnSpPr>
            <p:spPr>
              <a:xfrm>
                <a:off x="242175" y="2788108"/>
                <a:ext cx="8659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9" name="Google Shape;1119;p33"/>
              <p:cNvCxnSpPr/>
              <p:nvPr/>
            </p:nvCxnSpPr>
            <p:spPr>
              <a:xfrm>
                <a:off x="242175" y="2363566"/>
                <a:ext cx="8659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0" name="Google Shape;1120;p33"/>
              <p:cNvCxnSpPr/>
              <p:nvPr/>
            </p:nvCxnSpPr>
            <p:spPr>
              <a:xfrm>
                <a:off x="242175" y="1939024"/>
                <a:ext cx="8659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1" name="Google Shape;1121;p33"/>
              <p:cNvCxnSpPr/>
              <p:nvPr/>
            </p:nvCxnSpPr>
            <p:spPr>
              <a:xfrm>
                <a:off x="242175" y="1514482"/>
                <a:ext cx="8659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2" name="Google Shape;1122;p33"/>
              <p:cNvCxnSpPr/>
              <p:nvPr/>
            </p:nvCxnSpPr>
            <p:spPr>
              <a:xfrm>
                <a:off x="242175" y="1089940"/>
                <a:ext cx="8659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123" name="Google Shape;1123;p33"/>
            <p:cNvGrpSpPr/>
            <p:nvPr/>
          </p:nvGrpSpPr>
          <p:grpSpPr>
            <a:xfrm>
              <a:off x="711200" y="258900"/>
              <a:ext cx="7721725" cy="4625700"/>
              <a:chOff x="711200" y="258900"/>
              <a:chExt cx="7721725" cy="4625700"/>
            </a:xfrm>
          </p:grpSpPr>
          <p:cxnSp>
            <p:nvCxnSpPr>
              <p:cNvPr id="1124" name="Google Shape;1124;p33"/>
              <p:cNvCxnSpPr/>
              <p:nvPr/>
            </p:nvCxnSpPr>
            <p:spPr>
              <a:xfrm>
                <a:off x="711200" y="258900"/>
                <a:ext cx="0" cy="462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5" name="Google Shape;1125;p33"/>
              <p:cNvCxnSpPr/>
              <p:nvPr/>
            </p:nvCxnSpPr>
            <p:spPr>
              <a:xfrm>
                <a:off x="8432925" y="258900"/>
                <a:ext cx="0" cy="462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6" name="Google Shape;1126;p33"/>
              <p:cNvCxnSpPr/>
              <p:nvPr/>
            </p:nvCxnSpPr>
            <p:spPr>
              <a:xfrm>
                <a:off x="7918143" y="258900"/>
                <a:ext cx="0" cy="462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7" name="Google Shape;1127;p33"/>
              <p:cNvCxnSpPr/>
              <p:nvPr/>
            </p:nvCxnSpPr>
            <p:spPr>
              <a:xfrm>
                <a:off x="7403362" y="258900"/>
                <a:ext cx="0" cy="462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8" name="Google Shape;1128;p33"/>
              <p:cNvCxnSpPr/>
              <p:nvPr/>
            </p:nvCxnSpPr>
            <p:spPr>
              <a:xfrm>
                <a:off x="6888580" y="258900"/>
                <a:ext cx="0" cy="462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9" name="Google Shape;1129;p33"/>
              <p:cNvCxnSpPr/>
              <p:nvPr/>
            </p:nvCxnSpPr>
            <p:spPr>
              <a:xfrm>
                <a:off x="6373798" y="258900"/>
                <a:ext cx="0" cy="462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0" name="Google Shape;1130;p33"/>
              <p:cNvCxnSpPr/>
              <p:nvPr/>
            </p:nvCxnSpPr>
            <p:spPr>
              <a:xfrm>
                <a:off x="5859017" y="258900"/>
                <a:ext cx="0" cy="462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1" name="Google Shape;1131;p33"/>
              <p:cNvCxnSpPr/>
              <p:nvPr/>
            </p:nvCxnSpPr>
            <p:spPr>
              <a:xfrm>
                <a:off x="5344235" y="258900"/>
                <a:ext cx="0" cy="462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2" name="Google Shape;1132;p33"/>
              <p:cNvCxnSpPr/>
              <p:nvPr/>
            </p:nvCxnSpPr>
            <p:spPr>
              <a:xfrm>
                <a:off x="4829453" y="258900"/>
                <a:ext cx="0" cy="462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3" name="Google Shape;1133;p33"/>
              <p:cNvCxnSpPr/>
              <p:nvPr/>
            </p:nvCxnSpPr>
            <p:spPr>
              <a:xfrm>
                <a:off x="4314672" y="258900"/>
                <a:ext cx="0" cy="462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4" name="Google Shape;1134;p33"/>
              <p:cNvCxnSpPr/>
              <p:nvPr/>
            </p:nvCxnSpPr>
            <p:spPr>
              <a:xfrm>
                <a:off x="3799890" y="258900"/>
                <a:ext cx="0" cy="462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5" name="Google Shape;1135;p33"/>
              <p:cNvCxnSpPr/>
              <p:nvPr/>
            </p:nvCxnSpPr>
            <p:spPr>
              <a:xfrm>
                <a:off x="3285108" y="258900"/>
                <a:ext cx="0" cy="462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6" name="Google Shape;1136;p33"/>
              <p:cNvCxnSpPr/>
              <p:nvPr/>
            </p:nvCxnSpPr>
            <p:spPr>
              <a:xfrm>
                <a:off x="2770327" y="258900"/>
                <a:ext cx="0" cy="462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7" name="Google Shape;1137;p33"/>
              <p:cNvCxnSpPr/>
              <p:nvPr/>
            </p:nvCxnSpPr>
            <p:spPr>
              <a:xfrm>
                <a:off x="2255545" y="258900"/>
                <a:ext cx="0" cy="462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8" name="Google Shape;1138;p33"/>
              <p:cNvCxnSpPr/>
              <p:nvPr/>
            </p:nvCxnSpPr>
            <p:spPr>
              <a:xfrm>
                <a:off x="1740763" y="258900"/>
                <a:ext cx="0" cy="462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9" name="Google Shape;1139;p33"/>
              <p:cNvCxnSpPr/>
              <p:nvPr/>
            </p:nvCxnSpPr>
            <p:spPr>
              <a:xfrm>
                <a:off x="1225982" y="258900"/>
                <a:ext cx="0" cy="462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pic>
        <p:nvPicPr>
          <p:cNvPr id="1140" name="Google Shape;1140;p33"/>
          <p:cNvPicPr preferRelativeResize="0"/>
          <p:nvPr/>
        </p:nvPicPr>
        <p:blipFill rotWithShape="1">
          <a:blip r:embed="rId2">
            <a:alphaModFix amt="25000"/>
          </a:blip>
          <a:srcRect l="25582" t="327" r="736" b="278"/>
          <a:stretch>
            <a:fillRect/>
          </a:stretch>
        </p:blipFill>
        <p:spPr>
          <a:xfrm rot="-5400000">
            <a:off x="2245950" y="-1766250"/>
            <a:ext cx="4644600" cy="8676000"/>
          </a:xfrm>
          <a:prstGeom prst="roundRect">
            <a:avLst>
              <a:gd name="adj" fmla="val 1774"/>
            </a:avLst>
          </a:prstGeom>
          <a:noFill/>
          <a:ln>
            <a:noFill/>
          </a:ln>
        </p:spPr>
      </p:pic>
      <p:pic>
        <p:nvPicPr>
          <p:cNvPr id="1141" name="Google Shape;1141;p33"/>
          <p:cNvPicPr preferRelativeResize="0"/>
          <p:nvPr/>
        </p:nvPicPr>
        <p:blipFill rotWithShape="1">
          <a:blip r:embed="rId3"/>
          <a:srcRect t="5539" b="5539"/>
          <a:stretch>
            <a:fillRect/>
          </a:stretch>
        </p:blipFill>
        <p:spPr>
          <a:xfrm rot="-1333971">
            <a:off x="4125" y="334711"/>
            <a:ext cx="1510826" cy="3186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</p:pic>
      <p:pic>
        <p:nvPicPr>
          <p:cNvPr id="1142" name="Google Shape;1142;p33"/>
          <p:cNvPicPr preferRelativeResize="0"/>
          <p:nvPr/>
        </p:nvPicPr>
        <p:blipFill rotWithShape="1">
          <a:blip r:embed="rId4"/>
          <a:srcRect t="5539" b="5539"/>
          <a:stretch>
            <a:fillRect/>
          </a:stretch>
        </p:blipFill>
        <p:spPr>
          <a:xfrm rot="-5400000">
            <a:off x="8110250" y="3013187"/>
            <a:ext cx="1510824" cy="3186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4" name="Google Shape;1144;p34"/>
          <p:cNvGrpSpPr/>
          <p:nvPr/>
        </p:nvGrpSpPr>
        <p:grpSpPr>
          <a:xfrm>
            <a:off x="244575" y="258900"/>
            <a:ext cx="8655000" cy="4625700"/>
            <a:chOff x="244575" y="258900"/>
            <a:chExt cx="8655000" cy="4625700"/>
          </a:xfrm>
        </p:grpSpPr>
        <p:sp>
          <p:nvSpPr>
            <p:cNvPr id="1145" name="Google Shape;1145;p34"/>
            <p:cNvSpPr/>
            <p:nvPr/>
          </p:nvSpPr>
          <p:spPr>
            <a:xfrm>
              <a:off x="244575" y="258900"/>
              <a:ext cx="8655000" cy="4625700"/>
            </a:xfrm>
            <a:prstGeom prst="roundRect">
              <a:avLst>
                <a:gd name="adj" fmla="val 2101"/>
              </a:avLst>
            </a:pr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46" name="Google Shape;1146;p34"/>
            <p:cNvGrpSpPr/>
            <p:nvPr/>
          </p:nvGrpSpPr>
          <p:grpSpPr>
            <a:xfrm>
              <a:off x="711225" y="258900"/>
              <a:ext cx="7721725" cy="4625700"/>
              <a:chOff x="711225" y="258900"/>
              <a:chExt cx="7721725" cy="4625700"/>
            </a:xfrm>
          </p:grpSpPr>
          <p:cxnSp>
            <p:nvCxnSpPr>
              <p:cNvPr id="1147" name="Google Shape;1147;p34"/>
              <p:cNvCxnSpPr/>
              <p:nvPr/>
            </p:nvCxnSpPr>
            <p:spPr>
              <a:xfrm>
                <a:off x="711225" y="258900"/>
                <a:ext cx="0" cy="462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8" name="Google Shape;1148;p34"/>
              <p:cNvCxnSpPr/>
              <p:nvPr/>
            </p:nvCxnSpPr>
            <p:spPr>
              <a:xfrm>
                <a:off x="8432950" y="258900"/>
                <a:ext cx="0" cy="462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9" name="Google Shape;1149;p34"/>
              <p:cNvCxnSpPr/>
              <p:nvPr/>
            </p:nvCxnSpPr>
            <p:spPr>
              <a:xfrm>
                <a:off x="7918168" y="258900"/>
                <a:ext cx="0" cy="462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0" name="Google Shape;1150;p34"/>
              <p:cNvCxnSpPr/>
              <p:nvPr/>
            </p:nvCxnSpPr>
            <p:spPr>
              <a:xfrm>
                <a:off x="7403387" y="258900"/>
                <a:ext cx="0" cy="462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1" name="Google Shape;1151;p34"/>
              <p:cNvCxnSpPr/>
              <p:nvPr/>
            </p:nvCxnSpPr>
            <p:spPr>
              <a:xfrm>
                <a:off x="6888605" y="258900"/>
                <a:ext cx="0" cy="462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2" name="Google Shape;1152;p34"/>
              <p:cNvCxnSpPr/>
              <p:nvPr/>
            </p:nvCxnSpPr>
            <p:spPr>
              <a:xfrm>
                <a:off x="6373823" y="258900"/>
                <a:ext cx="0" cy="462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3" name="Google Shape;1153;p34"/>
              <p:cNvCxnSpPr/>
              <p:nvPr/>
            </p:nvCxnSpPr>
            <p:spPr>
              <a:xfrm>
                <a:off x="5859042" y="258900"/>
                <a:ext cx="0" cy="462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4" name="Google Shape;1154;p34"/>
              <p:cNvCxnSpPr/>
              <p:nvPr/>
            </p:nvCxnSpPr>
            <p:spPr>
              <a:xfrm>
                <a:off x="5344260" y="258900"/>
                <a:ext cx="0" cy="462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5" name="Google Shape;1155;p34"/>
              <p:cNvCxnSpPr/>
              <p:nvPr/>
            </p:nvCxnSpPr>
            <p:spPr>
              <a:xfrm>
                <a:off x="4829478" y="258900"/>
                <a:ext cx="0" cy="462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6" name="Google Shape;1156;p34"/>
              <p:cNvCxnSpPr/>
              <p:nvPr/>
            </p:nvCxnSpPr>
            <p:spPr>
              <a:xfrm>
                <a:off x="4314697" y="258900"/>
                <a:ext cx="0" cy="462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7" name="Google Shape;1157;p34"/>
              <p:cNvCxnSpPr/>
              <p:nvPr/>
            </p:nvCxnSpPr>
            <p:spPr>
              <a:xfrm>
                <a:off x="3799915" y="258900"/>
                <a:ext cx="0" cy="462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8" name="Google Shape;1158;p34"/>
              <p:cNvCxnSpPr/>
              <p:nvPr/>
            </p:nvCxnSpPr>
            <p:spPr>
              <a:xfrm>
                <a:off x="3285133" y="258900"/>
                <a:ext cx="0" cy="462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9" name="Google Shape;1159;p34"/>
              <p:cNvCxnSpPr/>
              <p:nvPr/>
            </p:nvCxnSpPr>
            <p:spPr>
              <a:xfrm>
                <a:off x="2770352" y="258900"/>
                <a:ext cx="0" cy="462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0" name="Google Shape;1160;p34"/>
              <p:cNvCxnSpPr/>
              <p:nvPr/>
            </p:nvCxnSpPr>
            <p:spPr>
              <a:xfrm>
                <a:off x="2255570" y="258900"/>
                <a:ext cx="0" cy="462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1" name="Google Shape;1161;p34"/>
              <p:cNvCxnSpPr/>
              <p:nvPr/>
            </p:nvCxnSpPr>
            <p:spPr>
              <a:xfrm>
                <a:off x="1740788" y="258900"/>
                <a:ext cx="0" cy="462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2" name="Google Shape;1162;p34"/>
              <p:cNvCxnSpPr/>
              <p:nvPr/>
            </p:nvCxnSpPr>
            <p:spPr>
              <a:xfrm>
                <a:off x="1226007" y="258900"/>
                <a:ext cx="0" cy="462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pic>
        <p:nvPicPr>
          <p:cNvPr id="1163" name="Google Shape;1163;p34"/>
          <p:cNvPicPr preferRelativeResize="0"/>
          <p:nvPr/>
        </p:nvPicPr>
        <p:blipFill rotWithShape="1">
          <a:blip r:embed="rId2">
            <a:alphaModFix amt="25000"/>
          </a:blip>
          <a:srcRect l="25582" t="327" r="736" b="278"/>
          <a:stretch>
            <a:fillRect/>
          </a:stretch>
        </p:blipFill>
        <p:spPr>
          <a:xfrm rot="-5400000">
            <a:off x="2260275" y="-1760050"/>
            <a:ext cx="4644600" cy="8676000"/>
          </a:xfrm>
          <a:prstGeom prst="roundRect">
            <a:avLst>
              <a:gd name="adj" fmla="val 1774"/>
            </a:avLst>
          </a:prstGeom>
          <a:noFill/>
          <a:ln>
            <a:noFill/>
          </a:ln>
        </p:spPr>
      </p:pic>
      <p:pic>
        <p:nvPicPr>
          <p:cNvPr id="1164" name="Google Shape;1164;p34"/>
          <p:cNvPicPr preferRelativeResize="0"/>
          <p:nvPr/>
        </p:nvPicPr>
        <p:blipFill rotWithShape="1">
          <a:blip r:embed="rId3"/>
          <a:srcRect t="5539" b="5539"/>
          <a:stretch>
            <a:fillRect/>
          </a:stretch>
        </p:blipFill>
        <p:spPr>
          <a:xfrm rot="-435154">
            <a:off x="6490697" y="4698194"/>
            <a:ext cx="1510827" cy="3186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</p:pic>
      <p:pic>
        <p:nvPicPr>
          <p:cNvPr id="1165" name="Google Shape;1165;p34"/>
          <p:cNvPicPr preferRelativeResize="0"/>
          <p:nvPr/>
        </p:nvPicPr>
        <p:blipFill rotWithShape="1">
          <a:blip r:embed="rId4"/>
          <a:srcRect t="5539" b="5539"/>
          <a:stretch>
            <a:fillRect/>
          </a:stretch>
        </p:blipFill>
        <p:spPr>
          <a:xfrm rot="5400000">
            <a:off x="-486252" y="1279743"/>
            <a:ext cx="1510824" cy="3186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9_2">
    <p:spTree>
      <p:nvGrpSpPr>
        <p:cNvPr id="1" name="Shape 1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7" name="Google Shape;1167;p35"/>
          <p:cNvGrpSpPr/>
          <p:nvPr/>
        </p:nvGrpSpPr>
        <p:grpSpPr>
          <a:xfrm>
            <a:off x="244575" y="258900"/>
            <a:ext cx="8655000" cy="4625700"/>
            <a:chOff x="244575" y="258900"/>
            <a:chExt cx="8655000" cy="4625700"/>
          </a:xfrm>
        </p:grpSpPr>
        <p:sp>
          <p:nvSpPr>
            <p:cNvPr id="1168" name="Google Shape;1168;p35"/>
            <p:cNvSpPr/>
            <p:nvPr/>
          </p:nvSpPr>
          <p:spPr>
            <a:xfrm>
              <a:off x="244575" y="258900"/>
              <a:ext cx="8655000" cy="4625700"/>
            </a:xfrm>
            <a:prstGeom prst="roundRect">
              <a:avLst>
                <a:gd name="adj" fmla="val 2101"/>
              </a:avLst>
            </a:pr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cxnSp>
          <p:nvCxnSpPr>
            <p:cNvPr id="1169" name="Google Shape;1169;p35"/>
            <p:cNvCxnSpPr/>
            <p:nvPr/>
          </p:nvCxnSpPr>
          <p:spPr>
            <a:xfrm>
              <a:off x="244575" y="700275"/>
              <a:ext cx="86550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0" name="Google Shape;1170;p35"/>
            <p:cNvCxnSpPr/>
            <p:nvPr/>
          </p:nvCxnSpPr>
          <p:spPr>
            <a:xfrm>
              <a:off x="244575" y="4521150"/>
              <a:ext cx="86550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1" name="Google Shape;1171;p35"/>
            <p:cNvCxnSpPr/>
            <p:nvPr/>
          </p:nvCxnSpPr>
          <p:spPr>
            <a:xfrm>
              <a:off x="244575" y="4096608"/>
              <a:ext cx="86550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2" name="Google Shape;1172;p35"/>
            <p:cNvCxnSpPr/>
            <p:nvPr/>
          </p:nvCxnSpPr>
          <p:spPr>
            <a:xfrm>
              <a:off x="244575" y="3672067"/>
              <a:ext cx="86550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3" name="Google Shape;1173;p35"/>
            <p:cNvCxnSpPr/>
            <p:nvPr/>
          </p:nvCxnSpPr>
          <p:spPr>
            <a:xfrm>
              <a:off x="244575" y="3247525"/>
              <a:ext cx="86550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4" name="Google Shape;1174;p35"/>
            <p:cNvCxnSpPr/>
            <p:nvPr/>
          </p:nvCxnSpPr>
          <p:spPr>
            <a:xfrm>
              <a:off x="244575" y="2822983"/>
              <a:ext cx="86550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5" name="Google Shape;1175;p35"/>
            <p:cNvCxnSpPr/>
            <p:nvPr/>
          </p:nvCxnSpPr>
          <p:spPr>
            <a:xfrm>
              <a:off x="244575" y="2398442"/>
              <a:ext cx="86550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6" name="Google Shape;1176;p35"/>
            <p:cNvCxnSpPr/>
            <p:nvPr/>
          </p:nvCxnSpPr>
          <p:spPr>
            <a:xfrm>
              <a:off x="244575" y="1973900"/>
              <a:ext cx="86550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7" name="Google Shape;1177;p35"/>
            <p:cNvCxnSpPr/>
            <p:nvPr/>
          </p:nvCxnSpPr>
          <p:spPr>
            <a:xfrm>
              <a:off x="244575" y="1549358"/>
              <a:ext cx="86550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8" name="Google Shape;1178;p35"/>
            <p:cNvCxnSpPr/>
            <p:nvPr/>
          </p:nvCxnSpPr>
          <p:spPr>
            <a:xfrm>
              <a:off x="244575" y="1124817"/>
              <a:ext cx="86550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1179" name="Google Shape;1179;p35"/>
          <p:cNvPicPr preferRelativeResize="0"/>
          <p:nvPr/>
        </p:nvPicPr>
        <p:blipFill rotWithShape="1">
          <a:blip r:embed="rId2">
            <a:alphaModFix amt="25000"/>
          </a:blip>
          <a:srcRect l="25582" t="327" r="736" b="278"/>
          <a:stretch>
            <a:fillRect/>
          </a:stretch>
        </p:blipFill>
        <p:spPr>
          <a:xfrm rot="-5400000">
            <a:off x="2245950" y="-1766250"/>
            <a:ext cx="4644600" cy="8676000"/>
          </a:xfrm>
          <a:prstGeom prst="roundRect">
            <a:avLst>
              <a:gd name="adj" fmla="val 1774"/>
            </a:avLst>
          </a:prstGeom>
          <a:noFill/>
          <a:ln>
            <a:noFill/>
          </a:ln>
        </p:spPr>
      </p:pic>
      <p:pic>
        <p:nvPicPr>
          <p:cNvPr id="1180" name="Google Shape;1180;p35"/>
          <p:cNvPicPr preferRelativeResize="0"/>
          <p:nvPr/>
        </p:nvPicPr>
        <p:blipFill rotWithShape="1">
          <a:blip r:embed="rId3"/>
          <a:srcRect t="5539" b="5539"/>
          <a:stretch>
            <a:fillRect/>
          </a:stretch>
        </p:blipFill>
        <p:spPr>
          <a:xfrm rot="10445903">
            <a:off x="6956247" y="183869"/>
            <a:ext cx="1510826" cy="3186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</p:pic>
      <p:pic>
        <p:nvPicPr>
          <p:cNvPr id="1181" name="Google Shape;1181;p35"/>
          <p:cNvPicPr preferRelativeResize="0"/>
          <p:nvPr/>
        </p:nvPicPr>
        <p:blipFill rotWithShape="1">
          <a:blip r:embed="rId4"/>
          <a:srcRect t="5539" b="5539"/>
          <a:stretch>
            <a:fillRect/>
          </a:stretch>
        </p:blipFill>
        <p:spPr>
          <a:xfrm rot="887859">
            <a:off x="180099" y="4494756"/>
            <a:ext cx="1510824" cy="3186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539400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Londrina Solid" panose="00000500000000000000"/>
              <a:buNone/>
              <a:defRPr sz="3600">
                <a:solidFill>
                  <a:schemeClr val="lt2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Londrina Solid" panose="00000500000000000000"/>
              <a:buNone/>
              <a:defRPr sz="3600">
                <a:solidFill>
                  <a:schemeClr val="lt2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Londrina Solid" panose="00000500000000000000"/>
              <a:buNone/>
              <a:defRPr sz="3600">
                <a:solidFill>
                  <a:schemeClr val="lt2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Londrina Solid" panose="00000500000000000000"/>
              <a:buNone/>
              <a:defRPr sz="3600">
                <a:solidFill>
                  <a:schemeClr val="lt2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Londrina Solid" panose="00000500000000000000"/>
              <a:buNone/>
              <a:defRPr sz="3600">
                <a:solidFill>
                  <a:schemeClr val="lt2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Londrina Solid" panose="00000500000000000000"/>
              <a:buNone/>
              <a:defRPr sz="3600">
                <a:solidFill>
                  <a:schemeClr val="lt2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Londrina Solid" panose="00000500000000000000"/>
              <a:buNone/>
              <a:defRPr sz="3600">
                <a:solidFill>
                  <a:schemeClr val="lt2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Londrina Solid" panose="00000500000000000000"/>
              <a:buNone/>
              <a:defRPr sz="3600">
                <a:solidFill>
                  <a:schemeClr val="lt2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Londrina Solid" panose="00000500000000000000"/>
              <a:buNone/>
              <a:defRPr sz="3600">
                <a:solidFill>
                  <a:schemeClr val="lt2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●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○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■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●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○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■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●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○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lbert Sans"/>
              <a:buChar char="■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.xml"/><Relationship Id="rId1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5.xml"/><Relationship Id="rId2" Type="http://schemas.openxmlformats.org/officeDocument/2006/relationships/tags" Target="../tags/tag10.xml"/><Relationship Id="rId1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5.xml"/><Relationship Id="rId2" Type="http://schemas.openxmlformats.org/officeDocument/2006/relationships/tags" Target="../tags/tag11.xml"/><Relationship Id="rId1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slideLayout" Target="../slideLayouts/slideLayout5.xml"/><Relationship Id="rId6" Type="http://schemas.openxmlformats.org/officeDocument/2006/relationships/tags" Target="../tags/tag3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7" Type="http://schemas.openxmlformats.org/officeDocument/2006/relationships/slideLayout" Target="../slideLayouts/slideLayout5.xml"/><Relationship Id="rId6" Type="http://schemas.openxmlformats.org/officeDocument/2006/relationships/tags" Target="../tags/tag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7" Type="http://schemas.openxmlformats.org/officeDocument/2006/relationships/slideLayout" Target="../slideLayouts/slideLayout5.xml"/><Relationship Id="rId6" Type="http://schemas.openxmlformats.org/officeDocument/2006/relationships/tags" Target="../tags/tag5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5.xml"/><Relationship Id="rId3" Type="http://schemas.openxmlformats.org/officeDocument/2006/relationships/tags" Target="../tags/tag6.xml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5.xml"/><Relationship Id="rId2" Type="http://schemas.openxmlformats.org/officeDocument/2006/relationships/tags" Target="../tags/tag7.xml"/><Relationship Id="rId1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7" Type="http://schemas.openxmlformats.org/officeDocument/2006/relationships/slideLayout" Target="../slideLayouts/slideLayout3.xml"/><Relationship Id="rId6" Type="http://schemas.openxmlformats.org/officeDocument/2006/relationships/tags" Target="../tags/tag8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3" Type="http://schemas.openxmlformats.org/officeDocument/2006/relationships/image" Target="../media/image28.jpe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5.xml"/><Relationship Id="rId2" Type="http://schemas.openxmlformats.org/officeDocument/2006/relationships/tags" Target="../tags/tag9.xml"/><Relationship Id="rId1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" name="Google Shape;1192;p39"/>
          <p:cNvSpPr txBox="1">
            <a:spLocks noGrp="1"/>
          </p:cNvSpPr>
          <p:nvPr>
            <p:ph type="ctrTitle"/>
          </p:nvPr>
        </p:nvSpPr>
        <p:spPr>
          <a:xfrm>
            <a:off x="208156" y="571193"/>
            <a:ext cx="8720254" cy="237892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00B050"/>
                </a:solidFill>
              </a:rPr>
              <a:t>Fun Colors</a:t>
            </a:r>
            <a:br>
              <a:rPr lang="en-GB" dirty="0">
                <a:solidFill>
                  <a:srgbClr val="00B050"/>
                </a:solidFill>
              </a:rPr>
            </a:br>
            <a:r>
              <a:rPr lang="en-GB" dirty="0">
                <a:solidFill>
                  <a:srgbClr val="CC00FF"/>
                </a:solidFill>
              </a:rPr>
              <a:t>for Kindergarten </a:t>
            </a:r>
            <a:r>
              <a:rPr lang="en-US" dirty="0">
                <a:solidFill>
                  <a:srgbClr val="CC00FF"/>
                </a:solidFill>
              </a:rPr>
              <a:t>1</a:t>
            </a:r>
            <a:endParaRPr dirty="0">
              <a:solidFill>
                <a:srgbClr val="CC00FF"/>
              </a:solidFill>
            </a:endParaRPr>
          </a:p>
        </p:txBody>
      </p:sp>
      <p:pic>
        <p:nvPicPr>
          <p:cNvPr id="1026" name="Picture 2" descr="6+ Million Children Color Royalty-Free Images, Stock Photos &amp; Pictures |  Shutterstock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2" b="14303"/>
          <a:stretch>
            <a:fillRect/>
          </a:stretch>
        </p:blipFill>
        <p:spPr bwMode="auto">
          <a:xfrm>
            <a:off x="2300403" y="2899322"/>
            <a:ext cx="4543193" cy="198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18174">
        <p159:morph option="byObject"/>
      </p:transition>
    </mc:Choice>
    <mc:Fallback>
      <p:transition spd="slow" advTm="1817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Flashcards Weather - Worksheet Digital"/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404231" y="3873242"/>
            <a:ext cx="63237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200" dirty="0">
                <a:latin typeface="Print Bold" panose="02000000000000000000" pitchFamily="2" charset="0"/>
              </a:rPr>
              <a:t>It </a:t>
            </a:r>
            <a:endParaRPr lang="en-US" sz="5200" dirty="0">
              <a:latin typeface="Print Bold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042812" y="3873242"/>
            <a:ext cx="105837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200" dirty="0">
                <a:latin typeface="Print Bold" panose="02000000000000000000" pitchFamily="2" charset="0"/>
              </a:rPr>
              <a:t>is </a:t>
            </a:r>
            <a:endParaRPr lang="en-US" sz="5200" dirty="0">
              <a:latin typeface="Print Bold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83510" y="3873242"/>
            <a:ext cx="143853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200" dirty="0">
                <a:latin typeface="Print Bold" panose="02000000000000000000" pitchFamily="2" charset="0"/>
              </a:rPr>
              <a:t>blue.</a:t>
            </a:r>
            <a:endParaRPr lang="en-US" sz="5200" dirty="0">
              <a:latin typeface="Print Bold" panose="02000000000000000000" pitchFamily="2" charset="0"/>
            </a:endParaRPr>
          </a:p>
        </p:txBody>
      </p:sp>
      <p:sp>
        <p:nvSpPr>
          <p:cNvPr id="7" name="Google Shape;1217;p41"/>
          <p:cNvSpPr txBox="1">
            <a:spLocks noGrp="1"/>
          </p:cNvSpPr>
          <p:nvPr>
            <p:ph type="title"/>
          </p:nvPr>
        </p:nvSpPr>
        <p:spPr>
          <a:xfrm>
            <a:off x="220467" y="212304"/>
            <a:ext cx="871793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rgbClr val="0070C0"/>
                </a:solidFill>
              </a:rPr>
              <a:t>Unit 32:</a:t>
            </a:r>
            <a:r>
              <a:rPr lang="en-US" sz="2500" dirty="0">
                <a:solidFill>
                  <a:schemeClr val="tx2"/>
                </a:solidFill>
              </a:rPr>
              <a:t> </a:t>
            </a:r>
            <a:r>
              <a:rPr lang="en-US" sz="2500" dirty="0">
                <a:solidFill>
                  <a:srgbClr val="00B050"/>
                </a:solidFill>
              </a:rPr>
              <a:t>Fun Colors</a:t>
            </a:r>
            <a:endParaRPr lang="en-US" sz="2500" dirty="0">
              <a:solidFill>
                <a:srgbClr val="CC00FF"/>
              </a:solidFill>
            </a:endParaRPr>
          </a:p>
        </p:txBody>
      </p:sp>
      <p:pic>
        <p:nvPicPr>
          <p:cNvPr id="2" name="Picture 6" descr="blue sky and white clouds. clouds against blue sky background. 3467147  Stock Photo at Vecteezy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439" y="827934"/>
            <a:ext cx="5657385" cy="3182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10022">
        <p159:morph option="byObject"/>
      </p:transition>
    </mc:Choice>
    <mc:Fallback>
      <p:transition spd="slow" advTm="1002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7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Flashcards Weather - Worksheet Digital"/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2589291" y="3873242"/>
            <a:ext cx="120411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200" dirty="0">
                <a:latin typeface="Print Bold" panose="02000000000000000000" pitchFamily="2" charset="0"/>
              </a:rPr>
              <a:t>The </a:t>
            </a:r>
            <a:endParaRPr lang="en-US" sz="5200" dirty="0">
              <a:latin typeface="Print Bold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653034" y="3873242"/>
            <a:ext cx="61777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200" dirty="0">
                <a:latin typeface="Print Bold" panose="02000000000000000000" pitchFamily="2" charset="0"/>
              </a:rPr>
              <a:t>is </a:t>
            </a:r>
            <a:endParaRPr lang="en-US" sz="5200" dirty="0">
              <a:latin typeface="Print Bold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56191" y="3873242"/>
            <a:ext cx="143853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200" dirty="0">
                <a:latin typeface="Print Bold" panose="02000000000000000000" pitchFamily="2" charset="0"/>
              </a:rPr>
              <a:t>blue.</a:t>
            </a:r>
            <a:endParaRPr lang="en-US" sz="5200" dirty="0">
              <a:latin typeface="Print Bold" panose="02000000000000000000" pitchFamily="2" charset="0"/>
            </a:endParaRPr>
          </a:p>
        </p:txBody>
      </p:sp>
      <p:sp>
        <p:nvSpPr>
          <p:cNvPr id="7" name="Google Shape;1217;p41"/>
          <p:cNvSpPr txBox="1">
            <a:spLocks noGrp="1"/>
          </p:cNvSpPr>
          <p:nvPr>
            <p:ph type="title"/>
          </p:nvPr>
        </p:nvSpPr>
        <p:spPr>
          <a:xfrm>
            <a:off x="220467" y="212304"/>
            <a:ext cx="871793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rgbClr val="0070C0"/>
                </a:solidFill>
              </a:rPr>
              <a:t>Unit 32:</a:t>
            </a:r>
            <a:r>
              <a:rPr lang="en-US" sz="2500" dirty="0">
                <a:solidFill>
                  <a:schemeClr val="tx2"/>
                </a:solidFill>
              </a:rPr>
              <a:t> </a:t>
            </a:r>
            <a:r>
              <a:rPr lang="en-US" sz="2500" dirty="0">
                <a:solidFill>
                  <a:srgbClr val="00B050"/>
                </a:solidFill>
              </a:rPr>
              <a:t>Fun Colors</a:t>
            </a:r>
            <a:endParaRPr lang="en-US" sz="2500" dirty="0">
              <a:solidFill>
                <a:srgbClr val="CC00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75130" y="3870092"/>
            <a:ext cx="105837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200" dirty="0">
                <a:latin typeface="Print Bold" panose="02000000000000000000" pitchFamily="2" charset="0"/>
              </a:rPr>
              <a:t>sky </a:t>
            </a:r>
            <a:endParaRPr lang="en-US" sz="5200" dirty="0">
              <a:latin typeface="Print Bold" panose="02000000000000000000" pitchFamily="2" charset="0"/>
            </a:endParaRPr>
          </a:p>
        </p:txBody>
      </p:sp>
      <p:pic>
        <p:nvPicPr>
          <p:cNvPr id="4" name="Picture 6" descr="blue sky and white clouds. clouds against blue sky background. 3467147  Stock Photo at Vecteezy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874" y="785004"/>
            <a:ext cx="5657385" cy="3182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10022">
        <p159:morph option="byObject"/>
      </p:transition>
    </mc:Choice>
    <mc:Fallback>
      <p:transition spd="slow" advTm="1002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7" grpId="0"/>
      <p:bldP spid="6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6" name="Google Shape;1466;p51"/>
          <p:cNvSpPr txBox="1">
            <a:spLocks noGrp="1"/>
          </p:cNvSpPr>
          <p:nvPr>
            <p:ph type="title"/>
          </p:nvPr>
        </p:nvSpPr>
        <p:spPr>
          <a:xfrm>
            <a:off x="208157" y="667763"/>
            <a:ext cx="8705384" cy="159221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Awesome </a:t>
            </a:r>
            <a:r>
              <a:rPr lang="en-GB" dirty="0">
                <a:solidFill>
                  <a:schemeClr val="accent1"/>
                </a:solidFill>
              </a:rPr>
              <a:t>Words</a:t>
            </a:r>
            <a:endParaRPr dirty="0">
              <a:solidFill>
                <a:schemeClr val="accent1"/>
              </a:solidFill>
            </a:endParaRPr>
          </a:p>
        </p:txBody>
      </p:sp>
      <p:pic>
        <p:nvPicPr>
          <p:cNvPr id="2050" name="Picture 2" descr="Funny Kids Playing With Colorful Balls 2396192 Vector Art at Vecteezy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287" y="2458545"/>
            <a:ext cx="4185426" cy="209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10031">
        <p159:morph option="byObject"/>
      </p:transition>
    </mc:Choice>
    <mc:Fallback>
      <p:transition spd="slow" advTm="1003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033" y="3629008"/>
            <a:ext cx="87179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atin typeface="Print Bold" panose="02000000000000000000" pitchFamily="2" charset="0"/>
              </a:rPr>
              <a:t>red</a:t>
            </a:r>
            <a:endParaRPr lang="en-US" sz="7200" dirty="0">
              <a:latin typeface="Print Bold" panose="02000000000000000000" pitchFamily="2" charset="0"/>
            </a:endParaRPr>
          </a:p>
        </p:txBody>
      </p:sp>
      <p:sp>
        <p:nvSpPr>
          <p:cNvPr id="5" name="Google Shape;1217;p41"/>
          <p:cNvSpPr txBox="1">
            <a:spLocks noGrp="1"/>
          </p:cNvSpPr>
          <p:nvPr/>
        </p:nvSpPr>
        <p:spPr>
          <a:xfrm>
            <a:off x="213033" y="263321"/>
            <a:ext cx="8717934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Londrina Solid" panose="00000500000000000000"/>
              <a:buNone/>
              <a:defRPr sz="3600" b="0" i="0" u="none" strike="noStrike" cap="none">
                <a:solidFill>
                  <a:schemeClr val="lt2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Londrina Solid" panose="00000500000000000000"/>
              <a:buNone/>
              <a:defRPr sz="3600" b="0" i="0" u="none" strike="noStrike" cap="none">
                <a:solidFill>
                  <a:schemeClr val="lt2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Londrina Solid" panose="00000500000000000000"/>
              <a:buNone/>
              <a:defRPr sz="3600" b="0" i="0" u="none" strike="noStrike" cap="none">
                <a:solidFill>
                  <a:schemeClr val="lt2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Londrina Solid" panose="00000500000000000000"/>
              <a:buNone/>
              <a:defRPr sz="3600" b="0" i="0" u="none" strike="noStrike" cap="none">
                <a:solidFill>
                  <a:schemeClr val="lt2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Londrina Solid" panose="00000500000000000000"/>
              <a:buNone/>
              <a:defRPr sz="3600" b="0" i="0" u="none" strike="noStrike" cap="none">
                <a:solidFill>
                  <a:schemeClr val="lt2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Londrina Solid" panose="00000500000000000000"/>
              <a:buNone/>
              <a:defRPr sz="3600" b="0" i="0" u="none" strike="noStrike" cap="none">
                <a:solidFill>
                  <a:schemeClr val="lt2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Londrina Solid" panose="00000500000000000000"/>
              <a:buNone/>
              <a:defRPr sz="3600" b="0" i="0" u="none" strike="noStrike" cap="none">
                <a:solidFill>
                  <a:schemeClr val="lt2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Londrina Solid" panose="00000500000000000000"/>
              <a:buNone/>
              <a:defRPr sz="3600" b="0" i="0" u="none" strike="noStrike" cap="none">
                <a:solidFill>
                  <a:schemeClr val="lt2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Londrina Solid" panose="00000500000000000000"/>
              <a:buNone/>
              <a:defRPr sz="3600" b="0" i="0" u="none" strike="noStrike" cap="none">
                <a:solidFill>
                  <a:schemeClr val="lt2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 dirty="0">
                <a:solidFill>
                  <a:srgbClr val="0070C0"/>
                </a:solidFill>
              </a:rPr>
              <a:t>Unit 32:</a:t>
            </a:r>
            <a:r>
              <a:rPr lang="en-GB" sz="2500" dirty="0">
                <a:solidFill>
                  <a:schemeClr val="tx2"/>
                </a:solidFill>
              </a:rPr>
              <a:t> </a:t>
            </a:r>
            <a:r>
              <a:rPr lang="en-GB" sz="2500" dirty="0">
                <a:solidFill>
                  <a:srgbClr val="00B050"/>
                </a:solidFill>
              </a:rPr>
              <a:t>Fun Colors</a:t>
            </a:r>
            <a:endParaRPr sz="2500" dirty="0">
              <a:solidFill>
                <a:srgbClr val="CC00FF"/>
              </a:solidFill>
            </a:endParaRPr>
          </a:p>
        </p:txBody>
      </p:sp>
      <p:pic>
        <p:nvPicPr>
          <p:cNvPr id="3074" name="Picture 2" descr="Red Splash Ink Clip Art at Clker.com - vector clip art online, royalty free  &amp; public domain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172" y="793634"/>
            <a:ext cx="3013655" cy="2877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Download Apple Fruit Transparent HQ PNG Image | FreePNGIm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20" y="681049"/>
            <a:ext cx="1903141" cy="1903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655+ Thousand Cherry Illustration Royalty-Free Images, Stock Photos &amp;  Pictures | Shutterstock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33"/>
          <a:stretch>
            <a:fillRect/>
          </a:stretch>
        </p:blipFill>
        <p:spPr bwMode="auto">
          <a:xfrm>
            <a:off x="6835466" y="263321"/>
            <a:ext cx="2095500" cy="222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ladybug PNG image transparent image download, size: 335x310p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962" y="3033132"/>
            <a:ext cx="1441648" cy="133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Free Photo | Rose flower on white isolated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38" y="3262554"/>
            <a:ext cx="2221661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6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8748">
        <p159:morph option="byObject"/>
      </p:transition>
    </mc:Choice>
    <mc:Fallback>
      <p:transition spd="slow" advTm="874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033" y="3629008"/>
            <a:ext cx="87179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atin typeface="Print Bold" panose="02000000000000000000" pitchFamily="2" charset="0"/>
              </a:rPr>
              <a:t>blue</a:t>
            </a:r>
            <a:endParaRPr lang="en-US" sz="7200" dirty="0">
              <a:latin typeface="Print Bold" panose="02000000000000000000" pitchFamily="2" charset="0"/>
            </a:endParaRPr>
          </a:p>
        </p:txBody>
      </p:sp>
      <p:sp>
        <p:nvSpPr>
          <p:cNvPr id="5" name="Google Shape;1217;p41"/>
          <p:cNvSpPr txBox="1">
            <a:spLocks noGrp="1"/>
          </p:cNvSpPr>
          <p:nvPr/>
        </p:nvSpPr>
        <p:spPr>
          <a:xfrm>
            <a:off x="213033" y="263321"/>
            <a:ext cx="8717934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Londrina Solid" panose="00000500000000000000"/>
              <a:buNone/>
              <a:defRPr sz="3600" b="0" i="0" u="none" strike="noStrike" cap="none">
                <a:solidFill>
                  <a:schemeClr val="lt2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Londrina Solid" panose="00000500000000000000"/>
              <a:buNone/>
              <a:defRPr sz="3600" b="0" i="0" u="none" strike="noStrike" cap="none">
                <a:solidFill>
                  <a:schemeClr val="lt2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Londrina Solid" panose="00000500000000000000"/>
              <a:buNone/>
              <a:defRPr sz="3600" b="0" i="0" u="none" strike="noStrike" cap="none">
                <a:solidFill>
                  <a:schemeClr val="lt2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Londrina Solid" panose="00000500000000000000"/>
              <a:buNone/>
              <a:defRPr sz="3600" b="0" i="0" u="none" strike="noStrike" cap="none">
                <a:solidFill>
                  <a:schemeClr val="lt2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Londrina Solid" panose="00000500000000000000"/>
              <a:buNone/>
              <a:defRPr sz="3600" b="0" i="0" u="none" strike="noStrike" cap="none">
                <a:solidFill>
                  <a:schemeClr val="lt2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Londrina Solid" panose="00000500000000000000"/>
              <a:buNone/>
              <a:defRPr sz="3600" b="0" i="0" u="none" strike="noStrike" cap="none">
                <a:solidFill>
                  <a:schemeClr val="lt2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Londrina Solid" panose="00000500000000000000"/>
              <a:buNone/>
              <a:defRPr sz="3600" b="0" i="0" u="none" strike="noStrike" cap="none">
                <a:solidFill>
                  <a:schemeClr val="lt2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Londrina Solid" panose="00000500000000000000"/>
              <a:buNone/>
              <a:defRPr sz="3600" b="0" i="0" u="none" strike="noStrike" cap="none">
                <a:solidFill>
                  <a:schemeClr val="lt2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Londrina Solid" panose="00000500000000000000"/>
              <a:buNone/>
              <a:defRPr sz="3600" b="0" i="0" u="none" strike="noStrike" cap="none">
                <a:solidFill>
                  <a:schemeClr val="lt2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 dirty="0">
                <a:solidFill>
                  <a:srgbClr val="0070C0"/>
                </a:solidFill>
              </a:rPr>
              <a:t>Unit 32:</a:t>
            </a:r>
            <a:r>
              <a:rPr lang="en-GB" sz="2500" dirty="0">
                <a:solidFill>
                  <a:schemeClr val="tx2"/>
                </a:solidFill>
              </a:rPr>
              <a:t> </a:t>
            </a:r>
            <a:r>
              <a:rPr lang="en-GB" sz="2500" dirty="0">
                <a:solidFill>
                  <a:srgbClr val="00B050"/>
                </a:solidFill>
              </a:rPr>
              <a:t>Fun Colors</a:t>
            </a:r>
            <a:endParaRPr sz="2500" dirty="0">
              <a:solidFill>
                <a:srgbClr val="CC00FF"/>
              </a:solidFill>
            </a:endParaRPr>
          </a:p>
        </p:txBody>
      </p:sp>
      <p:pic>
        <p:nvPicPr>
          <p:cNvPr id="4100" name="Picture 4" descr="Blue Splash Ink Clip Art at Clker.com - vector clip art online, royalty  free &amp; public domain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948" y="708257"/>
            <a:ext cx="3377077" cy="3206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Sky PNGs for Free 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00" y="196116"/>
            <a:ext cx="2374048" cy="1279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Blue Whale Vector Art, Icons, and Graphics for Free Download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498" y="314163"/>
            <a:ext cx="2374048" cy="1767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Free Blue Car Cliparts, Download Free Clip Art, Free Clip Art on ... | Car  drawing kids, Cars preschool, Blue car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50" y="2817542"/>
            <a:ext cx="2194881" cy="1874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Premium Vector | Cartoon blue cap. hat with visor for sport baseball derby, vector  illustration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507" y="2989102"/>
            <a:ext cx="2719039" cy="1702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6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8748">
        <p159:morph option="byObject"/>
      </p:transition>
    </mc:Choice>
    <mc:Fallback>
      <p:transition spd="slow" advTm="874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6" name="Picture 16" descr="Sunflowe PNG Picture, Sunflower, Sunflower Clipart, Yellow PNG Image For  Free Download | Sunflower clipart, Sunflower pictures, Sunflower png"/>
          <p:cNvPicPr>
            <a:picLocks noChangeAspect="1" noChangeArrowheads="1"/>
          </p:cNvPicPr>
          <p:nvPr/>
        </p:nvPicPr>
        <p:blipFill rotWithShape="1">
          <a:blip r:embed="rId1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983"/>
          <a:stretch>
            <a:fillRect/>
          </a:stretch>
        </p:blipFill>
        <p:spPr bwMode="auto">
          <a:xfrm>
            <a:off x="6608962" y="2447364"/>
            <a:ext cx="2571323" cy="243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3033" y="3629008"/>
            <a:ext cx="87179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atin typeface="Print Bold" panose="02000000000000000000" pitchFamily="2" charset="0"/>
              </a:rPr>
              <a:t>yellow</a:t>
            </a:r>
            <a:endParaRPr lang="en-US" sz="7200" dirty="0">
              <a:latin typeface="Print Bold" panose="02000000000000000000" pitchFamily="2" charset="0"/>
            </a:endParaRPr>
          </a:p>
        </p:txBody>
      </p:sp>
      <p:sp>
        <p:nvSpPr>
          <p:cNvPr id="5" name="Google Shape;1217;p41"/>
          <p:cNvSpPr txBox="1">
            <a:spLocks noGrp="1"/>
          </p:cNvSpPr>
          <p:nvPr/>
        </p:nvSpPr>
        <p:spPr>
          <a:xfrm>
            <a:off x="213033" y="263321"/>
            <a:ext cx="8717934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Londrina Solid" panose="00000500000000000000"/>
              <a:buNone/>
              <a:defRPr sz="3600" b="0" i="0" u="none" strike="noStrike" cap="none">
                <a:solidFill>
                  <a:schemeClr val="lt2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Londrina Solid" panose="00000500000000000000"/>
              <a:buNone/>
              <a:defRPr sz="3600" b="0" i="0" u="none" strike="noStrike" cap="none">
                <a:solidFill>
                  <a:schemeClr val="lt2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Londrina Solid" panose="00000500000000000000"/>
              <a:buNone/>
              <a:defRPr sz="3600" b="0" i="0" u="none" strike="noStrike" cap="none">
                <a:solidFill>
                  <a:schemeClr val="lt2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Londrina Solid" panose="00000500000000000000"/>
              <a:buNone/>
              <a:defRPr sz="3600" b="0" i="0" u="none" strike="noStrike" cap="none">
                <a:solidFill>
                  <a:schemeClr val="lt2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Londrina Solid" panose="00000500000000000000"/>
              <a:buNone/>
              <a:defRPr sz="3600" b="0" i="0" u="none" strike="noStrike" cap="none">
                <a:solidFill>
                  <a:schemeClr val="lt2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Londrina Solid" panose="00000500000000000000"/>
              <a:buNone/>
              <a:defRPr sz="3600" b="0" i="0" u="none" strike="noStrike" cap="none">
                <a:solidFill>
                  <a:schemeClr val="lt2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Londrina Solid" panose="00000500000000000000"/>
              <a:buNone/>
              <a:defRPr sz="3600" b="0" i="0" u="none" strike="noStrike" cap="none">
                <a:solidFill>
                  <a:schemeClr val="lt2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Londrina Solid" panose="00000500000000000000"/>
              <a:buNone/>
              <a:defRPr sz="3600" b="0" i="0" u="none" strike="noStrike" cap="none">
                <a:solidFill>
                  <a:schemeClr val="lt2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Londrina Solid" panose="00000500000000000000"/>
              <a:buNone/>
              <a:defRPr sz="3600" b="0" i="0" u="none" strike="noStrike" cap="none">
                <a:solidFill>
                  <a:schemeClr val="lt2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 dirty="0">
                <a:solidFill>
                  <a:srgbClr val="0070C0"/>
                </a:solidFill>
              </a:rPr>
              <a:t>Unit 32:</a:t>
            </a:r>
            <a:r>
              <a:rPr lang="en-GB" sz="2500" dirty="0">
                <a:solidFill>
                  <a:schemeClr val="tx2"/>
                </a:solidFill>
              </a:rPr>
              <a:t> </a:t>
            </a:r>
            <a:r>
              <a:rPr lang="en-GB" sz="2500" dirty="0">
                <a:solidFill>
                  <a:srgbClr val="00B050"/>
                </a:solidFill>
              </a:rPr>
              <a:t>Fun Colors</a:t>
            </a:r>
            <a:endParaRPr sz="2500" dirty="0">
              <a:solidFill>
                <a:srgbClr val="CC00FF"/>
              </a:solidFill>
            </a:endParaRPr>
          </a:p>
        </p:txBody>
      </p:sp>
      <p:pic>
        <p:nvPicPr>
          <p:cNvPr id="5124" name="Picture 4" descr="Pigment Colours - Yellow Pigment from JustaSoap.co.uk - Soap Making...  ($2.77) ❤ liked on Polyvore | Yellow painting, Paint splash, Cartoon  painti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982" y="549671"/>
            <a:ext cx="3389506" cy="3389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Star PNGs for Free Downlo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186" y="723041"/>
            <a:ext cx="1282623" cy="1221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Banana - Robusta at Rs 12/piece | केले in Prayagraj | ID: 19904609173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45" b="14388"/>
          <a:stretch>
            <a:fillRect/>
          </a:stretch>
        </p:blipFill>
        <p:spPr bwMode="auto">
          <a:xfrm flipH="1">
            <a:off x="6256880" y="836021"/>
            <a:ext cx="2401694" cy="1483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3d yellow balloon with blue ribbon illustration 20913883 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84" y="2720896"/>
            <a:ext cx="1456062" cy="3557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6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8748">
        <p159:morph option="byObject"/>
      </p:transition>
    </mc:Choice>
    <mc:Fallback>
      <p:transition spd="slow" advTm="874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033" y="3629008"/>
            <a:ext cx="87179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atin typeface="Print Bold" panose="02000000000000000000" pitchFamily="2" charset="0"/>
              </a:rPr>
              <a:t>color</a:t>
            </a:r>
            <a:endParaRPr lang="en-US" sz="7200" dirty="0">
              <a:latin typeface="Print Bold" panose="02000000000000000000" pitchFamily="2" charset="0"/>
            </a:endParaRPr>
          </a:p>
        </p:txBody>
      </p:sp>
      <p:sp>
        <p:nvSpPr>
          <p:cNvPr id="5" name="Google Shape;1217;p41"/>
          <p:cNvSpPr txBox="1">
            <a:spLocks noGrp="1"/>
          </p:cNvSpPr>
          <p:nvPr/>
        </p:nvSpPr>
        <p:spPr>
          <a:xfrm>
            <a:off x="213033" y="263321"/>
            <a:ext cx="8717934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Londrina Solid" panose="00000500000000000000"/>
              <a:buNone/>
              <a:defRPr sz="3600" b="0" i="0" u="none" strike="noStrike" cap="none">
                <a:solidFill>
                  <a:schemeClr val="lt2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Londrina Solid" panose="00000500000000000000"/>
              <a:buNone/>
              <a:defRPr sz="3600" b="0" i="0" u="none" strike="noStrike" cap="none">
                <a:solidFill>
                  <a:schemeClr val="lt2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Londrina Solid" panose="00000500000000000000"/>
              <a:buNone/>
              <a:defRPr sz="3600" b="0" i="0" u="none" strike="noStrike" cap="none">
                <a:solidFill>
                  <a:schemeClr val="lt2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Londrina Solid" panose="00000500000000000000"/>
              <a:buNone/>
              <a:defRPr sz="3600" b="0" i="0" u="none" strike="noStrike" cap="none">
                <a:solidFill>
                  <a:schemeClr val="lt2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Londrina Solid" panose="00000500000000000000"/>
              <a:buNone/>
              <a:defRPr sz="3600" b="0" i="0" u="none" strike="noStrike" cap="none">
                <a:solidFill>
                  <a:schemeClr val="lt2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Londrina Solid" panose="00000500000000000000"/>
              <a:buNone/>
              <a:defRPr sz="3600" b="0" i="0" u="none" strike="noStrike" cap="none">
                <a:solidFill>
                  <a:schemeClr val="lt2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Londrina Solid" panose="00000500000000000000"/>
              <a:buNone/>
              <a:defRPr sz="3600" b="0" i="0" u="none" strike="noStrike" cap="none">
                <a:solidFill>
                  <a:schemeClr val="lt2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Londrina Solid" panose="00000500000000000000"/>
              <a:buNone/>
              <a:defRPr sz="3600" b="0" i="0" u="none" strike="noStrike" cap="none">
                <a:solidFill>
                  <a:schemeClr val="lt2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Londrina Solid" panose="00000500000000000000"/>
              <a:buNone/>
              <a:defRPr sz="3600" b="0" i="0" u="none" strike="noStrike" cap="none">
                <a:solidFill>
                  <a:schemeClr val="lt2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 dirty="0">
                <a:solidFill>
                  <a:srgbClr val="0070C0"/>
                </a:solidFill>
              </a:rPr>
              <a:t>Unit 32:</a:t>
            </a:r>
            <a:r>
              <a:rPr lang="en-GB" sz="2500" dirty="0">
                <a:solidFill>
                  <a:schemeClr val="tx2"/>
                </a:solidFill>
              </a:rPr>
              <a:t> </a:t>
            </a:r>
            <a:r>
              <a:rPr lang="en-GB" sz="2500" dirty="0">
                <a:solidFill>
                  <a:srgbClr val="00B050"/>
                </a:solidFill>
              </a:rPr>
              <a:t>Fun Colors</a:t>
            </a:r>
            <a:endParaRPr sz="2500" dirty="0">
              <a:solidFill>
                <a:srgbClr val="CC00FF"/>
              </a:solidFill>
            </a:endParaRPr>
          </a:p>
        </p:txBody>
      </p:sp>
      <p:pic>
        <p:nvPicPr>
          <p:cNvPr id="6146" name="Picture 2" descr="Premium Vector | Set of flat colored pencils cartoon wooden color crayons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752" y="1125204"/>
            <a:ext cx="3843454" cy="2308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artoon Colorful Brush Strokes Elements - Colorful Paint Brush Strokes Png,  Transparent Png - kind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33" y="925231"/>
            <a:ext cx="3697946" cy="2833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8748">
        <p159:morph option="byObject"/>
      </p:transition>
    </mc:Choice>
    <mc:Fallback>
      <p:transition spd="slow" advTm="874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033" y="3629008"/>
            <a:ext cx="87179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atin typeface="Print Bold" panose="02000000000000000000" pitchFamily="2" charset="0"/>
              </a:rPr>
              <a:t>paint</a:t>
            </a:r>
            <a:endParaRPr lang="en-US" sz="7200" dirty="0">
              <a:latin typeface="Print Bold" panose="02000000000000000000" pitchFamily="2" charset="0"/>
            </a:endParaRPr>
          </a:p>
        </p:txBody>
      </p:sp>
      <p:sp>
        <p:nvSpPr>
          <p:cNvPr id="5" name="Google Shape;1217;p41"/>
          <p:cNvSpPr txBox="1">
            <a:spLocks noGrp="1"/>
          </p:cNvSpPr>
          <p:nvPr/>
        </p:nvSpPr>
        <p:spPr>
          <a:xfrm>
            <a:off x="213033" y="263321"/>
            <a:ext cx="8717934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Londrina Solid" panose="00000500000000000000"/>
              <a:buNone/>
              <a:defRPr sz="3600" b="0" i="0" u="none" strike="noStrike" cap="none">
                <a:solidFill>
                  <a:schemeClr val="lt2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Londrina Solid" panose="00000500000000000000"/>
              <a:buNone/>
              <a:defRPr sz="3600" b="0" i="0" u="none" strike="noStrike" cap="none">
                <a:solidFill>
                  <a:schemeClr val="lt2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Londrina Solid" panose="00000500000000000000"/>
              <a:buNone/>
              <a:defRPr sz="3600" b="0" i="0" u="none" strike="noStrike" cap="none">
                <a:solidFill>
                  <a:schemeClr val="lt2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Londrina Solid" panose="00000500000000000000"/>
              <a:buNone/>
              <a:defRPr sz="3600" b="0" i="0" u="none" strike="noStrike" cap="none">
                <a:solidFill>
                  <a:schemeClr val="lt2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Londrina Solid" panose="00000500000000000000"/>
              <a:buNone/>
              <a:defRPr sz="3600" b="0" i="0" u="none" strike="noStrike" cap="none">
                <a:solidFill>
                  <a:schemeClr val="lt2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Londrina Solid" panose="00000500000000000000"/>
              <a:buNone/>
              <a:defRPr sz="3600" b="0" i="0" u="none" strike="noStrike" cap="none">
                <a:solidFill>
                  <a:schemeClr val="lt2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Londrina Solid" panose="00000500000000000000"/>
              <a:buNone/>
              <a:defRPr sz="3600" b="0" i="0" u="none" strike="noStrike" cap="none">
                <a:solidFill>
                  <a:schemeClr val="lt2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Londrina Solid" panose="00000500000000000000"/>
              <a:buNone/>
              <a:defRPr sz="3600" b="0" i="0" u="none" strike="noStrike" cap="none">
                <a:solidFill>
                  <a:schemeClr val="lt2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Londrina Solid" panose="00000500000000000000"/>
              <a:buNone/>
              <a:defRPr sz="3600" b="0" i="0" u="none" strike="noStrike" cap="none">
                <a:solidFill>
                  <a:schemeClr val="lt2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 dirty="0">
                <a:solidFill>
                  <a:srgbClr val="0070C0"/>
                </a:solidFill>
              </a:rPr>
              <a:t>Unit 32:</a:t>
            </a:r>
            <a:r>
              <a:rPr lang="en-GB" sz="2500" dirty="0">
                <a:solidFill>
                  <a:schemeClr val="tx2"/>
                </a:solidFill>
              </a:rPr>
              <a:t> </a:t>
            </a:r>
            <a:r>
              <a:rPr lang="en-GB" sz="2500" dirty="0">
                <a:solidFill>
                  <a:srgbClr val="00B050"/>
                </a:solidFill>
              </a:rPr>
              <a:t>Fun Colors</a:t>
            </a:r>
            <a:endParaRPr sz="2500" dirty="0">
              <a:solidFill>
                <a:srgbClr val="CC00FF"/>
              </a:solidFill>
            </a:endParaRPr>
          </a:p>
        </p:txBody>
      </p:sp>
      <p:pic>
        <p:nvPicPr>
          <p:cNvPr id="7170" name="Picture 2" descr="Cartoon Child Painting Isolated Clipart PNG Free 24484039 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177" y="794954"/>
            <a:ext cx="3233389" cy="3233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8748">
        <p159:morph option="byObject"/>
      </p:transition>
    </mc:Choice>
    <mc:Fallback>
      <p:transition spd="slow" advTm="874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6" name="Google Shape;1256;p43"/>
          <p:cNvPicPr preferRelativeResize="0"/>
          <p:nvPr/>
        </p:nvPicPr>
        <p:blipFill rotWithShape="1">
          <a:blip r:embed="rId1"/>
          <a:srcRect t="5539" b="5539"/>
          <a:stretch>
            <a:fillRect/>
          </a:stretch>
        </p:blipFill>
        <p:spPr>
          <a:xfrm rot="-1333971">
            <a:off x="218450" y="4201911"/>
            <a:ext cx="1510826" cy="3186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</p:pic>
      <p:pic>
        <p:nvPicPr>
          <p:cNvPr id="1257" name="Google Shape;1257;p43"/>
          <p:cNvPicPr preferRelativeResize="0"/>
          <p:nvPr/>
        </p:nvPicPr>
        <p:blipFill rotWithShape="1">
          <a:blip r:embed="rId2"/>
          <a:srcRect t="5539" b="5539"/>
          <a:stretch>
            <a:fillRect/>
          </a:stretch>
        </p:blipFill>
        <p:spPr>
          <a:xfrm rot="-6593133">
            <a:off x="7549425" y="3870662"/>
            <a:ext cx="1510824" cy="3186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</p:pic>
      <p:sp>
        <p:nvSpPr>
          <p:cNvPr id="6" name="Google Shape;1238;p42"/>
          <p:cNvSpPr txBox="1">
            <a:spLocks noGrp="1"/>
          </p:cNvSpPr>
          <p:nvPr>
            <p:ph type="title"/>
          </p:nvPr>
        </p:nvSpPr>
        <p:spPr>
          <a:xfrm>
            <a:off x="214323" y="1409659"/>
            <a:ext cx="8721521" cy="142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500" dirty="0">
                <a:solidFill>
                  <a:schemeClr val="accent2"/>
                </a:solidFill>
              </a:rPr>
              <a:t>Dialogues!</a:t>
            </a:r>
            <a:endParaRPr sz="7500" dirty="0">
              <a:solidFill>
                <a:schemeClr val="accent2"/>
              </a:solidFill>
            </a:endParaRPr>
          </a:p>
        </p:txBody>
      </p:sp>
      <p:pic>
        <p:nvPicPr>
          <p:cNvPr id="2" name="Picture 2" descr="130+ Thousand Children Painting Cartoon Royalty-Free Images, Stock Photos &amp;  Pictures | Shutterstock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7494" r="-2666" b="5714"/>
          <a:stretch>
            <a:fillRect/>
          </a:stretch>
        </p:blipFill>
        <p:spPr bwMode="auto">
          <a:xfrm>
            <a:off x="297366" y="329084"/>
            <a:ext cx="2432566" cy="145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Painting Children PNG Images, Children Clipart, Child, Cartoon PNG  Transparent Background - Pngtree | Painting for kids, Kids clipart, Art  drawings for kids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6F6F4"/>
              </a:clrFrom>
              <a:clrTo>
                <a:srgbClr val="F6F6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635" y="244534"/>
            <a:ext cx="1254999" cy="154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Kids Painting Cartoon Images - Free Download on Freepik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001" y="2796490"/>
            <a:ext cx="2855698" cy="1998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6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7729">
        <p159:morph option="byObject"/>
      </p:transition>
    </mc:Choice>
    <mc:Fallback>
      <p:transition spd="slow" advTm="772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Flashcards Weather - Worksheet Digital"/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369474" y="882290"/>
            <a:ext cx="156845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200" dirty="0">
                <a:latin typeface="Print Bold" panose="02000000000000000000" pitchFamily="2" charset="0"/>
              </a:rPr>
              <a:t>What</a:t>
            </a:r>
            <a:endParaRPr lang="en-US" sz="5200" dirty="0">
              <a:latin typeface="Print Bold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363845" y="882290"/>
            <a:ext cx="609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200" dirty="0">
                <a:latin typeface="Print Bold" panose="02000000000000000000" pitchFamily="2" charset="0"/>
              </a:rPr>
              <a:t>is</a:t>
            </a:r>
            <a:endParaRPr lang="en-US" sz="5200" dirty="0">
              <a:latin typeface="Print Bold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975275" y="886394"/>
            <a:ext cx="144432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200" dirty="0">
                <a:latin typeface="Print Bold" panose="02000000000000000000" pitchFamily="2" charset="0"/>
              </a:rPr>
              <a:t>color</a:t>
            </a:r>
            <a:endParaRPr lang="en-US" sz="5200" dirty="0">
              <a:latin typeface="Print Bold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987841" y="882290"/>
            <a:ext cx="48534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200" dirty="0">
                <a:latin typeface="Print Bold" panose="02000000000000000000" pitchFamily="2" charset="0"/>
              </a:rPr>
              <a:t>?</a:t>
            </a:r>
            <a:endParaRPr lang="en-US" sz="5200" dirty="0">
              <a:latin typeface="Print Bold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78672" y="882290"/>
            <a:ext cx="97272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200" dirty="0">
                <a:latin typeface="Print Bold" panose="02000000000000000000" pitchFamily="2" charset="0"/>
              </a:rPr>
              <a:t>the</a:t>
            </a:r>
            <a:endParaRPr lang="en-US" sz="5200" dirty="0">
              <a:latin typeface="Print Bold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17522" y="882290"/>
            <a:ext cx="110559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200" dirty="0">
                <a:latin typeface="Print Bold" panose="02000000000000000000" pitchFamily="2" charset="0"/>
              </a:rPr>
              <a:t>sky</a:t>
            </a:r>
            <a:endParaRPr lang="en-US" sz="5200" dirty="0">
              <a:latin typeface="Print Bold" panose="02000000000000000000" pitchFamily="2" charset="0"/>
            </a:endParaRPr>
          </a:p>
        </p:txBody>
      </p:sp>
      <p:sp>
        <p:nvSpPr>
          <p:cNvPr id="7" name="Google Shape;1217;p41"/>
          <p:cNvSpPr txBox="1">
            <a:spLocks noGrp="1"/>
          </p:cNvSpPr>
          <p:nvPr>
            <p:ph type="title"/>
          </p:nvPr>
        </p:nvSpPr>
        <p:spPr>
          <a:xfrm>
            <a:off x="220467" y="212304"/>
            <a:ext cx="871793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rgbClr val="0070C0"/>
                </a:solidFill>
              </a:rPr>
              <a:t>Unit 32:</a:t>
            </a:r>
            <a:r>
              <a:rPr lang="en-US" sz="2500" dirty="0">
                <a:solidFill>
                  <a:schemeClr val="tx2"/>
                </a:solidFill>
              </a:rPr>
              <a:t> </a:t>
            </a:r>
            <a:r>
              <a:rPr lang="en-US" sz="2500" dirty="0">
                <a:solidFill>
                  <a:srgbClr val="00B050"/>
                </a:solidFill>
              </a:rPr>
              <a:t>Fun Colors</a:t>
            </a:r>
            <a:endParaRPr lang="en-US" sz="2500" dirty="0">
              <a:solidFill>
                <a:srgbClr val="CC00FF"/>
              </a:solidFill>
            </a:endParaRPr>
          </a:p>
        </p:txBody>
      </p:sp>
      <p:pic>
        <p:nvPicPr>
          <p:cNvPr id="9222" name="Picture 6" descr="blue sky and white clouds. clouds against blue sky background. 3467147  Stock Photo at Vecteezy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190" y="1700471"/>
            <a:ext cx="5657385" cy="3182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14172">
        <p159:morph option="byObject"/>
      </p:transition>
    </mc:Choice>
    <mc:Fallback>
      <p:transition spd="slow" advTm="1417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7" grpId="0"/>
      <p:bldP spid="29" grpId="0"/>
      <p:bldP spid="6" grpId="0"/>
      <p:bldP spid="2" grpId="0"/>
    </p:bldLst>
  </p:timing>
</p:sld>
</file>

<file path=ppt/tags/tag1.xml><?xml version="1.0" encoding="utf-8"?>
<p:tagLst xmlns:p="http://schemas.openxmlformats.org/presentationml/2006/main">
  <p:tag name="TIMING" val="|0.5"/>
</p:tagLst>
</file>

<file path=ppt/tags/tag10.xml><?xml version="1.0" encoding="utf-8"?>
<p:tagLst xmlns:p="http://schemas.openxmlformats.org/presentationml/2006/main">
  <p:tag name="TIMING" val="|0.5|1.1|1.3|1.1"/>
</p:tagLst>
</file>

<file path=ppt/tags/tag11.xml><?xml version="1.0" encoding="utf-8"?>
<p:tagLst xmlns:p="http://schemas.openxmlformats.org/presentationml/2006/main">
  <p:tag name="TIMING" val="|0.5|1.1|1.3|1.1"/>
</p:tagLst>
</file>

<file path=ppt/tags/tag2.xml><?xml version="1.0" encoding="utf-8"?>
<p:tagLst xmlns:p="http://schemas.openxmlformats.org/presentationml/2006/main">
  <p:tag name="TIMING" val="|5.2"/>
</p:tagLst>
</file>

<file path=ppt/tags/tag3.xml><?xml version="1.0" encoding="utf-8"?>
<p:tagLst xmlns:p="http://schemas.openxmlformats.org/presentationml/2006/main">
  <p:tag name="TIMING" val="|0.2"/>
</p:tagLst>
</file>

<file path=ppt/tags/tag4.xml><?xml version="1.0" encoding="utf-8"?>
<p:tagLst xmlns:p="http://schemas.openxmlformats.org/presentationml/2006/main">
  <p:tag name="TIMING" val="|0.2"/>
</p:tagLst>
</file>

<file path=ppt/tags/tag5.xml><?xml version="1.0" encoding="utf-8"?>
<p:tagLst xmlns:p="http://schemas.openxmlformats.org/presentationml/2006/main">
  <p:tag name="TIMING" val="|0.2"/>
</p:tagLst>
</file>

<file path=ppt/tags/tag6.xml><?xml version="1.0" encoding="utf-8"?>
<p:tagLst xmlns:p="http://schemas.openxmlformats.org/presentationml/2006/main">
  <p:tag name="TIMING" val="|0.2"/>
</p:tagLst>
</file>

<file path=ppt/tags/tag7.xml><?xml version="1.0" encoding="utf-8"?>
<p:tagLst xmlns:p="http://schemas.openxmlformats.org/presentationml/2006/main">
  <p:tag name="TIMING" val="|0.2"/>
</p:tagLst>
</file>

<file path=ppt/tags/tag8.xml><?xml version="1.0" encoding="utf-8"?>
<p:tagLst xmlns:p="http://schemas.openxmlformats.org/presentationml/2006/main">
  <p:tag name="TIMING" val="|3.7"/>
</p:tagLst>
</file>

<file path=ppt/tags/tag9.xml><?xml version="1.0" encoding="utf-8"?>
<p:tagLst xmlns:p="http://schemas.openxmlformats.org/presentationml/2006/main">
  <p:tag name="TIMING" val="|0.3|1.8|1.8|1.5|1.3|0.7"/>
</p:tagLst>
</file>

<file path=ppt/theme/theme1.xml><?xml version="1.0" encoding="utf-8"?>
<a:theme xmlns:a="http://schemas.openxmlformats.org/drawingml/2006/main" name="Difference between Four Seasons for Pre-K by Slidesgo">
  <a:themeElements>
    <a:clrScheme name="Simple Light">
      <a:dk1>
        <a:srgbClr val="002112"/>
      </a:dk1>
      <a:lt1>
        <a:srgbClr val="F8F1E8"/>
      </a:lt1>
      <a:dk2>
        <a:srgbClr val="E9B432"/>
      </a:dk2>
      <a:lt2>
        <a:srgbClr val="E46D30"/>
      </a:lt2>
      <a:accent1>
        <a:srgbClr val="B2CD3E"/>
      </a:accent1>
      <a:accent2>
        <a:srgbClr val="5EC5DC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211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272</Words>
  <Application>WPS Presentation</Application>
  <PresentationFormat>On-screen Show (16:9)</PresentationFormat>
  <Paragraphs>58</Paragraphs>
  <Slides>11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2" baseType="lpstr">
      <vt:lpstr>Arial</vt:lpstr>
      <vt:lpstr>SimSun</vt:lpstr>
      <vt:lpstr>Wingdings</vt:lpstr>
      <vt:lpstr>Arial</vt:lpstr>
      <vt:lpstr>Londrina Solid</vt:lpstr>
      <vt:lpstr>Albert Sans</vt:lpstr>
      <vt:lpstr>Bebas Neue</vt:lpstr>
      <vt:lpstr>Print Bold</vt:lpstr>
      <vt:lpstr>Microsoft YaHei</vt:lpstr>
      <vt:lpstr>Arial Unicode MS</vt:lpstr>
      <vt:lpstr>Difference between Four Seasons for Pre-K by Slidesgo</vt:lpstr>
      <vt:lpstr>Unit 31: Fun Colors for Kindergarten 1</vt:lpstr>
      <vt:lpstr>Awesome Words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Dialogues!</vt:lpstr>
      <vt:lpstr>Unit 32: Fun Colors</vt:lpstr>
      <vt:lpstr>Unit 32: Fun Colors</vt:lpstr>
      <vt:lpstr>Unit 32: Fun Colors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Four Seasons for Pre-K</dc:title>
  <dc:creator>Advice kh</dc:creator>
  <cp:lastModifiedBy>Jem C.</cp:lastModifiedBy>
  <cp:revision>46</cp:revision>
  <dcterms:created xsi:type="dcterms:W3CDTF">2024-01-22T01:07:00Z</dcterms:created>
  <dcterms:modified xsi:type="dcterms:W3CDTF">2026-01-26T06:29:09Z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071A5E7A30944B8EAE2C3606FA0251D0_12</vt:lpwstr>
  </property>
  <property fmtid="{D5CDD505-2E9C-101B-9397-08002B2CF9AE}" pid="3" name="KSOProductBuildVer">
    <vt:lpwstr>1033-12.2.0.23196</vt:lpwstr>
  </property>
</Properties>
</file>