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8288000" cy="10287000"/>
  <p:notesSz cx="6858000" cy="9144000"/>
  <p:embeddedFontLst>
    <p:embeddedFont>
      <p:font typeface="Sailors Condensed" charset="1" panose="02000000000000000000"/>
      <p:regular r:id="rId26"/>
    </p:embeddedFont>
    <p:embeddedFont>
      <p:font typeface="Sniglet" charset="1" panose="040705050301000200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4.png" Type="http://schemas.openxmlformats.org/officeDocument/2006/relationships/image"/><Relationship Id="rId12" Target="../media/image18.png" Type="http://schemas.openxmlformats.org/officeDocument/2006/relationships/image"/><Relationship Id="rId13" Target="../media/image3.png" Type="http://schemas.openxmlformats.org/officeDocument/2006/relationships/image"/><Relationship Id="rId14" Target="../media/image19.png" Type="http://schemas.openxmlformats.org/officeDocument/2006/relationships/image"/><Relationship Id="rId15" Target="../media/image20.png" Type="http://schemas.openxmlformats.org/officeDocument/2006/relationships/image"/><Relationship Id="rId16" Target="../media/image21.png" Type="http://schemas.openxmlformats.org/officeDocument/2006/relationships/image"/><Relationship Id="rId17" Target="../media/image13.png" Type="http://schemas.openxmlformats.org/officeDocument/2006/relationships/image"/><Relationship Id="rId18" Target="../media/image7.png" Type="http://schemas.openxmlformats.org/officeDocument/2006/relationships/image"/><Relationship Id="rId19" Target="../media/image22.png" Type="http://schemas.openxmlformats.org/officeDocument/2006/relationships/image"/><Relationship Id="rId2" Target="../media/image1.png" Type="http://schemas.openxmlformats.org/officeDocument/2006/relationships/image"/><Relationship Id="rId20" Target="../media/image23.png" Type="http://schemas.openxmlformats.org/officeDocument/2006/relationships/image"/><Relationship Id="rId21" Target="../media/image10.png" Type="http://schemas.openxmlformats.org/officeDocument/2006/relationships/image"/><Relationship Id="rId22" Target="../media/image9.png" Type="http://schemas.openxmlformats.org/officeDocument/2006/relationships/image"/><Relationship Id="rId23" Target="../media/image24.png" Type="http://schemas.openxmlformats.org/officeDocument/2006/relationships/image"/><Relationship Id="rId3" Target="../media/image8.png" Type="http://schemas.openxmlformats.org/officeDocument/2006/relationships/image"/><Relationship Id="rId4" Target="../media/image11.png" Type="http://schemas.openxmlformats.org/officeDocument/2006/relationships/image"/><Relationship Id="rId5" Target="../media/image6.png" Type="http://schemas.openxmlformats.org/officeDocument/2006/relationships/image"/><Relationship Id="rId6" Target="../media/image5.png" Type="http://schemas.openxmlformats.org/officeDocument/2006/relationships/image"/><Relationship Id="rId7" Target="../media/image4.png" Type="http://schemas.openxmlformats.org/officeDocument/2006/relationships/image"/><Relationship Id="rId8" Target="../media/image17.png" Type="http://schemas.openxmlformats.org/officeDocument/2006/relationships/image"/><Relationship Id="rId9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D7A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784062" y="6296549"/>
            <a:ext cx="4986634" cy="4440182"/>
          </a:xfrm>
          <a:custGeom>
            <a:avLst/>
            <a:gdLst/>
            <a:ahLst/>
            <a:cxnLst/>
            <a:rect r="r" b="b" t="t" l="l"/>
            <a:pathLst>
              <a:path h="4440182" w="4986634">
                <a:moveTo>
                  <a:pt x="0" y="0"/>
                </a:moveTo>
                <a:lnTo>
                  <a:pt x="4986634" y="0"/>
                </a:lnTo>
                <a:lnTo>
                  <a:pt x="4986634" y="4440182"/>
                </a:lnTo>
                <a:lnTo>
                  <a:pt x="0" y="44401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096728" y="7826498"/>
            <a:ext cx="2797756" cy="3127440"/>
          </a:xfrm>
          <a:custGeom>
            <a:avLst/>
            <a:gdLst/>
            <a:ahLst/>
            <a:cxnLst/>
            <a:rect r="r" b="b" t="t" l="l"/>
            <a:pathLst>
              <a:path h="3127440" w="2797756">
                <a:moveTo>
                  <a:pt x="0" y="0"/>
                </a:moveTo>
                <a:lnTo>
                  <a:pt x="2797756" y="0"/>
                </a:lnTo>
                <a:lnTo>
                  <a:pt x="2797756" y="3127440"/>
                </a:lnTo>
                <a:lnTo>
                  <a:pt x="0" y="31274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894484" y="7502488"/>
            <a:ext cx="4843683" cy="4272532"/>
          </a:xfrm>
          <a:custGeom>
            <a:avLst/>
            <a:gdLst/>
            <a:ahLst/>
            <a:cxnLst/>
            <a:rect r="r" b="b" t="t" l="l"/>
            <a:pathLst>
              <a:path h="4272532" w="4843683">
                <a:moveTo>
                  <a:pt x="0" y="0"/>
                </a:moveTo>
                <a:lnTo>
                  <a:pt x="4843683" y="0"/>
                </a:lnTo>
                <a:lnTo>
                  <a:pt x="4843683" y="4272532"/>
                </a:lnTo>
                <a:lnTo>
                  <a:pt x="0" y="42725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851147" y="7913029"/>
            <a:ext cx="5066348" cy="3451450"/>
          </a:xfrm>
          <a:custGeom>
            <a:avLst/>
            <a:gdLst/>
            <a:ahLst/>
            <a:cxnLst/>
            <a:rect r="r" b="b" t="t" l="l"/>
            <a:pathLst>
              <a:path h="3451450" w="5066348">
                <a:moveTo>
                  <a:pt x="0" y="0"/>
                </a:moveTo>
                <a:lnTo>
                  <a:pt x="5066348" y="0"/>
                </a:lnTo>
                <a:lnTo>
                  <a:pt x="5066348" y="3451450"/>
                </a:lnTo>
                <a:lnTo>
                  <a:pt x="0" y="34514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4549862" y="7133962"/>
            <a:ext cx="4230517" cy="4230517"/>
          </a:xfrm>
          <a:custGeom>
            <a:avLst/>
            <a:gdLst/>
            <a:ahLst/>
            <a:cxnLst/>
            <a:rect r="r" b="b" t="t" l="l"/>
            <a:pathLst>
              <a:path h="4230517" w="4230517">
                <a:moveTo>
                  <a:pt x="4230517" y="0"/>
                </a:moveTo>
                <a:lnTo>
                  <a:pt x="0" y="0"/>
                </a:lnTo>
                <a:lnTo>
                  <a:pt x="0" y="4230517"/>
                </a:lnTo>
                <a:lnTo>
                  <a:pt x="4230517" y="4230517"/>
                </a:lnTo>
                <a:lnTo>
                  <a:pt x="4230517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143450" y="7133962"/>
            <a:ext cx="2812824" cy="3610042"/>
          </a:xfrm>
          <a:custGeom>
            <a:avLst/>
            <a:gdLst/>
            <a:ahLst/>
            <a:cxnLst/>
            <a:rect r="r" b="b" t="t" l="l"/>
            <a:pathLst>
              <a:path h="3610042" w="2812824">
                <a:moveTo>
                  <a:pt x="0" y="0"/>
                </a:moveTo>
                <a:lnTo>
                  <a:pt x="2812824" y="0"/>
                </a:lnTo>
                <a:lnTo>
                  <a:pt x="2812824" y="3610042"/>
                </a:lnTo>
                <a:lnTo>
                  <a:pt x="0" y="361004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09255" y="1099117"/>
            <a:ext cx="16787183" cy="2618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48"/>
              </a:lnSpc>
            </a:pPr>
            <a:r>
              <a:rPr lang="en-US" sz="14677">
                <a:solidFill>
                  <a:srgbClr val="000000"/>
                </a:solidFill>
                <a:latin typeface="Sailors Condensed"/>
                <a:ea typeface="Sailors Condensed"/>
                <a:cs typeface="Sailors Condensed"/>
                <a:sym typeface="Sailors Condensed"/>
              </a:rPr>
              <a:t>activities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3640963"/>
            <a:ext cx="16230600" cy="7454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A Vocabulary Presentation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2E1B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75917" y="771463"/>
            <a:ext cx="16536166" cy="2454982"/>
            <a:chOff x="0" y="0"/>
            <a:chExt cx="4304613" cy="63906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4281753" cy="611129"/>
            </a:xfrm>
            <a:custGeom>
              <a:avLst/>
              <a:gdLst/>
              <a:ahLst/>
              <a:cxnLst/>
              <a:rect r="r" b="b" t="t" l="l"/>
              <a:pathLst>
                <a:path h="611129" w="4281753">
                  <a:moveTo>
                    <a:pt x="4281753" y="611129"/>
                  </a:moveTo>
                  <a:lnTo>
                    <a:pt x="0" y="603509"/>
                  </a:lnTo>
                  <a:lnTo>
                    <a:pt x="0" y="225182"/>
                  </a:lnTo>
                  <a:lnTo>
                    <a:pt x="17780" y="19050"/>
                  </a:lnTo>
                  <a:lnTo>
                    <a:pt x="2133093" y="0"/>
                  </a:lnTo>
                  <a:lnTo>
                    <a:pt x="426270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4306097" cy="637093"/>
            </a:xfrm>
            <a:custGeom>
              <a:avLst/>
              <a:gdLst/>
              <a:ahLst/>
              <a:cxnLst/>
              <a:rect r="r" b="b" t="t" l="l"/>
              <a:pathLst>
                <a:path h="637093" w="4306097">
                  <a:moveTo>
                    <a:pt x="4273078" y="21590"/>
                  </a:moveTo>
                  <a:cubicBezTo>
                    <a:pt x="4274348" y="34290"/>
                    <a:pt x="4274348" y="44450"/>
                    <a:pt x="4275618" y="54610"/>
                  </a:cubicBezTo>
                  <a:cubicBezTo>
                    <a:pt x="4278158" y="72260"/>
                    <a:pt x="4279428" y="83719"/>
                    <a:pt x="4281968" y="94769"/>
                  </a:cubicBezTo>
                  <a:cubicBezTo>
                    <a:pt x="4281968" y="110730"/>
                    <a:pt x="4294668" y="425449"/>
                    <a:pt x="4301018" y="441410"/>
                  </a:cubicBezTo>
                  <a:cubicBezTo>
                    <a:pt x="4307368" y="465556"/>
                    <a:pt x="4303558" y="490111"/>
                    <a:pt x="4303558" y="514258"/>
                  </a:cubicBezTo>
                  <a:cubicBezTo>
                    <a:pt x="4303558" y="535539"/>
                    <a:pt x="4304828" y="555183"/>
                    <a:pt x="4306098" y="576839"/>
                  </a:cubicBezTo>
                  <a:cubicBezTo>
                    <a:pt x="4306098" y="598429"/>
                    <a:pt x="4306098" y="612399"/>
                    <a:pt x="4306098" y="636529"/>
                  </a:cubicBezTo>
                  <a:cubicBezTo>
                    <a:pt x="4283238" y="636529"/>
                    <a:pt x="4262918" y="637799"/>
                    <a:pt x="4234176" y="636529"/>
                  </a:cubicBezTo>
                  <a:cubicBezTo>
                    <a:pt x="4017781" y="631449"/>
                    <a:pt x="3798057" y="637799"/>
                    <a:pt x="3581662" y="632719"/>
                  </a:cubicBezTo>
                  <a:cubicBezTo>
                    <a:pt x="3451825" y="628909"/>
                    <a:pt x="3325317" y="631449"/>
                    <a:pt x="3195481" y="628909"/>
                  </a:cubicBezTo>
                  <a:cubicBezTo>
                    <a:pt x="3135556" y="627639"/>
                    <a:pt x="3075631" y="626369"/>
                    <a:pt x="3015706" y="625099"/>
                  </a:cubicBezTo>
                  <a:cubicBezTo>
                    <a:pt x="2979086" y="625099"/>
                    <a:pt x="2945794" y="626369"/>
                    <a:pt x="2909173" y="626369"/>
                  </a:cubicBezTo>
                  <a:cubicBezTo>
                    <a:pt x="2815957" y="625099"/>
                    <a:pt x="2559612" y="626369"/>
                    <a:pt x="2466396" y="625099"/>
                  </a:cubicBezTo>
                  <a:cubicBezTo>
                    <a:pt x="2399813" y="623829"/>
                    <a:pt x="1068152" y="632719"/>
                    <a:pt x="1001569" y="631449"/>
                  </a:cubicBezTo>
                  <a:cubicBezTo>
                    <a:pt x="984923" y="631449"/>
                    <a:pt x="964948" y="632719"/>
                    <a:pt x="948302" y="632719"/>
                  </a:cubicBezTo>
                  <a:cubicBezTo>
                    <a:pt x="908353" y="632719"/>
                    <a:pt x="871732" y="633989"/>
                    <a:pt x="831782" y="633989"/>
                  </a:cubicBezTo>
                  <a:cubicBezTo>
                    <a:pt x="731907" y="633989"/>
                    <a:pt x="635362" y="632719"/>
                    <a:pt x="535488" y="631449"/>
                  </a:cubicBezTo>
                  <a:cubicBezTo>
                    <a:pt x="475563" y="630179"/>
                    <a:pt x="415638" y="628909"/>
                    <a:pt x="359042" y="627639"/>
                  </a:cubicBezTo>
                  <a:cubicBezTo>
                    <a:pt x="252509" y="626369"/>
                    <a:pt x="145977" y="625099"/>
                    <a:pt x="44665" y="625099"/>
                  </a:cubicBezTo>
                  <a:cubicBezTo>
                    <a:pt x="34505" y="625099"/>
                    <a:pt x="25615" y="625099"/>
                    <a:pt x="15455" y="623829"/>
                  </a:cubicBezTo>
                  <a:cubicBezTo>
                    <a:pt x="6565" y="622559"/>
                    <a:pt x="1485" y="616209"/>
                    <a:pt x="4025" y="607319"/>
                  </a:cubicBezTo>
                  <a:cubicBezTo>
                    <a:pt x="12915" y="575646"/>
                    <a:pt x="9105" y="565415"/>
                    <a:pt x="7835" y="554774"/>
                  </a:cubicBezTo>
                  <a:cubicBezTo>
                    <a:pt x="6565" y="533083"/>
                    <a:pt x="2755" y="511802"/>
                    <a:pt x="4025" y="490111"/>
                  </a:cubicBezTo>
                  <a:cubicBezTo>
                    <a:pt x="1485" y="463100"/>
                    <a:pt x="-3595" y="128737"/>
                    <a:pt x="4025" y="101317"/>
                  </a:cubicBezTo>
                  <a:cubicBezTo>
                    <a:pt x="5295" y="95997"/>
                    <a:pt x="4025" y="90267"/>
                    <a:pt x="5295" y="84947"/>
                  </a:cubicBezTo>
                  <a:cubicBezTo>
                    <a:pt x="6565" y="76353"/>
                    <a:pt x="9105" y="66940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62748" y="30480"/>
                    <a:pt x="116014" y="29210"/>
                  </a:cubicBezTo>
                  <a:cubicBezTo>
                    <a:pt x="205901" y="25400"/>
                    <a:pt x="295789" y="22860"/>
                    <a:pt x="389005" y="20320"/>
                  </a:cubicBezTo>
                  <a:cubicBezTo>
                    <a:pt x="452259" y="17780"/>
                    <a:pt x="515513" y="16510"/>
                    <a:pt x="575437" y="13970"/>
                  </a:cubicBezTo>
                  <a:cubicBezTo>
                    <a:pt x="635362" y="11430"/>
                    <a:pt x="698616" y="8890"/>
                    <a:pt x="758541" y="8890"/>
                  </a:cubicBezTo>
                  <a:cubicBezTo>
                    <a:pt x="825124" y="7620"/>
                    <a:pt x="891707" y="10160"/>
                    <a:pt x="958290" y="8890"/>
                  </a:cubicBezTo>
                  <a:cubicBezTo>
                    <a:pt x="1041519" y="8890"/>
                    <a:pt x="2549625" y="6350"/>
                    <a:pt x="2632854" y="5080"/>
                  </a:cubicBezTo>
                  <a:cubicBezTo>
                    <a:pt x="2712753" y="3810"/>
                    <a:pt x="2792653" y="2540"/>
                    <a:pt x="2875882" y="2540"/>
                  </a:cubicBezTo>
                  <a:cubicBezTo>
                    <a:pt x="3012377" y="1270"/>
                    <a:pt x="3145543" y="0"/>
                    <a:pt x="3282039" y="0"/>
                  </a:cubicBezTo>
                  <a:cubicBezTo>
                    <a:pt x="3338634" y="0"/>
                    <a:pt x="3398559" y="2540"/>
                    <a:pt x="3455155" y="2540"/>
                  </a:cubicBezTo>
                  <a:cubicBezTo>
                    <a:pt x="3611625" y="3810"/>
                    <a:pt x="3771424" y="5080"/>
                    <a:pt x="3927894" y="7620"/>
                  </a:cubicBezTo>
                  <a:cubicBezTo>
                    <a:pt x="4011123" y="8890"/>
                    <a:pt x="4094352" y="12700"/>
                    <a:pt x="4177581" y="16510"/>
                  </a:cubicBezTo>
                  <a:cubicBezTo>
                    <a:pt x="4197556" y="16510"/>
                    <a:pt x="4217531" y="16510"/>
                    <a:pt x="4234176" y="16510"/>
                  </a:cubicBezTo>
                  <a:cubicBezTo>
                    <a:pt x="4254028" y="17780"/>
                    <a:pt x="4262918" y="20320"/>
                    <a:pt x="4273078" y="21590"/>
                  </a:cubicBezTo>
                  <a:close/>
                  <a:moveTo>
                    <a:pt x="4283238" y="620019"/>
                  </a:moveTo>
                  <a:cubicBezTo>
                    <a:pt x="4284508" y="603509"/>
                    <a:pt x="4285778" y="590809"/>
                    <a:pt x="4285778" y="578109"/>
                  </a:cubicBezTo>
                  <a:cubicBezTo>
                    <a:pt x="4284508" y="553137"/>
                    <a:pt x="4283238" y="531446"/>
                    <a:pt x="4283238" y="508119"/>
                  </a:cubicBezTo>
                  <a:cubicBezTo>
                    <a:pt x="4283238" y="497478"/>
                    <a:pt x="4285778" y="486837"/>
                    <a:pt x="4284508" y="476197"/>
                  </a:cubicBezTo>
                  <a:cubicBezTo>
                    <a:pt x="4284508" y="466374"/>
                    <a:pt x="4283238" y="456143"/>
                    <a:pt x="4281968" y="446321"/>
                  </a:cubicBezTo>
                  <a:cubicBezTo>
                    <a:pt x="4276888" y="431178"/>
                    <a:pt x="4265458" y="117687"/>
                    <a:pt x="4265458" y="102545"/>
                  </a:cubicBezTo>
                  <a:cubicBezTo>
                    <a:pt x="4262918" y="89858"/>
                    <a:pt x="4260378" y="76762"/>
                    <a:pt x="4257838" y="63500"/>
                  </a:cubicBezTo>
                  <a:cubicBezTo>
                    <a:pt x="4256568" y="44450"/>
                    <a:pt x="4255298" y="43180"/>
                    <a:pt x="4224189" y="41910"/>
                  </a:cubicBezTo>
                  <a:cubicBezTo>
                    <a:pt x="4214201" y="41910"/>
                    <a:pt x="4207543" y="41910"/>
                    <a:pt x="4197556" y="40640"/>
                  </a:cubicBezTo>
                  <a:cubicBezTo>
                    <a:pt x="4114327" y="36830"/>
                    <a:pt x="4027769" y="31750"/>
                    <a:pt x="3944540" y="30480"/>
                  </a:cubicBezTo>
                  <a:cubicBezTo>
                    <a:pt x="3741462" y="26670"/>
                    <a:pt x="3535054" y="25400"/>
                    <a:pt x="3331976" y="22860"/>
                  </a:cubicBezTo>
                  <a:cubicBezTo>
                    <a:pt x="3302013" y="22860"/>
                    <a:pt x="3268722" y="22860"/>
                    <a:pt x="3238760" y="22860"/>
                  </a:cubicBezTo>
                  <a:cubicBezTo>
                    <a:pt x="3188822" y="22860"/>
                    <a:pt x="3138885" y="22860"/>
                    <a:pt x="3092277" y="22860"/>
                  </a:cubicBezTo>
                  <a:cubicBezTo>
                    <a:pt x="2985744" y="22860"/>
                    <a:pt x="2879211" y="22860"/>
                    <a:pt x="2776007" y="24130"/>
                  </a:cubicBezTo>
                  <a:cubicBezTo>
                    <a:pt x="2686120" y="25400"/>
                    <a:pt x="1171356" y="29210"/>
                    <a:pt x="1081469" y="29210"/>
                  </a:cubicBezTo>
                  <a:cubicBezTo>
                    <a:pt x="934986" y="29210"/>
                    <a:pt x="788503" y="26670"/>
                    <a:pt x="642020" y="33020"/>
                  </a:cubicBezTo>
                  <a:cubicBezTo>
                    <a:pt x="565450" y="36830"/>
                    <a:pt x="492209" y="36830"/>
                    <a:pt x="418967" y="38100"/>
                  </a:cubicBezTo>
                  <a:cubicBezTo>
                    <a:pt x="292459" y="41910"/>
                    <a:pt x="165952" y="45720"/>
                    <a:pt x="45935" y="50800"/>
                  </a:cubicBezTo>
                  <a:cubicBezTo>
                    <a:pt x="33235" y="50800"/>
                    <a:pt x="30695" y="53340"/>
                    <a:pt x="29425" y="65712"/>
                  </a:cubicBezTo>
                  <a:cubicBezTo>
                    <a:pt x="28155" y="73078"/>
                    <a:pt x="28155" y="80445"/>
                    <a:pt x="26885" y="87812"/>
                  </a:cubicBezTo>
                  <a:cubicBezTo>
                    <a:pt x="25615" y="100089"/>
                    <a:pt x="23075" y="111958"/>
                    <a:pt x="21805" y="124236"/>
                  </a:cubicBezTo>
                  <a:cubicBezTo>
                    <a:pt x="16725" y="137332"/>
                    <a:pt x="23075" y="457371"/>
                    <a:pt x="25615" y="470467"/>
                  </a:cubicBezTo>
                  <a:cubicBezTo>
                    <a:pt x="25615" y="484382"/>
                    <a:pt x="25615" y="498706"/>
                    <a:pt x="26885" y="512621"/>
                  </a:cubicBezTo>
                  <a:cubicBezTo>
                    <a:pt x="26885" y="522852"/>
                    <a:pt x="29425" y="533083"/>
                    <a:pt x="29425" y="543315"/>
                  </a:cubicBezTo>
                  <a:cubicBezTo>
                    <a:pt x="29425" y="554365"/>
                    <a:pt x="29425" y="565415"/>
                    <a:pt x="28155" y="578109"/>
                  </a:cubicBezTo>
                  <a:cubicBezTo>
                    <a:pt x="28155" y="581919"/>
                    <a:pt x="28155" y="584459"/>
                    <a:pt x="28155" y="588269"/>
                  </a:cubicBezTo>
                  <a:cubicBezTo>
                    <a:pt x="28155" y="598429"/>
                    <a:pt x="31965" y="602239"/>
                    <a:pt x="40855" y="602239"/>
                  </a:cubicBezTo>
                  <a:cubicBezTo>
                    <a:pt x="69406" y="602239"/>
                    <a:pt x="116014" y="603509"/>
                    <a:pt x="159293" y="603509"/>
                  </a:cubicBezTo>
                  <a:cubicBezTo>
                    <a:pt x="222547" y="603509"/>
                    <a:pt x="289130" y="600969"/>
                    <a:pt x="352384" y="603509"/>
                  </a:cubicBezTo>
                  <a:cubicBezTo>
                    <a:pt x="455588" y="607319"/>
                    <a:pt x="558792" y="609859"/>
                    <a:pt x="661995" y="608589"/>
                  </a:cubicBezTo>
                  <a:cubicBezTo>
                    <a:pt x="728578" y="607319"/>
                    <a:pt x="791832" y="609859"/>
                    <a:pt x="858415" y="609859"/>
                  </a:cubicBezTo>
                  <a:cubicBezTo>
                    <a:pt x="954961" y="609859"/>
                    <a:pt x="1051506" y="608589"/>
                    <a:pt x="1148052" y="609859"/>
                  </a:cubicBezTo>
                  <a:cubicBezTo>
                    <a:pt x="1291205" y="611129"/>
                    <a:pt x="2862565" y="600969"/>
                    <a:pt x="3009048" y="603509"/>
                  </a:cubicBezTo>
                  <a:cubicBezTo>
                    <a:pt x="3072302" y="604779"/>
                    <a:pt x="3135556" y="606049"/>
                    <a:pt x="3195481" y="606049"/>
                  </a:cubicBezTo>
                  <a:cubicBezTo>
                    <a:pt x="3305343" y="608589"/>
                    <a:pt x="3411875" y="604779"/>
                    <a:pt x="3521738" y="608589"/>
                  </a:cubicBezTo>
                  <a:cubicBezTo>
                    <a:pt x="3611625" y="611129"/>
                    <a:pt x="3701512" y="611129"/>
                    <a:pt x="3791399" y="613669"/>
                  </a:cubicBezTo>
                  <a:cubicBezTo>
                    <a:pt x="3924565" y="617479"/>
                    <a:pt x="4057731" y="620019"/>
                    <a:pt x="4190897" y="621289"/>
                  </a:cubicBezTo>
                  <a:cubicBezTo>
                    <a:pt x="4240834" y="621289"/>
                    <a:pt x="4262918" y="620019"/>
                    <a:pt x="4283238" y="62001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8531547" y="4773803"/>
            <a:ext cx="9756453" cy="5902654"/>
          </a:xfrm>
          <a:custGeom>
            <a:avLst/>
            <a:gdLst/>
            <a:ahLst/>
            <a:cxnLst/>
            <a:rect r="r" b="b" t="t" l="l"/>
            <a:pathLst>
              <a:path h="5902654" w="9756453">
                <a:moveTo>
                  <a:pt x="0" y="0"/>
                </a:moveTo>
                <a:lnTo>
                  <a:pt x="9756453" y="0"/>
                </a:lnTo>
                <a:lnTo>
                  <a:pt x="9756453" y="5902655"/>
                </a:lnTo>
                <a:lnTo>
                  <a:pt x="0" y="59026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248190" y="1217904"/>
            <a:ext cx="11791620" cy="1425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>
                <a:solidFill>
                  <a:srgbClr val="000000"/>
                </a:solidFill>
                <a:latin typeface="Sailors Condensed"/>
                <a:ea typeface="Sailors Condensed"/>
                <a:cs typeface="Sailors Condensed"/>
                <a:sym typeface="Sailors Condensed"/>
              </a:rPr>
              <a:t>go camping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51617" y="4697603"/>
            <a:ext cx="7692383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“My family and I enjoy going camping twice a year.”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D7A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03906" y="1823287"/>
            <a:ext cx="16880188" cy="6126792"/>
            <a:chOff x="0" y="0"/>
            <a:chExt cx="8250625" cy="29946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8227765" cy="2966687"/>
            </a:xfrm>
            <a:custGeom>
              <a:avLst/>
              <a:gdLst/>
              <a:ahLst/>
              <a:cxnLst/>
              <a:rect r="r" b="b" t="t" l="l"/>
              <a:pathLst>
                <a:path h="2966687" w="8227765">
                  <a:moveTo>
                    <a:pt x="8227765" y="2966687"/>
                  </a:moveTo>
                  <a:lnTo>
                    <a:pt x="0" y="2959067"/>
                  </a:lnTo>
                  <a:lnTo>
                    <a:pt x="0" y="1042152"/>
                  </a:lnTo>
                  <a:lnTo>
                    <a:pt x="17780" y="19050"/>
                  </a:lnTo>
                  <a:lnTo>
                    <a:pt x="4101026" y="0"/>
                  </a:lnTo>
                  <a:lnTo>
                    <a:pt x="820871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8252110" cy="2992652"/>
            </a:xfrm>
            <a:custGeom>
              <a:avLst/>
              <a:gdLst/>
              <a:ahLst/>
              <a:cxnLst/>
              <a:rect r="r" b="b" t="t" l="l"/>
              <a:pathLst>
                <a:path h="2992652" w="8252110">
                  <a:moveTo>
                    <a:pt x="8219090" y="21590"/>
                  </a:moveTo>
                  <a:cubicBezTo>
                    <a:pt x="8220361" y="34290"/>
                    <a:pt x="8220361" y="44450"/>
                    <a:pt x="8221630" y="54610"/>
                  </a:cubicBezTo>
                  <a:cubicBezTo>
                    <a:pt x="8224170" y="108707"/>
                    <a:pt x="8225440" y="172955"/>
                    <a:pt x="8227980" y="234909"/>
                  </a:cubicBezTo>
                  <a:cubicBezTo>
                    <a:pt x="8227980" y="324397"/>
                    <a:pt x="8240680" y="2088926"/>
                    <a:pt x="8247030" y="2178414"/>
                  </a:cubicBezTo>
                  <a:cubicBezTo>
                    <a:pt x="8253380" y="2313794"/>
                    <a:pt x="8249570" y="2451469"/>
                    <a:pt x="8249570" y="2586848"/>
                  </a:cubicBezTo>
                  <a:cubicBezTo>
                    <a:pt x="8249570" y="2706166"/>
                    <a:pt x="8250840" y="2816306"/>
                    <a:pt x="8252111" y="2932397"/>
                  </a:cubicBezTo>
                  <a:cubicBezTo>
                    <a:pt x="8252111" y="2953987"/>
                    <a:pt x="8252111" y="2967957"/>
                    <a:pt x="8252111" y="2992087"/>
                  </a:cubicBezTo>
                  <a:cubicBezTo>
                    <a:pt x="8229250" y="2992087"/>
                    <a:pt x="8208930" y="2993357"/>
                    <a:pt x="8167389" y="2992087"/>
                  </a:cubicBezTo>
                  <a:cubicBezTo>
                    <a:pt x="7747582" y="2987007"/>
                    <a:pt x="7321315" y="2993357"/>
                    <a:pt x="6901508" y="2988277"/>
                  </a:cubicBezTo>
                  <a:cubicBezTo>
                    <a:pt x="6649623" y="2984467"/>
                    <a:pt x="6404197" y="2987007"/>
                    <a:pt x="6152312" y="2984467"/>
                  </a:cubicBezTo>
                  <a:cubicBezTo>
                    <a:pt x="6036058" y="2983197"/>
                    <a:pt x="5919804" y="2981927"/>
                    <a:pt x="5803549" y="2980657"/>
                  </a:cubicBezTo>
                  <a:cubicBezTo>
                    <a:pt x="5732505" y="2980657"/>
                    <a:pt x="5667919" y="2981927"/>
                    <a:pt x="5596874" y="2981927"/>
                  </a:cubicBezTo>
                  <a:cubicBezTo>
                    <a:pt x="5416034" y="2980657"/>
                    <a:pt x="4918723" y="2981927"/>
                    <a:pt x="4737883" y="2980657"/>
                  </a:cubicBezTo>
                  <a:cubicBezTo>
                    <a:pt x="4608712" y="2979387"/>
                    <a:pt x="2025280" y="2988277"/>
                    <a:pt x="1896108" y="2987007"/>
                  </a:cubicBezTo>
                  <a:cubicBezTo>
                    <a:pt x="1863815" y="2987007"/>
                    <a:pt x="1825064" y="2988277"/>
                    <a:pt x="1792771" y="2988277"/>
                  </a:cubicBezTo>
                  <a:cubicBezTo>
                    <a:pt x="1715268" y="2988277"/>
                    <a:pt x="1644223" y="2989547"/>
                    <a:pt x="1566721" y="2989547"/>
                  </a:cubicBezTo>
                  <a:cubicBezTo>
                    <a:pt x="1372963" y="2989547"/>
                    <a:pt x="1185664" y="2988277"/>
                    <a:pt x="991907" y="2987007"/>
                  </a:cubicBezTo>
                  <a:cubicBezTo>
                    <a:pt x="875652" y="2985737"/>
                    <a:pt x="759398" y="2984467"/>
                    <a:pt x="649602" y="2983197"/>
                  </a:cubicBezTo>
                  <a:cubicBezTo>
                    <a:pt x="442928" y="2981927"/>
                    <a:pt x="236253" y="2980657"/>
                    <a:pt x="44665" y="2980657"/>
                  </a:cubicBezTo>
                  <a:cubicBezTo>
                    <a:pt x="34505" y="2980657"/>
                    <a:pt x="25615" y="2980657"/>
                    <a:pt x="15455" y="2979387"/>
                  </a:cubicBezTo>
                  <a:cubicBezTo>
                    <a:pt x="6565" y="2978117"/>
                    <a:pt x="1485" y="2971767"/>
                    <a:pt x="4025" y="2962877"/>
                  </a:cubicBezTo>
                  <a:cubicBezTo>
                    <a:pt x="12915" y="2931035"/>
                    <a:pt x="9105" y="2873671"/>
                    <a:pt x="7835" y="2814011"/>
                  </a:cubicBezTo>
                  <a:cubicBezTo>
                    <a:pt x="6565" y="2692399"/>
                    <a:pt x="2755" y="2573081"/>
                    <a:pt x="4025" y="2451469"/>
                  </a:cubicBezTo>
                  <a:cubicBezTo>
                    <a:pt x="1485" y="2300027"/>
                    <a:pt x="-3595" y="425359"/>
                    <a:pt x="4025" y="271622"/>
                  </a:cubicBezTo>
                  <a:cubicBezTo>
                    <a:pt x="5295" y="241793"/>
                    <a:pt x="4025" y="209669"/>
                    <a:pt x="5295" y="179839"/>
                  </a:cubicBezTo>
                  <a:cubicBezTo>
                    <a:pt x="6565" y="131653"/>
                    <a:pt x="9105" y="7887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74789" y="30480"/>
                    <a:pt x="178126" y="29210"/>
                  </a:cubicBezTo>
                  <a:cubicBezTo>
                    <a:pt x="352508" y="25400"/>
                    <a:pt x="526889" y="22860"/>
                    <a:pt x="707729" y="20320"/>
                  </a:cubicBezTo>
                  <a:cubicBezTo>
                    <a:pt x="830442" y="17780"/>
                    <a:pt x="953155" y="16510"/>
                    <a:pt x="1069410" y="13970"/>
                  </a:cubicBezTo>
                  <a:cubicBezTo>
                    <a:pt x="1185664" y="11430"/>
                    <a:pt x="1308377" y="8890"/>
                    <a:pt x="1424632" y="8890"/>
                  </a:cubicBezTo>
                  <a:cubicBezTo>
                    <a:pt x="1553804" y="7620"/>
                    <a:pt x="1682975" y="10160"/>
                    <a:pt x="1812147" y="8890"/>
                  </a:cubicBezTo>
                  <a:cubicBezTo>
                    <a:pt x="1973611" y="8890"/>
                    <a:pt x="4899348" y="6350"/>
                    <a:pt x="5060812" y="5080"/>
                  </a:cubicBezTo>
                  <a:cubicBezTo>
                    <a:pt x="5215818" y="3810"/>
                    <a:pt x="5370824" y="2540"/>
                    <a:pt x="5532289" y="2540"/>
                  </a:cubicBezTo>
                  <a:cubicBezTo>
                    <a:pt x="5797091" y="1270"/>
                    <a:pt x="6055434" y="0"/>
                    <a:pt x="6320235" y="0"/>
                  </a:cubicBezTo>
                  <a:cubicBezTo>
                    <a:pt x="6430031" y="0"/>
                    <a:pt x="6546286" y="2540"/>
                    <a:pt x="6656082" y="2540"/>
                  </a:cubicBezTo>
                  <a:cubicBezTo>
                    <a:pt x="6959635" y="3810"/>
                    <a:pt x="7269646" y="5080"/>
                    <a:pt x="7573200" y="7620"/>
                  </a:cubicBezTo>
                  <a:cubicBezTo>
                    <a:pt x="7734665" y="8890"/>
                    <a:pt x="7896129" y="12700"/>
                    <a:pt x="8057594" y="16510"/>
                  </a:cubicBezTo>
                  <a:cubicBezTo>
                    <a:pt x="8096345" y="16510"/>
                    <a:pt x="8135097" y="16510"/>
                    <a:pt x="8167389" y="16510"/>
                  </a:cubicBezTo>
                  <a:cubicBezTo>
                    <a:pt x="8200040" y="17780"/>
                    <a:pt x="8208930" y="20320"/>
                    <a:pt x="8219090" y="21590"/>
                  </a:cubicBezTo>
                  <a:close/>
                  <a:moveTo>
                    <a:pt x="8229250" y="2975577"/>
                  </a:moveTo>
                  <a:cubicBezTo>
                    <a:pt x="8230520" y="2959067"/>
                    <a:pt x="8231790" y="2946367"/>
                    <a:pt x="8231790" y="2933667"/>
                  </a:cubicBezTo>
                  <a:cubicBezTo>
                    <a:pt x="8230520" y="2804833"/>
                    <a:pt x="8229250" y="2683221"/>
                    <a:pt x="8229250" y="2552430"/>
                  </a:cubicBezTo>
                  <a:cubicBezTo>
                    <a:pt x="8229250" y="2492771"/>
                    <a:pt x="8231790" y="2433112"/>
                    <a:pt x="8230520" y="2373453"/>
                  </a:cubicBezTo>
                  <a:cubicBezTo>
                    <a:pt x="8230520" y="2318383"/>
                    <a:pt x="8229250" y="2261019"/>
                    <a:pt x="8227980" y="2205949"/>
                  </a:cubicBezTo>
                  <a:cubicBezTo>
                    <a:pt x="8222900" y="2121050"/>
                    <a:pt x="8211470" y="363405"/>
                    <a:pt x="8211470" y="278506"/>
                  </a:cubicBezTo>
                  <a:cubicBezTo>
                    <a:pt x="8208930" y="207374"/>
                    <a:pt x="8206390" y="133948"/>
                    <a:pt x="8203850" y="63500"/>
                  </a:cubicBezTo>
                  <a:cubicBezTo>
                    <a:pt x="8202580" y="44450"/>
                    <a:pt x="8201311" y="43180"/>
                    <a:pt x="8148014" y="41910"/>
                  </a:cubicBezTo>
                  <a:cubicBezTo>
                    <a:pt x="8128637" y="41910"/>
                    <a:pt x="8115721" y="41910"/>
                    <a:pt x="8096345" y="40640"/>
                  </a:cubicBezTo>
                  <a:cubicBezTo>
                    <a:pt x="7934881" y="36830"/>
                    <a:pt x="7766957" y="31750"/>
                    <a:pt x="7605493" y="30480"/>
                  </a:cubicBezTo>
                  <a:cubicBezTo>
                    <a:pt x="7211520" y="26670"/>
                    <a:pt x="6811088" y="25400"/>
                    <a:pt x="6417115" y="22860"/>
                  </a:cubicBezTo>
                  <a:cubicBezTo>
                    <a:pt x="6358987" y="22860"/>
                    <a:pt x="6294401" y="22860"/>
                    <a:pt x="6236274" y="22860"/>
                  </a:cubicBezTo>
                  <a:cubicBezTo>
                    <a:pt x="6139395" y="22860"/>
                    <a:pt x="6042517" y="22860"/>
                    <a:pt x="5952097" y="22860"/>
                  </a:cubicBezTo>
                  <a:cubicBezTo>
                    <a:pt x="5745422" y="22860"/>
                    <a:pt x="5538747" y="22860"/>
                    <a:pt x="5338531" y="24130"/>
                  </a:cubicBezTo>
                  <a:cubicBezTo>
                    <a:pt x="5164149" y="25400"/>
                    <a:pt x="2225496" y="29210"/>
                    <a:pt x="2051114" y="29210"/>
                  </a:cubicBezTo>
                  <a:cubicBezTo>
                    <a:pt x="1766937" y="29210"/>
                    <a:pt x="1482759" y="26670"/>
                    <a:pt x="1198582" y="33020"/>
                  </a:cubicBezTo>
                  <a:cubicBezTo>
                    <a:pt x="1050034" y="36830"/>
                    <a:pt x="907945" y="36830"/>
                    <a:pt x="765857" y="38100"/>
                  </a:cubicBezTo>
                  <a:cubicBezTo>
                    <a:pt x="520431" y="41910"/>
                    <a:pt x="275005" y="45720"/>
                    <a:pt x="45935" y="50800"/>
                  </a:cubicBezTo>
                  <a:cubicBezTo>
                    <a:pt x="33235" y="50800"/>
                    <a:pt x="30695" y="53340"/>
                    <a:pt x="29425" y="71994"/>
                  </a:cubicBezTo>
                  <a:cubicBezTo>
                    <a:pt x="28155" y="113296"/>
                    <a:pt x="28155" y="154599"/>
                    <a:pt x="26885" y="195901"/>
                  </a:cubicBezTo>
                  <a:cubicBezTo>
                    <a:pt x="25615" y="264738"/>
                    <a:pt x="23075" y="331281"/>
                    <a:pt x="21805" y="400118"/>
                  </a:cubicBezTo>
                  <a:cubicBezTo>
                    <a:pt x="16725" y="473545"/>
                    <a:pt x="23075" y="2267903"/>
                    <a:pt x="25615" y="2341329"/>
                  </a:cubicBezTo>
                  <a:cubicBezTo>
                    <a:pt x="25615" y="2419345"/>
                    <a:pt x="25615" y="2499655"/>
                    <a:pt x="26885" y="2577670"/>
                  </a:cubicBezTo>
                  <a:cubicBezTo>
                    <a:pt x="26885" y="2635035"/>
                    <a:pt x="29425" y="2692399"/>
                    <a:pt x="29425" y="2749763"/>
                  </a:cubicBezTo>
                  <a:cubicBezTo>
                    <a:pt x="29425" y="2811717"/>
                    <a:pt x="29425" y="2873671"/>
                    <a:pt x="28155" y="2933667"/>
                  </a:cubicBezTo>
                  <a:cubicBezTo>
                    <a:pt x="28155" y="2937477"/>
                    <a:pt x="28155" y="2940017"/>
                    <a:pt x="28155" y="2943827"/>
                  </a:cubicBezTo>
                  <a:cubicBezTo>
                    <a:pt x="28155" y="2953987"/>
                    <a:pt x="31965" y="2957797"/>
                    <a:pt x="40855" y="2957797"/>
                  </a:cubicBezTo>
                  <a:cubicBezTo>
                    <a:pt x="87706" y="2957797"/>
                    <a:pt x="178126" y="2959067"/>
                    <a:pt x="262087" y="2959067"/>
                  </a:cubicBezTo>
                  <a:cubicBezTo>
                    <a:pt x="384800" y="2959067"/>
                    <a:pt x="513972" y="2956527"/>
                    <a:pt x="636685" y="2959067"/>
                  </a:cubicBezTo>
                  <a:cubicBezTo>
                    <a:pt x="836901" y="2962877"/>
                    <a:pt x="1037117" y="2965417"/>
                    <a:pt x="1237333" y="2964147"/>
                  </a:cubicBezTo>
                  <a:cubicBezTo>
                    <a:pt x="1366505" y="2962877"/>
                    <a:pt x="1489218" y="2965417"/>
                    <a:pt x="1618389" y="2965417"/>
                  </a:cubicBezTo>
                  <a:cubicBezTo>
                    <a:pt x="1805688" y="2965417"/>
                    <a:pt x="1992987" y="2964147"/>
                    <a:pt x="2180286" y="2965417"/>
                  </a:cubicBezTo>
                  <a:cubicBezTo>
                    <a:pt x="2458005" y="2966687"/>
                    <a:pt x="5506454" y="2956527"/>
                    <a:pt x="5790632" y="2959067"/>
                  </a:cubicBezTo>
                  <a:cubicBezTo>
                    <a:pt x="5913345" y="2960337"/>
                    <a:pt x="6036058" y="2961607"/>
                    <a:pt x="6152312" y="2961607"/>
                  </a:cubicBezTo>
                  <a:cubicBezTo>
                    <a:pt x="6365446" y="2964147"/>
                    <a:pt x="6572120" y="2960337"/>
                    <a:pt x="6785254" y="2964147"/>
                  </a:cubicBezTo>
                  <a:cubicBezTo>
                    <a:pt x="6959635" y="2966687"/>
                    <a:pt x="7134017" y="2966687"/>
                    <a:pt x="7308398" y="2969227"/>
                  </a:cubicBezTo>
                  <a:cubicBezTo>
                    <a:pt x="7566742" y="2973037"/>
                    <a:pt x="7825085" y="2975577"/>
                    <a:pt x="8083428" y="2976847"/>
                  </a:cubicBezTo>
                  <a:cubicBezTo>
                    <a:pt x="8180306" y="2976847"/>
                    <a:pt x="8208930" y="2975577"/>
                    <a:pt x="8229250" y="297557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715368" y="1912056"/>
            <a:ext cx="13938088" cy="5530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738"/>
              </a:lnSpc>
            </a:pPr>
            <a:r>
              <a:rPr lang="en-US" sz="15527">
                <a:solidFill>
                  <a:srgbClr val="000000"/>
                </a:solidFill>
                <a:latin typeface="Sailors Condensed"/>
                <a:ea typeface="Sailors Condensed"/>
                <a:cs typeface="Sailors Condensed"/>
                <a:sym typeface="Sailors Condensed"/>
              </a:rPr>
              <a:t>indoor activities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1805590" y="5858230"/>
            <a:ext cx="6030559" cy="4183700"/>
          </a:xfrm>
          <a:custGeom>
            <a:avLst/>
            <a:gdLst/>
            <a:ahLst/>
            <a:cxnLst/>
            <a:rect r="r" b="b" t="t" l="l"/>
            <a:pathLst>
              <a:path h="4183700" w="6030559">
                <a:moveTo>
                  <a:pt x="0" y="0"/>
                </a:moveTo>
                <a:lnTo>
                  <a:pt x="6030559" y="0"/>
                </a:lnTo>
                <a:lnTo>
                  <a:pt x="6030559" y="4183700"/>
                </a:lnTo>
                <a:lnTo>
                  <a:pt x="0" y="4183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2E1B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340420" y="-608428"/>
            <a:ext cx="9772143" cy="11503857"/>
            <a:chOff x="0" y="0"/>
            <a:chExt cx="2543836" cy="29946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2520976" cy="2966687"/>
            </a:xfrm>
            <a:custGeom>
              <a:avLst/>
              <a:gdLst/>
              <a:ahLst/>
              <a:cxnLst/>
              <a:rect r="r" b="b" t="t" l="l"/>
              <a:pathLst>
                <a:path h="2966687" w="2520976">
                  <a:moveTo>
                    <a:pt x="2520976" y="2966687"/>
                  </a:moveTo>
                  <a:lnTo>
                    <a:pt x="0" y="2959067"/>
                  </a:lnTo>
                  <a:lnTo>
                    <a:pt x="0" y="1042152"/>
                  </a:lnTo>
                  <a:lnTo>
                    <a:pt x="17780" y="19050"/>
                  </a:lnTo>
                  <a:lnTo>
                    <a:pt x="1254969" y="0"/>
                  </a:lnTo>
                  <a:lnTo>
                    <a:pt x="25019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2545320" cy="2992652"/>
            </a:xfrm>
            <a:custGeom>
              <a:avLst/>
              <a:gdLst/>
              <a:ahLst/>
              <a:cxnLst/>
              <a:rect r="r" b="b" t="t" l="l"/>
              <a:pathLst>
                <a:path h="2992652" w="2545320">
                  <a:moveTo>
                    <a:pt x="2512301" y="21590"/>
                  </a:moveTo>
                  <a:cubicBezTo>
                    <a:pt x="2513571" y="34290"/>
                    <a:pt x="2513571" y="44450"/>
                    <a:pt x="2514841" y="54610"/>
                  </a:cubicBezTo>
                  <a:cubicBezTo>
                    <a:pt x="2517381" y="108707"/>
                    <a:pt x="2518651" y="172955"/>
                    <a:pt x="2521191" y="234909"/>
                  </a:cubicBezTo>
                  <a:cubicBezTo>
                    <a:pt x="2521191" y="324397"/>
                    <a:pt x="2533891" y="2088926"/>
                    <a:pt x="2540241" y="2178414"/>
                  </a:cubicBezTo>
                  <a:cubicBezTo>
                    <a:pt x="2546591" y="2313794"/>
                    <a:pt x="2542781" y="2451469"/>
                    <a:pt x="2542781" y="2586848"/>
                  </a:cubicBezTo>
                  <a:cubicBezTo>
                    <a:pt x="2542781" y="2706166"/>
                    <a:pt x="2544051" y="2816306"/>
                    <a:pt x="2545321" y="2932397"/>
                  </a:cubicBezTo>
                  <a:cubicBezTo>
                    <a:pt x="2545321" y="2953987"/>
                    <a:pt x="2545321" y="2967957"/>
                    <a:pt x="2545321" y="2992087"/>
                  </a:cubicBezTo>
                  <a:cubicBezTo>
                    <a:pt x="2522461" y="2992087"/>
                    <a:pt x="2502141" y="2993357"/>
                    <a:pt x="2479110" y="2992087"/>
                  </a:cubicBezTo>
                  <a:cubicBezTo>
                    <a:pt x="2353481" y="2987007"/>
                    <a:pt x="2225920" y="2993357"/>
                    <a:pt x="2100291" y="2988277"/>
                  </a:cubicBezTo>
                  <a:cubicBezTo>
                    <a:pt x="2024914" y="2984467"/>
                    <a:pt x="1951470" y="2987007"/>
                    <a:pt x="1876092" y="2984467"/>
                  </a:cubicBezTo>
                  <a:cubicBezTo>
                    <a:pt x="1841303" y="2983197"/>
                    <a:pt x="1806513" y="2981927"/>
                    <a:pt x="1771724" y="2980657"/>
                  </a:cubicBezTo>
                  <a:cubicBezTo>
                    <a:pt x="1750464" y="2980657"/>
                    <a:pt x="1731136" y="2981927"/>
                    <a:pt x="1709876" y="2981927"/>
                  </a:cubicBezTo>
                  <a:cubicBezTo>
                    <a:pt x="1655759" y="2980657"/>
                    <a:pt x="1506937" y="2981927"/>
                    <a:pt x="1452820" y="2980657"/>
                  </a:cubicBezTo>
                  <a:cubicBezTo>
                    <a:pt x="1414165" y="2979387"/>
                    <a:pt x="641065" y="2988277"/>
                    <a:pt x="602410" y="2987007"/>
                  </a:cubicBezTo>
                  <a:cubicBezTo>
                    <a:pt x="592747" y="2987007"/>
                    <a:pt x="581150" y="2988277"/>
                    <a:pt x="571486" y="2988277"/>
                  </a:cubicBezTo>
                  <a:cubicBezTo>
                    <a:pt x="548293" y="2988277"/>
                    <a:pt x="527033" y="2989547"/>
                    <a:pt x="503840" y="2989547"/>
                  </a:cubicBezTo>
                  <a:cubicBezTo>
                    <a:pt x="445858" y="2989547"/>
                    <a:pt x="389808" y="2988277"/>
                    <a:pt x="331825" y="2987007"/>
                  </a:cubicBezTo>
                  <a:cubicBezTo>
                    <a:pt x="297036" y="2985737"/>
                    <a:pt x="262246" y="2984467"/>
                    <a:pt x="229390" y="2983197"/>
                  </a:cubicBezTo>
                  <a:cubicBezTo>
                    <a:pt x="167542" y="2981927"/>
                    <a:pt x="105694" y="2980657"/>
                    <a:pt x="44665" y="2980657"/>
                  </a:cubicBezTo>
                  <a:cubicBezTo>
                    <a:pt x="34505" y="2980657"/>
                    <a:pt x="25615" y="2980657"/>
                    <a:pt x="15455" y="2979387"/>
                  </a:cubicBezTo>
                  <a:cubicBezTo>
                    <a:pt x="6565" y="2978117"/>
                    <a:pt x="1485" y="2971767"/>
                    <a:pt x="4025" y="2962877"/>
                  </a:cubicBezTo>
                  <a:cubicBezTo>
                    <a:pt x="12915" y="2931035"/>
                    <a:pt x="9105" y="2873671"/>
                    <a:pt x="7835" y="2814011"/>
                  </a:cubicBezTo>
                  <a:cubicBezTo>
                    <a:pt x="6565" y="2692399"/>
                    <a:pt x="2755" y="2573081"/>
                    <a:pt x="4025" y="2451469"/>
                  </a:cubicBezTo>
                  <a:cubicBezTo>
                    <a:pt x="1485" y="2300027"/>
                    <a:pt x="-3595" y="425359"/>
                    <a:pt x="4025" y="271622"/>
                  </a:cubicBezTo>
                  <a:cubicBezTo>
                    <a:pt x="5295" y="241793"/>
                    <a:pt x="4025" y="209669"/>
                    <a:pt x="5295" y="179839"/>
                  </a:cubicBezTo>
                  <a:cubicBezTo>
                    <a:pt x="6565" y="131653"/>
                    <a:pt x="9105" y="7887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57375" y="30480"/>
                    <a:pt x="88299" y="29210"/>
                  </a:cubicBezTo>
                  <a:cubicBezTo>
                    <a:pt x="140483" y="25400"/>
                    <a:pt x="192667" y="22860"/>
                    <a:pt x="246784" y="20320"/>
                  </a:cubicBezTo>
                  <a:cubicBezTo>
                    <a:pt x="283507" y="17780"/>
                    <a:pt x="320229" y="16510"/>
                    <a:pt x="355018" y="13970"/>
                  </a:cubicBezTo>
                  <a:cubicBezTo>
                    <a:pt x="389808" y="11430"/>
                    <a:pt x="426530" y="8890"/>
                    <a:pt x="461320" y="8890"/>
                  </a:cubicBezTo>
                  <a:cubicBezTo>
                    <a:pt x="499975" y="7620"/>
                    <a:pt x="538630" y="10160"/>
                    <a:pt x="577285" y="8890"/>
                  </a:cubicBezTo>
                  <a:cubicBezTo>
                    <a:pt x="625603" y="8890"/>
                    <a:pt x="1501139" y="6350"/>
                    <a:pt x="1549458" y="5080"/>
                  </a:cubicBezTo>
                  <a:cubicBezTo>
                    <a:pt x="1595844" y="3810"/>
                    <a:pt x="1642230" y="2540"/>
                    <a:pt x="1690548" y="2540"/>
                  </a:cubicBezTo>
                  <a:cubicBezTo>
                    <a:pt x="1769791" y="1270"/>
                    <a:pt x="1847101" y="0"/>
                    <a:pt x="1926344" y="0"/>
                  </a:cubicBezTo>
                  <a:cubicBezTo>
                    <a:pt x="1959201" y="0"/>
                    <a:pt x="1993990" y="2540"/>
                    <a:pt x="2026847" y="2540"/>
                  </a:cubicBezTo>
                  <a:cubicBezTo>
                    <a:pt x="2117686" y="3810"/>
                    <a:pt x="2210458" y="5080"/>
                    <a:pt x="2301297" y="7620"/>
                  </a:cubicBezTo>
                  <a:cubicBezTo>
                    <a:pt x="2349616" y="8890"/>
                    <a:pt x="2397935" y="12700"/>
                    <a:pt x="2446253" y="16510"/>
                  </a:cubicBezTo>
                  <a:cubicBezTo>
                    <a:pt x="2457850" y="16510"/>
                    <a:pt x="2469447" y="16510"/>
                    <a:pt x="2479110" y="16510"/>
                  </a:cubicBezTo>
                  <a:cubicBezTo>
                    <a:pt x="2493251" y="17780"/>
                    <a:pt x="2502141" y="20320"/>
                    <a:pt x="2512301" y="21590"/>
                  </a:cubicBezTo>
                  <a:close/>
                  <a:moveTo>
                    <a:pt x="2522461" y="2975577"/>
                  </a:moveTo>
                  <a:cubicBezTo>
                    <a:pt x="2523731" y="2959067"/>
                    <a:pt x="2525001" y="2946367"/>
                    <a:pt x="2525001" y="2933667"/>
                  </a:cubicBezTo>
                  <a:cubicBezTo>
                    <a:pt x="2523731" y="2804833"/>
                    <a:pt x="2522461" y="2683221"/>
                    <a:pt x="2522461" y="2552430"/>
                  </a:cubicBezTo>
                  <a:cubicBezTo>
                    <a:pt x="2522461" y="2492771"/>
                    <a:pt x="2525001" y="2433112"/>
                    <a:pt x="2523731" y="2373453"/>
                  </a:cubicBezTo>
                  <a:cubicBezTo>
                    <a:pt x="2523731" y="2318383"/>
                    <a:pt x="2522461" y="2261019"/>
                    <a:pt x="2521191" y="2205949"/>
                  </a:cubicBezTo>
                  <a:cubicBezTo>
                    <a:pt x="2516111" y="2121050"/>
                    <a:pt x="2504681" y="363405"/>
                    <a:pt x="2504681" y="278506"/>
                  </a:cubicBezTo>
                  <a:cubicBezTo>
                    <a:pt x="2502141" y="207374"/>
                    <a:pt x="2499601" y="133948"/>
                    <a:pt x="2497061" y="63500"/>
                  </a:cubicBezTo>
                  <a:cubicBezTo>
                    <a:pt x="2495791" y="44450"/>
                    <a:pt x="2494521" y="43180"/>
                    <a:pt x="2473312" y="41910"/>
                  </a:cubicBezTo>
                  <a:cubicBezTo>
                    <a:pt x="2467514" y="41910"/>
                    <a:pt x="2463648" y="41910"/>
                    <a:pt x="2457850" y="40640"/>
                  </a:cubicBezTo>
                  <a:cubicBezTo>
                    <a:pt x="2409531" y="36830"/>
                    <a:pt x="2359280" y="31750"/>
                    <a:pt x="2310961" y="30480"/>
                  </a:cubicBezTo>
                  <a:cubicBezTo>
                    <a:pt x="2193063" y="26670"/>
                    <a:pt x="2073233" y="25400"/>
                    <a:pt x="1955335" y="22860"/>
                  </a:cubicBezTo>
                  <a:cubicBezTo>
                    <a:pt x="1937941" y="22860"/>
                    <a:pt x="1918613" y="22860"/>
                    <a:pt x="1901218" y="22860"/>
                  </a:cubicBezTo>
                  <a:cubicBezTo>
                    <a:pt x="1872227" y="22860"/>
                    <a:pt x="1843236" y="22860"/>
                    <a:pt x="1816177" y="22860"/>
                  </a:cubicBezTo>
                  <a:cubicBezTo>
                    <a:pt x="1754329" y="22860"/>
                    <a:pt x="1692481" y="22860"/>
                    <a:pt x="1632566" y="24130"/>
                  </a:cubicBezTo>
                  <a:cubicBezTo>
                    <a:pt x="1580382" y="25400"/>
                    <a:pt x="700981" y="29210"/>
                    <a:pt x="648796" y="29210"/>
                  </a:cubicBezTo>
                  <a:cubicBezTo>
                    <a:pt x="563755" y="29210"/>
                    <a:pt x="478714" y="26670"/>
                    <a:pt x="393673" y="33020"/>
                  </a:cubicBezTo>
                  <a:cubicBezTo>
                    <a:pt x="349220" y="36830"/>
                    <a:pt x="306700" y="36830"/>
                    <a:pt x="264179" y="38100"/>
                  </a:cubicBezTo>
                  <a:cubicBezTo>
                    <a:pt x="190735" y="41910"/>
                    <a:pt x="117290" y="45720"/>
                    <a:pt x="45935" y="50800"/>
                  </a:cubicBezTo>
                  <a:cubicBezTo>
                    <a:pt x="33235" y="50800"/>
                    <a:pt x="30695" y="53340"/>
                    <a:pt x="29425" y="71994"/>
                  </a:cubicBezTo>
                  <a:cubicBezTo>
                    <a:pt x="28155" y="113296"/>
                    <a:pt x="28155" y="154599"/>
                    <a:pt x="26885" y="195901"/>
                  </a:cubicBezTo>
                  <a:cubicBezTo>
                    <a:pt x="25615" y="264738"/>
                    <a:pt x="23075" y="331281"/>
                    <a:pt x="21805" y="400118"/>
                  </a:cubicBezTo>
                  <a:cubicBezTo>
                    <a:pt x="16725" y="473545"/>
                    <a:pt x="23075" y="2267903"/>
                    <a:pt x="25615" y="2341329"/>
                  </a:cubicBezTo>
                  <a:cubicBezTo>
                    <a:pt x="25615" y="2419345"/>
                    <a:pt x="25615" y="2499655"/>
                    <a:pt x="26885" y="2577670"/>
                  </a:cubicBezTo>
                  <a:cubicBezTo>
                    <a:pt x="26885" y="2635035"/>
                    <a:pt x="29425" y="2692399"/>
                    <a:pt x="29425" y="2749763"/>
                  </a:cubicBezTo>
                  <a:cubicBezTo>
                    <a:pt x="29425" y="2811717"/>
                    <a:pt x="29425" y="2873671"/>
                    <a:pt x="28155" y="2933667"/>
                  </a:cubicBezTo>
                  <a:cubicBezTo>
                    <a:pt x="28155" y="2937477"/>
                    <a:pt x="28155" y="2940017"/>
                    <a:pt x="28155" y="2943827"/>
                  </a:cubicBezTo>
                  <a:cubicBezTo>
                    <a:pt x="28155" y="2953987"/>
                    <a:pt x="31965" y="2957797"/>
                    <a:pt x="40855" y="2957797"/>
                  </a:cubicBezTo>
                  <a:cubicBezTo>
                    <a:pt x="61240" y="2957797"/>
                    <a:pt x="88299" y="2959067"/>
                    <a:pt x="113425" y="2959067"/>
                  </a:cubicBezTo>
                  <a:cubicBezTo>
                    <a:pt x="150147" y="2959067"/>
                    <a:pt x="188802" y="2956527"/>
                    <a:pt x="225524" y="2959067"/>
                  </a:cubicBezTo>
                  <a:cubicBezTo>
                    <a:pt x="285439" y="2962877"/>
                    <a:pt x="345355" y="2965417"/>
                    <a:pt x="405270" y="2964147"/>
                  </a:cubicBezTo>
                  <a:cubicBezTo>
                    <a:pt x="443925" y="2962877"/>
                    <a:pt x="480647" y="2965417"/>
                    <a:pt x="519302" y="2965417"/>
                  </a:cubicBezTo>
                  <a:cubicBezTo>
                    <a:pt x="575352" y="2965417"/>
                    <a:pt x="631402" y="2964147"/>
                    <a:pt x="687451" y="2965417"/>
                  </a:cubicBezTo>
                  <a:cubicBezTo>
                    <a:pt x="770560" y="2966687"/>
                    <a:pt x="1682818" y="2956527"/>
                    <a:pt x="1767858" y="2959067"/>
                  </a:cubicBezTo>
                  <a:cubicBezTo>
                    <a:pt x="1804581" y="2960337"/>
                    <a:pt x="1841303" y="2961607"/>
                    <a:pt x="1876092" y="2961607"/>
                  </a:cubicBezTo>
                  <a:cubicBezTo>
                    <a:pt x="1939873" y="2964147"/>
                    <a:pt x="2001721" y="2960337"/>
                    <a:pt x="2065502" y="2964147"/>
                  </a:cubicBezTo>
                  <a:cubicBezTo>
                    <a:pt x="2117686" y="2966687"/>
                    <a:pt x="2169870" y="2966687"/>
                    <a:pt x="2222055" y="2969227"/>
                  </a:cubicBezTo>
                  <a:cubicBezTo>
                    <a:pt x="2299365" y="2973037"/>
                    <a:pt x="2376675" y="2975577"/>
                    <a:pt x="2453985" y="2976847"/>
                  </a:cubicBezTo>
                  <a:cubicBezTo>
                    <a:pt x="2482976" y="2976847"/>
                    <a:pt x="2502141" y="2975577"/>
                    <a:pt x="2522461" y="297557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9144000" y="771463"/>
            <a:ext cx="8786285" cy="2454982"/>
            <a:chOff x="0" y="0"/>
            <a:chExt cx="2287202" cy="63906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0160" y="16510"/>
              <a:ext cx="2264342" cy="611129"/>
            </a:xfrm>
            <a:custGeom>
              <a:avLst/>
              <a:gdLst/>
              <a:ahLst/>
              <a:cxnLst/>
              <a:rect r="r" b="b" t="t" l="l"/>
              <a:pathLst>
                <a:path h="611129" w="2264342">
                  <a:moveTo>
                    <a:pt x="2264342" y="611129"/>
                  </a:moveTo>
                  <a:lnTo>
                    <a:pt x="0" y="603509"/>
                  </a:lnTo>
                  <a:lnTo>
                    <a:pt x="0" y="225182"/>
                  </a:lnTo>
                  <a:lnTo>
                    <a:pt x="17780" y="19050"/>
                  </a:lnTo>
                  <a:lnTo>
                    <a:pt x="1126982" y="0"/>
                  </a:lnTo>
                  <a:lnTo>
                    <a:pt x="2245292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-215" y="0"/>
              <a:ext cx="2288687" cy="637093"/>
            </a:xfrm>
            <a:custGeom>
              <a:avLst/>
              <a:gdLst/>
              <a:ahLst/>
              <a:cxnLst/>
              <a:rect r="r" b="b" t="t" l="l"/>
              <a:pathLst>
                <a:path h="637093" w="2288687">
                  <a:moveTo>
                    <a:pt x="2255667" y="21590"/>
                  </a:moveTo>
                  <a:cubicBezTo>
                    <a:pt x="2256937" y="34290"/>
                    <a:pt x="2256937" y="44450"/>
                    <a:pt x="2258207" y="54610"/>
                  </a:cubicBezTo>
                  <a:cubicBezTo>
                    <a:pt x="2260747" y="72260"/>
                    <a:pt x="2262017" y="83719"/>
                    <a:pt x="2264557" y="94769"/>
                  </a:cubicBezTo>
                  <a:cubicBezTo>
                    <a:pt x="2264557" y="110730"/>
                    <a:pt x="2277257" y="425449"/>
                    <a:pt x="2283607" y="441410"/>
                  </a:cubicBezTo>
                  <a:cubicBezTo>
                    <a:pt x="2289957" y="465556"/>
                    <a:pt x="2286147" y="490111"/>
                    <a:pt x="2286147" y="514258"/>
                  </a:cubicBezTo>
                  <a:cubicBezTo>
                    <a:pt x="2286147" y="535539"/>
                    <a:pt x="2287417" y="555183"/>
                    <a:pt x="2288687" y="576839"/>
                  </a:cubicBezTo>
                  <a:cubicBezTo>
                    <a:pt x="2288687" y="598429"/>
                    <a:pt x="2288687" y="612399"/>
                    <a:pt x="2288687" y="636529"/>
                  </a:cubicBezTo>
                  <a:cubicBezTo>
                    <a:pt x="2265827" y="636529"/>
                    <a:pt x="2245507" y="637799"/>
                    <a:pt x="2223309" y="636529"/>
                  </a:cubicBezTo>
                  <a:cubicBezTo>
                    <a:pt x="2110910" y="631449"/>
                    <a:pt x="1996781" y="637799"/>
                    <a:pt x="1884381" y="632719"/>
                  </a:cubicBezTo>
                  <a:cubicBezTo>
                    <a:pt x="1816942" y="628909"/>
                    <a:pt x="1751231" y="631449"/>
                    <a:pt x="1683791" y="628909"/>
                  </a:cubicBezTo>
                  <a:cubicBezTo>
                    <a:pt x="1652665" y="627639"/>
                    <a:pt x="1621539" y="626369"/>
                    <a:pt x="1590413" y="625099"/>
                  </a:cubicBezTo>
                  <a:cubicBezTo>
                    <a:pt x="1571392" y="625099"/>
                    <a:pt x="1554100" y="626369"/>
                    <a:pt x="1535078" y="626369"/>
                  </a:cubicBezTo>
                  <a:cubicBezTo>
                    <a:pt x="1486660" y="625099"/>
                    <a:pt x="1353510" y="626369"/>
                    <a:pt x="1305091" y="625099"/>
                  </a:cubicBezTo>
                  <a:cubicBezTo>
                    <a:pt x="1270507" y="623829"/>
                    <a:pt x="578817" y="632719"/>
                    <a:pt x="544233" y="631449"/>
                  </a:cubicBezTo>
                  <a:cubicBezTo>
                    <a:pt x="535587" y="631449"/>
                    <a:pt x="525211" y="632719"/>
                    <a:pt x="516565" y="632719"/>
                  </a:cubicBezTo>
                  <a:cubicBezTo>
                    <a:pt x="495815" y="632719"/>
                    <a:pt x="476793" y="633989"/>
                    <a:pt x="456043" y="633989"/>
                  </a:cubicBezTo>
                  <a:cubicBezTo>
                    <a:pt x="404166" y="633989"/>
                    <a:pt x="354018" y="632719"/>
                    <a:pt x="302142" y="631449"/>
                  </a:cubicBezTo>
                  <a:cubicBezTo>
                    <a:pt x="271016" y="630179"/>
                    <a:pt x="239890" y="628909"/>
                    <a:pt x="210493" y="627639"/>
                  </a:cubicBezTo>
                  <a:cubicBezTo>
                    <a:pt x="155158" y="626369"/>
                    <a:pt x="99822" y="625099"/>
                    <a:pt x="44665" y="625099"/>
                  </a:cubicBezTo>
                  <a:cubicBezTo>
                    <a:pt x="34505" y="625099"/>
                    <a:pt x="25615" y="625099"/>
                    <a:pt x="15455" y="623829"/>
                  </a:cubicBezTo>
                  <a:cubicBezTo>
                    <a:pt x="6565" y="622559"/>
                    <a:pt x="1485" y="616209"/>
                    <a:pt x="4025" y="607319"/>
                  </a:cubicBezTo>
                  <a:cubicBezTo>
                    <a:pt x="12915" y="575646"/>
                    <a:pt x="9105" y="565415"/>
                    <a:pt x="7835" y="554774"/>
                  </a:cubicBezTo>
                  <a:cubicBezTo>
                    <a:pt x="6565" y="533083"/>
                    <a:pt x="2755" y="511802"/>
                    <a:pt x="4025" y="490111"/>
                  </a:cubicBezTo>
                  <a:cubicBezTo>
                    <a:pt x="1485" y="463100"/>
                    <a:pt x="-3595" y="128737"/>
                    <a:pt x="4025" y="101317"/>
                  </a:cubicBezTo>
                  <a:cubicBezTo>
                    <a:pt x="5295" y="95997"/>
                    <a:pt x="4025" y="90267"/>
                    <a:pt x="5295" y="84947"/>
                  </a:cubicBezTo>
                  <a:cubicBezTo>
                    <a:pt x="6565" y="76353"/>
                    <a:pt x="9105" y="66940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56592" y="30480"/>
                    <a:pt x="84259" y="29210"/>
                  </a:cubicBezTo>
                  <a:cubicBezTo>
                    <a:pt x="130949" y="25400"/>
                    <a:pt x="177638" y="22860"/>
                    <a:pt x="226056" y="20320"/>
                  </a:cubicBezTo>
                  <a:cubicBezTo>
                    <a:pt x="258911" y="17780"/>
                    <a:pt x="291766" y="16510"/>
                    <a:pt x="322892" y="13970"/>
                  </a:cubicBezTo>
                  <a:cubicBezTo>
                    <a:pt x="354018" y="11430"/>
                    <a:pt x="386874" y="8890"/>
                    <a:pt x="418000" y="8890"/>
                  </a:cubicBezTo>
                  <a:cubicBezTo>
                    <a:pt x="452584" y="7620"/>
                    <a:pt x="487169" y="10160"/>
                    <a:pt x="521753" y="8890"/>
                  </a:cubicBezTo>
                  <a:cubicBezTo>
                    <a:pt x="564984" y="8890"/>
                    <a:pt x="1348322" y="6350"/>
                    <a:pt x="1391553" y="5080"/>
                  </a:cubicBezTo>
                  <a:cubicBezTo>
                    <a:pt x="1433054" y="3810"/>
                    <a:pt x="1474555" y="2540"/>
                    <a:pt x="1517786" y="2540"/>
                  </a:cubicBezTo>
                  <a:cubicBezTo>
                    <a:pt x="1588684" y="1270"/>
                    <a:pt x="1657853" y="0"/>
                    <a:pt x="1728751" y="0"/>
                  </a:cubicBezTo>
                  <a:cubicBezTo>
                    <a:pt x="1758148" y="0"/>
                    <a:pt x="1789274" y="2540"/>
                    <a:pt x="1818671" y="2540"/>
                  </a:cubicBezTo>
                  <a:cubicBezTo>
                    <a:pt x="1899944" y="3810"/>
                    <a:pt x="1982947" y="5080"/>
                    <a:pt x="2064221" y="7620"/>
                  </a:cubicBezTo>
                  <a:cubicBezTo>
                    <a:pt x="2107451" y="8890"/>
                    <a:pt x="2150682" y="12700"/>
                    <a:pt x="2193912" y="16510"/>
                  </a:cubicBezTo>
                  <a:cubicBezTo>
                    <a:pt x="2204288" y="16510"/>
                    <a:pt x="2214663" y="16510"/>
                    <a:pt x="2223309" y="16510"/>
                  </a:cubicBezTo>
                  <a:cubicBezTo>
                    <a:pt x="2236617" y="17780"/>
                    <a:pt x="2245507" y="20320"/>
                    <a:pt x="2255667" y="21590"/>
                  </a:cubicBezTo>
                  <a:close/>
                  <a:moveTo>
                    <a:pt x="2265827" y="620019"/>
                  </a:moveTo>
                  <a:cubicBezTo>
                    <a:pt x="2267097" y="603509"/>
                    <a:pt x="2268367" y="590809"/>
                    <a:pt x="2268367" y="578109"/>
                  </a:cubicBezTo>
                  <a:cubicBezTo>
                    <a:pt x="2267097" y="553137"/>
                    <a:pt x="2265827" y="531446"/>
                    <a:pt x="2265827" y="508119"/>
                  </a:cubicBezTo>
                  <a:cubicBezTo>
                    <a:pt x="2265827" y="497478"/>
                    <a:pt x="2268367" y="486837"/>
                    <a:pt x="2267097" y="476197"/>
                  </a:cubicBezTo>
                  <a:cubicBezTo>
                    <a:pt x="2267097" y="466374"/>
                    <a:pt x="2265827" y="456143"/>
                    <a:pt x="2264557" y="446321"/>
                  </a:cubicBezTo>
                  <a:cubicBezTo>
                    <a:pt x="2259477" y="431178"/>
                    <a:pt x="2248047" y="117687"/>
                    <a:pt x="2248047" y="102545"/>
                  </a:cubicBezTo>
                  <a:cubicBezTo>
                    <a:pt x="2245507" y="89858"/>
                    <a:pt x="2242967" y="76762"/>
                    <a:pt x="2240427" y="63500"/>
                  </a:cubicBezTo>
                  <a:cubicBezTo>
                    <a:pt x="2239157" y="44450"/>
                    <a:pt x="2237887" y="43180"/>
                    <a:pt x="2218121" y="41910"/>
                  </a:cubicBezTo>
                  <a:cubicBezTo>
                    <a:pt x="2212934" y="41910"/>
                    <a:pt x="2209475" y="41910"/>
                    <a:pt x="2204288" y="40640"/>
                  </a:cubicBezTo>
                  <a:cubicBezTo>
                    <a:pt x="2161057" y="36830"/>
                    <a:pt x="2116097" y="31750"/>
                    <a:pt x="2072867" y="30480"/>
                  </a:cubicBezTo>
                  <a:cubicBezTo>
                    <a:pt x="1967384" y="26670"/>
                    <a:pt x="1860172" y="25400"/>
                    <a:pt x="1754690" y="22860"/>
                  </a:cubicBezTo>
                  <a:cubicBezTo>
                    <a:pt x="1739126" y="22860"/>
                    <a:pt x="1721834" y="22860"/>
                    <a:pt x="1706271" y="22860"/>
                  </a:cubicBezTo>
                  <a:cubicBezTo>
                    <a:pt x="1680333" y="22860"/>
                    <a:pt x="1654395" y="22860"/>
                    <a:pt x="1630185" y="22860"/>
                  </a:cubicBezTo>
                  <a:cubicBezTo>
                    <a:pt x="1574850" y="22860"/>
                    <a:pt x="1519515" y="22860"/>
                    <a:pt x="1465909" y="24130"/>
                  </a:cubicBezTo>
                  <a:cubicBezTo>
                    <a:pt x="1419220" y="25400"/>
                    <a:pt x="632423" y="29210"/>
                    <a:pt x="585734" y="29210"/>
                  </a:cubicBezTo>
                  <a:cubicBezTo>
                    <a:pt x="509649" y="29210"/>
                    <a:pt x="433563" y="26670"/>
                    <a:pt x="357477" y="33020"/>
                  </a:cubicBezTo>
                  <a:cubicBezTo>
                    <a:pt x="317705" y="36830"/>
                    <a:pt x="279662" y="36830"/>
                    <a:pt x="241619" y="38100"/>
                  </a:cubicBezTo>
                  <a:cubicBezTo>
                    <a:pt x="175908" y="41910"/>
                    <a:pt x="110198" y="45720"/>
                    <a:pt x="45935" y="50800"/>
                  </a:cubicBezTo>
                  <a:cubicBezTo>
                    <a:pt x="33235" y="50800"/>
                    <a:pt x="30695" y="53340"/>
                    <a:pt x="29425" y="65712"/>
                  </a:cubicBezTo>
                  <a:cubicBezTo>
                    <a:pt x="28155" y="73078"/>
                    <a:pt x="28155" y="80445"/>
                    <a:pt x="26885" y="87812"/>
                  </a:cubicBezTo>
                  <a:cubicBezTo>
                    <a:pt x="25615" y="100089"/>
                    <a:pt x="23075" y="111958"/>
                    <a:pt x="21805" y="124236"/>
                  </a:cubicBezTo>
                  <a:cubicBezTo>
                    <a:pt x="16725" y="137332"/>
                    <a:pt x="23075" y="457371"/>
                    <a:pt x="25615" y="470467"/>
                  </a:cubicBezTo>
                  <a:cubicBezTo>
                    <a:pt x="25615" y="484382"/>
                    <a:pt x="25615" y="498706"/>
                    <a:pt x="26885" y="512621"/>
                  </a:cubicBezTo>
                  <a:cubicBezTo>
                    <a:pt x="26885" y="522852"/>
                    <a:pt x="29425" y="533083"/>
                    <a:pt x="29425" y="543315"/>
                  </a:cubicBezTo>
                  <a:cubicBezTo>
                    <a:pt x="29425" y="554365"/>
                    <a:pt x="29425" y="565415"/>
                    <a:pt x="28155" y="578109"/>
                  </a:cubicBezTo>
                  <a:cubicBezTo>
                    <a:pt x="28155" y="581919"/>
                    <a:pt x="28155" y="584459"/>
                    <a:pt x="28155" y="588269"/>
                  </a:cubicBezTo>
                  <a:cubicBezTo>
                    <a:pt x="28155" y="598429"/>
                    <a:pt x="31965" y="602239"/>
                    <a:pt x="40855" y="602239"/>
                  </a:cubicBezTo>
                  <a:cubicBezTo>
                    <a:pt x="60050" y="602239"/>
                    <a:pt x="84259" y="603509"/>
                    <a:pt x="106739" y="603509"/>
                  </a:cubicBezTo>
                  <a:cubicBezTo>
                    <a:pt x="139595" y="603509"/>
                    <a:pt x="174179" y="600969"/>
                    <a:pt x="207034" y="603509"/>
                  </a:cubicBezTo>
                  <a:cubicBezTo>
                    <a:pt x="260640" y="607319"/>
                    <a:pt x="314246" y="609859"/>
                    <a:pt x="367852" y="608589"/>
                  </a:cubicBezTo>
                  <a:cubicBezTo>
                    <a:pt x="402437" y="607319"/>
                    <a:pt x="435292" y="609859"/>
                    <a:pt x="469876" y="609859"/>
                  </a:cubicBezTo>
                  <a:cubicBezTo>
                    <a:pt x="520024" y="609859"/>
                    <a:pt x="570171" y="608589"/>
                    <a:pt x="620319" y="609859"/>
                  </a:cubicBezTo>
                  <a:cubicBezTo>
                    <a:pt x="694675" y="611129"/>
                    <a:pt x="1510869" y="600969"/>
                    <a:pt x="1586955" y="603509"/>
                  </a:cubicBezTo>
                  <a:cubicBezTo>
                    <a:pt x="1619810" y="604779"/>
                    <a:pt x="1652665" y="606049"/>
                    <a:pt x="1683791" y="606049"/>
                  </a:cubicBezTo>
                  <a:cubicBezTo>
                    <a:pt x="1740856" y="608589"/>
                    <a:pt x="1796191" y="604779"/>
                    <a:pt x="1853255" y="608589"/>
                  </a:cubicBezTo>
                  <a:cubicBezTo>
                    <a:pt x="1899944" y="611129"/>
                    <a:pt x="1946633" y="611129"/>
                    <a:pt x="1993322" y="613669"/>
                  </a:cubicBezTo>
                  <a:cubicBezTo>
                    <a:pt x="2062491" y="617479"/>
                    <a:pt x="2131660" y="620019"/>
                    <a:pt x="2200829" y="621289"/>
                  </a:cubicBezTo>
                  <a:cubicBezTo>
                    <a:pt x="2226768" y="621289"/>
                    <a:pt x="2245507" y="620019"/>
                    <a:pt x="2265827" y="62001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9164646" y="3916009"/>
            <a:ext cx="8786285" cy="5823329"/>
            <a:chOff x="0" y="0"/>
            <a:chExt cx="2287202" cy="15159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0160" y="16510"/>
              <a:ext cx="2264342" cy="1487960"/>
            </a:xfrm>
            <a:custGeom>
              <a:avLst/>
              <a:gdLst/>
              <a:ahLst/>
              <a:cxnLst/>
              <a:rect r="r" b="b" t="t" l="l"/>
              <a:pathLst>
                <a:path h="1487960" w="2264342">
                  <a:moveTo>
                    <a:pt x="2264342" y="1487960"/>
                  </a:moveTo>
                  <a:lnTo>
                    <a:pt x="0" y="1480340"/>
                  </a:lnTo>
                  <a:lnTo>
                    <a:pt x="0" y="529290"/>
                  </a:lnTo>
                  <a:lnTo>
                    <a:pt x="17780" y="19050"/>
                  </a:lnTo>
                  <a:lnTo>
                    <a:pt x="1126982" y="0"/>
                  </a:lnTo>
                  <a:lnTo>
                    <a:pt x="2245292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-215" y="0"/>
              <a:ext cx="2288687" cy="1513925"/>
            </a:xfrm>
            <a:custGeom>
              <a:avLst/>
              <a:gdLst/>
              <a:ahLst/>
              <a:cxnLst/>
              <a:rect r="r" b="b" t="t" l="l"/>
              <a:pathLst>
                <a:path h="1513925" w="2288687">
                  <a:moveTo>
                    <a:pt x="2255667" y="21590"/>
                  </a:moveTo>
                  <a:cubicBezTo>
                    <a:pt x="2256937" y="34290"/>
                    <a:pt x="2256937" y="44450"/>
                    <a:pt x="2258207" y="54610"/>
                  </a:cubicBezTo>
                  <a:cubicBezTo>
                    <a:pt x="2260747" y="85827"/>
                    <a:pt x="2262017" y="116936"/>
                    <a:pt x="2264557" y="146935"/>
                  </a:cubicBezTo>
                  <a:cubicBezTo>
                    <a:pt x="2264557" y="190265"/>
                    <a:pt x="2277257" y="1044660"/>
                    <a:pt x="2283607" y="1087991"/>
                  </a:cubicBezTo>
                  <a:cubicBezTo>
                    <a:pt x="2289957" y="1153543"/>
                    <a:pt x="2286147" y="1220206"/>
                    <a:pt x="2286147" y="1285757"/>
                  </a:cubicBezTo>
                  <a:cubicBezTo>
                    <a:pt x="2286147" y="1343532"/>
                    <a:pt x="2287417" y="1396862"/>
                    <a:pt x="2288687" y="1453670"/>
                  </a:cubicBezTo>
                  <a:cubicBezTo>
                    <a:pt x="2288687" y="1475260"/>
                    <a:pt x="2288687" y="1489230"/>
                    <a:pt x="2288687" y="1513360"/>
                  </a:cubicBezTo>
                  <a:cubicBezTo>
                    <a:pt x="2265827" y="1513360"/>
                    <a:pt x="2245507" y="1514630"/>
                    <a:pt x="2223309" y="1513360"/>
                  </a:cubicBezTo>
                  <a:cubicBezTo>
                    <a:pt x="2110910" y="1508280"/>
                    <a:pt x="1996781" y="1514630"/>
                    <a:pt x="1884381" y="1509550"/>
                  </a:cubicBezTo>
                  <a:cubicBezTo>
                    <a:pt x="1816942" y="1505740"/>
                    <a:pt x="1751231" y="1508280"/>
                    <a:pt x="1683791" y="1505740"/>
                  </a:cubicBezTo>
                  <a:cubicBezTo>
                    <a:pt x="1652665" y="1504470"/>
                    <a:pt x="1621539" y="1503200"/>
                    <a:pt x="1590413" y="1501930"/>
                  </a:cubicBezTo>
                  <a:cubicBezTo>
                    <a:pt x="1571392" y="1501930"/>
                    <a:pt x="1554100" y="1503200"/>
                    <a:pt x="1535078" y="1503200"/>
                  </a:cubicBezTo>
                  <a:cubicBezTo>
                    <a:pt x="1486660" y="1501930"/>
                    <a:pt x="1353510" y="1503200"/>
                    <a:pt x="1305091" y="1501930"/>
                  </a:cubicBezTo>
                  <a:cubicBezTo>
                    <a:pt x="1270507" y="1500660"/>
                    <a:pt x="578817" y="1509550"/>
                    <a:pt x="544233" y="1508280"/>
                  </a:cubicBezTo>
                  <a:cubicBezTo>
                    <a:pt x="535587" y="1508280"/>
                    <a:pt x="525211" y="1509550"/>
                    <a:pt x="516565" y="1509550"/>
                  </a:cubicBezTo>
                  <a:cubicBezTo>
                    <a:pt x="495815" y="1509550"/>
                    <a:pt x="476793" y="1510820"/>
                    <a:pt x="456043" y="1510820"/>
                  </a:cubicBezTo>
                  <a:cubicBezTo>
                    <a:pt x="404166" y="1510820"/>
                    <a:pt x="354018" y="1509550"/>
                    <a:pt x="302142" y="1508280"/>
                  </a:cubicBezTo>
                  <a:cubicBezTo>
                    <a:pt x="271016" y="1507010"/>
                    <a:pt x="239890" y="1505740"/>
                    <a:pt x="210493" y="1504470"/>
                  </a:cubicBezTo>
                  <a:cubicBezTo>
                    <a:pt x="155158" y="1503200"/>
                    <a:pt x="99822" y="1501930"/>
                    <a:pt x="44665" y="1501930"/>
                  </a:cubicBezTo>
                  <a:cubicBezTo>
                    <a:pt x="34505" y="1501930"/>
                    <a:pt x="25615" y="1501930"/>
                    <a:pt x="15455" y="1500660"/>
                  </a:cubicBezTo>
                  <a:cubicBezTo>
                    <a:pt x="6565" y="1499390"/>
                    <a:pt x="1485" y="1493040"/>
                    <a:pt x="4025" y="1484150"/>
                  </a:cubicBezTo>
                  <a:cubicBezTo>
                    <a:pt x="12915" y="1452414"/>
                    <a:pt x="9105" y="1424638"/>
                    <a:pt x="7835" y="1395751"/>
                  </a:cubicBezTo>
                  <a:cubicBezTo>
                    <a:pt x="6565" y="1336865"/>
                    <a:pt x="2755" y="1279091"/>
                    <a:pt x="4025" y="1220206"/>
                  </a:cubicBezTo>
                  <a:cubicBezTo>
                    <a:pt x="1485" y="1146877"/>
                    <a:pt x="-3595" y="239151"/>
                    <a:pt x="4025" y="164711"/>
                  </a:cubicBezTo>
                  <a:cubicBezTo>
                    <a:pt x="5295" y="150268"/>
                    <a:pt x="4025" y="134713"/>
                    <a:pt x="5295" y="120269"/>
                  </a:cubicBezTo>
                  <a:cubicBezTo>
                    <a:pt x="6565" y="96938"/>
                    <a:pt x="9105" y="71383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56592" y="30480"/>
                    <a:pt x="84259" y="29210"/>
                  </a:cubicBezTo>
                  <a:cubicBezTo>
                    <a:pt x="130949" y="25400"/>
                    <a:pt x="177638" y="22860"/>
                    <a:pt x="226056" y="20320"/>
                  </a:cubicBezTo>
                  <a:cubicBezTo>
                    <a:pt x="258911" y="17780"/>
                    <a:pt x="291766" y="16510"/>
                    <a:pt x="322892" y="13970"/>
                  </a:cubicBezTo>
                  <a:cubicBezTo>
                    <a:pt x="354018" y="11430"/>
                    <a:pt x="386874" y="8890"/>
                    <a:pt x="418000" y="8890"/>
                  </a:cubicBezTo>
                  <a:cubicBezTo>
                    <a:pt x="452584" y="7620"/>
                    <a:pt x="487169" y="10160"/>
                    <a:pt x="521753" y="8890"/>
                  </a:cubicBezTo>
                  <a:cubicBezTo>
                    <a:pt x="564984" y="8890"/>
                    <a:pt x="1348322" y="6350"/>
                    <a:pt x="1391553" y="5080"/>
                  </a:cubicBezTo>
                  <a:cubicBezTo>
                    <a:pt x="1433054" y="3810"/>
                    <a:pt x="1474555" y="2540"/>
                    <a:pt x="1517786" y="2540"/>
                  </a:cubicBezTo>
                  <a:cubicBezTo>
                    <a:pt x="1588684" y="1270"/>
                    <a:pt x="1657853" y="0"/>
                    <a:pt x="1728751" y="0"/>
                  </a:cubicBezTo>
                  <a:cubicBezTo>
                    <a:pt x="1758148" y="0"/>
                    <a:pt x="1789274" y="2540"/>
                    <a:pt x="1818671" y="2540"/>
                  </a:cubicBezTo>
                  <a:cubicBezTo>
                    <a:pt x="1899944" y="3810"/>
                    <a:pt x="1982947" y="5080"/>
                    <a:pt x="2064221" y="7620"/>
                  </a:cubicBezTo>
                  <a:cubicBezTo>
                    <a:pt x="2107451" y="8890"/>
                    <a:pt x="2150682" y="12700"/>
                    <a:pt x="2193912" y="16510"/>
                  </a:cubicBezTo>
                  <a:cubicBezTo>
                    <a:pt x="2204288" y="16510"/>
                    <a:pt x="2214663" y="16510"/>
                    <a:pt x="2223309" y="16510"/>
                  </a:cubicBezTo>
                  <a:cubicBezTo>
                    <a:pt x="2236617" y="17780"/>
                    <a:pt x="2245507" y="20320"/>
                    <a:pt x="2255667" y="21590"/>
                  </a:cubicBezTo>
                  <a:close/>
                  <a:moveTo>
                    <a:pt x="2265827" y="1496850"/>
                  </a:moveTo>
                  <a:cubicBezTo>
                    <a:pt x="2267097" y="1480340"/>
                    <a:pt x="2268367" y="1467640"/>
                    <a:pt x="2268367" y="1454940"/>
                  </a:cubicBezTo>
                  <a:cubicBezTo>
                    <a:pt x="2267097" y="1391307"/>
                    <a:pt x="2265827" y="1332421"/>
                    <a:pt x="2265827" y="1269092"/>
                  </a:cubicBezTo>
                  <a:cubicBezTo>
                    <a:pt x="2265827" y="1240205"/>
                    <a:pt x="2268367" y="1211317"/>
                    <a:pt x="2267097" y="1182430"/>
                  </a:cubicBezTo>
                  <a:cubicBezTo>
                    <a:pt x="2267097" y="1155765"/>
                    <a:pt x="2265827" y="1127989"/>
                    <a:pt x="2264557" y="1101324"/>
                  </a:cubicBezTo>
                  <a:cubicBezTo>
                    <a:pt x="2259477" y="1060215"/>
                    <a:pt x="2248047" y="209153"/>
                    <a:pt x="2248047" y="168045"/>
                  </a:cubicBezTo>
                  <a:cubicBezTo>
                    <a:pt x="2245507" y="133602"/>
                    <a:pt x="2242967" y="98049"/>
                    <a:pt x="2240427" y="63500"/>
                  </a:cubicBezTo>
                  <a:cubicBezTo>
                    <a:pt x="2239157" y="44450"/>
                    <a:pt x="2237887" y="43180"/>
                    <a:pt x="2218121" y="41910"/>
                  </a:cubicBezTo>
                  <a:cubicBezTo>
                    <a:pt x="2212934" y="41910"/>
                    <a:pt x="2209475" y="41910"/>
                    <a:pt x="2204288" y="40640"/>
                  </a:cubicBezTo>
                  <a:cubicBezTo>
                    <a:pt x="2161057" y="36830"/>
                    <a:pt x="2116097" y="31750"/>
                    <a:pt x="2072867" y="30480"/>
                  </a:cubicBezTo>
                  <a:cubicBezTo>
                    <a:pt x="1967384" y="26670"/>
                    <a:pt x="1860172" y="25400"/>
                    <a:pt x="1754690" y="22860"/>
                  </a:cubicBezTo>
                  <a:cubicBezTo>
                    <a:pt x="1739126" y="22860"/>
                    <a:pt x="1721834" y="22860"/>
                    <a:pt x="1706271" y="22860"/>
                  </a:cubicBezTo>
                  <a:cubicBezTo>
                    <a:pt x="1680333" y="22860"/>
                    <a:pt x="1654395" y="22860"/>
                    <a:pt x="1630185" y="22860"/>
                  </a:cubicBezTo>
                  <a:cubicBezTo>
                    <a:pt x="1574850" y="22860"/>
                    <a:pt x="1519515" y="22860"/>
                    <a:pt x="1465909" y="24130"/>
                  </a:cubicBezTo>
                  <a:cubicBezTo>
                    <a:pt x="1419220" y="25400"/>
                    <a:pt x="632423" y="29210"/>
                    <a:pt x="585734" y="29210"/>
                  </a:cubicBezTo>
                  <a:cubicBezTo>
                    <a:pt x="509649" y="29210"/>
                    <a:pt x="433563" y="26670"/>
                    <a:pt x="357477" y="33020"/>
                  </a:cubicBezTo>
                  <a:cubicBezTo>
                    <a:pt x="317705" y="36830"/>
                    <a:pt x="279662" y="36830"/>
                    <a:pt x="241619" y="38100"/>
                  </a:cubicBezTo>
                  <a:cubicBezTo>
                    <a:pt x="175908" y="41910"/>
                    <a:pt x="110198" y="45720"/>
                    <a:pt x="45935" y="50800"/>
                  </a:cubicBezTo>
                  <a:cubicBezTo>
                    <a:pt x="33235" y="50800"/>
                    <a:pt x="30695" y="53340"/>
                    <a:pt x="29425" y="68050"/>
                  </a:cubicBezTo>
                  <a:cubicBezTo>
                    <a:pt x="28155" y="88049"/>
                    <a:pt x="28155" y="108048"/>
                    <a:pt x="26885" y="128047"/>
                  </a:cubicBezTo>
                  <a:cubicBezTo>
                    <a:pt x="25615" y="161378"/>
                    <a:pt x="23075" y="193599"/>
                    <a:pt x="21805" y="226930"/>
                  </a:cubicBezTo>
                  <a:cubicBezTo>
                    <a:pt x="16725" y="262483"/>
                    <a:pt x="23075" y="1131322"/>
                    <a:pt x="25615" y="1166875"/>
                  </a:cubicBezTo>
                  <a:cubicBezTo>
                    <a:pt x="25615" y="1204651"/>
                    <a:pt x="25615" y="1243538"/>
                    <a:pt x="26885" y="1281313"/>
                  </a:cubicBezTo>
                  <a:cubicBezTo>
                    <a:pt x="26885" y="1309089"/>
                    <a:pt x="29425" y="1336865"/>
                    <a:pt x="29425" y="1364642"/>
                  </a:cubicBezTo>
                  <a:cubicBezTo>
                    <a:pt x="29425" y="1394640"/>
                    <a:pt x="29425" y="1424638"/>
                    <a:pt x="28155" y="1454940"/>
                  </a:cubicBezTo>
                  <a:cubicBezTo>
                    <a:pt x="28155" y="1458750"/>
                    <a:pt x="28155" y="1461290"/>
                    <a:pt x="28155" y="1465100"/>
                  </a:cubicBezTo>
                  <a:cubicBezTo>
                    <a:pt x="28155" y="1475260"/>
                    <a:pt x="31965" y="1479070"/>
                    <a:pt x="40855" y="1479070"/>
                  </a:cubicBezTo>
                  <a:cubicBezTo>
                    <a:pt x="60050" y="1479070"/>
                    <a:pt x="84259" y="1480340"/>
                    <a:pt x="106739" y="1480340"/>
                  </a:cubicBezTo>
                  <a:cubicBezTo>
                    <a:pt x="139595" y="1480340"/>
                    <a:pt x="174179" y="1477800"/>
                    <a:pt x="207034" y="1480340"/>
                  </a:cubicBezTo>
                  <a:cubicBezTo>
                    <a:pt x="260640" y="1484150"/>
                    <a:pt x="314246" y="1486690"/>
                    <a:pt x="367852" y="1485420"/>
                  </a:cubicBezTo>
                  <a:cubicBezTo>
                    <a:pt x="402437" y="1484150"/>
                    <a:pt x="435292" y="1486690"/>
                    <a:pt x="469876" y="1486690"/>
                  </a:cubicBezTo>
                  <a:cubicBezTo>
                    <a:pt x="520024" y="1486690"/>
                    <a:pt x="570171" y="1485420"/>
                    <a:pt x="620319" y="1486690"/>
                  </a:cubicBezTo>
                  <a:cubicBezTo>
                    <a:pt x="694675" y="1487960"/>
                    <a:pt x="1510869" y="1477800"/>
                    <a:pt x="1586955" y="1480340"/>
                  </a:cubicBezTo>
                  <a:cubicBezTo>
                    <a:pt x="1619810" y="1481610"/>
                    <a:pt x="1652665" y="1482880"/>
                    <a:pt x="1683791" y="1482880"/>
                  </a:cubicBezTo>
                  <a:cubicBezTo>
                    <a:pt x="1740856" y="1485420"/>
                    <a:pt x="1796191" y="1481610"/>
                    <a:pt x="1853255" y="1485420"/>
                  </a:cubicBezTo>
                  <a:cubicBezTo>
                    <a:pt x="1899944" y="1487960"/>
                    <a:pt x="1946633" y="1487960"/>
                    <a:pt x="1993322" y="1490500"/>
                  </a:cubicBezTo>
                  <a:cubicBezTo>
                    <a:pt x="2062491" y="1494310"/>
                    <a:pt x="2131660" y="1496850"/>
                    <a:pt x="2200829" y="1498120"/>
                  </a:cubicBezTo>
                  <a:cubicBezTo>
                    <a:pt x="2226768" y="1498120"/>
                    <a:pt x="2245507" y="1496850"/>
                    <a:pt x="2265827" y="14968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347010" y="2570454"/>
            <a:ext cx="6468552" cy="6468552"/>
          </a:xfrm>
          <a:custGeom>
            <a:avLst/>
            <a:gdLst/>
            <a:ahLst/>
            <a:cxnLst/>
            <a:rect r="r" b="b" t="t" l="l"/>
            <a:pathLst>
              <a:path h="6468552" w="6468552">
                <a:moveTo>
                  <a:pt x="0" y="0"/>
                </a:moveTo>
                <a:lnTo>
                  <a:pt x="6468552" y="0"/>
                </a:lnTo>
                <a:lnTo>
                  <a:pt x="6468552" y="6468552"/>
                </a:lnTo>
                <a:lnTo>
                  <a:pt x="0" y="64685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835631" y="1217904"/>
            <a:ext cx="7403023" cy="1425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99"/>
              </a:lnSpc>
            </a:pPr>
            <a:r>
              <a:rPr lang="en-US" sz="7999">
                <a:solidFill>
                  <a:srgbClr val="000000"/>
                </a:solidFill>
                <a:latin typeface="Sailors Condensed"/>
                <a:ea typeface="Sailors Condensed"/>
                <a:cs typeface="Sailors Condensed"/>
                <a:sym typeface="Sailors Condensed"/>
              </a:rPr>
              <a:t>painting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835631" y="5728530"/>
            <a:ext cx="7403023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 "Painting is one of my passions"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4C6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771463"/>
            <a:ext cx="16622947" cy="2454982"/>
            <a:chOff x="0" y="0"/>
            <a:chExt cx="4327203" cy="63906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4304343" cy="611129"/>
            </a:xfrm>
            <a:custGeom>
              <a:avLst/>
              <a:gdLst/>
              <a:ahLst/>
              <a:cxnLst/>
              <a:rect r="r" b="b" t="t" l="l"/>
              <a:pathLst>
                <a:path h="611129" w="4304343">
                  <a:moveTo>
                    <a:pt x="4304343" y="611129"/>
                  </a:moveTo>
                  <a:lnTo>
                    <a:pt x="0" y="603509"/>
                  </a:lnTo>
                  <a:lnTo>
                    <a:pt x="0" y="225182"/>
                  </a:lnTo>
                  <a:lnTo>
                    <a:pt x="17780" y="19050"/>
                  </a:lnTo>
                  <a:lnTo>
                    <a:pt x="2144359" y="0"/>
                  </a:lnTo>
                  <a:lnTo>
                    <a:pt x="428529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4328688" cy="637093"/>
            </a:xfrm>
            <a:custGeom>
              <a:avLst/>
              <a:gdLst/>
              <a:ahLst/>
              <a:cxnLst/>
              <a:rect r="r" b="b" t="t" l="l"/>
              <a:pathLst>
                <a:path h="637093" w="4328688">
                  <a:moveTo>
                    <a:pt x="4295668" y="21590"/>
                  </a:moveTo>
                  <a:cubicBezTo>
                    <a:pt x="4296938" y="34290"/>
                    <a:pt x="4296938" y="44450"/>
                    <a:pt x="4298208" y="54610"/>
                  </a:cubicBezTo>
                  <a:cubicBezTo>
                    <a:pt x="4300748" y="72260"/>
                    <a:pt x="4302018" y="83719"/>
                    <a:pt x="4304558" y="94769"/>
                  </a:cubicBezTo>
                  <a:cubicBezTo>
                    <a:pt x="4304558" y="110730"/>
                    <a:pt x="4317258" y="425449"/>
                    <a:pt x="4323608" y="441410"/>
                  </a:cubicBezTo>
                  <a:cubicBezTo>
                    <a:pt x="4329958" y="465556"/>
                    <a:pt x="4326148" y="490111"/>
                    <a:pt x="4326148" y="514258"/>
                  </a:cubicBezTo>
                  <a:cubicBezTo>
                    <a:pt x="4326148" y="535539"/>
                    <a:pt x="4327418" y="555183"/>
                    <a:pt x="4328688" y="576839"/>
                  </a:cubicBezTo>
                  <a:cubicBezTo>
                    <a:pt x="4328688" y="598429"/>
                    <a:pt x="4328688" y="612399"/>
                    <a:pt x="4328688" y="636529"/>
                  </a:cubicBezTo>
                  <a:cubicBezTo>
                    <a:pt x="4305829" y="636529"/>
                    <a:pt x="4285508" y="637799"/>
                    <a:pt x="4256694" y="636529"/>
                  </a:cubicBezTo>
                  <a:cubicBezTo>
                    <a:pt x="4039134" y="631449"/>
                    <a:pt x="3818227" y="637799"/>
                    <a:pt x="3600668" y="632719"/>
                  </a:cubicBezTo>
                  <a:cubicBezTo>
                    <a:pt x="3470132" y="628909"/>
                    <a:pt x="3342944" y="631449"/>
                    <a:pt x="3212408" y="628909"/>
                  </a:cubicBezTo>
                  <a:cubicBezTo>
                    <a:pt x="3152161" y="627639"/>
                    <a:pt x="3091914" y="626369"/>
                    <a:pt x="3031666" y="625099"/>
                  </a:cubicBezTo>
                  <a:cubicBezTo>
                    <a:pt x="2994849" y="625099"/>
                    <a:pt x="2961378" y="626369"/>
                    <a:pt x="2924560" y="626369"/>
                  </a:cubicBezTo>
                  <a:cubicBezTo>
                    <a:pt x="2830842" y="625099"/>
                    <a:pt x="2573118" y="626369"/>
                    <a:pt x="2479400" y="625099"/>
                  </a:cubicBezTo>
                  <a:cubicBezTo>
                    <a:pt x="2412459" y="623829"/>
                    <a:pt x="1073631" y="632719"/>
                    <a:pt x="1006690" y="631449"/>
                  </a:cubicBezTo>
                  <a:cubicBezTo>
                    <a:pt x="989955" y="631449"/>
                    <a:pt x="969872" y="632719"/>
                    <a:pt x="953137" y="632719"/>
                  </a:cubicBezTo>
                  <a:cubicBezTo>
                    <a:pt x="912972" y="632719"/>
                    <a:pt x="876154" y="633989"/>
                    <a:pt x="835989" y="633989"/>
                  </a:cubicBezTo>
                  <a:cubicBezTo>
                    <a:pt x="735577" y="633989"/>
                    <a:pt x="638512" y="632719"/>
                    <a:pt x="538100" y="631449"/>
                  </a:cubicBezTo>
                  <a:cubicBezTo>
                    <a:pt x="477853" y="630179"/>
                    <a:pt x="417606" y="628909"/>
                    <a:pt x="360706" y="627639"/>
                  </a:cubicBezTo>
                  <a:cubicBezTo>
                    <a:pt x="253600" y="626369"/>
                    <a:pt x="146493" y="625099"/>
                    <a:pt x="44665" y="625099"/>
                  </a:cubicBezTo>
                  <a:cubicBezTo>
                    <a:pt x="34505" y="625099"/>
                    <a:pt x="25615" y="625099"/>
                    <a:pt x="15455" y="623829"/>
                  </a:cubicBezTo>
                  <a:cubicBezTo>
                    <a:pt x="6565" y="622559"/>
                    <a:pt x="1485" y="616209"/>
                    <a:pt x="4025" y="607319"/>
                  </a:cubicBezTo>
                  <a:cubicBezTo>
                    <a:pt x="12915" y="575646"/>
                    <a:pt x="9105" y="565415"/>
                    <a:pt x="7835" y="554774"/>
                  </a:cubicBezTo>
                  <a:cubicBezTo>
                    <a:pt x="6565" y="533083"/>
                    <a:pt x="2755" y="511802"/>
                    <a:pt x="4025" y="490111"/>
                  </a:cubicBezTo>
                  <a:cubicBezTo>
                    <a:pt x="1485" y="463100"/>
                    <a:pt x="-3595" y="128737"/>
                    <a:pt x="4025" y="101317"/>
                  </a:cubicBezTo>
                  <a:cubicBezTo>
                    <a:pt x="5295" y="95997"/>
                    <a:pt x="4025" y="90267"/>
                    <a:pt x="5295" y="84947"/>
                  </a:cubicBezTo>
                  <a:cubicBezTo>
                    <a:pt x="6565" y="76353"/>
                    <a:pt x="9105" y="66940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62817" y="30480"/>
                    <a:pt x="116370" y="29210"/>
                  </a:cubicBezTo>
                  <a:cubicBezTo>
                    <a:pt x="206741" y="25400"/>
                    <a:pt x="297112" y="22860"/>
                    <a:pt x="390829" y="20320"/>
                  </a:cubicBezTo>
                  <a:cubicBezTo>
                    <a:pt x="454424" y="17780"/>
                    <a:pt x="518018" y="16510"/>
                    <a:pt x="578265" y="13970"/>
                  </a:cubicBezTo>
                  <a:cubicBezTo>
                    <a:pt x="638512" y="11430"/>
                    <a:pt x="702107" y="8890"/>
                    <a:pt x="762354" y="8890"/>
                  </a:cubicBezTo>
                  <a:cubicBezTo>
                    <a:pt x="829295" y="7620"/>
                    <a:pt x="896237" y="10160"/>
                    <a:pt x="963178" y="8890"/>
                  </a:cubicBezTo>
                  <a:cubicBezTo>
                    <a:pt x="1046855" y="8890"/>
                    <a:pt x="2563077" y="6350"/>
                    <a:pt x="2646753" y="5080"/>
                  </a:cubicBezTo>
                  <a:cubicBezTo>
                    <a:pt x="2727083" y="3810"/>
                    <a:pt x="2807413" y="2540"/>
                    <a:pt x="2891090" y="2540"/>
                  </a:cubicBezTo>
                  <a:cubicBezTo>
                    <a:pt x="3028319" y="1270"/>
                    <a:pt x="3162202" y="0"/>
                    <a:pt x="3299432" y="0"/>
                  </a:cubicBezTo>
                  <a:cubicBezTo>
                    <a:pt x="3356332" y="0"/>
                    <a:pt x="3416579" y="2540"/>
                    <a:pt x="3473479" y="2540"/>
                  </a:cubicBezTo>
                  <a:cubicBezTo>
                    <a:pt x="3630791" y="3810"/>
                    <a:pt x="3791451" y="5080"/>
                    <a:pt x="3948763" y="7620"/>
                  </a:cubicBezTo>
                  <a:cubicBezTo>
                    <a:pt x="4032440" y="8890"/>
                    <a:pt x="4116116" y="12700"/>
                    <a:pt x="4199793" y="16510"/>
                  </a:cubicBezTo>
                  <a:cubicBezTo>
                    <a:pt x="4219876" y="16510"/>
                    <a:pt x="4239958" y="16510"/>
                    <a:pt x="4256694" y="16510"/>
                  </a:cubicBezTo>
                  <a:cubicBezTo>
                    <a:pt x="4276618" y="17780"/>
                    <a:pt x="4285508" y="20320"/>
                    <a:pt x="4295668" y="21590"/>
                  </a:cubicBezTo>
                  <a:close/>
                  <a:moveTo>
                    <a:pt x="4305829" y="620019"/>
                  </a:moveTo>
                  <a:cubicBezTo>
                    <a:pt x="4307099" y="603509"/>
                    <a:pt x="4308368" y="590809"/>
                    <a:pt x="4308368" y="578109"/>
                  </a:cubicBezTo>
                  <a:cubicBezTo>
                    <a:pt x="4307099" y="553137"/>
                    <a:pt x="4305829" y="531446"/>
                    <a:pt x="4305829" y="508119"/>
                  </a:cubicBezTo>
                  <a:cubicBezTo>
                    <a:pt x="4305829" y="497478"/>
                    <a:pt x="4308368" y="486837"/>
                    <a:pt x="4307099" y="476197"/>
                  </a:cubicBezTo>
                  <a:cubicBezTo>
                    <a:pt x="4307099" y="466374"/>
                    <a:pt x="4305829" y="456143"/>
                    <a:pt x="4304558" y="446321"/>
                  </a:cubicBezTo>
                  <a:cubicBezTo>
                    <a:pt x="4299479" y="431178"/>
                    <a:pt x="4288049" y="117687"/>
                    <a:pt x="4288049" y="102545"/>
                  </a:cubicBezTo>
                  <a:cubicBezTo>
                    <a:pt x="4285508" y="89858"/>
                    <a:pt x="4282968" y="76762"/>
                    <a:pt x="4280429" y="63500"/>
                  </a:cubicBezTo>
                  <a:cubicBezTo>
                    <a:pt x="4279158" y="44450"/>
                    <a:pt x="4277888" y="43180"/>
                    <a:pt x="4246652" y="41910"/>
                  </a:cubicBezTo>
                  <a:cubicBezTo>
                    <a:pt x="4236611" y="41910"/>
                    <a:pt x="4229917" y="41910"/>
                    <a:pt x="4219876" y="40640"/>
                  </a:cubicBezTo>
                  <a:cubicBezTo>
                    <a:pt x="4136199" y="36830"/>
                    <a:pt x="4049175" y="31750"/>
                    <a:pt x="3965499" y="30480"/>
                  </a:cubicBezTo>
                  <a:cubicBezTo>
                    <a:pt x="3761327" y="26670"/>
                    <a:pt x="3553809" y="25400"/>
                    <a:pt x="3349638" y="22860"/>
                  </a:cubicBezTo>
                  <a:cubicBezTo>
                    <a:pt x="3319514" y="22860"/>
                    <a:pt x="3286044" y="22860"/>
                    <a:pt x="3255920" y="22860"/>
                  </a:cubicBezTo>
                  <a:cubicBezTo>
                    <a:pt x="3205714" y="22860"/>
                    <a:pt x="3155508" y="22860"/>
                    <a:pt x="3108649" y="22860"/>
                  </a:cubicBezTo>
                  <a:cubicBezTo>
                    <a:pt x="3001543" y="22860"/>
                    <a:pt x="2894437" y="22860"/>
                    <a:pt x="2790678" y="24130"/>
                  </a:cubicBezTo>
                  <a:cubicBezTo>
                    <a:pt x="2700307" y="25400"/>
                    <a:pt x="1177390" y="29210"/>
                    <a:pt x="1087020" y="29210"/>
                  </a:cubicBezTo>
                  <a:cubicBezTo>
                    <a:pt x="939749" y="29210"/>
                    <a:pt x="792478" y="26670"/>
                    <a:pt x="645207" y="33020"/>
                  </a:cubicBezTo>
                  <a:cubicBezTo>
                    <a:pt x="568224" y="36830"/>
                    <a:pt x="494589" y="36830"/>
                    <a:pt x="420953" y="38100"/>
                  </a:cubicBezTo>
                  <a:cubicBezTo>
                    <a:pt x="293764" y="41910"/>
                    <a:pt x="166576" y="45720"/>
                    <a:pt x="45935" y="50800"/>
                  </a:cubicBezTo>
                  <a:cubicBezTo>
                    <a:pt x="33235" y="50800"/>
                    <a:pt x="30695" y="53340"/>
                    <a:pt x="29425" y="65712"/>
                  </a:cubicBezTo>
                  <a:cubicBezTo>
                    <a:pt x="28155" y="73078"/>
                    <a:pt x="28155" y="80445"/>
                    <a:pt x="26885" y="87812"/>
                  </a:cubicBezTo>
                  <a:cubicBezTo>
                    <a:pt x="25615" y="100089"/>
                    <a:pt x="23075" y="111958"/>
                    <a:pt x="21805" y="124236"/>
                  </a:cubicBezTo>
                  <a:cubicBezTo>
                    <a:pt x="16725" y="137332"/>
                    <a:pt x="23075" y="457371"/>
                    <a:pt x="25615" y="470467"/>
                  </a:cubicBezTo>
                  <a:cubicBezTo>
                    <a:pt x="25615" y="484382"/>
                    <a:pt x="25615" y="498706"/>
                    <a:pt x="26885" y="512621"/>
                  </a:cubicBezTo>
                  <a:cubicBezTo>
                    <a:pt x="26885" y="522852"/>
                    <a:pt x="29425" y="533083"/>
                    <a:pt x="29425" y="543315"/>
                  </a:cubicBezTo>
                  <a:cubicBezTo>
                    <a:pt x="29425" y="554365"/>
                    <a:pt x="29425" y="565415"/>
                    <a:pt x="28155" y="578109"/>
                  </a:cubicBezTo>
                  <a:cubicBezTo>
                    <a:pt x="28155" y="581919"/>
                    <a:pt x="28155" y="584459"/>
                    <a:pt x="28155" y="588269"/>
                  </a:cubicBezTo>
                  <a:cubicBezTo>
                    <a:pt x="28155" y="598429"/>
                    <a:pt x="31965" y="602239"/>
                    <a:pt x="40855" y="602239"/>
                  </a:cubicBezTo>
                  <a:cubicBezTo>
                    <a:pt x="69511" y="602239"/>
                    <a:pt x="116370" y="603509"/>
                    <a:pt x="159882" y="603509"/>
                  </a:cubicBezTo>
                  <a:cubicBezTo>
                    <a:pt x="223476" y="603509"/>
                    <a:pt x="290417" y="600969"/>
                    <a:pt x="354012" y="603509"/>
                  </a:cubicBezTo>
                  <a:cubicBezTo>
                    <a:pt x="457771" y="607319"/>
                    <a:pt x="561530" y="609859"/>
                    <a:pt x="665289" y="608589"/>
                  </a:cubicBezTo>
                  <a:cubicBezTo>
                    <a:pt x="732230" y="607319"/>
                    <a:pt x="795825" y="609859"/>
                    <a:pt x="862766" y="609859"/>
                  </a:cubicBezTo>
                  <a:cubicBezTo>
                    <a:pt x="959831" y="609859"/>
                    <a:pt x="1056896" y="608589"/>
                    <a:pt x="1153961" y="609859"/>
                  </a:cubicBezTo>
                  <a:cubicBezTo>
                    <a:pt x="1297885" y="611129"/>
                    <a:pt x="2877701" y="600969"/>
                    <a:pt x="3024972" y="603509"/>
                  </a:cubicBezTo>
                  <a:cubicBezTo>
                    <a:pt x="3088567" y="604779"/>
                    <a:pt x="3152161" y="606049"/>
                    <a:pt x="3212408" y="606049"/>
                  </a:cubicBezTo>
                  <a:cubicBezTo>
                    <a:pt x="3322861" y="608589"/>
                    <a:pt x="3429968" y="604779"/>
                    <a:pt x="3540421" y="608589"/>
                  </a:cubicBezTo>
                  <a:cubicBezTo>
                    <a:pt x="3630791" y="611129"/>
                    <a:pt x="3721162" y="611129"/>
                    <a:pt x="3811534" y="613669"/>
                  </a:cubicBezTo>
                  <a:cubicBezTo>
                    <a:pt x="3945416" y="617479"/>
                    <a:pt x="4079299" y="620019"/>
                    <a:pt x="4213181" y="621289"/>
                  </a:cubicBezTo>
                  <a:cubicBezTo>
                    <a:pt x="4263388" y="621289"/>
                    <a:pt x="4285508" y="620019"/>
                    <a:pt x="4305829" y="62001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9725199" y="4031998"/>
            <a:ext cx="7926449" cy="5226302"/>
            <a:chOff x="0" y="0"/>
            <a:chExt cx="2299084" cy="15159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0160" y="16510"/>
              <a:ext cx="2276224" cy="1487960"/>
            </a:xfrm>
            <a:custGeom>
              <a:avLst/>
              <a:gdLst/>
              <a:ahLst/>
              <a:cxnLst/>
              <a:rect r="r" b="b" t="t" l="l"/>
              <a:pathLst>
                <a:path h="1487960" w="2276224">
                  <a:moveTo>
                    <a:pt x="2276224" y="1487960"/>
                  </a:moveTo>
                  <a:lnTo>
                    <a:pt x="0" y="1480340"/>
                  </a:lnTo>
                  <a:lnTo>
                    <a:pt x="0" y="529290"/>
                  </a:lnTo>
                  <a:lnTo>
                    <a:pt x="17780" y="19050"/>
                  </a:lnTo>
                  <a:lnTo>
                    <a:pt x="1132907" y="0"/>
                  </a:lnTo>
                  <a:lnTo>
                    <a:pt x="2257174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-215" y="0"/>
              <a:ext cx="2300568" cy="1513925"/>
            </a:xfrm>
            <a:custGeom>
              <a:avLst/>
              <a:gdLst/>
              <a:ahLst/>
              <a:cxnLst/>
              <a:rect r="r" b="b" t="t" l="l"/>
              <a:pathLst>
                <a:path h="1513925" w="2300568">
                  <a:moveTo>
                    <a:pt x="2267549" y="21590"/>
                  </a:moveTo>
                  <a:cubicBezTo>
                    <a:pt x="2268819" y="34290"/>
                    <a:pt x="2268819" y="44450"/>
                    <a:pt x="2270088" y="54610"/>
                  </a:cubicBezTo>
                  <a:cubicBezTo>
                    <a:pt x="2272628" y="85827"/>
                    <a:pt x="2273899" y="116936"/>
                    <a:pt x="2276438" y="146935"/>
                  </a:cubicBezTo>
                  <a:cubicBezTo>
                    <a:pt x="2276438" y="190265"/>
                    <a:pt x="2289138" y="1044660"/>
                    <a:pt x="2295488" y="1087991"/>
                  </a:cubicBezTo>
                  <a:cubicBezTo>
                    <a:pt x="2301838" y="1153543"/>
                    <a:pt x="2298028" y="1220206"/>
                    <a:pt x="2298028" y="1285757"/>
                  </a:cubicBezTo>
                  <a:cubicBezTo>
                    <a:pt x="2298028" y="1343532"/>
                    <a:pt x="2299299" y="1396862"/>
                    <a:pt x="2300569" y="1453670"/>
                  </a:cubicBezTo>
                  <a:cubicBezTo>
                    <a:pt x="2300569" y="1475260"/>
                    <a:pt x="2300569" y="1489230"/>
                    <a:pt x="2300569" y="1513360"/>
                  </a:cubicBezTo>
                  <a:cubicBezTo>
                    <a:pt x="2277709" y="1513360"/>
                    <a:pt x="2257388" y="1514630"/>
                    <a:pt x="2235152" y="1513360"/>
                  </a:cubicBezTo>
                  <a:cubicBezTo>
                    <a:pt x="2122140" y="1508280"/>
                    <a:pt x="2007389" y="1514630"/>
                    <a:pt x="1894377" y="1509550"/>
                  </a:cubicBezTo>
                  <a:cubicBezTo>
                    <a:pt x="1826570" y="1505740"/>
                    <a:pt x="1760502" y="1508280"/>
                    <a:pt x="1692694" y="1505740"/>
                  </a:cubicBezTo>
                  <a:cubicBezTo>
                    <a:pt x="1661399" y="1504470"/>
                    <a:pt x="1630103" y="1503200"/>
                    <a:pt x="1598807" y="1501930"/>
                  </a:cubicBezTo>
                  <a:cubicBezTo>
                    <a:pt x="1579682" y="1501930"/>
                    <a:pt x="1562296" y="1503200"/>
                    <a:pt x="1543171" y="1503200"/>
                  </a:cubicBezTo>
                  <a:cubicBezTo>
                    <a:pt x="1494489" y="1501930"/>
                    <a:pt x="1360613" y="1503200"/>
                    <a:pt x="1311931" y="1501930"/>
                  </a:cubicBezTo>
                  <a:cubicBezTo>
                    <a:pt x="1277158" y="1500660"/>
                    <a:pt x="581699" y="1509550"/>
                    <a:pt x="546926" y="1508280"/>
                  </a:cubicBezTo>
                  <a:cubicBezTo>
                    <a:pt x="538233" y="1508280"/>
                    <a:pt x="527801" y="1509550"/>
                    <a:pt x="519108" y="1509550"/>
                  </a:cubicBezTo>
                  <a:cubicBezTo>
                    <a:pt x="498244" y="1509550"/>
                    <a:pt x="479119" y="1510820"/>
                    <a:pt x="458255" y="1510820"/>
                  </a:cubicBezTo>
                  <a:cubicBezTo>
                    <a:pt x="406096" y="1510820"/>
                    <a:pt x="355675" y="1509550"/>
                    <a:pt x="303516" y="1508280"/>
                  </a:cubicBezTo>
                  <a:cubicBezTo>
                    <a:pt x="272220" y="1507010"/>
                    <a:pt x="240925" y="1505740"/>
                    <a:pt x="211368" y="1504470"/>
                  </a:cubicBezTo>
                  <a:cubicBezTo>
                    <a:pt x="155731" y="1503200"/>
                    <a:pt x="100094" y="1501930"/>
                    <a:pt x="44665" y="1501930"/>
                  </a:cubicBezTo>
                  <a:cubicBezTo>
                    <a:pt x="34505" y="1501930"/>
                    <a:pt x="25615" y="1501930"/>
                    <a:pt x="15455" y="1500660"/>
                  </a:cubicBezTo>
                  <a:cubicBezTo>
                    <a:pt x="6565" y="1499390"/>
                    <a:pt x="1485" y="1493040"/>
                    <a:pt x="4025" y="1484150"/>
                  </a:cubicBezTo>
                  <a:cubicBezTo>
                    <a:pt x="12915" y="1452414"/>
                    <a:pt x="9105" y="1424638"/>
                    <a:pt x="7835" y="1395751"/>
                  </a:cubicBezTo>
                  <a:cubicBezTo>
                    <a:pt x="6565" y="1336865"/>
                    <a:pt x="2755" y="1279091"/>
                    <a:pt x="4025" y="1220206"/>
                  </a:cubicBezTo>
                  <a:cubicBezTo>
                    <a:pt x="1485" y="1146877"/>
                    <a:pt x="-3595" y="239151"/>
                    <a:pt x="4025" y="164711"/>
                  </a:cubicBezTo>
                  <a:cubicBezTo>
                    <a:pt x="5295" y="150268"/>
                    <a:pt x="4025" y="134713"/>
                    <a:pt x="5295" y="120269"/>
                  </a:cubicBezTo>
                  <a:cubicBezTo>
                    <a:pt x="6565" y="96938"/>
                    <a:pt x="9105" y="71383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56628" y="30480"/>
                    <a:pt x="84447" y="29210"/>
                  </a:cubicBezTo>
                  <a:cubicBezTo>
                    <a:pt x="131390" y="25400"/>
                    <a:pt x="178333" y="22860"/>
                    <a:pt x="227015" y="20320"/>
                  </a:cubicBezTo>
                  <a:cubicBezTo>
                    <a:pt x="260050" y="17780"/>
                    <a:pt x="293084" y="16510"/>
                    <a:pt x="324380" y="13970"/>
                  </a:cubicBezTo>
                  <a:cubicBezTo>
                    <a:pt x="355675" y="11430"/>
                    <a:pt x="388710" y="8890"/>
                    <a:pt x="420005" y="8890"/>
                  </a:cubicBezTo>
                  <a:cubicBezTo>
                    <a:pt x="454778" y="7620"/>
                    <a:pt x="489551" y="10160"/>
                    <a:pt x="524324" y="8890"/>
                  </a:cubicBezTo>
                  <a:cubicBezTo>
                    <a:pt x="567790" y="8890"/>
                    <a:pt x="1355397" y="6350"/>
                    <a:pt x="1398863" y="5080"/>
                  </a:cubicBezTo>
                  <a:cubicBezTo>
                    <a:pt x="1440591" y="3810"/>
                    <a:pt x="1482318" y="2540"/>
                    <a:pt x="1525784" y="2540"/>
                  </a:cubicBezTo>
                  <a:cubicBezTo>
                    <a:pt x="1597069" y="1270"/>
                    <a:pt x="1666615" y="0"/>
                    <a:pt x="1737899" y="0"/>
                  </a:cubicBezTo>
                  <a:cubicBezTo>
                    <a:pt x="1767456" y="0"/>
                    <a:pt x="1798752" y="2540"/>
                    <a:pt x="1828309" y="2540"/>
                  </a:cubicBezTo>
                  <a:cubicBezTo>
                    <a:pt x="1910025" y="3810"/>
                    <a:pt x="1993480" y="5080"/>
                    <a:pt x="2075196" y="7620"/>
                  </a:cubicBezTo>
                  <a:cubicBezTo>
                    <a:pt x="2118663" y="8890"/>
                    <a:pt x="2162129" y="12700"/>
                    <a:pt x="2205595" y="16510"/>
                  </a:cubicBezTo>
                  <a:cubicBezTo>
                    <a:pt x="2216027" y="16510"/>
                    <a:pt x="2226459" y="16510"/>
                    <a:pt x="2235152" y="16510"/>
                  </a:cubicBezTo>
                  <a:cubicBezTo>
                    <a:pt x="2248499" y="17780"/>
                    <a:pt x="2257388" y="20320"/>
                    <a:pt x="2267549" y="21590"/>
                  </a:cubicBezTo>
                  <a:close/>
                  <a:moveTo>
                    <a:pt x="2277709" y="1496850"/>
                  </a:moveTo>
                  <a:cubicBezTo>
                    <a:pt x="2278979" y="1480340"/>
                    <a:pt x="2280249" y="1467640"/>
                    <a:pt x="2280249" y="1454940"/>
                  </a:cubicBezTo>
                  <a:cubicBezTo>
                    <a:pt x="2278979" y="1391307"/>
                    <a:pt x="2277709" y="1332421"/>
                    <a:pt x="2277709" y="1269092"/>
                  </a:cubicBezTo>
                  <a:cubicBezTo>
                    <a:pt x="2277709" y="1240205"/>
                    <a:pt x="2280249" y="1211317"/>
                    <a:pt x="2278979" y="1182430"/>
                  </a:cubicBezTo>
                  <a:cubicBezTo>
                    <a:pt x="2278979" y="1155765"/>
                    <a:pt x="2277709" y="1127989"/>
                    <a:pt x="2276438" y="1101324"/>
                  </a:cubicBezTo>
                  <a:cubicBezTo>
                    <a:pt x="2271359" y="1060215"/>
                    <a:pt x="2259929" y="209153"/>
                    <a:pt x="2259929" y="168045"/>
                  </a:cubicBezTo>
                  <a:cubicBezTo>
                    <a:pt x="2257388" y="133602"/>
                    <a:pt x="2254849" y="98049"/>
                    <a:pt x="2252309" y="63500"/>
                  </a:cubicBezTo>
                  <a:cubicBezTo>
                    <a:pt x="2251038" y="44450"/>
                    <a:pt x="2249769" y="43180"/>
                    <a:pt x="2229936" y="41910"/>
                  </a:cubicBezTo>
                  <a:cubicBezTo>
                    <a:pt x="2224720" y="41910"/>
                    <a:pt x="2221243" y="41910"/>
                    <a:pt x="2216027" y="40640"/>
                  </a:cubicBezTo>
                  <a:cubicBezTo>
                    <a:pt x="2172561" y="36830"/>
                    <a:pt x="2127356" y="31750"/>
                    <a:pt x="2083890" y="30480"/>
                  </a:cubicBezTo>
                  <a:cubicBezTo>
                    <a:pt x="1977832" y="26670"/>
                    <a:pt x="1870036" y="25400"/>
                    <a:pt x="1763979" y="22860"/>
                  </a:cubicBezTo>
                  <a:cubicBezTo>
                    <a:pt x="1748331" y="22860"/>
                    <a:pt x="1730945" y="22860"/>
                    <a:pt x="1715297" y="22860"/>
                  </a:cubicBezTo>
                  <a:cubicBezTo>
                    <a:pt x="1689217" y="22860"/>
                    <a:pt x="1663137" y="22860"/>
                    <a:pt x="1638796" y="22860"/>
                  </a:cubicBezTo>
                  <a:cubicBezTo>
                    <a:pt x="1583160" y="22860"/>
                    <a:pt x="1527523" y="22860"/>
                    <a:pt x="1473625" y="24130"/>
                  </a:cubicBezTo>
                  <a:cubicBezTo>
                    <a:pt x="1426681" y="25400"/>
                    <a:pt x="635597" y="29210"/>
                    <a:pt x="588654" y="29210"/>
                  </a:cubicBezTo>
                  <a:cubicBezTo>
                    <a:pt x="512154" y="29210"/>
                    <a:pt x="435653" y="26670"/>
                    <a:pt x="359153" y="33020"/>
                  </a:cubicBezTo>
                  <a:cubicBezTo>
                    <a:pt x="319164" y="36830"/>
                    <a:pt x="280914" y="36830"/>
                    <a:pt x="242663" y="38100"/>
                  </a:cubicBezTo>
                  <a:cubicBezTo>
                    <a:pt x="176595" y="41910"/>
                    <a:pt x="110526" y="45720"/>
                    <a:pt x="45935" y="50800"/>
                  </a:cubicBezTo>
                  <a:cubicBezTo>
                    <a:pt x="33235" y="50800"/>
                    <a:pt x="30695" y="53340"/>
                    <a:pt x="29425" y="68050"/>
                  </a:cubicBezTo>
                  <a:cubicBezTo>
                    <a:pt x="28155" y="88049"/>
                    <a:pt x="28155" y="108048"/>
                    <a:pt x="26885" y="128047"/>
                  </a:cubicBezTo>
                  <a:cubicBezTo>
                    <a:pt x="25615" y="161378"/>
                    <a:pt x="23075" y="193599"/>
                    <a:pt x="21805" y="226930"/>
                  </a:cubicBezTo>
                  <a:cubicBezTo>
                    <a:pt x="16725" y="262483"/>
                    <a:pt x="23075" y="1131322"/>
                    <a:pt x="25615" y="1166875"/>
                  </a:cubicBezTo>
                  <a:cubicBezTo>
                    <a:pt x="25615" y="1204651"/>
                    <a:pt x="25615" y="1243538"/>
                    <a:pt x="26885" y="1281313"/>
                  </a:cubicBezTo>
                  <a:cubicBezTo>
                    <a:pt x="26885" y="1309089"/>
                    <a:pt x="29425" y="1336865"/>
                    <a:pt x="29425" y="1364642"/>
                  </a:cubicBezTo>
                  <a:cubicBezTo>
                    <a:pt x="29425" y="1394640"/>
                    <a:pt x="29425" y="1424638"/>
                    <a:pt x="28155" y="1454940"/>
                  </a:cubicBezTo>
                  <a:cubicBezTo>
                    <a:pt x="28155" y="1458750"/>
                    <a:pt x="28155" y="1461290"/>
                    <a:pt x="28155" y="1465100"/>
                  </a:cubicBezTo>
                  <a:cubicBezTo>
                    <a:pt x="28155" y="1475260"/>
                    <a:pt x="31965" y="1479070"/>
                    <a:pt x="40855" y="1479070"/>
                  </a:cubicBezTo>
                  <a:cubicBezTo>
                    <a:pt x="60105" y="1479070"/>
                    <a:pt x="84447" y="1480340"/>
                    <a:pt x="107049" y="1480340"/>
                  </a:cubicBezTo>
                  <a:cubicBezTo>
                    <a:pt x="140083" y="1480340"/>
                    <a:pt x="174856" y="1477800"/>
                    <a:pt x="207890" y="1480340"/>
                  </a:cubicBezTo>
                  <a:cubicBezTo>
                    <a:pt x="261788" y="1484150"/>
                    <a:pt x="315686" y="1486690"/>
                    <a:pt x="369585" y="1485420"/>
                  </a:cubicBezTo>
                  <a:cubicBezTo>
                    <a:pt x="404357" y="1484150"/>
                    <a:pt x="437392" y="1486690"/>
                    <a:pt x="472165" y="1486690"/>
                  </a:cubicBezTo>
                  <a:cubicBezTo>
                    <a:pt x="522585" y="1486690"/>
                    <a:pt x="573006" y="1485420"/>
                    <a:pt x="623427" y="1486690"/>
                  </a:cubicBezTo>
                  <a:cubicBezTo>
                    <a:pt x="698189" y="1487960"/>
                    <a:pt x="1518830" y="1477800"/>
                    <a:pt x="1595330" y="1480340"/>
                  </a:cubicBezTo>
                  <a:cubicBezTo>
                    <a:pt x="1628364" y="1481610"/>
                    <a:pt x="1661399" y="1482880"/>
                    <a:pt x="1692694" y="1482880"/>
                  </a:cubicBezTo>
                  <a:cubicBezTo>
                    <a:pt x="1750070" y="1485420"/>
                    <a:pt x="1805706" y="1481610"/>
                    <a:pt x="1863082" y="1485420"/>
                  </a:cubicBezTo>
                  <a:cubicBezTo>
                    <a:pt x="1910025" y="1487960"/>
                    <a:pt x="1956968" y="1487960"/>
                    <a:pt x="2003912" y="1490500"/>
                  </a:cubicBezTo>
                  <a:cubicBezTo>
                    <a:pt x="2073458" y="1494310"/>
                    <a:pt x="2143004" y="1496850"/>
                    <a:pt x="2212550" y="1498120"/>
                  </a:cubicBezTo>
                  <a:cubicBezTo>
                    <a:pt x="2238629" y="1498120"/>
                    <a:pt x="2257388" y="1496850"/>
                    <a:pt x="2277709" y="14968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28700" y="4031998"/>
            <a:ext cx="7926449" cy="5226302"/>
            <a:chOff x="0" y="0"/>
            <a:chExt cx="2299084" cy="15159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0160" y="16510"/>
              <a:ext cx="2276224" cy="1487960"/>
            </a:xfrm>
            <a:custGeom>
              <a:avLst/>
              <a:gdLst/>
              <a:ahLst/>
              <a:cxnLst/>
              <a:rect r="r" b="b" t="t" l="l"/>
              <a:pathLst>
                <a:path h="1487960" w="2276224">
                  <a:moveTo>
                    <a:pt x="2276224" y="1487960"/>
                  </a:moveTo>
                  <a:lnTo>
                    <a:pt x="0" y="1480340"/>
                  </a:lnTo>
                  <a:lnTo>
                    <a:pt x="0" y="529290"/>
                  </a:lnTo>
                  <a:lnTo>
                    <a:pt x="17780" y="19050"/>
                  </a:lnTo>
                  <a:lnTo>
                    <a:pt x="1132907" y="0"/>
                  </a:lnTo>
                  <a:lnTo>
                    <a:pt x="2257174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-215" y="0"/>
              <a:ext cx="2300568" cy="1513925"/>
            </a:xfrm>
            <a:custGeom>
              <a:avLst/>
              <a:gdLst/>
              <a:ahLst/>
              <a:cxnLst/>
              <a:rect r="r" b="b" t="t" l="l"/>
              <a:pathLst>
                <a:path h="1513925" w="2300568">
                  <a:moveTo>
                    <a:pt x="2267549" y="21590"/>
                  </a:moveTo>
                  <a:cubicBezTo>
                    <a:pt x="2268819" y="34290"/>
                    <a:pt x="2268819" y="44450"/>
                    <a:pt x="2270088" y="54610"/>
                  </a:cubicBezTo>
                  <a:cubicBezTo>
                    <a:pt x="2272628" y="85827"/>
                    <a:pt x="2273899" y="116936"/>
                    <a:pt x="2276438" y="146935"/>
                  </a:cubicBezTo>
                  <a:cubicBezTo>
                    <a:pt x="2276438" y="190265"/>
                    <a:pt x="2289138" y="1044660"/>
                    <a:pt x="2295488" y="1087991"/>
                  </a:cubicBezTo>
                  <a:cubicBezTo>
                    <a:pt x="2301838" y="1153543"/>
                    <a:pt x="2298028" y="1220206"/>
                    <a:pt x="2298028" y="1285757"/>
                  </a:cubicBezTo>
                  <a:cubicBezTo>
                    <a:pt x="2298028" y="1343532"/>
                    <a:pt x="2299299" y="1396862"/>
                    <a:pt x="2300569" y="1453670"/>
                  </a:cubicBezTo>
                  <a:cubicBezTo>
                    <a:pt x="2300569" y="1475260"/>
                    <a:pt x="2300569" y="1489230"/>
                    <a:pt x="2300569" y="1513360"/>
                  </a:cubicBezTo>
                  <a:cubicBezTo>
                    <a:pt x="2277709" y="1513360"/>
                    <a:pt x="2257388" y="1514630"/>
                    <a:pt x="2235152" y="1513360"/>
                  </a:cubicBezTo>
                  <a:cubicBezTo>
                    <a:pt x="2122140" y="1508280"/>
                    <a:pt x="2007389" y="1514630"/>
                    <a:pt x="1894377" y="1509550"/>
                  </a:cubicBezTo>
                  <a:cubicBezTo>
                    <a:pt x="1826570" y="1505740"/>
                    <a:pt x="1760502" y="1508280"/>
                    <a:pt x="1692694" y="1505740"/>
                  </a:cubicBezTo>
                  <a:cubicBezTo>
                    <a:pt x="1661399" y="1504470"/>
                    <a:pt x="1630103" y="1503200"/>
                    <a:pt x="1598807" y="1501930"/>
                  </a:cubicBezTo>
                  <a:cubicBezTo>
                    <a:pt x="1579682" y="1501930"/>
                    <a:pt x="1562296" y="1503200"/>
                    <a:pt x="1543171" y="1503200"/>
                  </a:cubicBezTo>
                  <a:cubicBezTo>
                    <a:pt x="1494489" y="1501930"/>
                    <a:pt x="1360613" y="1503200"/>
                    <a:pt x="1311931" y="1501930"/>
                  </a:cubicBezTo>
                  <a:cubicBezTo>
                    <a:pt x="1277158" y="1500660"/>
                    <a:pt x="581699" y="1509550"/>
                    <a:pt x="546926" y="1508280"/>
                  </a:cubicBezTo>
                  <a:cubicBezTo>
                    <a:pt x="538233" y="1508280"/>
                    <a:pt x="527801" y="1509550"/>
                    <a:pt x="519108" y="1509550"/>
                  </a:cubicBezTo>
                  <a:cubicBezTo>
                    <a:pt x="498244" y="1509550"/>
                    <a:pt x="479119" y="1510820"/>
                    <a:pt x="458255" y="1510820"/>
                  </a:cubicBezTo>
                  <a:cubicBezTo>
                    <a:pt x="406096" y="1510820"/>
                    <a:pt x="355675" y="1509550"/>
                    <a:pt x="303516" y="1508280"/>
                  </a:cubicBezTo>
                  <a:cubicBezTo>
                    <a:pt x="272220" y="1507010"/>
                    <a:pt x="240925" y="1505740"/>
                    <a:pt x="211368" y="1504470"/>
                  </a:cubicBezTo>
                  <a:cubicBezTo>
                    <a:pt x="155731" y="1503200"/>
                    <a:pt x="100094" y="1501930"/>
                    <a:pt x="44665" y="1501930"/>
                  </a:cubicBezTo>
                  <a:cubicBezTo>
                    <a:pt x="34505" y="1501930"/>
                    <a:pt x="25615" y="1501930"/>
                    <a:pt x="15455" y="1500660"/>
                  </a:cubicBezTo>
                  <a:cubicBezTo>
                    <a:pt x="6565" y="1499390"/>
                    <a:pt x="1485" y="1493040"/>
                    <a:pt x="4025" y="1484150"/>
                  </a:cubicBezTo>
                  <a:cubicBezTo>
                    <a:pt x="12915" y="1452414"/>
                    <a:pt x="9105" y="1424638"/>
                    <a:pt x="7835" y="1395751"/>
                  </a:cubicBezTo>
                  <a:cubicBezTo>
                    <a:pt x="6565" y="1336865"/>
                    <a:pt x="2755" y="1279091"/>
                    <a:pt x="4025" y="1220206"/>
                  </a:cubicBezTo>
                  <a:cubicBezTo>
                    <a:pt x="1485" y="1146877"/>
                    <a:pt x="-3595" y="239151"/>
                    <a:pt x="4025" y="164711"/>
                  </a:cubicBezTo>
                  <a:cubicBezTo>
                    <a:pt x="5295" y="150268"/>
                    <a:pt x="4025" y="134713"/>
                    <a:pt x="5295" y="120269"/>
                  </a:cubicBezTo>
                  <a:cubicBezTo>
                    <a:pt x="6565" y="96938"/>
                    <a:pt x="9105" y="71383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56628" y="30480"/>
                    <a:pt x="84447" y="29210"/>
                  </a:cubicBezTo>
                  <a:cubicBezTo>
                    <a:pt x="131390" y="25400"/>
                    <a:pt x="178333" y="22860"/>
                    <a:pt x="227015" y="20320"/>
                  </a:cubicBezTo>
                  <a:cubicBezTo>
                    <a:pt x="260050" y="17780"/>
                    <a:pt x="293084" y="16510"/>
                    <a:pt x="324380" y="13970"/>
                  </a:cubicBezTo>
                  <a:cubicBezTo>
                    <a:pt x="355675" y="11430"/>
                    <a:pt x="388710" y="8890"/>
                    <a:pt x="420005" y="8890"/>
                  </a:cubicBezTo>
                  <a:cubicBezTo>
                    <a:pt x="454778" y="7620"/>
                    <a:pt x="489551" y="10160"/>
                    <a:pt x="524324" y="8890"/>
                  </a:cubicBezTo>
                  <a:cubicBezTo>
                    <a:pt x="567790" y="8890"/>
                    <a:pt x="1355397" y="6350"/>
                    <a:pt x="1398863" y="5080"/>
                  </a:cubicBezTo>
                  <a:cubicBezTo>
                    <a:pt x="1440591" y="3810"/>
                    <a:pt x="1482318" y="2540"/>
                    <a:pt x="1525784" y="2540"/>
                  </a:cubicBezTo>
                  <a:cubicBezTo>
                    <a:pt x="1597069" y="1270"/>
                    <a:pt x="1666615" y="0"/>
                    <a:pt x="1737899" y="0"/>
                  </a:cubicBezTo>
                  <a:cubicBezTo>
                    <a:pt x="1767456" y="0"/>
                    <a:pt x="1798752" y="2540"/>
                    <a:pt x="1828309" y="2540"/>
                  </a:cubicBezTo>
                  <a:cubicBezTo>
                    <a:pt x="1910025" y="3810"/>
                    <a:pt x="1993480" y="5080"/>
                    <a:pt x="2075196" y="7620"/>
                  </a:cubicBezTo>
                  <a:cubicBezTo>
                    <a:pt x="2118663" y="8890"/>
                    <a:pt x="2162129" y="12700"/>
                    <a:pt x="2205595" y="16510"/>
                  </a:cubicBezTo>
                  <a:cubicBezTo>
                    <a:pt x="2216027" y="16510"/>
                    <a:pt x="2226459" y="16510"/>
                    <a:pt x="2235152" y="16510"/>
                  </a:cubicBezTo>
                  <a:cubicBezTo>
                    <a:pt x="2248499" y="17780"/>
                    <a:pt x="2257388" y="20320"/>
                    <a:pt x="2267549" y="21590"/>
                  </a:cubicBezTo>
                  <a:close/>
                  <a:moveTo>
                    <a:pt x="2277709" y="1496850"/>
                  </a:moveTo>
                  <a:cubicBezTo>
                    <a:pt x="2278979" y="1480340"/>
                    <a:pt x="2280249" y="1467640"/>
                    <a:pt x="2280249" y="1454940"/>
                  </a:cubicBezTo>
                  <a:cubicBezTo>
                    <a:pt x="2278979" y="1391307"/>
                    <a:pt x="2277709" y="1332421"/>
                    <a:pt x="2277709" y="1269092"/>
                  </a:cubicBezTo>
                  <a:cubicBezTo>
                    <a:pt x="2277709" y="1240205"/>
                    <a:pt x="2280249" y="1211317"/>
                    <a:pt x="2278979" y="1182430"/>
                  </a:cubicBezTo>
                  <a:cubicBezTo>
                    <a:pt x="2278979" y="1155765"/>
                    <a:pt x="2277709" y="1127989"/>
                    <a:pt x="2276438" y="1101324"/>
                  </a:cubicBezTo>
                  <a:cubicBezTo>
                    <a:pt x="2271359" y="1060215"/>
                    <a:pt x="2259929" y="209153"/>
                    <a:pt x="2259929" y="168045"/>
                  </a:cubicBezTo>
                  <a:cubicBezTo>
                    <a:pt x="2257388" y="133602"/>
                    <a:pt x="2254849" y="98049"/>
                    <a:pt x="2252309" y="63500"/>
                  </a:cubicBezTo>
                  <a:cubicBezTo>
                    <a:pt x="2251038" y="44450"/>
                    <a:pt x="2249769" y="43180"/>
                    <a:pt x="2229936" y="41910"/>
                  </a:cubicBezTo>
                  <a:cubicBezTo>
                    <a:pt x="2224720" y="41910"/>
                    <a:pt x="2221243" y="41910"/>
                    <a:pt x="2216027" y="40640"/>
                  </a:cubicBezTo>
                  <a:cubicBezTo>
                    <a:pt x="2172561" y="36830"/>
                    <a:pt x="2127356" y="31750"/>
                    <a:pt x="2083890" y="30480"/>
                  </a:cubicBezTo>
                  <a:cubicBezTo>
                    <a:pt x="1977832" y="26670"/>
                    <a:pt x="1870036" y="25400"/>
                    <a:pt x="1763979" y="22860"/>
                  </a:cubicBezTo>
                  <a:cubicBezTo>
                    <a:pt x="1748331" y="22860"/>
                    <a:pt x="1730945" y="22860"/>
                    <a:pt x="1715297" y="22860"/>
                  </a:cubicBezTo>
                  <a:cubicBezTo>
                    <a:pt x="1689217" y="22860"/>
                    <a:pt x="1663137" y="22860"/>
                    <a:pt x="1638796" y="22860"/>
                  </a:cubicBezTo>
                  <a:cubicBezTo>
                    <a:pt x="1583160" y="22860"/>
                    <a:pt x="1527523" y="22860"/>
                    <a:pt x="1473625" y="24130"/>
                  </a:cubicBezTo>
                  <a:cubicBezTo>
                    <a:pt x="1426681" y="25400"/>
                    <a:pt x="635597" y="29210"/>
                    <a:pt x="588654" y="29210"/>
                  </a:cubicBezTo>
                  <a:cubicBezTo>
                    <a:pt x="512154" y="29210"/>
                    <a:pt x="435653" y="26670"/>
                    <a:pt x="359153" y="33020"/>
                  </a:cubicBezTo>
                  <a:cubicBezTo>
                    <a:pt x="319164" y="36830"/>
                    <a:pt x="280914" y="36830"/>
                    <a:pt x="242663" y="38100"/>
                  </a:cubicBezTo>
                  <a:cubicBezTo>
                    <a:pt x="176595" y="41910"/>
                    <a:pt x="110526" y="45720"/>
                    <a:pt x="45935" y="50800"/>
                  </a:cubicBezTo>
                  <a:cubicBezTo>
                    <a:pt x="33235" y="50800"/>
                    <a:pt x="30695" y="53340"/>
                    <a:pt x="29425" y="68050"/>
                  </a:cubicBezTo>
                  <a:cubicBezTo>
                    <a:pt x="28155" y="88049"/>
                    <a:pt x="28155" y="108048"/>
                    <a:pt x="26885" y="128047"/>
                  </a:cubicBezTo>
                  <a:cubicBezTo>
                    <a:pt x="25615" y="161378"/>
                    <a:pt x="23075" y="193599"/>
                    <a:pt x="21805" y="226930"/>
                  </a:cubicBezTo>
                  <a:cubicBezTo>
                    <a:pt x="16725" y="262483"/>
                    <a:pt x="23075" y="1131322"/>
                    <a:pt x="25615" y="1166875"/>
                  </a:cubicBezTo>
                  <a:cubicBezTo>
                    <a:pt x="25615" y="1204651"/>
                    <a:pt x="25615" y="1243538"/>
                    <a:pt x="26885" y="1281313"/>
                  </a:cubicBezTo>
                  <a:cubicBezTo>
                    <a:pt x="26885" y="1309089"/>
                    <a:pt x="29425" y="1336865"/>
                    <a:pt x="29425" y="1364642"/>
                  </a:cubicBezTo>
                  <a:cubicBezTo>
                    <a:pt x="29425" y="1394640"/>
                    <a:pt x="29425" y="1424638"/>
                    <a:pt x="28155" y="1454940"/>
                  </a:cubicBezTo>
                  <a:cubicBezTo>
                    <a:pt x="28155" y="1458750"/>
                    <a:pt x="28155" y="1461290"/>
                    <a:pt x="28155" y="1465100"/>
                  </a:cubicBezTo>
                  <a:cubicBezTo>
                    <a:pt x="28155" y="1475260"/>
                    <a:pt x="31965" y="1479070"/>
                    <a:pt x="40855" y="1479070"/>
                  </a:cubicBezTo>
                  <a:cubicBezTo>
                    <a:pt x="60105" y="1479070"/>
                    <a:pt x="84447" y="1480340"/>
                    <a:pt x="107049" y="1480340"/>
                  </a:cubicBezTo>
                  <a:cubicBezTo>
                    <a:pt x="140083" y="1480340"/>
                    <a:pt x="174856" y="1477800"/>
                    <a:pt x="207890" y="1480340"/>
                  </a:cubicBezTo>
                  <a:cubicBezTo>
                    <a:pt x="261788" y="1484150"/>
                    <a:pt x="315686" y="1486690"/>
                    <a:pt x="369585" y="1485420"/>
                  </a:cubicBezTo>
                  <a:cubicBezTo>
                    <a:pt x="404357" y="1484150"/>
                    <a:pt x="437392" y="1486690"/>
                    <a:pt x="472165" y="1486690"/>
                  </a:cubicBezTo>
                  <a:cubicBezTo>
                    <a:pt x="522585" y="1486690"/>
                    <a:pt x="573006" y="1485420"/>
                    <a:pt x="623427" y="1486690"/>
                  </a:cubicBezTo>
                  <a:cubicBezTo>
                    <a:pt x="698189" y="1487960"/>
                    <a:pt x="1518830" y="1477800"/>
                    <a:pt x="1595330" y="1480340"/>
                  </a:cubicBezTo>
                  <a:cubicBezTo>
                    <a:pt x="1628364" y="1481610"/>
                    <a:pt x="1661399" y="1482880"/>
                    <a:pt x="1692694" y="1482880"/>
                  </a:cubicBezTo>
                  <a:cubicBezTo>
                    <a:pt x="1750070" y="1485420"/>
                    <a:pt x="1805706" y="1481610"/>
                    <a:pt x="1863082" y="1485420"/>
                  </a:cubicBezTo>
                  <a:cubicBezTo>
                    <a:pt x="1910025" y="1487960"/>
                    <a:pt x="1956968" y="1487960"/>
                    <a:pt x="2003912" y="1490500"/>
                  </a:cubicBezTo>
                  <a:cubicBezTo>
                    <a:pt x="2073458" y="1494310"/>
                    <a:pt x="2143004" y="1496850"/>
                    <a:pt x="2212550" y="1498120"/>
                  </a:cubicBezTo>
                  <a:cubicBezTo>
                    <a:pt x="2238629" y="1498120"/>
                    <a:pt x="2257388" y="1496850"/>
                    <a:pt x="2277709" y="14968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2580269" y="4587749"/>
            <a:ext cx="4232970" cy="4114800"/>
          </a:xfrm>
          <a:custGeom>
            <a:avLst/>
            <a:gdLst/>
            <a:ahLst/>
            <a:cxnLst/>
            <a:rect r="r" b="b" t="t" l="l"/>
            <a:pathLst>
              <a:path h="4114800" w="4232970">
                <a:moveTo>
                  <a:pt x="0" y="0"/>
                </a:moveTo>
                <a:lnTo>
                  <a:pt x="4232970" y="0"/>
                </a:lnTo>
                <a:lnTo>
                  <a:pt x="42329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795751" y="1217904"/>
            <a:ext cx="8696499" cy="1425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>
                <a:solidFill>
                  <a:srgbClr val="000000"/>
                </a:solidFill>
                <a:latin typeface="Sailors Condensed"/>
                <a:ea typeface="Sailors Condensed"/>
                <a:cs typeface="Sailors Condensed"/>
                <a:sym typeface="Sailors Condensed"/>
              </a:rPr>
              <a:t>listen to music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99679" y="5825999"/>
            <a:ext cx="6959621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“ I listen to music whenever I have some free time”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098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771463"/>
            <a:ext cx="16622947" cy="2454982"/>
            <a:chOff x="0" y="0"/>
            <a:chExt cx="4327203" cy="63906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4304343" cy="611129"/>
            </a:xfrm>
            <a:custGeom>
              <a:avLst/>
              <a:gdLst/>
              <a:ahLst/>
              <a:cxnLst/>
              <a:rect r="r" b="b" t="t" l="l"/>
              <a:pathLst>
                <a:path h="611129" w="4304343">
                  <a:moveTo>
                    <a:pt x="4304343" y="611129"/>
                  </a:moveTo>
                  <a:lnTo>
                    <a:pt x="0" y="603509"/>
                  </a:lnTo>
                  <a:lnTo>
                    <a:pt x="0" y="225182"/>
                  </a:lnTo>
                  <a:lnTo>
                    <a:pt x="17780" y="19050"/>
                  </a:lnTo>
                  <a:lnTo>
                    <a:pt x="2144359" y="0"/>
                  </a:lnTo>
                  <a:lnTo>
                    <a:pt x="428529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4328688" cy="637093"/>
            </a:xfrm>
            <a:custGeom>
              <a:avLst/>
              <a:gdLst/>
              <a:ahLst/>
              <a:cxnLst/>
              <a:rect r="r" b="b" t="t" l="l"/>
              <a:pathLst>
                <a:path h="637093" w="4328688">
                  <a:moveTo>
                    <a:pt x="4295668" y="21590"/>
                  </a:moveTo>
                  <a:cubicBezTo>
                    <a:pt x="4296938" y="34290"/>
                    <a:pt x="4296938" y="44450"/>
                    <a:pt x="4298208" y="54610"/>
                  </a:cubicBezTo>
                  <a:cubicBezTo>
                    <a:pt x="4300748" y="72260"/>
                    <a:pt x="4302018" y="83719"/>
                    <a:pt x="4304558" y="94769"/>
                  </a:cubicBezTo>
                  <a:cubicBezTo>
                    <a:pt x="4304558" y="110730"/>
                    <a:pt x="4317258" y="425449"/>
                    <a:pt x="4323608" y="441410"/>
                  </a:cubicBezTo>
                  <a:cubicBezTo>
                    <a:pt x="4329958" y="465556"/>
                    <a:pt x="4326148" y="490111"/>
                    <a:pt x="4326148" y="514258"/>
                  </a:cubicBezTo>
                  <a:cubicBezTo>
                    <a:pt x="4326148" y="535539"/>
                    <a:pt x="4327418" y="555183"/>
                    <a:pt x="4328688" y="576839"/>
                  </a:cubicBezTo>
                  <a:cubicBezTo>
                    <a:pt x="4328688" y="598429"/>
                    <a:pt x="4328688" y="612399"/>
                    <a:pt x="4328688" y="636529"/>
                  </a:cubicBezTo>
                  <a:cubicBezTo>
                    <a:pt x="4305829" y="636529"/>
                    <a:pt x="4285508" y="637799"/>
                    <a:pt x="4256694" y="636529"/>
                  </a:cubicBezTo>
                  <a:cubicBezTo>
                    <a:pt x="4039134" y="631449"/>
                    <a:pt x="3818227" y="637799"/>
                    <a:pt x="3600668" y="632719"/>
                  </a:cubicBezTo>
                  <a:cubicBezTo>
                    <a:pt x="3470132" y="628909"/>
                    <a:pt x="3342944" y="631449"/>
                    <a:pt x="3212408" y="628909"/>
                  </a:cubicBezTo>
                  <a:cubicBezTo>
                    <a:pt x="3152161" y="627639"/>
                    <a:pt x="3091914" y="626369"/>
                    <a:pt x="3031666" y="625099"/>
                  </a:cubicBezTo>
                  <a:cubicBezTo>
                    <a:pt x="2994849" y="625099"/>
                    <a:pt x="2961378" y="626369"/>
                    <a:pt x="2924560" y="626369"/>
                  </a:cubicBezTo>
                  <a:cubicBezTo>
                    <a:pt x="2830842" y="625099"/>
                    <a:pt x="2573118" y="626369"/>
                    <a:pt x="2479400" y="625099"/>
                  </a:cubicBezTo>
                  <a:cubicBezTo>
                    <a:pt x="2412459" y="623829"/>
                    <a:pt x="1073631" y="632719"/>
                    <a:pt x="1006690" y="631449"/>
                  </a:cubicBezTo>
                  <a:cubicBezTo>
                    <a:pt x="989955" y="631449"/>
                    <a:pt x="969872" y="632719"/>
                    <a:pt x="953137" y="632719"/>
                  </a:cubicBezTo>
                  <a:cubicBezTo>
                    <a:pt x="912972" y="632719"/>
                    <a:pt x="876154" y="633989"/>
                    <a:pt x="835989" y="633989"/>
                  </a:cubicBezTo>
                  <a:cubicBezTo>
                    <a:pt x="735577" y="633989"/>
                    <a:pt x="638512" y="632719"/>
                    <a:pt x="538100" y="631449"/>
                  </a:cubicBezTo>
                  <a:cubicBezTo>
                    <a:pt x="477853" y="630179"/>
                    <a:pt x="417606" y="628909"/>
                    <a:pt x="360706" y="627639"/>
                  </a:cubicBezTo>
                  <a:cubicBezTo>
                    <a:pt x="253600" y="626369"/>
                    <a:pt x="146493" y="625099"/>
                    <a:pt x="44665" y="625099"/>
                  </a:cubicBezTo>
                  <a:cubicBezTo>
                    <a:pt x="34505" y="625099"/>
                    <a:pt x="25615" y="625099"/>
                    <a:pt x="15455" y="623829"/>
                  </a:cubicBezTo>
                  <a:cubicBezTo>
                    <a:pt x="6565" y="622559"/>
                    <a:pt x="1485" y="616209"/>
                    <a:pt x="4025" y="607319"/>
                  </a:cubicBezTo>
                  <a:cubicBezTo>
                    <a:pt x="12915" y="575646"/>
                    <a:pt x="9105" y="565415"/>
                    <a:pt x="7835" y="554774"/>
                  </a:cubicBezTo>
                  <a:cubicBezTo>
                    <a:pt x="6565" y="533083"/>
                    <a:pt x="2755" y="511802"/>
                    <a:pt x="4025" y="490111"/>
                  </a:cubicBezTo>
                  <a:cubicBezTo>
                    <a:pt x="1485" y="463100"/>
                    <a:pt x="-3595" y="128737"/>
                    <a:pt x="4025" y="101317"/>
                  </a:cubicBezTo>
                  <a:cubicBezTo>
                    <a:pt x="5295" y="95997"/>
                    <a:pt x="4025" y="90267"/>
                    <a:pt x="5295" y="84947"/>
                  </a:cubicBezTo>
                  <a:cubicBezTo>
                    <a:pt x="6565" y="76353"/>
                    <a:pt x="9105" y="66940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62817" y="30480"/>
                    <a:pt x="116370" y="29210"/>
                  </a:cubicBezTo>
                  <a:cubicBezTo>
                    <a:pt x="206741" y="25400"/>
                    <a:pt x="297112" y="22860"/>
                    <a:pt x="390829" y="20320"/>
                  </a:cubicBezTo>
                  <a:cubicBezTo>
                    <a:pt x="454424" y="17780"/>
                    <a:pt x="518018" y="16510"/>
                    <a:pt x="578265" y="13970"/>
                  </a:cubicBezTo>
                  <a:cubicBezTo>
                    <a:pt x="638512" y="11430"/>
                    <a:pt x="702107" y="8890"/>
                    <a:pt x="762354" y="8890"/>
                  </a:cubicBezTo>
                  <a:cubicBezTo>
                    <a:pt x="829295" y="7620"/>
                    <a:pt x="896237" y="10160"/>
                    <a:pt x="963178" y="8890"/>
                  </a:cubicBezTo>
                  <a:cubicBezTo>
                    <a:pt x="1046855" y="8890"/>
                    <a:pt x="2563077" y="6350"/>
                    <a:pt x="2646753" y="5080"/>
                  </a:cubicBezTo>
                  <a:cubicBezTo>
                    <a:pt x="2727083" y="3810"/>
                    <a:pt x="2807413" y="2540"/>
                    <a:pt x="2891090" y="2540"/>
                  </a:cubicBezTo>
                  <a:cubicBezTo>
                    <a:pt x="3028319" y="1270"/>
                    <a:pt x="3162202" y="0"/>
                    <a:pt x="3299432" y="0"/>
                  </a:cubicBezTo>
                  <a:cubicBezTo>
                    <a:pt x="3356332" y="0"/>
                    <a:pt x="3416579" y="2540"/>
                    <a:pt x="3473479" y="2540"/>
                  </a:cubicBezTo>
                  <a:cubicBezTo>
                    <a:pt x="3630791" y="3810"/>
                    <a:pt x="3791451" y="5080"/>
                    <a:pt x="3948763" y="7620"/>
                  </a:cubicBezTo>
                  <a:cubicBezTo>
                    <a:pt x="4032440" y="8890"/>
                    <a:pt x="4116116" y="12700"/>
                    <a:pt x="4199793" y="16510"/>
                  </a:cubicBezTo>
                  <a:cubicBezTo>
                    <a:pt x="4219876" y="16510"/>
                    <a:pt x="4239958" y="16510"/>
                    <a:pt x="4256694" y="16510"/>
                  </a:cubicBezTo>
                  <a:cubicBezTo>
                    <a:pt x="4276618" y="17780"/>
                    <a:pt x="4285508" y="20320"/>
                    <a:pt x="4295668" y="21590"/>
                  </a:cubicBezTo>
                  <a:close/>
                  <a:moveTo>
                    <a:pt x="4305829" y="620019"/>
                  </a:moveTo>
                  <a:cubicBezTo>
                    <a:pt x="4307099" y="603509"/>
                    <a:pt x="4308368" y="590809"/>
                    <a:pt x="4308368" y="578109"/>
                  </a:cubicBezTo>
                  <a:cubicBezTo>
                    <a:pt x="4307099" y="553137"/>
                    <a:pt x="4305829" y="531446"/>
                    <a:pt x="4305829" y="508119"/>
                  </a:cubicBezTo>
                  <a:cubicBezTo>
                    <a:pt x="4305829" y="497478"/>
                    <a:pt x="4308368" y="486837"/>
                    <a:pt x="4307099" y="476197"/>
                  </a:cubicBezTo>
                  <a:cubicBezTo>
                    <a:pt x="4307099" y="466374"/>
                    <a:pt x="4305829" y="456143"/>
                    <a:pt x="4304558" y="446321"/>
                  </a:cubicBezTo>
                  <a:cubicBezTo>
                    <a:pt x="4299479" y="431178"/>
                    <a:pt x="4288049" y="117687"/>
                    <a:pt x="4288049" y="102545"/>
                  </a:cubicBezTo>
                  <a:cubicBezTo>
                    <a:pt x="4285508" y="89858"/>
                    <a:pt x="4282968" y="76762"/>
                    <a:pt x="4280429" y="63500"/>
                  </a:cubicBezTo>
                  <a:cubicBezTo>
                    <a:pt x="4279158" y="44450"/>
                    <a:pt x="4277888" y="43180"/>
                    <a:pt x="4246652" y="41910"/>
                  </a:cubicBezTo>
                  <a:cubicBezTo>
                    <a:pt x="4236611" y="41910"/>
                    <a:pt x="4229917" y="41910"/>
                    <a:pt x="4219876" y="40640"/>
                  </a:cubicBezTo>
                  <a:cubicBezTo>
                    <a:pt x="4136199" y="36830"/>
                    <a:pt x="4049175" y="31750"/>
                    <a:pt x="3965499" y="30480"/>
                  </a:cubicBezTo>
                  <a:cubicBezTo>
                    <a:pt x="3761327" y="26670"/>
                    <a:pt x="3553809" y="25400"/>
                    <a:pt x="3349638" y="22860"/>
                  </a:cubicBezTo>
                  <a:cubicBezTo>
                    <a:pt x="3319514" y="22860"/>
                    <a:pt x="3286044" y="22860"/>
                    <a:pt x="3255920" y="22860"/>
                  </a:cubicBezTo>
                  <a:cubicBezTo>
                    <a:pt x="3205714" y="22860"/>
                    <a:pt x="3155508" y="22860"/>
                    <a:pt x="3108649" y="22860"/>
                  </a:cubicBezTo>
                  <a:cubicBezTo>
                    <a:pt x="3001543" y="22860"/>
                    <a:pt x="2894437" y="22860"/>
                    <a:pt x="2790678" y="24130"/>
                  </a:cubicBezTo>
                  <a:cubicBezTo>
                    <a:pt x="2700307" y="25400"/>
                    <a:pt x="1177390" y="29210"/>
                    <a:pt x="1087020" y="29210"/>
                  </a:cubicBezTo>
                  <a:cubicBezTo>
                    <a:pt x="939749" y="29210"/>
                    <a:pt x="792478" y="26670"/>
                    <a:pt x="645207" y="33020"/>
                  </a:cubicBezTo>
                  <a:cubicBezTo>
                    <a:pt x="568224" y="36830"/>
                    <a:pt x="494589" y="36830"/>
                    <a:pt x="420953" y="38100"/>
                  </a:cubicBezTo>
                  <a:cubicBezTo>
                    <a:pt x="293764" y="41910"/>
                    <a:pt x="166576" y="45720"/>
                    <a:pt x="45935" y="50800"/>
                  </a:cubicBezTo>
                  <a:cubicBezTo>
                    <a:pt x="33235" y="50800"/>
                    <a:pt x="30695" y="53340"/>
                    <a:pt x="29425" y="65712"/>
                  </a:cubicBezTo>
                  <a:cubicBezTo>
                    <a:pt x="28155" y="73078"/>
                    <a:pt x="28155" y="80445"/>
                    <a:pt x="26885" y="87812"/>
                  </a:cubicBezTo>
                  <a:cubicBezTo>
                    <a:pt x="25615" y="100089"/>
                    <a:pt x="23075" y="111958"/>
                    <a:pt x="21805" y="124236"/>
                  </a:cubicBezTo>
                  <a:cubicBezTo>
                    <a:pt x="16725" y="137332"/>
                    <a:pt x="23075" y="457371"/>
                    <a:pt x="25615" y="470467"/>
                  </a:cubicBezTo>
                  <a:cubicBezTo>
                    <a:pt x="25615" y="484382"/>
                    <a:pt x="25615" y="498706"/>
                    <a:pt x="26885" y="512621"/>
                  </a:cubicBezTo>
                  <a:cubicBezTo>
                    <a:pt x="26885" y="522852"/>
                    <a:pt x="29425" y="533083"/>
                    <a:pt x="29425" y="543315"/>
                  </a:cubicBezTo>
                  <a:cubicBezTo>
                    <a:pt x="29425" y="554365"/>
                    <a:pt x="29425" y="565415"/>
                    <a:pt x="28155" y="578109"/>
                  </a:cubicBezTo>
                  <a:cubicBezTo>
                    <a:pt x="28155" y="581919"/>
                    <a:pt x="28155" y="584459"/>
                    <a:pt x="28155" y="588269"/>
                  </a:cubicBezTo>
                  <a:cubicBezTo>
                    <a:pt x="28155" y="598429"/>
                    <a:pt x="31965" y="602239"/>
                    <a:pt x="40855" y="602239"/>
                  </a:cubicBezTo>
                  <a:cubicBezTo>
                    <a:pt x="69511" y="602239"/>
                    <a:pt x="116370" y="603509"/>
                    <a:pt x="159882" y="603509"/>
                  </a:cubicBezTo>
                  <a:cubicBezTo>
                    <a:pt x="223476" y="603509"/>
                    <a:pt x="290417" y="600969"/>
                    <a:pt x="354012" y="603509"/>
                  </a:cubicBezTo>
                  <a:cubicBezTo>
                    <a:pt x="457771" y="607319"/>
                    <a:pt x="561530" y="609859"/>
                    <a:pt x="665289" y="608589"/>
                  </a:cubicBezTo>
                  <a:cubicBezTo>
                    <a:pt x="732230" y="607319"/>
                    <a:pt x="795825" y="609859"/>
                    <a:pt x="862766" y="609859"/>
                  </a:cubicBezTo>
                  <a:cubicBezTo>
                    <a:pt x="959831" y="609859"/>
                    <a:pt x="1056896" y="608589"/>
                    <a:pt x="1153961" y="609859"/>
                  </a:cubicBezTo>
                  <a:cubicBezTo>
                    <a:pt x="1297885" y="611129"/>
                    <a:pt x="2877701" y="600969"/>
                    <a:pt x="3024972" y="603509"/>
                  </a:cubicBezTo>
                  <a:cubicBezTo>
                    <a:pt x="3088567" y="604779"/>
                    <a:pt x="3152161" y="606049"/>
                    <a:pt x="3212408" y="606049"/>
                  </a:cubicBezTo>
                  <a:cubicBezTo>
                    <a:pt x="3322861" y="608589"/>
                    <a:pt x="3429968" y="604779"/>
                    <a:pt x="3540421" y="608589"/>
                  </a:cubicBezTo>
                  <a:cubicBezTo>
                    <a:pt x="3630791" y="611129"/>
                    <a:pt x="3721162" y="611129"/>
                    <a:pt x="3811534" y="613669"/>
                  </a:cubicBezTo>
                  <a:cubicBezTo>
                    <a:pt x="3945416" y="617479"/>
                    <a:pt x="4079299" y="620019"/>
                    <a:pt x="4213181" y="621289"/>
                  </a:cubicBezTo>
                  <a:cubicBezTo>
                    <a:pt x="4263388" y="621289"/>
                    <a:pt x="4285508" y="620019"/>
                    <a:pt x="4305829" y="62001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9725199" y="4031998"/>
            <a:ext cx="7926449" cy="5226302"/>
            <a:chOff x="0" y="0"/>
            <a:chExt cx="2299084" cy="15159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0160" y="16510"/>
              <a:ext cx="2276224" cy="1487960"/>
            </a:xfrm>
            <a:custGeom>
              <a:avLst/>
              <a:gdLst/>
              <a:ahLst/>
              <a:cxnLst/>
              <a:rect r="r" b="b" t="t" l="l"/>
              <a:pathLst>
                <a:path h="1487960" w="2276224">
                  <a:moveTo>
                    <a:pt x="2276224" y="1487960"/>
                  </a:moveTo>
                  <a:lnTo>
                    <a:pt x="0" y="1480340"/>
                  </a:lnTo>
                  <a:lnTo>
                    <a:pt x="0" y="529290"/>
                  </a:lnTo>
                  <a:lnTo>
                    <a:pt x="17780" y="19050"/>
                  </a:lnTo>
                  <a:lnTo>
                    <a:pt x="1132907" y="0"/>
                  </a:lnTo>
                  <a:lnTo>
                    <a:pt x="2257174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-215" y="0"/>
              <a:ext cx="2300568" cy="1513925"/>
            </a:xfrm>
            <a:custGeom>
              <a:avLst/>
              <a:gdLst/>
              <a:ahLst/>
              <a:cxnLst/>
              <a:rect r="r" b="b" t="t" l="l"/>
              <a:pathLst>
                <a:path h="1513925" w="2300568">
                  <a:moveTo>
                    <a:pt x="2267549" y="21590"/>
                  </a:moveTo>
                  <a:cubicBezTo>
                    <a:pt x="2268819" y="34290"/>
                    <a:pt x="2268819" y="44450"/>
                    <a:pt x="2270088" y="54610"/>
                  </a:cubicBezTo>
                  <a:cubicBezTo>
                    <a:pt x="2272628" y="85827"/>
                    <a:pt x="2273899" y="116936"/>
                    <a:pt x="2276438" y="146935"/>
                  </a:cubicBezTo>
                  <a:cubicBezTo>
                    <a:pt x="2276438" y="190265"/>
                    <a:pt x="2289138" y="1044660"/>
                    <a:pt x="2295488" y="1087991"/>
                  </a:cubicBezTo>
                  <a:cubicBezTo>
                    <a:pt x="2301838" y="1153543"/>
                    <a:pt x="2298028" y="1220206"/>
                    <a:pt x="2298028" y="1285757"/>
                  </a:cubicBezTo>
                  <a:cubicBezTo>
                    <a:pt x="2298028" y="1343532"/>
                    <a:pt x="2299299" y="1396862"/>
                    <a:pt x="2300569" y="1453670"/>
                  </a:cubicBezTo>
                  <a:cubicBezTo>
                    <a:pt x="2300569" y="1475260"/>
                    <a:pt x="2300569" y="1489230"/>
                    <a:pt x="2300569" y="1513360"/>
                  </a:cubicBezTo>
                  <a:cubicBezTo>
                    <a:pt x="2277709" y="1513360"/>
                    <a:pt x="2257388" y="1514630"/>
                    <a:pt x="2235152" y="1513360"/>
                  </a:cubicBezTo>
                  <a:cubicBezTo>
                    <a:pt x="2122140" y="1508280"/>
                    <a:pt x="2007389" y="1514630"/>
                    <a:pt x="1894377" y="1509550"/>
                  </a:cubicBezTo>
                  <a:cubicBezTo>
                    <a:pt x="1826570" y="1505740"/>
                    <a:pt x="1760502" y="1508280"/>
                    <a:pt x="1692694" y="1505740"/>
                  </a:cubicBezTo>
                  <a:cubicBezTo>
                    <a:pt x="1661399" y="1504470"/>
                    <a:pt x="1630103" y="1503200"/>
                    <a:pt x="1598807" y="1501930"/>
                  </a:cubicBezTo>
                  <a:cubicBezTo>
                    <a:pt x="1579682" y="1501930"/>
                    <a:pt x="1562296" y="1503200"/>
                    <a:pt x="1543171" y="1503200"/>
                  </a:cubicBezTo>
                  <a:cubicBezTo>
                    <a:pt x="1494489" y="1501930"/>
                    <a:pt x="1360613" y="1503200"/>
                    <a:pt x="1311931" y="1501930"/>
                  </a:cubicBezTo>
                  <a:cubicBezTo>
                    <a:pt x="1277158" y="1500660"/>
                    <a:pt x="581699" y="1509550"/>
                    <a:pt x="546926" y="1508280"/>
                  </a:cubicBezTo>
                  <a:cubicBezTo>
                    <a:pt x="538233" y="1508280"/>
                    <a:pt x="527801" y="1509550"/>
                    <a:pt x="519108" y="1509550"/>
                  </a:cubicBezTo>
                  <a:cubicBezTo>
                    <a:pt x="498244" y="1509550"/>
                    <a:pt x="479119" y="1510820"/>
                    <a:pt x="458255" y="1510820"/>
                  </a:cubicBezTo>
                  <a:cubicBezTo>
                    <a:pt x="406096" y="1510820"/>
                    <a:pt x="355675" y="1509550"/>
                    <a:pt x="303516" y="1508280"/>
                  </a:cubicBezTo>
                  <a:cubicBezTo>
                    <a:pt x="272220" y="1507010"/>
                    <a:pt x="240925" y="1505740"/>
                    <a:pt x="211368" y="1504470"/>
                  </a:cubicBezTo>
                  <a:cubicBezTo>
                    <a:pt x="155731" y="1503200"/>
                    <a:pt x="100094" y="1501930"/>
                    <a:pt x="44665" y="1501930"/>
                  </a:cubicBezTo>
                  <a:cubicBezTo>
                    <a:pt x="34505" y="1501930"/>
                    <a:pt x="25615" y="1501930"/>
                    <a:pt x="15455" y="1500660"/>
                  </a:cubicBezTo>
                  <a:cubicBezTo>
                    <a:pt x="6565" y="1499390"/>
                    <a:pt x="1485" y="1493040"/>
                    <a:pt x="4025" y="1484150"/>
                  </a:cubicBezTo>
                  <a:cubicBezTo>
                    <a:pt x="12915" y="1452414"/>
                    <a:pt x="9105" y="1424638"/>
                    <a:pt x="7835" y="1395751"/>
                  </a:cubicBezTo>
                  <a:cubicBezTo>
                    <a:pt x="6565" y="1336865"/>
                    <a:pt x="2755" y="1279091"/>
                    <a:pt x="4025" y="1220206"/>
                  </a:cubicBezTo>
                  <a:cubicBezTo>
                    <a:pt x="1485" y="1146877"/>
                    <a:pt x="-3595" y="239151"/>
                    <a:pt x="4025" y="164711"/>
                  </a:cubicBezTo>
                  <a:cubicBezTo>
                    <a:pt x="5295" y="150268"/>
                    <a:pt x="4025" y="134713"/>
                    <a:pt x="5295" y="120269"/>
                  </a:cubicBezTo>
                  <a:cubicBezTo>
                    <a:pt x="6565" y="96938"/>
                    <a:pt x="9105" y="71383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56628" y="30480"/>
                    <a:pt x="84447" y="29210"/>
                  </a:cubicBezTo>
                  <a:cubicBezTo>
                    <a:pt x="131390" y="25400"/>
                    <a:pt x="178333" y="22860"/>
                    <a:pt x="227015" y="20320"/>
                  </a:cubicBezTo>
                  <a:cubicBezTo>
                    <a:pt x="260050" y="17780"/>
                    <a:pt x="293084" y="16510"/>
                    <a:pt x="324380" y="13970"/>
                  </a:cubicBezTo>
                  <a:cubicBezTo>
                    <a:pt x="355675" y="11430"/>
                    <a:pt x="388710" y="8890"/>
                    <a:pt x="420005" y="8890"/>
                  </a:cubicBezTo>
                  <a:cubicBezTo>
                    <a:pt x="454778" y="7620"/>
                    <a:pt x="489551" y="10160"/>
                    <a:pt x="524324" y="8890"/>
                  </a:cubicBezTo>
                  <a:cubicBezTo>
                    <a:pt x="567790" y="8890"/>
                    <a:pt x="1355397" y="6350"/>
                    <a:pt x="1398863" y="5080"/>
                  </a:cubicBezTo>
                  <a:cubicBezTo>
                    <a:pt x="1440591" y="3810"/>
                    <a:pt x="1482318" y="2540"/>
                    <a:pt x="1525784" y="2540"/>
                  </a:cubicBezTo>
                  <a:cubicBezTo>
                    <a:pt x="1597069" y="1270"/>
                    <a:pt x="1666615" y="0"/>
                    <a:pt x="1737899" y="0"/>
                  </a:cubicBezTo>
                  <a:cubicBezTo>
                    <a:pt x="1767456" y="0"/>
                    <a:pt x="1798752" y="2540"/>
                    <a:pt x="1828309" y="2540"/>
                  </a:cubicBezTo>
                  <a:cubicBezTo>
                    <a:pt x="1910025" y="3810"/>
                    <a:pt x="1993480" y="5080"/>
                    <a:pt x="2075196" y="7620"/>
                  </a:cubicBezTo>
                  <a:cubicBezTo>
                    <a:pt x="2118663" y="8890"/>
                    <a:pt x="2162129" y="12700"/>
                    <a:pt x="2205595" y="16510"/>
                  </a:cubicBezTo>
                  <a:cubicBezTo>
                    <a:pt x="2216027" y="16510"/>
                    <a:pt x="2226459" y="16510"/>
                    <a:pt x="2235152" y="16510"/>
                  </a:cubicBezTo>
                  <a:cubicBezTo>
                    <a:pt x="2248499" y="17780"/>
                    <a:pt x="2257388" y="20320"/>
                    <a:pt x="2267549" y="21590"/>
                  </a:cubicBezTo>
                  <a:close/>
                  <a:moveTo>
                    <a:pt x="2277709" y="1496850"/>
                  </a:moveTo>
                  <a:cubicBezTo>
                    <a:pt x="2278979" y="1480340"/>
                    <a:pt x="2280249" y="1467640"/>
                    <a:pt x="2280249" y="1454940"/>
                  </a:cubicBezTo>
                  <a:cubicBezTo>
                    <a:pt x="2278979" y="1391307"/>
                    <a:pt x="2277709" y="1332421"/>
                    <a:pt x="2277709" y="1269092"/>
                  </a:cubicBezTo>
                  <a:cubicBezTo>
                    <a:pt x="2277709" y="1240205"/>
                    <a:pt x="2280249" y="1211317"/>
                    <a:pt x="2278979" y="1182430"/>
                  </a:cubicBezTo>
                  <a:cubicBezTo>
                    <a:pt x="2278979" y="1155765"/>
                    <a:pt x="2277709" y="1127989"/>
                    <a:pt x="2276438" y="1101324"/>
                  </a:cubicBezTo>
                  <a:cubicBezTo>
                    <a:pt x="2271359" y="1060215"/>
                    <a:pt x="2259929" y="209153"/>
                    <a:pt x="2259929" y="168045"/>
                  </a:cubicBezTo>
                  <a:cubicBezTo>
                    <a:pt x="2257388" y="133602"/>
                    <a:pt x="2254849" y="98049"/>
                    <a:pt x="2252309" y="63500"/>
                  </a:cubicBezTo>
                  <a:cubicBezTo>
                    <a:pt x="2251038" y="44450"/>
                    <a:pt x="2249769" y="43180"/>
                    <a:pt x="2229936" y="41910"/>
                  </a:cubicBezTo>
                  <a:cubicBezTo>
                    <a:pt x="2224720" y="41910"/>
                    <a:pt x="2221243" y="41910"/>
                    <a:pt x="2216027" y="40640"/>
                  </a:cubicBezTo>
                  <a:cubicBezTo>
                    <a:pt x="2172561" y="36830"/>
                    <a:pt x="2127356" y="31750"/>
                    <a:pt x="2083890" y="30480"/>
                  </a:cubicBezTo>
                  <a:cubicBezTo>
                    <a:pt x="1977832" y="26670"/>
                    <a:pt x="1870036" y="25400"/>
                    <a:pt x="1763979" y="22860"/>
                  </a:cubicBezTo>
                  <a:cubicBezTo>
                    <a:pt x="1748331" y="22860"/>
                    <a:pt x="1730945" y="22860"/>
                    <a:pt x="1715297" y="22860"/>
                  </a:cubicBezTo>
                  <a:cubicBezTo>
                    <a:pt x="1689217" y="22860"/>
                    <a:pt x="1663137" y="22860"/>
                    <a:pt x="1638796" y="22860"/>
                  </a:cubicBezTo>
                  <a:cubicBezTo>
                    <a:pt x="1583160" y="22860"/>
                    <a:pt x="1527523" y="22860"/>
                    <a:pt x="1473625" y="24130"/>
                  </a:cubicBezTo>
                  <a:cubicBezTo>
                    <a:pt x="1426681" y="25400"/>
                    <a:pt x="635597" y="29210"/>
                    <a:pt x="588654" y="29210"/>
                  </a:cubicBezTo>
                  <a:cubicBezTo>
                    <a:pt x="512154" y="29210"/>
                    <a:pt x="435653" y="26670"/>
                    <a:pt x="359153" y="33020"/>
                  </a:cubicBezTo>
                  <a:cubicBezTo>
                    <a:pt x="319164" y="36830"/>
                    <a:pt x="280914" y="36830"/>
                    <a:pt x="242663" y="38100"/>
                  </a:cubicBezTo>
                  <a:cubicBezTo>
                    <a:pt x="176595" y="41910"/>
                    <a:pt x="110526" y="45720"/>
                    <a:pt x="45935" y="50800"/>
                  </a:cubicBezTo>
                  <a:cubicBezTo>
                    <a:pt x="33235" y="50800"/>
                    <a:pt x="30695" y="53340"/>
                    <a:pt x="29425" y="68050"/>
                  </a:cubicBezTo>
                  <a:cubicBezTo>
                    <a:pt x="28155" y="88049"/>
                    <a:pt x="28155" y="108048"/>
                    <a:pt x="26885" y="128047"/>
                  </a:cubicBezTo>
                  <a:cubicBezTo>
                    <a:pt x="25615" y="161378"/>
                    <a:pt x="23075" y="193599"/>
                    <a:pt x="21805" y="226930"/>
                  </a:cubicBezTo>
                  <a:cubicBezTo>
                    <a:pt x="16725" y="262483"/>
                    <a:pt x="23075" y="1131322"/>
                    <a:pt x="25615" y="1166875"/>
                  </a:cubicBezTo>
                  <a:cubicBezTo>
                    <a:pt x="25615" y="1204651"/>
                    <a:pt x="25615" y="1243538"/>
                    <a:pt x="26885" y="1281313"/>
                  </a:cubicBezTo>
                  <a:cubicBezTo>
                    <a:pt x="26885" y="1309089"/>
                    <a:pt x="29425" y="1336865"/>
                    <a:pt x="29425" y="1364642"/>
                  </a:cubicBezTo>
                  <a:cubicBezTo>
                    <a:pt x="29425" y="1394640"/>
                    <a:pt x="29425" y="1424638"/>
                    <a:pt x="28155" y="1454940"/>
                  </a:cubicBezTo>
                  <a:cubicBezTo>
                    <a:pt x="28155" y="1458750"/>
                    <a:pt x="28155" y="1461290"/>
                    <a:pt x="28155" y="1465100"/>
                  </a:cubicBezTo>
                  <a:cubicBezTo>
                    <a:pt x="28155" y="1475260"/>
                    <a:pt x="31965" y="1479070"/>
                    <a:pt x="40855" y="1479070"/>
                  </a:cubicBezTo>
                  <a:cubicBezTo>
                    <a:pt x="60105" y="1479070"/>
                    <a:pt x="84447" y="1480340"/>
                    <a:pt x="107049" y="1480340"/>
                  </a:cubicBezTo>
                  <a:cubicBezTo>
                    <a:pt x="140083" y="1480340"/>
                    <a:pt x="174856" y="1477800"/>
                    <a:pt x="207890" y="1480340"/>
                  </a:cubicBezTo>
                  <a:cubicBezTo>
                    <a:pt x="261788" y="1484150"/>
                    <a:pt x="315686" y="1486690"/>
                    <a:pt x="369585" y="1485420"/>
                  </a:cubicBezTo>
                  <a:cubicBezTo>
                    <a:pt x="404357" y="1484150"/>
                    <a:pt x="437392" y="1486690"/>
                    <a:pt x="472165" y="1486690"/>
                  </a:cubicBezTo>
                  <a:cubicBezTo>
                    <a:pt x="522585" y="1486690"/>
                    <a:pt x="573006" y="1485420"/>
                    <a:pt x="623427" y="1486690"/>
                  </a:cubicBezTo>
                  <a:cubicBezTo>
                    <a:pt x="698189" y="1487960"/>
                    <a:pt x="1518830" y="1477800"/>
                    <a:pt x="1595330" y="1480340"/>
                  </a:cubicBezTo>
                  <a:cubicBezTo>
                    <a:pt x="1628364" y="1481610"/>
                    <a:pt x="1661399" y="1482880"/>
                    <a:pt x="1692694" y="1482880"/>
                  </a:cubicBezTo>
                  <a:cubicBezTo>
                    <a:pt x="1750070" y="1485420"/>
                    <a:pt x="1805706" y="1481610"/>
                    <a:pt x="1863082" y="1485420"/>
                  </a:cubicBezTo>
                  <a:cubicBezTo>
                    <a:pt x="1910025" y="1487960"/>
                    <a:pt x="1956968" y="1487960"/>
                    <a:pt x="2003912" y="1490500"/>
                  </a:cubicBezTo>
                  <a:cubicBezTo>
                    <a:pt x="2073458" y="1494310"/>
                    <a:pt x="2143004" y="1496850"/>
                    <a:pt x="2212550" y="1498120"/>
                  </a:cubicBezTo>
                  <a:cubicBezTo>
                    <a:pt x="2238629" y="1498120"/>
                    <a:pt x="2257388" y="1496850"/>
                    <a:pt x="2277709" y="14968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28700" y="4031998"/>
            <a:ext cx="7926449" cy="5226302"/>
            <a:chOff x="0" y="0"/>
            <a:chExt cx="2299084" cy="15159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0160" y="16510"/>
              <a:ext cx="2276224" cy="1487960"/>
            </a:xfrm>
            <a:custGeom>
              <a:avLst/>
              <a:gdLst/>
              <a:ahLst/>
              <a:cxnLst/>
              <a:rect r="r" b="b" t="t" l="l"/>
              <a:pathLst>
                <a:path h="1487960" w="2276224">
                  <a:moveTo>
                    <a:pt x="2276224" y="1487960"/>
                  </a:moveTo>
                  <a:lnTo>
                    <a:pt x="0" y="1480340"/>
                  </a:lnTo>
                  <a:lnTo>
                    <a:pt x="0" y="529290"/>
                  </a:lnTo>
                  <a:lnTo>
                    <a:pt x="17780" y="19050"/>
                  </a:lnTo>
                  <a:lnTo>
                    <a:pt x="1132907" y="0"/>
                  </a:lnTo>
                  <a:lnTo>
                    <a:pt x="2257174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-215" y="0"/>
              <a:ext cx="2300568" cy="1513925"/>
            </a:xfrm>
            <a:custGeom>
              <a:avLst/>
              <a:gdLst/>
              <a:ahLst/>
              <a:cxnLst/>
              <a:rect r="r" b="b" t="t" l="l"/>
              <a:pathLst>
                <a:path h="1513925" w="2300568">
                  <a:moveTo>
                    <a:pt x="2267549" y="21590"/>
                  </a:moveTo>
                  <a:cubicBezTo>
                    <a:pt x="2268819" y="34290"/>
                    <a:pt x="2268819" y="44450"/>
                    <a:pt x="2270088" y="54610"/>
                  </a:cubicBezTo>
                  <a:cubicBezTo>
                    <a:pt x="2272628" y="85827"/>
                    <a:pt x="2273899" y="116936"/>
                    <a:pt x="2276438" y="146935"/>
                  </a:cubicBezTo>
                  <a:cubicBezTo>
                    <a:pt x="2276438" y="190265"/>
                    <a:pt x="2289138" y="1044660"/>
                    <a:pt x="2295488" y="1087991"/>
                  </a:cubicBezTo>
                  <a:cubicBezTo>
                    <a:pt x="2301838" y="1153543"/>
                    <a:pt x="2298028" y="1220206"/>
                    <a:pt x="2298028" y="1285757"/>
                  </a:cubicBezTo>
                  <a:cubicBezTo>
                    <a:pt x="2298028" y="1343532"/>
                    <a:pt x="2299299" y="1396862"/>
                    <a:pt x="2300569" y="1453670"/>
                  </a:cubicBezTo>
                  <a:cubicBezTo>
                    <a:pt x="2300569" y="1475260"/>
                    <a:pt x="2300569" y="1489230"/>
                    <a:pt x="2300569" y="1513360"/>
                  </a:cubicBezTo>
                  <a:cubicBezTo>
                    <a:pt x="2277709" y="1513360"/>
                    <a:pt x="2257388" y="1514630"/>
                    <a:pt x="2235152" y="1513360"/>
                  </a:cubicBezTo>
                  <a:cubicBezTo>
                    <a:pt x="2122140" y="1508280"/>
                    <a:pt x="2007389" y="1514630"/>
                    <a:pt x="1894377" y="1509550"/>
                  </a:cubicBezTo>
                  <a:cubicBezTo>
                    <a:pt x="1826570" y="1505740"/>
                    <a:pt x="1760502" y="1508280"/>
                    <a:pt x="1692694" y="1505740"/>
                  </a:cubicBezTo>
                  <a:cubicBezTo>
                    <a:pt x="1661399" y="1504470"/>
                    <a:pt x="1630103" y="1503200"/>
                    <a:pt x="1598807" y="1501930"/>
                  </a:cubicBezTo>
                  <a:cubicBezTo>
                    <a:pt x="1579682" y="1501930"/>
                    <a:pt x="1562296" y="1503200"/>
                    <a:pt x="1543171" y="1503200"/>
                  </a:cubicBezTo>
                  <a:cubicBezTo>
                    <a:pt x="1494489" y="1501930"/>
                    <a:pt x="1360613" y="1503200"/>
                    <a:pt x="1311931" y="1501930"/>
                  </a:cubicBezTo>
                  <a:cubicBezTo>
                    <a:pt x="1277158" y="1500660"/>
                    <a:pt x="581699" y="1509550"/>
                    <a:pt x="546926" y="1508280"/>
                  </a:cubicBezTo>
                  <a:cubicBezTo>
                    <a:pt x="538233" y="1508280"/>
                    <a:pt x="527801" y="1509550"/>
                    <a:pt x="519108" y="1509550"/>
                  </a:cubicBezTo>
                  <a:cubicBezTo>
                    <a:pt x="498244" y="1509550"/>
                    <a:pt x="479119" y="1510820"/>
                    <a:pt x="458255" y="1510820"/>
                  </a:cubicBezTo>
                  <a:cubicBezTo>
                    <a:pt x="406096" y="1510820"/>
                    <a:pt x="355675" y="1509550"/>
                    <a:pt x="303516" y="1508280"/>
                  </a:cubicBezTo>
                  <a:cubicBezTo>
                    <a:pt x="272220" y="1507010"/>
                    <a:pt x="240925" y="1505740"/>
                    <a:pt x="211368" y="1504470"/>
                  </a:cubicBezTo>
                  <a:cubicBezTo>
                    <a:pt x="155731" y="1503200"/>
                    <a:pt x="100094" y="1501930"/>
                    <a:pt x="44665" y="1501930"/>
                  </a:cubicBezTo>
                  <a:cubicBezTo>
                    <a:pt x="34505" y="1501930"/>
                    <a:pt x="25615" y="1501930"/>
                    <a:pt x="15455" y="1500660"/>
                  </a:cubicBezTo>
                  <a:cubicBezTo>
                    <a:pt x="6565" y="1499390"/>
                    <a:pt x="1485" y="1493040"/>
                    <a:pt x="4025" y="1484150"/>
                  </a:cubicBezTo>
                  <a:cubicBezTo>
                    <a:pt x="12915" y="1452414"/>
                    <a:pt x="9105" y="1424638"/>
                    <a:pt x="7835" y="1395751"/>
                  </a:cubicBezTo>
                  <a:cubicBezTo>
                    <a:pt x="6565" y="1336865"/>
                    <a:pt x="2755" y="1279091"/>
                    <a:pt x="4025" y="1220206"/>
                  </a:cubicBezTo>
                  <a:cubicBezTo>
                    <a:pt x="1485" y="1146877"/>
                    <a:pt x="-3595" y="239151"/>
                    <a:pt x="4025" y="164711"/>
                  </a:cubicBezTo>
                  <a:cubicBezTo>
                    <a:pt x="5295" y="150268"/>
                    <a:pt x="4025" y="134713"/>
                    <a:pt x="5295" y="120269"/>
                  </a:cubicBezTo>
                  <a:cubicBezTo>
                    <a:pt x="6565" y="96938"/>
                    <a:pt x="9105" y="71383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56628" y="30480"/>
                    <a:pt x="84447" y="29210"/>
                  </a:cubicBezTo>
                  <a:cubicBezTo>
                    <a:pt x="131390" y="25400"/>
                    <a:pt x="178333" y="22860"/>
                    <a:pt x="227015" y="20320"/>
                  </a:cubicBezTo>
                  <a:cubicBezTo>
                    <a:pt x="260050" y="17780"/>
                    <a:pt x="293084" y="16510"/>
                    <a:pt x="324380" y="13970"/>
                  </a:cubicBezTo>
                  <a:cubicBezTo>
                    <a:pt x="355675" y="11430"/>
                    <a:pt x="388710" y="8890"/>
                    <a:pt x="420005" y="8890"/>
                  </a:cubicBezTo>
                  <a:cubicBezTo>
                    <a:pt x="454778" y="7620"/>
                    <a:pt x="489551" y="10160"/>
                    <a:pt x="524324" y="8890"/>
                  </a:cubicBezTo>
                  <a:cubicBezTo>
                    <a:pt x="567790" y="8890"/>
                    <a:pt x="1355397" y="6350"/>
                    <a:pt x="1398863" y="5080"/>
                  </a:cubicBezTo>
                  <a:cubicBezTo>
                    <a:pt x="1440591" y="3810"/>
                    <a:pt x="1482318" y="2540"/>
                    <a:pt x="1525784" y="2540"/>
                  </a:cubicBezTo>
                  <a:cubicBezTo>
                    <a:pt x="1597069" y="1270"/>
                    <a:pt x="1666615" y="0"/>
                    <a:pt x="1737899" y="0"/>
                  </a:cubicBezTo>
                  <a:cubicBezTo>
                    <a:pt x="1767456" y="0"/>
                    <a:pt x="1798752" y="2540"/>
                    <a:pt x="1828309" y="2540"/>
                  </a:cubicBezTo>
                  <a:cubicBezTo>
                    <a:pt x="1910025" y="3810"/>
                    <a:pt x="1993480" y="5080"/>
                    <a:pt x="2075196" y="7620"/>
                  </a:cubicBezTo>
                  <a:cubicBezTo>
                    <a:pt x="2118663" y="8890"/>
                    <a:pt x="2162129" y="12700"/>
                    <a:pt x="2205595" y="16510"/>
                  </a:cubicBezTo>
                  <a:cubicBezTo>
                    <a:pt x="2216027" y="16510"/>
                    <a:pt x="2226459" y="16510"/>
                    <a:pt x="2235152" y="16510"/>
                  </a:cubicBezTo>
                  <a:cubicBezTo>
                    <a:pt x="2248499" y="17780"/>
                    <a:pt x="2257388" y="20320"/>
                    <a:pt x="2267549" y="21590"/>
                  </a:cubicBezTo>
                  <a:close/>
                  <a:moveTo>
                    <a:pt x="2277709" y="1496850"/>
                  </a:moveTo>
                  <a:cubicBezTo>
                    <a:pt x="2278979" y="1480340"/>
                    <a:pt x="2280249" y="1467640"/>
                    <a:pt x="2280249" y="1454940"/>
                  </a:cubicBezTo>
                  <a:cubicBezTo>
                    <a:pt x="2278979" y="1391307"/>
                    <a:pt x="2277709" y="1332421"/>
                    <a:pt x="2277709" y="1269092"/>
                  </a:cubicBezTo>
                  <a:cubicBezTo>
                    <a:pt x="2277709" y="1240205"/>
                    <a:pt x="2280249" y="1211317"/>
                    <a:pt x="2278979" y="1182430"/>
                  </a:cubicBezTo>
                  <a:cubicBezTo>
                    <a:pt x="2278979" y="1155765"/>
                    <a:pt x="2277709" y="1127989"/>
                    <a:pt x="2276438" y="1101324"/>
                  </a:cubicBezTo>
                  <a:cubicBezTo>
                    <a:pt x="2271359" y="1060215"/>
                    <a:pt x="2259929" y="209153"/>
                    <a:pt x="2259929" y="168045"/>
                  </a:cubicBezTo>
                  <a:cubicBezTo>
                    <a:pt x="2257388" y="133602"/>
                    <a:pt x="2254849" y="98049"/>
                    <a:pt x="2252309" y="63500"/>
                  </a:cubicBezTo>
                  <a:cubicBezTo>
                    <a:pt x="2251038" y="44450"/>
                    <a:pt x="2249769" y="43180"/>
                    <a:pt x="2229936" y="41910"/>
                  </a:cubicBezTo>
                  <a:cubicBezTo>
                    <a:pt x="2224720" y="41910"/>
                    <a:pt x="2221243" y="41910"/>
                    <a:pt x="2216027" y="40640"/>
                  </a:cubicBezTo>
                  <a:cubicBezTo>
                    <a:pt x="2172561" y="36830"/>
                    <a:pt x="2127356" y="31750"/>
                    <a:pt x="2083890" y="30480"/>
                  </a:cubicBezTo>
                  <a:cubicBezTo>
                    <a:pt x="1977832" y="26670"/>
                    <a:pt x="1870036" y="25400"/>
                    <a:pt x="1763979" y="22860"/>
                  </a:cubicBezTo>
                  <a:cubicBezTo>
                    <a:pt x="1748331" y="22860"/>
                    <a:pt x="1730945" y="22860"/>
                    <a:pt x="1715297" y="22860"/>
                  </a:cubicBezTo>
                  <a:cubicBezTo>
                    <a:pt x="1689217" y="22860"/>
                    <a:pt x="1663137" y="22860"/>
                    <a:pt x="1638796" y="22860"/>
                  </a:cubicBezTo>
                  <a:cubicBezTo>
                    <a:pt x="1583160" y="22860"/>
                    <a:pt x="1527523" y="22860"/>
                    <a:pt x="1473625" y="24130"/>
                  </a:cubicBezTo>
                  <a:cubicBezTo>
                    <a:pt x="1426681" y="25400"/>
                    <a:pt x="635597" y="29210"/>
                    <a:pt x="588654" y="29210"/>
                  </a:cubicBezTo>
                  <a:cubicBezTo>
                    <a:pt x="512154" y="29210"/>
                    <a:pt x="435653" y="26670"/>
                    <a:pt x="359153" y="33020"/>
                  </a:cubicBezTo>
                  <a:cubicBezTo>
                    <a:pt x="319164" y="36830"/>
                    <a:pt x="280914" y="36830"/>
                    <a:pt x="242663" y="38100"/>
                  </a:cubicBezTo>
                  <a:cubicBezTo>
                    <a:pt x="176595" y="41910"/>
                    <a:pt x="110526" y="45720"/>
                    <a:pt x="45935" y="50800"/>
                  </a:cubicBezTo>
                  <a:cubicBezTo>
                    <a:pt x="33235" y="50800"/>
                    <a:pt x="30695" y="53340"/>
                    <a:pt x="29425" y="68050"/>
                  </a:cubicBezTo>
                  <a:cubicBezTo>
                    <a:pt x="28155" y="88049"/>
                    <a:pt x="28155" y="108048"/>
                    <a:pt x="26885" y="128047"/>
                  </a:cubicBezTo>
                  <a:cubicBezTo>
                    <a:pt x="25615" y="161378"/>
                    <a:pt x="23075" y="193599"/>
                    <a:pt x="21805" y="226930"/>
                  </a:cubicBezTo>
                  <a:cubicBezTo>
                    <a:pt x="16725" y="262483"/>
                    <a:pt x="23075" y="1131322"/>
                    <a:pt x="25615" y="1166875"/>
                  </a:cubicBezTo>
                  <a:cubicBezTo>
                    <a:pt x="25615" y="1204651"/>
                    <a:pt x="25615" y="1243538"/>
                    <a:pt x="26885" y="1281313"/>
                  </a:cubicBezTo>
                  <a:cubicBezTo>
                    <a:pt x="26885" y="1309089"/>
                    <a:pt x="29425" y="1336865"/>
                    <a:pt x="29425" y="1364642"/>
                  </a:cubicBezTo>
                  <a:cubicBezTo>
                    <a:pt x="29425" y="1394640"/>
                    <a:pt x="29425" y="1424638"/>
                    <a:pt x="28155" y="1454940"/>
                  </a:cubicBezTo>
                  <a:cubicBezTo>
                    <a:pt x="28155" y="1458750"/>
                    <a:pt x="28155" y="1461290"/>
                    <a:pt x="28155" y="1465100"/>
                  </a:cubicBezTo>
                  <a:cubicBezTo>
                    <a:pt x="28155" y="1475260"/>
                    <a:pt x="31965" y="1479070"/>
                    <a:pt x="40855" y="1479070"/>
                  </a:cubicBezTo>
                  <a:cubicBezTo>
                    <a:pt x="60105" y="1479070"/>
                    <a:pt x="84447" y="1480340"/>
                    <a:pt x="107049" y="1480340"/>
                  </a:cubicBezTo>
                  <a:cubicBezTo>
                    <a:pt x="140083" y="1480340"/>
                    <a:pt x="174856" y="1477800"/>
                    <a:pt x="207890" y="1480340"/>
                  </a:cubicBezTo>
                  <a:cubicBezTo>
                    <a:pt x="261788" y="1484150"/>
                    <a:pt x="315686" y="1486690"/>
                    <a:pt x="369585" y="1485420"/>
                  </a:cubicBezTo>
                  <a:cubicBezTo>
                    <a:pt x="404357" y="1484150"/>
                    <a:pt x="437392" y="1486690"/>
                    <a:pt x="472165" y="1486690"/>
                  </a:cubicBezTo>
                  <a:cubicBezTo>
                    <a:pt x="522585" y="1486690"/>
                    <a:pt x="573006" y="1485420"/>
                    <a:pt x="623427" y="1486690"/>
                  </a:cubicBezTo>
                  <a:cubicBezTo>
                    <a:pt x="698189" y="1487960"/>
                    <a:pt x="1518830" y="1477800"/>
                    <a:pt x="1595330" y="1480340"/>
                  </a:cubicBezTo>
                  <a:cubicBezTo>
                    <a:pt x="1628364" y="1481610"/>
                    <a:pt x="1661399" y="1482880"/>
                    <a:pt x="1692694" y="1482880"/>
                  </a:cubicBezTo>
                  <a:cubicBezTo>
                    <a:pt x="1750070" y="1485420"/>
                    <a:pt x="1805706" y="1481610"/>
                    <a:pt x="1863082" y="1485420"/>
                  </a:cubicBezTo>
                  <a:cubicBezTo>
                    <a:pt x="1910025" y="1487960"/>
                    <a:pt x="1956968" y="1487960"/>
                    <a:pt x="2003912" y="1490500"/>
                  </a:cubicBezTo>
                  <a:cubicBezTo>
                    <a:pt x="2073458" y="1494310"/>
                    <a:pt x="2143004" y="1496850"/>
                    <a:pt x="2212550" y="1498120"/>
                  </a:cubicBezTo>
                  <a:cubicBezTo>
                    <a:pt x="2238629" y="1498120"/>
                    <a:pt x="2257388" y="1496850"/>
                    <a:pt x="2277709" y="14968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0722801" y="4629150"/>
            <a:ext cx="5931243" cy="4114800"/>
          </a:xfrm>
          <a:custGeom>
            <a:avLst/>
            <a:gdLst/>
            <a:ahLst/>
            <a:cxnLst/>
            <a:rect r="r" b="b" t="t" l="l"/>
            <a:pathLst>
              <a:path h="4114800" w="5931243">
                <a:moveTo>
                  <a:pt x="0" y="0"/>
                </a:moveTo>
                <a:lnTo>
                  <a:pt x="5931244" y="0"/>
                </a:lnTo>
                <a:lnTo>
                  <a:pt x="59312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442488" y="1217904"/>
            <a:ext cx="7403023" cy="1425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>
                <a:solidFill>
                  <a:srgbClr val="000000"/>
                </a:solidFill>
                <a:latin typeface="Sailors Condensed"/>
                <a:ea typeface="Sailors Condensed"/>
                <a:cs typeface="Sailors Condensed"/>
                <a:sym typeface="Sailors Condensed"/>
              </a:rPr>
              <a:t>reading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12114" y="5825999"/>
            <a:ext cx="6959621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“I enjoy reading before going to bed”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4C6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340420" y="-608428"/>
            <a:ext cx="9772143" cy="11503857"/>
            <a:chOff x="0" y="0"/>
            <a:chExt cx="2543836" cy="29946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2520976" cy="2966687"/>
            </a:xfrm>
            <a:custGeom>
              <a:avLst/>
              <a:gdLst/>
              <a:ahLst/>
              <a:cxnLst/>
              <a:rect r="r" b="b" t="t" l="l"/>
              <a:pathLst>
                <a:path h="2966687" w="2520976">
                  <a:moveTo>
                    <a:pt x="2520976" y="2966687"/>
                  </a:moveTo>
                  <a:lnTo>
                    <a:pt x="0" y="2959067"/>
                  </a:lnTo>
                  <a:lnTo>
                    <a:pt x="0" y="1042152"/>
                  </a:lnTo>
                  <a:lnTo>
                    <a:pt x="17780" y="19050"/>
                  </a:lnTo>
                  <a:lnTo>
                    <a:pt x="1254969" y="0"/>
                  </a:lnTo>
                  <a:lnTo>
                    <a:pt x="25019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2545320" cy="2992652"/>
            </a:xfrm>
            <a:custGeom>
              <a:avLst/>
              <a:gdLst/>
              <a:ahLst/>
              <a:cxnLst/>
              <a:rect r="r" b="b" t="t" l="l"/>
              <a:pathLst>
                <a:path h="2992652" w="2545320">
                  <a:moveTo>
                    <a:pt x="2512301" y="21590"/>
                  </a:moveTo>
                  <a:cubicBezTo>
                    <a:pt x="2513571" y="34290"/>
                    <a:pt x="2513571" y="44450"/>
                    <a:pt x="2514841" y="54610"/>
                  </a:cubicBezTo>
                  <a:cubicBezTo>
                    <a:pt x="2517381" y="108707"/>
                    <a:pt x="2518651" y="172955"/>
                    <a:pt x="2521191" y="234909"/>
                  </a:cubicBezTo>
                  <a:cubicBezTo>
                    <a:pt x="2521191" y="324397"/>
                    <a:pt x="2533891" y="2088926"/>
                    <a:pt x="2540241" y="2178414"/>
                  </a:cubicBezTo>
                  <a:cubicBezTo>
                    <a:pt x="2546591" y="2313794"/>
                    <a:pt x="2542781" y="2451469"/>
                    <a:pt x="2542781" y="2586848"/>
                  </a:cubicBezTo>
                  <a:cubicBezTo>
                    <a:pt x="2542781" y="2706166"/>
                    <a:pt x="2544051" y="2816306"/>
                    <a:pt x="2545321" y="2932397"/>
                  </a:cubicBezTo>
                  <a:cubicBezTo>
                    <a:pt x="2545321" y="2953987"/>
                    <a:pt x="2545321" y="2967957"/>
                    <a:pt x="2545321" y="2992087"/>
                  </a:cubicBezTo>
                  <a:cubicBezTo>
                    <a:pt x="2522461" y="2992087"/>
                    <a:pt x="2502141" y="2993357"/>
                    <a:pt x="2479110" y="2992087"/>
                  </a:cubicBezTo>
                  <a:cubicBezTo>
                    <a:pt x="2353481" y="2987007"/>
                    <a:pt x="2225920" y="2993357"/>
                    <a:pt x="2100291" y="2988277"/>
                  </a:cubicBezTo>
                  <a:cubicBezTo>
                    <a:pt x="2024914" y="2984467"/>
                    <a:pt x="1951470" y="2987007"/>
                    <a:pt x="1876092" y="2984467"/>
                  </a:cubicBezTo>
                  <a:cubicBezTo>
                    <a:pt x="1841303" y="2983197"/>
                    <a:pt x="1806513" y="2981927"/>
                    <a:pt x="1771724" y="2980657"/>
                  </a:cubicBezTo>
                  <a:cubicBezTo>
                    <a:pt x="1750464" y="2980657"/>
                    <a:pt x="1731136" y="2981927"/>
                    <a:pt x="1709876" y="2981927"/>
                  </a:cubicBezTo>
                  <a:cubicBezTo>
                    <a:pt x="1655759" y="2980657"/>
                    <a:pt x="1506937" y="2981927"/>
                    <a:pt x="1452820" y="2980657"/>
                  </a:cubicBezTo>
                  <a:cubicBezTo>
                    <a:pt x="1414165" y="2979387"/>
                    <a:pt x="641065" y="2988277"/>
                    <a:pt x="602410" y="2987007"/>
                  </a:cubicBezTo>
                  <a:cubicBezTo>
                    <a:pt x="592747" y="2987007"/>
                    <a:pt x="581150" y="2988277"/>
                    <a:pt x="571486" y="2988277"/>
                  </a:cubicBezTo>
                  <a:cubicBezTo>
                    <a:pt x="548293" y="2988277"/>
                    <a:pt x="527033" y="2989547"/>
                    <a:pt x="503840" y="2989547"/>
                  </a:cubicBezTo>
                  <a:cubicBezTo>
                    <a:pt x="445858" y="2989547"/>
                    <a:pt x="389808" y="2988277"/>
                    <a:pt x="331825" y="2987007"/>
                  </a:cubicBezTo>
                  <a:cubicBezTo>
                    <a:pt x="297036" y="2985737"/>
                    <a:pt x="262246" y="2984467"/>
                    <a:pt x="229390" y="2983197"/>
                  </a:cubicBezTo>
                  <a:cubicBezTo>
                    <a:pt x="167542" y="2981927"/>
                    <a:pt x="105694" y="2980657"/>
                    <a:pt x="44665" y="2980657"/>
                  </a:cubicBezTo>
                  <a:cubicBezTo>
                    <a:pt x="34505" y="2980657"/>
                    <a:pt x="25615" y="2980657"/>
                    <a:pt x="15455" y="2979387"/>
                  </a:cubicBezTo>
                  <a:cubicBezTo>
                    <a:pt x="6565" y="2978117"/>
                    <a:pt x="1485" y="2971767"/>
                    <a:pt x="4025" y="2962877"/>
                  </a:cubicBezTo>
                  <a:cubicBezTo>
                    <a:pt x="12915" y="2931035"/>
                    <a:pt x="9105" y="2873671"/>
                    <a:pt x="7835" y="2814011"/>
                  </a:cubicBezTo>
                  <a:cubicBezTo>
                    <a:pt x="6565" y="2692399"/>
                    <a:pt x="2755" y="2573081"/>
                    <a:pt x="4025" y="2451469"/>
                  </a:cubicBezTo>
                  <a:cubicBezTo>
                    <a:pt x="1485" y="2300027"/>
                    <a:pt x="-3595" y="425359"/>
                    <a:pt x="4025" y="271622"/>
                  </a:cubicBezTo>
                  <a:cubicBezTo>
                    <a:pt x="5295" y="241793"/>
                    <a:pt x="4025" y="209669"/>
                    <a:pt x="5295" y="179839"/>
                  </a:cubicBezTo>
                  <a:cubicBezTo>
                    <a:pt x="6565" y="131653"/>
                    <a:pt x="9105" y="7887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57375" y="30480"/>
                    <a:pt x="88299" y="29210"/>
                  </a:cubicBezTo>
                  <a:cubicBezTo>
                    <a:pt x="140483" y="25400"/>
                    <a:pt x="192667" y="22860"/>
                    <a:pt x="246784" y="20320"/>
                  </a:cubicBezTo>
                  <a:cubicBezTo>
                    <a:pt x="283507" y="17780"/>
                    <a:pt x="320229" y="16510"/>
                    <a:pt x="355018" y="13970"/>
                  </a:cubicBezTo>
                  <a:cubicBezTo>
                    <a:pt x="389808" y="11430"/>
                    <a:pt x="426530" y="8890"/>
                    <a:pt x="461320" y="8890"/>
                  </a:cubicBezTo>
                  <a:cubicBezTo>
                    <a:pt x="499975" y="7620"/>
                    <a:pt x="538630" y="10160"/>
                    <a:pt x="577285" y="8890"/>
                  </a:cubicBezTo>
                  <a:cubicBezTo>
                    <a:pt x="625603" y="8890"/>
                    <a:pt x="1501139" y="6350"/>
                    <a:pt x="1549458" y="5080"/>
                  </a:cubicBezTo>
                  <a:cubicBezTo>
                    <a:pt x="1595844" y="3810"/>
                    <a:pt x="1642230" y="2540"/>
                    <a:pt x="1690548" y="2540"/>
                  </a:cubicBezTo>
                  <a:cubicBezTo>
                    <a:pt x="1769791" y="1270"/>
                    <a:pt x="1847101" y="0"/>
                    <a:pt x="1926344" y="0"/>
                  </a:cubicBezTo>
                  <a:cubicBezTo>
                    <a:pt x="1959201" y="0"/>
                    <a:pt x="1993990" y="2540"/>
                    <a:pt x="2026847" y="2540"/>
                  </a:cubicBezTo>
                  <a:cubicBezTo>
                    <a:pt x="2117686" y="3810"/>
                    <a:pt x="2210458" y="5080"/>
                    <a:pt x="2301297" y="7620"/>
                  </a:cubicBezTo>
                  <a:cubicBezTo>
                    <a:pt x="2349616" y="8890"/>
                    <a:pt x="2397935" y="12700"/>
                    <a:pt x="2446253" y="16510"/>
                  </a:cubicBezTo>
                  <a:cubicBezTo>
                    <a:pt x="2457850" y="16510"/>
                    <a:pt x="2469447" y="16510"/>
                    <a:pt x="2479110" y="16510"/>
                  </a:cubicBezTo>
                  <a:cubicBezTo>
                    <a:pt x="2493251" y="17780"/>
                    <a:pt x="2502141" y="20320"/>
                    <a:pt x="2512301" y="21590"/>
                  </a:cubicBezTo>
                  <a:close/>
                  <a:moveTo>
                    <a:pt x="2522461" y="2975577"/>
                  </a:moveTo>
                  <a:cubicBezTo>
                    <a:pt x="2523731" y="2959067"/>
                    <a:pt x="2525001" y="2946367"/>
                    <a:pt x="2525001" y="2933667"/>
                  </a:cubicBezTo>
                  <a:cubicBezTo>
                    <a:pt x="2523731" y="2804833"/>
                    <a:pt x="2522461" y="2683221"/>
                    <a:pt x="2522461" y="2552430"/>
                  </a:cubicBezTo>
                  <a:cubicBezTo>
                    <a:pt x="2522461" y="2492771"/>
                    <a:pt x="2525001" y="2433112"/>
                    <a:pt x="2523731" y="2373453"/>
                  </a:cubicBezTo>
                  <a:cubicBezTo>
                    <a:pt x="2523731" y="2318383"/>
                    <a:pt x="2522461" y="2261019"/>
                    <a:pt x="2521191" y="2205949"/>
                  </a:cubicBezTo>
                  <a:cubicBezTo>
                    <a:pt x="2516111" y="2121050"/>
                    <a:pt x="2504681" y="363405"/>
                    <a:pt x="2504681" y="278506"/>
                  </a:cubicBezTo>
                  <a:cubicBezTo>
                    <a:pt x="2502141" y="207374"/>
                    <a:pt x="2499601" y="133948"/>
                    <a:pt x="2497061" y="63500"/>
                  </a:cubicBezTo>
                  <a:cubicBezTo>
                    <a:pt x="2495791" y="44450"/>
                    <a:pt x="2494521" y="43180"/>
                    <a:pt x="2473312" y="41910"/>
                  </a:cubicBezTo>
                  <a:cubicBezTo>
                    <a:pt x="2467514" y="41910"/>
                    <a:pt x="2463648" y="41910"/>
                    <a:pt x="2457850" y="40640"/>
                  </a:cubicBezTo>
                  <a:cubicBezTo>
                    <a:pt x="2409531" y="36830"/>
                    <a:pt x="2359280" y="31750"/>
                    <a:pt x="2310961" y="30480"/>
                  </a:cubicBezTo>
                  <a:cubicBezTo>
                    <a:pt x="2193063" y="26670"/>
                    <a:pt x="2073233" y="25400"/>
                    <a:pt x="1955335" y="22860"/>
                  </a:cubicBezTo>
                  <a:cubicBezTo>
                    <a:pt x="1937941" y="22860"/>
                    <a:pt x="1918613" y="22860"/>
                    <a:pt x="1901218" y="22860"/>
                  </a:cubicBezTo>
                  <a:cubicBezTo>
                    <a:pt x="1872227" y="22860"/>
                    <a:pt x="1843236" y="22860"/>
                    <a:pt x="1816177" y="22860"/>
                  </a:cubicBezTo>
                  <a:cubicBezTo>
                    <a:pt x="1754329" y="22860"/>
                    <a:pt x="1692481" y="22860"/>
                    <a:pt x="1632566" y="24130"/>
                  </a:cubicBezTo>
                  <a:cubicBezTo>
                    <a:pt x="1580382" y="25400"/>
                    <a:pt x="700981" y="29210"/>
                    <a:pt x="648796" y="29210"/>
                  </a:cubicBezTo>
                  <a:cubicBezTo>
                    <a:pt x="563755" y="29210"/>
                    <a:pt x="478714" y="26670"/>
                    <a:pt x="393673" y="33020"/>
                  </a:cubicBezTo>
                  <a:cubicBezTo>
                    <a:pt x="349220" y="36830"/>
                    <a:pt x="306700" y="36830"/>
                    <a:pt x="264179" y="38100"/>
                  </a:cubicBezTo>
                  <a:cubicBezTo>
                    <a:pt x="190735" y="41910"/>
                    <a:pt x="117290" y="45720"/>
                    <a:pt x="45935" y="50800"/>
                  </a:cubicBezTo>
                  <a:cubicBezTo>
                    <a:pt x="33235" y="50800"/>
                    <a:pt x="30695" y="53340"/>
                    <a:pt x="29425" y="71994"/>
                  </a:cubicBezTo>
                  <a:cubicBezTo>
                    <a:pt x="28155" y="113296"/>
                    <a:pt x="28155" y="154599"/>
                    <a:pt x="26885" y="195901"/>
                  </a:cubicBezTo>
                  <a:cubicBezTo>
                    <a:pt x="25615" y="264738"/>
                    <a:pt x="23075" y="331281"/>
                    <a:pt x="21805" y="400118"/>
                  </a:cubicBezTo>
                  <a:cubicBezTo>
                    <a:pt x="16725" y="473545"/>
                    <a:pt x="23075" y="2267903"/>
                    <a:pt x="25615" y="2341329"/>
                  </a:cubicBezTo>
                  <a:cubicBezTo>
                    <a:pt x="25615" y="2419345"/>
                    <a:pt x="25615" y="2499655"/>
                    <a:pt x="26885" y="2577670"/>
                  </a:cubicBezTo>
                  <a:cubicBezTo>
                    <a:pt x="26885" y="2635035"/>
                    <a:pt x="29425" y="2692399"/>
                    <a:pt x="29425" y="2749763"/>
                  </a:cubicBezTo>
                  <a:cubicBezTo>
                    <a:pt x="29425" y="2811717"/>
                    <a:pt x="29425" y="2873671"/>
                    <a:pt x="28155" y="2933667"/>
                  </a:cubicBezTo>
                  <a:cubicBezTo>
                    <a:pt x="28155" y="2937477"/>
                    <a:pt x="28155" y="2940017"/>
                    <a:pt x="28155" y="2943827"/>
                  </a:cubicBezTo>
                  <a:cubicBezTo>
                    <a:pt x="28155" y="2953987"/>
                    <a:pt x="31965" y="2957797"/>
                    <a:pt x="40855" y="2957797"/>
                  </a:cubicBezTo>
                  <a:cubicBezTo>
                    <a:pt x="61240" y="2957797"/>
                    <a:pt x="88299" y="2959067"/>
                    <a:pt x="113425" y="2959067"/>
                  </a:cubicBezTo>
                  <a:cubicBezTo>
                    <a:pt x="150147" y="2959067"/>
                    <a:pt x="188802" y="2956527"/>
                    <a:pt x="225524" y="2959067"/>
                  </a:cubicBezTo>
                  <a:cubicBezTo>
                    <a:pt x="285439" y="2962877"/>
                    <a:pt x="345355" y="2965417"/>
                    <a:pt x="405270" y="2964147"/>
                  </a:cubicBezTo>
                  <a:cubicBezTo>
                    <a:pt x="443925" y="2962877"/>
                    <a:pt x="480647" y="2965417"/>
                    <a:pt x="519302" y="2965417"/>
                  </a:cubicBezTo>
                  <a:cubicBezTo>
                    <a:pt x="575352" y="2965417"/>
                    <a:pt x="631402" y="2964147"/>
                    <a:pt x="687451" y="2965417"/>
                  </a:cubicBezTo>
                  <a:cubicBezTo>
                    <a:pt x="770560" y="2966687"/>
                    <a:pt x="1682818" y="2956527"/>
                    <a:pt x="1767858" y="2959067"/>
                  </a:cubicBezTo>
                  <a:cubicBezTo>
                    <a:pt x="1804581" y="2960337"/>
                    <a:pt x="1841303" y="2961607"/>
                    <a:pt x="1876092" y="2961607"/>
                  </a:cubicBezTo>
                  <a:cubicBezTo>
                    <a:pt x="1939873" y="2964147"/>
                    <a:pt x="2001721" y="2960337"/>
                    <a:pt x="2065502" y="2964147"/>
                  </a:cubicBezTo>
                  <a:cubicBezTo>
                    <a:pt x="2117686" y="2966687"/>
                    <a:pt x="2169870" y="2966687"/>
                    <a:pt x="2222055" y="2969227"/>
                  </a:cubicBezTo>
                  <a:cubicBezTo>
                    <a:pt x="2299365" y="2973037"/>
                    <a:pt x="2376675" y="2975577"/>
                    <a:pt x="2453985" y="2976847"/>
                  </a:cubicBezTo>
                  <a:cubicBezTo>
                    <a:pt x="2482976" y="2976847"/>
                    <a:pt x="2502141" y="2975577"/>
                    <a:pt x="2522461" y="297557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9144000" y="771463"/>
            <a:ext cx="8786285" cy="2454982"/>
            <a:chOff x="0" y="0"/>
            <a:chExt cx="2287202" cy="63906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0160" y="16510"/>
              <a:ext cx="2264342" cy="611129"/>
            </a:xfrm>
            <a:custGeom>
              <a:avLst/>
              <a:gdLst/>
              <a:ahLst/>
              <a:cxnLst/>
              <a:rect r="r" b="b" t="t" l="l"/>
              <a:pathLst>
                <a:path h="611129" w="2264342">
                  <a:moveTo>
                    <a:pt x="2264342" y="611129"/>
                  </a:moveTo>
                  <a:lnTo>
                    <a:pt x="0" y="603509"/>
                  </a:lnTo>
                  <a:lnTo>
                    <a:pt x="0" y="225182"/>
                  </a:lnTo>
                  <a:lnTo>
                    <a:pt x="17780" y="19050"/>
                  </a:lnTo>
                  <a:lnTo>
                    <a:pt x="1126982" y="0"/>
                  </a:lnTo>
                  <a:lnTo>
                    <a:pt x="2245292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-215" y="0"/>
              <a:ext cx="2288687" cy="637093"/>
            </a:xfrm>
            <a:custGeom>
              <a:avLst/>
              <a:gdLst/>
              <a:ahLst/>
              <a:cxnLst/>
              <a:rect r="r" b="b" t="t" l="l"/>
              <a:pathLst>
                <a:path h="637093" w="2288687">
                  <a:moveTo>
                    <a:pt x="2255667" y="21590"/>
                  </a:moveTo>
                  <a:cubicBezTo>
                    <a:pt x="2256937" y="34290"/>
                    <a:pt x="2256937" y="44450"/>
                    <a:pt x="2258207" y="54610"/>
                  </a:cubicBezTo>
                  <a:cubicBezTo>
                    <a:pt x="2260747" y="72260"/>
                    <a:pt x="2262017" y="83719"/>
                    <a:pt x="2264557" y="94769"/>
                  </a:cubicBezTo>
                  <a:cubicBezTo>
                    <a:pt x="2264557" y="110730"/>
                    <a:pt x="2277257" y="425449"/>
                    <a:pt x="2283607" y="441410"/>
                  </a:cubicBezTo>
                  <a:cubicBezTo>
                    <a:pt x="2289957" y="465556"/>
                    <a:pt x="2286147" y="490111"/>
                    <a:pt x="2286147" y="514258"/>
                  </a:cubicBezTo>
                  <a:cubicBezTo>
                    <a:pt x="2286147" y="535539"/>
                    <a:pt x="2287417" y="555183"/>
                    <a:pt x="2288687" y="576839"/>
                  </a:cubicBezTo>
                  <a:cubicBezTo>
                    <a:pt x="2288687" y="598429"/>
                    <a:pt x="2288687" y="612399"/>
                    <a:pt x="2288687" y="636529"/>
                  </a:cubicBezTo>
                  <a:cubicBezTo>
                    <a:pt x="2265827" y="636529"/>
                    <a:pt x="2245507" y="637799"/>
                    <a:pt x="2223309" y="636529"/>
                  </a:cubicBezTo>
                  <a:cubicBezTo>
                    <a:pt x="2110910" y="631449"/>
                    <a:pt x="1996781" y="637799"/>
                    <a:pt x="1884381" y="632719"/>
                  </a:cubicBezTo>
                  <a:cubicBezTo>
                    <a:pt x="1816942" y="628909"/>
                    <a:pt x="1751231" y="631449"/>
                    <a:pt x="1683791" y="628909"/>
                  </a:cubicBezTo>
                  <a:cubicBezTo>
                    <a:pt x="1652665" y="627639"/>
                    <a:pt x="1621539" y="626369"/>
                    <a:pt x="1590413" y="625099"/>
                  </a:cubicBezTo>
                  <a:cubicBezTo>
                    <a:pt x="1571392" y="625099"/>
                    <a:pt x="1554100" y="626369"/>
                    <a:pt x="1535078" y="626369"/>
                  </a:cubicBezTo>
                  <a:cubicBezTo>
                    <a:pt x="1486660" y="625099"/>
                    <a:pt x="1353510" y="626369"/>
                    <a:pt x="1305091" y="625099"/>
                  </a:cubicBezTo>
                  <a:cubicBezTo>
                    <a:pt x="1270507" y="623829"/>
                    <a:pt x="578817" y="632719"/>
                    <a:pt x="544233" y="631449"/>
                  </a:cubicBezTo>
                  <a:cubicBezTo>
                    <a:pt x="535587" y="631449"/>
                    <a:pt x="525211" y="632719"/>
                    <a:pt x="516565" y="632719"/>
                  </a:cubicBezTo>
                  <a:cubicBezTo>
                    <a:pt x="495815" y="632719"/>
                    <a:pt x="476793" y="633989"/>
                    <a:pt x="456043" y="633989"/>
                  </a:cubicBezTo>
                  <a:cubicBezTo>
                    <a:pt x="404166" y="633989"/>
                    <a:pt x="354018" y="632719"/>
                    <a:pt x="302142" y="631449"/>
                  </a:cubicBezTo>
                  <a:cubicBezTo>
                    <a:pt x="271016" y="630179"/>
                    <a:pt x="239890" y="628909"/>
                    <a:pt x="210493" y="627639"/>
                  </a:cubicBezTo>
                  <a:cubicBezTo>
                    <a:pt x="155158" y="626369"/>
                    <a:pt x="99822" y="625099"/>
                    <a:pt x="44665" y="625099"/>
                  </a:cubicBezTo>
                  <a:cubicBezTo>
                    <a:pt x="34505" y="625099"/>
                    <a:pt x="25615" y="625099"/>
                    <a:pt x="15455" y="623829"/>
                  </a:cubicBezTo>
                  <a:cubicBezTo>
                    <a:pt x="6565" y="622559"/>
                    <a:pt x="1485" y="616209"/>
                    <a:pt x="4025" y="607319"/>
                  </a:cubicBezTo>
                  <a:cubicBezTo>
                    <a:pt x="12915" y="575646"/>
                    <a:pt x="9105" y="565415"/>
                    <a:pt x="7835" y="554774"/>
                  </a:cubicBezTo>
                  <a:cubicBezTo>
                    <a:pt x="6565" y="533083"/>
                    <a:pt x="2755" y="511802"/>
                    <a:pt x="4025" y="490111"/>
                  </a:cubicBezTo>
                  <a:cubicBezTo>
                    <a:pt x="1485" y="463100"/>
                    <a:pt x="-3595" y="128737"/>
                    <a:pt x="4025" y="101317"/>
                  </a:cubicBezTo>
                  <a:cubicBezTo>
                    <a:pt x="5295" y="95997"/>
                    <a:pt x="4025" y="90267"/>
                    <a:pt x="5295" y="84947"/>
                  </a:cubicBezTo>
                  <a:cubicBezTo>
                    <a:pt x="6565" y="76353"/>
                    <a:pt x="9105" y="66940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56592" y="30480"/>
                    <a:pt x="84259" y="29210"/>
                  </a:cubicBezTo>
                  <a:cubicBezTo>
                    <a:pt x="130949" y="25400"/>
                    <a:pt x="177638" y="22860"/>
                    <a:pt x="226056" y="20320"/>
                  </a:cubicBezTo>
                  <a:cubicBezTo>
                    <a:pt x="258911" y="17780"/>
                    <a:pt x="291766" y="16510"/>
                    <a:pt x="322892" y="13970"/>
                  </a:cubicBezTo>
                  <a:cubicBezTo>
                    <a:pt x="354018" y="11430"/>
                    <a:pt x="386874" y="8890"/>
                    <a:pt x="418000" y="8890"/>
                  </a:cubicBezTo>
                  <a:cubicBezTo>
                    <a:pt x="452584" y="7620"/>
                    <a:pt x="487169" y="10160"/>
                    <a:pt x="521753" y="8890"/>
                  </a:cubicBezTo>
                  <a:cubicBezTo>
                    <a:pt x="564984" y="8890"/>
                    <a:pt x="1348322" y="6350"/>
                    <a:pt x="1391553" y="5080"/>
                  </a:cubicBezTo>
                  <a:cubicBezTo>
                    <a:pt x="1433054" y="3810"/>
                    <a:pt x="1474555" y="2540"/>
                    <a:pt x="1517786" y="2540"/>
                  </a:cubicBezTo>
                  <a:cubicBezTo>
                    <a:pt x="1588684" y="1270"/>
                    <a:pt x="1657853" y="0"/>
                    <a:pt x="1728751" y="0"/>
                  </a:cubicBezTo>
                  <a:cubicBezTo>
                    <a:pt x="1758148" y="0"/>
                    <a:pt x="1789274" y="2540"/>
                    <a:pt x="1818671" y="2540"/>
                  </a:cubicBezTo>
                  <a:cubicBezTo>
                    <a:pt x="1899944" y="3810"/>
                    <a:pt x="1982947" y="5080"/>
                    <a:pt x="2064221" y="7620"/>
                  </a:cubicBezTo>
                  <a:cubicBezTo>
                    <a:pt x="2107451" y="8890"/>
                    <a:pt x="2150682" y="12700"/>
                    <a:pt x="2193912" y="16510"/>
                  </a:cubicBezTo>
                  <a:cubicBezTo>
                    <a:pt x="2204288" y="16510"/>
                    <a:pt x="2214663" y="16510"/>
                    <a:pt x="2223309" y="16510"/>
                  </a:cubicBezTo>
                  <a:cubicBezTo>
                    <a:pt x="2236617" y="17780"/>
                    <a:pt x="2245507" y="20320"/>
                    <a:pt x="2255667" y="21590"/>
                  </a:cubicBezTo>
                  <a:close/>
                  <a:moveTo>
                    <a:pt x="2265827" y="620019"/>
                  </a:moveTo>
                  <a:cubicBezTo>
                    <a:pt x="2267097" y="603509"/>
                    <a:pt x="2268367" y="590809"/>
                    <a:pt x="2268367" y="578109"/>
                  </a:cubicBezTo>
                  <a:cubicBezTo>
                    <a:pt x="2267097" y="553137"/>
                    <a:pt x="2265827" y="531446"/>
                    <a:pt x="2265827" y="508119"/>
                  </a:cubicBezTo>
                  <a:cubicBezTo>
                    <a:pt x="2265827" y="497478"/>
                    <a:pt x="2268367" y="486837"/>
                    <a:pt x="2267097" y="476197"/>
                  </a:cubicBezTo>
                  <a:cubicBezTo>
                    <a:pt x="2267097" y="466374"/>
                    <a:pt x="2265827" y="456143"/>
                    <a:pt x="2264557" y="446321"/>
                  </a:cubicBezTo>
                  <a:cubicBezTo>
                    <a:pt x="2259477" y="431178"/>
                    <a:pt x="2248047" y="117687"/>
                    <a:pt x="2248047" y="102545"/>
                  </a:cubicBezTo>
                  <a:cubicBezTo>
                    <a:pt x="2245507" y="89858"/>
                    <a:pt x="2242967" y="76762"/>
                    <a:pt x="2240427" y="63500"/>
                  </a:cubicBezTo>
                  <a:cubicBezTo>
                    <a:pt x="2239157" y="44450"/>
                    <a:pt x="2237887" y="43180"/>
                    <a:pt x="2218121" y="41910"/>
                  </a:cubicBezTo>
                  <a:cubicBezTo>
                    <a:pt x="2212934" y="41910"/>
                    <a:pt x="2209475" y="41910"/>
                    <a:pt x="2204288" y="40640"/>
                  </a:cubicBezTo>
                  <a:cubicBezTo>
                    <a:pt x="2161057" y="36830"/>
                    <a:pt x="2116097" y="31750"/>
                    <a:pt x="2072867" y="30480"/>
                  </a:cubicBezTo>
                  <a:cubicBezTo>
                    <a:pt x="1967384" y="26670"/>
                    <a:pt x="1860172" y="25400"/>
                    <a:pt x="1754690" y="22860"/>
                  </a:cubicBezTo>
                  <a:cubicBezTo>
                    <a:pt x="1739126" y="22860"/>
                    <a:pt x="1721834" y="22860"/>
                    <a:pt x="1706271" y="22860"/>
                  </a:cubicBezTo>
                  <a:cubicBezTo>
                    <a:pt x="1680333" y="22860"/>
                    <a:pt x="1654395" y="22860"/>
                    <a:pt x="1630185" y="22860"/>
                  </a:cubicBezTo>
                  <a:cubicBezTo>
                    <a:pt x="1574850" y="22860"/>
                    <a:pt x="1519515" y="22860"/>
                    <a:pt x="1465909" y="24130"/>
                  </a:cubicBezTo>
                  <a:cubicBezTo>
                    <a:pt x="1419220" y="25400"/>
                    <a:pt x="632423" y="29210"/>
                    <a:pt x="585734" y="29210"/>
                  </a:cubicBezTo>
                  <a:cubicBezTo>
                    <a:pt x="509649" y="29210"/>
                    <a:pt x="433563" y="26670"/>
                    <a:pt x="357477" y="33020"/>
                  </a:cubicBezTo>
                  <a:cubicBezTo>
                    <a:pt x="317705" y="36830"/>
                    <a:pt x="279662" y="36830"/>
                    <a:pt x="241619" y="38100"/>
                  </a:cubicBezTo>
                  <a:cubicBezTo>
                    <a:pt x="175908" y="41910"/>
                    <a:pt x="110198" y="45720"/>
                    <a:pt x="45935" y="50800"/>
                  </a:cubicBezTo>
                  <a:cubicBezTo>
                    <a:pt x="33235" y="50800"/>
                    <a:pt x="30695" y="53340"/>
                    <a:pt x="29425" y="65712"/>
                  </a:cubicBezTo>
                  <a:cubicBezTo>
                    <a:pt x="28155" y="73078"/>
                    <a:pt x="28155" y="80445"/>
                    <a:pt x="26885" y="87812"/>
                  </a:cubicBezTo>
                  <a:cubicBezTo>
                    <a:pt x="25615" y="100089"/>
                    <a:pt x="23075" y="111958"/>
                    <a:pt x="21805" y="124236"/>
                  </a:cubicBezTo>
                  <a:cubicBezTo>
                    <a:pt x="16725" y="137332"/>
                    <a:pt x="23075" y="457371"/>
                    <a:pt x="25615" y="470467"/>
                  </a:cubicBezTo>
                  <a:cubicBezTo>
                    <a:pt x="25615" y="484382"/>
                    <a:pt x="25615" y="498706"/>
                    <a:pt x="26885" y="512621"/>
                  </a:cubicBezTo>
                  <a:cubicBezTo>
                    <a:pt x="26885" y="522852"/>
                    <a:pt x="29425" y="533083"/>
                    <a:pt x="29425" y="543315"/>
                  </a:cubicBezTo>
                  <a:cubicBezTo>
                    <a:pt x="29425" y="554365"/>
                    <a:pt x="29425" y="565415"/>
                    <a:pt x="28155" y="578109"/>
                  </a:cubicBezTo>
                  <a:cubicBezTo>
                    <a:pt x="28155" y="581919"/>
                    <a:pt x="28155" y="584459"/>
                    <a:pt x="28155" y="588269"/>
                  </a:cubicBezTo>
                  <a:cubicBezTo>
                    <a:pt x="28155" y="598429"/>
                    <a:pt x="31965" y="602239"/>
                    <a:pt x="40855" y="602239"/>
                  </a:cubicBezTo>
                  <a:cubicBezTo>
                    <a:pt x="60050" y="602239"/>
                    <a:pt x="84259" y="603509"/>
                    <a:pt x="106739" y="603509"/>
                  </a:cubicBezTo>
                  <a:cubicBezTo>
                    <a:pt x="139595" y="603509"/>
                    <a:pt x="174179" y="600969"/>
                    <a:pt x="207034" y="603509"/>
                  </a:cubicBezTo>
                  <a:cubicBezTo>
                    <a:pt x="260640" y="607319"/>
                    <a:pt x="314246" y="609859"/>
                    <a:pt x="367852" y="608589"/>
                  </a:cubicBezTo>
                  <a:cubicBezTo>
                    <a:pt x="402437" y="607319"/>
                    <a:pt x="435292" y="609859"/>
                    <a:pt x="469876" y="609859"/>
                  </a:cubicBezTo>
                  <a:cubicBezTo>
                    <a:pt x="520024" y="609859"/>
                    <a:pt x="570171" y="608589"/>
                    <a:pt x="620319" y="609859"/>
                  </a:cubicBezTo>
                  <a:cubicBezTo>
                    <a:pt x="694675" y="611129"/>
                    <a:pt x="1510869" y="600969"/>
                    <a:pt x="1586955" y="603509"/>
                  </a:cubicBezTo>
                  <a:cubicBezTo>
                    <a:pt x="1619810" y="604779"/>
                    <a:pt x="1652665" y="606049"/>
                    <a:pt x="1683791" y="606049"/>
                  </a:cubicBezTo>
                  <a:cubicBezTo>
                    <a:pt x="1740856" y="608589"/>
                    <a:pt x="1796191" y="604779"/>
                    <a:pt x="1853255" y="608589"/>
                  </a:cubicBezTo>
                  <a:cubicBezTo>
                    <a:pt x="1899944" y="611129"/>
                    <a:pt x="1946633" y="611129"/>
                    <a:pt x="1993322" y="613669"/>
                  </a:cubicBezTo>
                  <a:cubicBezTo>
                    <a:pt x="2062491" y="617479"/>
                    <a:pt x="2131660" y="620019"/>
                    <a:pt x="2200829" y="621289"/>
                  </a:cubicBezTo>
                  <a:cubicBezTo>
                    <a:pt x="2226768" y="621289"/>
                    <a:pt x="2245507" y="620019"/>
                    <a:pt x="2265827" y="62001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9164646" y="3916009"/>
            <a:ext cx="8786285" cy="5823329"/>
            <a:chOff x="0" y="0"/>
            <a:chExt cx="2287202" cy="15159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0160" y="16510"/>
              <a:ext cx="2264342" cy="1487960"/>
            </a:xfrm>
            <a:custGeom>
              <a:avLst/>
              <a:gdLst/>
              <a:ahLst/>
              <a:cxnLst/>
              <a:rect r="r" b="b" t="t" l="l"/>
              <a:pathLst>
                <a:path h="1487960" w="2264342">
                  <a:moveTo>
                    <a:pt x="2264342" y="1487960"/>
                  </a:moveTo>
                  <a:lnTo>
                    <a:pt x="0" y="1480340"/>
                  </a:lnTo>
                  <a:lnTo>
                    <a:pt x="0" y="529290"/>
                  </a:lnTo>
                  <a:lnTo>
                    <a:pt x="17780" y="19050"/>
                  </a:lnTo>
                  <a:lnTo>
                    <a:pt x="1126982" y="0"/>
                  </a:lnTo>
                  <a:lnTo>
                    <a:pt x="2245292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-215" y="0"/>
              <a:ext cx="2288687" cy="1513925"/>
            </a:xfrm>
            <a:custGeom>
              <a:avLst/>
              <a:gdLst/>
              <a:ahLst/>
              <a:cxnLst/>
              <a:rect r="r" b="b" t="t" l="l"/>
              <a:pathLst>
                <a:path h="1513925" w="2288687">
                  <a:moveTo>
                    <a:pt x="2255667" y="21590"/>
                  </a:moveTo>
                  <a:cubicBezTo>
                    <a:pt x="2256937" y="34290"/>
                    <a:pt x="2256937" y="44450"/>
                    <a:pt x="2258207" y="54610"/>
                  </a:cubicBezTo>
                  <a:cubicBezTo>
                    <a:pt x="2260747" y="85827"/>
                    <a:pt x="2262017" y="116936"/>
                    <a:pt x="2264557" y="146935"/>
                  </a:cubicBezTo>
                  <a:cubicBezTo>
                    <a:pt x="2264557" y="190265"/>
                    <a:pt x="2277257" y="1044660"/>
                    <a:pt x="2283607" y="1087991"/>
                  </a:cubicBezTo>
                  <a:cubicBezTo>
                    <a:pt x="2289957" y="1153543"/>
                    <a:pt x="2286147" y="1220206"/>
                    <a:pt x="2286147" y="1285757"/>
                  </a:cubicBezTo>
                  <a:cubicBezTo>
                    <a:pt x="2286147" y="1343532"/>
                    <a:pt x="2287417" y="1396862"/>
                    <a:pt x="2288687" y="1453670"/>
                  </a:cubicBezTo>
                  <a:cubicBezTo>
                    <a:pt x="2288687" y="1475260"/>
                    <a:pt x="2288687" y="1489230"/>
                    <a:pt x="2288687" y="1513360"/>
                  </a:cubicBezTo>
                  <a:cubicBezTo>
                    <a:pt x="2265827" y="1513360"/>
                    <a:pt x="2245507" y="1514630"/>
                    <a:pt x="2223309" y="1513360"/>
                  </a:cubicBezTo>
                  <a:cubicBezTo>
                    <a:pt x="2110910" y="1508280"/>
                    <a:pt x="1996781" y="1514630"/>
                    <a:pt x="1884381" y="1509550"/>
                  </a:cubicBezTo>
                  <a:cubicBezTo>
                    <a:pt x="1816942" y="1505740"/>
                    <a:pt x="1751231" y="1508280"/>
                    <a:pt x="1683791" y="1505740"/>
                  </a:cubicBezTo>
                  <a:cubicBezTo>
                    <a:pt x="1652665" y="1504470"/>
                    <a:pt x="1621539" y="1503200"/>
                    <a:pt x="1590413" y="1501930"/>
                  </a:cubicBezTo>
                  <a:cubicBezTo>
                    <a:pt x="1571392" y="1501930"/>
                    <a:pt x="1554100" y="1503200"/>
                    <a:pt x="1535078" y="1503200"/>
                  </a:cubicBezTo>
                  <a:cubicBezTo>
                    <a:pt x="1486660" y="1501930"/>
                    <a:pt x="1353510" y="1503200"/>
                    <a:pt x="1305091" y="1501930"/>
                  </a:cubicBezTo>
                  <a:cubicBezTo>
                    <a:pt x="1270507" y="1500660"/>
                    <a:pt x="578817" y="1509550"/>
                    <a:pt x="544233" y="1508280"/>
                  </a:cubicBezTo>
                  <a:cubicBezTo>
                    <a:pt x="535587" y="1508280"/>
                    <a:pt x="525211" y="1509550"/>
                    <a:pt x="516565" y="1509550"/>
                  </a:cubicBezTo>
                  <a:cubicBezTo>
                    <a:pt x="495815" y="1509550"/>
                    <a:pt x="476793" y="1510820"/>
                    <a:pt x="456043" y="1510820"/>
                  </a:cubicBezTo>
                  <a:cubicBezTo>
                    <a:pt x="404166" y="1510820"/>
                    <a:pt x="354018" y="1509550"/>
                    <a:pt x="302142" y="1508280"/>
                  </a:cubicBezTo>
                  <a:cubicBezTo>
                    <a:pt x="271016" y="1507010"/>
                    <a:pt x="239890" y="1505740"/>
                    <a:pt x="210493" y="1504470"/>
                  </a:cubicBezTo>
                  <a:cubicBezTo>
                    <a:pt x="155158" y="1503200"/>
                    <a:pt x="99822" y="1501930"/>
                    <a:pt x="44665" y="1501930"/>
                  </a:cubicBezTo>
                  <a:cubicBezTo>
                    <a:pt x="34505" y="1501930"/>
                    <a:pt x="25615" y="1501930"/>
                    <a:pt x="15455" y="1500660"/>
                  </a:cubicBezTo>
                  <a:cubicBezTo>
                    <a:pt x="6565" y="1499390"/>
                    <a:pt x="1485" y="1493040"/>
                    <a:pt x="4025" y="1484150"/>
                  </a:cubicBezTo>
                  <a:cubicBezTo>
                    <a:pt x="12915" y="1452414"/>
                    <a:pt x="9105" y="1424638"/>
                    <a:pt x="7835" y="1395751"/>
                  </a:cubicBezTo>
                  <a:cubicBezTo>
                    <a:pt x="6565" y="1336865"/>
                    <a:pt x="2755" y="1279091"/>
                    <a:pt x="4025" y="1220206"/>
                  </a:cubicBezTo>
                  <a:cubicBezTo>
                    <a:pt x="1485" y="1146877"/>
                    <a:pt x="-3595" y="239151"/>
                    <a:pt x="4025" y="164711"/>
                  </a:cubicBezTo>
                  <a:cubicBezTo>
                    <a:pt x="5295" y="150268"/>
                    <a:pt x="4025" y="134713"/>
                    <a:pt x="5295" y="120269"/>
                  </a:cubicBezTo>
                  <a:cubicBezTo>
                    <a:pt x="6565" y="96938"/>
                    <a:pt x="9105" y="71383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56592" y="30480"/>
                    <a:pt x="84259" y="29210"/>
                  </a:cubicBezTo>
                  <a:cubicBezTo>
                    <a:pt x="130949" y="25400"/>
                    <a:pt x="177638" y="22860"/>
                    <a:pt x="226056" y="20320"/>
                  </a:cubicBezTo>
                  <a:cubicBezTo>
                    <a:pt x="258911" y="17780"/>
                    <a:pt x="291766" y="16510"/>
                    <a:pt x="322892" y="13970"/>
                  </a:cubicBezTo>
                  <a:cubicBezTo>
                    <a:pt x="354018" y="11430"/>
                    <a:pt x="386874" y="8890"/>
                    <a:pt x="418000" y="8890"/>
                  </a:cubicBezTo>
                  <a:cubicBezTo>
                    <a:pt x="452584" y="7620"/>
                    <a:pt x="487169" y="10160"/>
                    <a:pt x="521753" y="8890"/>
                  </a:cubicBezTo>
                  <a:cubicBezTo>
                    <a:pt x="564984" y="8890"/>
                    <a:pt x="1348322" y="6350"/>
                    <a:pt x="1391553" y="5080"/>
                  </a:cubicBezTo>
                  <a:cubicBezTo>
                    <a:pt x="1433054" y="3810"/>
                    <a:pt x="1474555" y="2540"/>
                    <a:pt x="1517786" y="2540"/>
                  </a:cubicBezTo>
                  <a:cubicBezTo>
                    <a:pt x="1588684" y="1270"/>
                    <a:pt x="1657853" y="0"/>
                    <a:pt x="1728751" y="0"/>
                  </a:cubicBezTo>
                  <a:cubicBezTo>
                    <a:pt x="1758148" y="0"/>
                    <a:pt x="1789274" y="2540"/>
                    <a:pt x="1818671" y="2540"/>
                  </a:cubicBezTo>
                  <a:cubicBezTo>
                    <a:pt x="1899944" y="3810"/>
                    <a:pt x="1982947" y="5080"/>
                    <a:pt x="2064221" y="7620"/>
                  </a:cubicBezTo>
                  <a:cubicBezTo>
                    <a:pt x="2107451" y="8890"/>
                    <a:pt x="2150682" y="12700"/>
                    <a:pt x="2193912" y="16510"/>
                  </a:cubicBezTo>
                  <a:cubicBezTo>
                    <a:pt x="2204288" y="16510"/>
                    <a:pt x="2214663" y="16510"/>
                    <a:pt x="2223309" y="16510"/>
                  </a:cubicBezTo>
                  <a:cubicBezTo>
                    <a:pt x="2236617" y="17780"/>
                    <a:pt x="2245507" y="20320"/>
                    <a:pt x="2255667" y="21590"/>
                  </a:cubicBezTo>
                  <a:close/>
                  <a:moveTo>
                    <a:pt x="2265827" y="1496850"/>
                  </a:moveTo>
                  <a:cubicBezTo>
                    <a:pt x="2267097" y="1480340"/>
                    <a:pt x="2268367" y="1467640"/>
                    <a:pt x="2268367" y="1454940"/>
                  </a:cubicBezTo>
                  <a:cubicBezTo>
                    <a:pt x="2267097" y="1391307"/>
                    <a:pt x="2265827" y="1332421"/>
                    <a:pt x="2265827" y="1269092"/>
                  </a:cubicBezTo>
                  <a:cubicBezTo>
                    <a:pt x="2265827" y="1240205"/>
                    <a:pt x="2268367" y="1211317"/>
                    <a:pt x="2267097" y="1182430"/>
                  </a:cubicBezTo>
                  <a:cubicBezTo>
                    <a:pt x="2267097" y="1155765"/>
                    <a:pt x="2265827" y="1127989"/>
                    <a:pt x="2264557" y="1101324"/>
                  </a:cubicBezTo>
                  <a:cubicBezTo>
                    <a:pt x="2259477" y="1060215"/>
                    <a:pt x="2248047" y="209153"/>
                    <a:pt x="2248047" y="168045"/>
                  </a:cubicBezTo>
                  <a:cubicBezTo>
                    <a:pt x="2245507" y="133602"/>
                    <a:pt x="2242967" y="98049"/>
                    <a:pt x="2240427" y="63500"/>
                  </a:cubicBezTo>
                  <a:cubicBezTo>
                    <a:pt x="2239157" y="44450"/>
                    <a:pt x="2237887" y="43180"/>
                    <a:pt x="2218121" y="41910"/>
                  </a:cubicBezTo>
                  <a:cubicBezTo>
                    <a:pt x="2212934" y="41910"/>
                    <a:pt x="2209475" y="41910"/>
                    <a:pt x="2204288" y="40640"/>
                  </a:cubicBezTo>
                  <a:cubicBezTo>
                    <a:pt x="2161057" y="36830"/>
                    <a:pt x="2116097" y="31750"/>
                    <a:pt x="2072867" y="30480"/>
                  </a:cubicBezTo>
                  <a:cubicBezTo>
                    <a:pt x="1967384" y="26670"/>
                    <a:pt x="1860172" y="25400"/>
                    <a:pt x="1754690" y="22860"/>
                  </a:cubicBezTo>
                  <a:cubicBezTo>
                    <a:pt x="1739126" y="22860"/>
                    <a:pt x="1721834" y="22860"/>
                    <a:pt x="1706271" y="22860"/>
                  </a:cubicBezTo>
                  <a:cubicBezTo>
                    <a:pt x="1680333" y="22860"/>
                    <a:pt x="1654395" y="22860"/>
                    <a:pt x="1630185" y="22860"/>
                  </a:cubicBezTo>
                  <a:cubicBezTo>
                    <a:pt x="1574850" y="22860"/>
                    <a:pt x="1519515" y="22860"/>
                    <a:pt x="1465909" y="24130"/>
                  </a:cubicBezTo>
                  <a:cubicBezTo>
                    <a:pt x="1419220" y="25400"/>
                    <a:pt x="632423" y="29210"/>
                    <a:pt x="585734" y="29210"/>
                  </a:cubicBezTo>
                  <a:cubicBezTo>
                    <a:pt x="509649" y="29210"/>
                    <a:pt x="433563" y="26670"/>
                    <a:pt x="357477" y="33020"/>
                  </a:cubicBezTo>
                  <a:cubicBezTo>
                    <a:pt x="317705" y="36830"/>
                    <a:pt x="279662" y="36830"/>
                    <a:pt x="241619" y="38100"/>
                  </a:cubicBezTo>
                  <a:cubicBezTo>
                    <a:pt x="175908" y="41910"/>
                    <a:pt x="110198" y="45720"/>
                    <a:pt x="45935" y="50800"/>
                  </a:cubicBezTo>
                  <a:cubicBezTo>
                    <a:pt x="33235" y="50800"/>
                    <a:pt x="30695" y="53340"/>
                    <a:pt x="29425" y="68050"/>
                  </a:cubicBezTo>
                  <a:cubicBezTo>
                    <a:pt x="28155" y="88049"/>
                    <a:pt x="28155" y="108048"/>
                    <a:pt x="26885" y="128047"/>
                  </a:cubicBezTo>
                  <a:cubicBezTo>
                    <a:pt x="25615" y="161378"/>
                    <a:pt x="23075" y="193599"/>
                    <a:pt x="21805" y="226930"/>
                  </a:cubicBezTo>
                  <a:cubicBezTo>
                    <a:pt x="16725" y="262483"/>
                    <a:pt x="23075" y="1131322"/>
                    <a:pt x="25615" y="1166875"/>
                  </a:cubicBezTo>
                  <a:cubicBezTo>
                    <a:pt x="25615" y="1204651"/>
                    <a:pt x="25615" y="1243538"/>
                    <a:pt x="26885" y="1281313"/>
                  </a:cubicBezTo>
                  <a:cubicBezTo>
                    <a:pt x="26885" y="1309089"/>
                    <a:pt x="29425" y="1336865"/>
                    <a:pt x="29425" y="1364642"/>
                  </a:cubicBezTo>
                  <a:cubicBezTo>
                    <a:pt x="29425" y="1394640"/>
                    <a:pt x="29425" y="1424638"/>
                    <a:pt x="28155" y="1454940"/>
                  </a:cubicBezTo>
                  <a:cubicBezTo>
                    <a:pt x="28155" y="1458750"/>
                    <a:pt x="28155" y="1461290"/>
                    <a:pt x="28155" y="1465100"/>
                  </a:cubicBezTo>
                  <a:cubicBezTo>
                    <a:pt x="28155" y="1475260"/>
                    <a:pt x="31965" y="1479070"/>
                    <a:pt x="40855" y="1479070"/>
                  </a:cubicBezTo>
                  <a:cubicBezTo>
                    <a:pt x="60050" y="1479070"/>
                    <a:pt x="84259" y="1480340"/>
                    <a:pt x="106739" y="1480340"/>
                  </a:cubicBezTo>
                  <a:cubicBezTo>
                    <a:pt x="139595" y="1480340"/>
                    <a:pt x="174179" y="1477800"/>
                    <a:pt x="207034" y="1480340"/>
                  </a:cubicBezTo>
                  <a:cubicBezTo>
                    <a:pt x="260640" y="1484150"/>
                    <a:pt x="314246" y="1486690"/>
                    <a:pt x="367852" y="1485420"/>
                  </a:cubicBezTo>
                  <a:cubicBezTo>
                    <a:pt x="402437" y="1484150"/>
                    <a:pt x="435292" y="1486690"/>
                    <a:pt x="469876" y="1486690"/>
                  </a:cubicBezTo>
                  <a:cubicBezTo>
                    <a:pt x="520024" y="1486690"/>
                    <a:pt x="570171" y="1485420"/>
                    <a:pt x="620319" y="1486690"/>
                  </a:cubicBezTo>
                  <a:cubicBezTo>
                    <a:pt x="694675" y="1487960"/>
                    <a:pt x="1510869" y="1477800"/>
                    <a:pt x="1586955" y="1480340"/>
                  </a:cubicBezTo>
                  <a:cubicBezTo>
                    <a:pt x="1619810" y="1481610"/>
                    <a:pt x="1652665" y="1482880"/>
                    <a:pt x="1683791" y="1482880"/>
                  </a:cubicBezTo>
                  <a:cubicBezTo>
                    <a:pt x="1740856" y="1485420"/>
                    <a:pt x="1796191" y="1481610"/>
                    <a:pt x="1853255" y="1485420"/>
                  </a:cubicBezTo>
                  <a:cubicBezTo>
                    <a:pt x="1899944" y="1487960"/>
                    <a:pt x="1946633" y="1487960"/>
                    <a:pt x="1993322" y="1490500"/>
                  </a:cubicBezTo>
                  <a:cubicBezTo>
                    <a:pt x="2062491" y="1494310"/>
                    <a:pt x="2131660" y="1496850"/>
                    <a:pt x="2200829" y="1498120"/>
                  </a:cubicBezTo>
                  <a:cubicBezTo>
                    <a:pt x="2226768" y="1498120"/>
                    <a:pt x="2245507" y="1496850"/>
                    <a:pt x="2265827" y="14968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749759" y="4496857"/>
            <a:ext cx="6842765" cy="4661634"/>
          </a:xfrm>
          <a:custGeom>
            <a:avLst/>
            <a:gdLst/>
            <a:ahLst/>
            <a:cxnLst/>
            <a:rect r="r" b="b" t="t" l="l"/>
            <a:pathLst>
              <a:path h="4661634" w="6842765">
                <a:moveTo>
                  <a:pt x="0" y="0"/>
                </a:moveTo>
                <a:lnTo>
                  <a:pt x="6842765" y="0"/>
                </a:lnTo>
                <a:lnTo>
                  <a:pt x="6842765" y="4661633"/>
                </a:lnTo>
                <a:lnTo>
                  <a:pt x="0" y="46616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835631" y="1217904"/>
            <a:ext cx="7403023" cy="1425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99"/>
              </a:lnSpc>
            </a:pPr>
            <a:r>
              <a:rPr lang="en-US" sz="7999">
                <a:solidFill>
                  <a:srgbClr val="000000"/>
                </a:solidFill>
                <a:latin typeface="Sailors Condensed"/>
                <a:ea typeface="Sailors Condensed"/>
                <a:cs typeface="Sailors Condensed"/>
                <a:sym typeface="Sailors Condensed"/>
              </a:rPr>
              <a:t>take photos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835631" y="5208423"/>
            <a:ext cx="7403023" cy="3162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"I love taking photos. It allows me to capture special moments and express my creativity."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87894" y="-608428"/>
            <a:ext cx="10840155" cy="11503857"/>
            <a:chOff x="0" y="0"/>
            <a:chExt cx="2821855" cy="29946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2798995" cy="2966687"/>
            </a:xfrm>
            <a:custGeom>
              <a:avLst/>
              <a:gdLst/>
              <a:ahLst/>
              <a:cxnLst/>
              <a:rect r="r" b="b" t="t" l="l"/>
              <a:pathLst>
                <a:path h="2966687" w="2798995">
                  <a:moveTo>
                    <a:pt x="2798995" y="2966687"/>
                  </a:moveTo>
                  <a:lnTo>
                    <a:pt x="0" y="2959067"/>
                  </a:lnTo>
                  <a:lnTo>
                    <a:pt x="0" y="1042152"/>
                  </a:lnTo>
                  <a:lnTo>
                    <a:pt x="17780" y="19050"/>
                  </a:lnTo>
                  <a:lnTo>
                    <a:pt x="1393621" y="0"/>
                  </a:lnTo>
                  <a:lnTo>
                    <a:pt x="2779945" y="5080"/>
                  </a:lnTo>
                  <a:close/>
                </a:path>
              </a:pathLst>
            </a:custGeom>
            <a:solidFill>
              <a:srgbClr val="FDD7A2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2823340" cy="2992652"/>
            </a:xfrm>
            <a:custGeom>
              <a:avLst/>
              <a:gdLst/>
              <a:ahLst/>
              <a:cxnLst/>
              <a:rect r="r" b="b" t="t" l="l"/>
              <a:pathLst>
                <a:path h="2992652" w="2823340">
                  <a:moveTo>
                    <a:pt x="2790320" y="21590"/>
                  </a:moveTo>
                  <a:cubicBezTo>
                    <a:pt x="2791591" y="34290"/>
                    <a:pt x="2791591" y="44450"/>
                    <a:pt x="2792860" y="54610"/>
                  </a:cubicBezTo>
                  <a:cubicBezTo>
                    <a:pt x="2795400" y="108707"/>
                    <a:pt x="2796670" y="172955"/>
                    <a:pt x="2799210" y="234909"/>
                  </a:cubicBezTo>
                  <a:cubicBezTo>
                    <a:pt x="2799210" y="324397"/>
                    <a:pt x="2811910" y="2088926"/>
                    <a:pt x="2818260" y="2178414"/>
                  </a:cubicBezTo>
                  <a:cubicBezTo>
                    <a:pt x="2824610" y="2313794"/>
                    <a:pt x="2820800" y="2451469"/>
                    <a:pt x="2820800" y="2586848"/>
                  </a:cubicBezTo>
                  <a:cubicBezTo>
                    <a:pt x="2820800" y="2706166"/>
                    <a:pt x="2822070" y="2816306"/>
                    <a:pt x="2823341" y="2932397"/>
                  </a:cubicBezTo>
                  <a:cubicBezTo>
                    <a:pt x="2823341" y="2953987"/>
                    <a:pt x="2823341" y="2967957"/>
                    <a:pt x="2823341" y="2992087"/>
                  </a:cubicBezTo>
                  <a:cubicBezTo>
                    <a:pt x="2800481" y="2992087"/>
                    <a:pt x="2780160" y="2993357"/>
                    <a:pt x="2756228" y="2992087"/>
                  </a:cubicBezTo>
                  <a:cubicBezTo>
                    <a:pt x="2616268" y="2987007"/>
                    <a:pt x="2474154" y="2993357"/>
                    <a:pt x="2334194" y="2988277"/>
                  </a:cubicBezTo>
                  <a:cubicBezTo>
                    <a:pt x="2250218" y="2984467"/>
                    <a:pt x="2168395" y="2987007"/>
                    <a:pt x="2084419" y="2984467"/>
                  </a:cubicBezTo>
                  <a:cubicBezTo>
                    <a:pt x="2045660" y="2983197"/>
                    <a:pt x="2006902" y="2981927"/>
                    <a:pt x="1968144" y="2980657"/>
                  </a:cubicBezTo>
                  <a:cubicBezTo>
                    <a:pt x="1944458" y="2980657"/>
                    <a:pt x="1922926" y="2981927"/>
                    <a:pt x="1899240" y="2981927"/>
                  </a:cubicBezTo>
                  <a:cubicBezTo>
                    <a:pt x="1838950" y="2980657"/>
                    <a:pt x="1673150" y="2981927"/>
                    <a:pt x="1612860" y="2980657"/>
                  </a:cubicBezTo>
                  <a:cubicBezTo>
                    <a:pt x="1569795" y="2979387"/>
                    <a:pt x="708501" y="2988277"/>
                    <a:pt x="665436" y="2987007"/>
                  </a:cubicBezTo>
                  <a:cubicBezTo>
                    <a:pt x="654670" y="2987007"/>
                    <a:pt x="641750" y="2988277"/>
                    <a:pt x="630984" y="2988277"/>
                  </a:cubicBezTo>
                  <a:cubicBezTo>
                    <a:pt x="605145" y="2988277"/>
                    <a:pt x="581460" y="2989547"/>
                    <a:pt x="555621" y="2989547"/>
                  </a:cubicBezTo>
                  <a:cubicBezTo>
                    <a:pt x="491024" y="2989547"/>
                    <a:pt x="428580" y="2988277"/>
                    <a:pt x="363983" y="2987007"/>
                  </a:cubicBezTo>
                  <a:cubicBezTo>
                    <a:pt x="325225" y="2985737"/>
                    <a:pt x="286466" y="2984467"/>
                    <a:pt x="249861" y="2983197"/>
                  </a:cubicBezTo>
                  <a:cubicBezTo>
                    <a:pt x="180958" y="2981927"/>
                    <a:pt x="112054" y="2980657"/>
                    <a:pt x="44665" y="2980657"/>
                  </a:cubicBezTo>
                  <a:cubicBezTo>
                    <a:pt x="34505" y="2980657"/>
                    <a:pt x="25615" y="2980657"/>
                    <a:pt x="15455" y="2979387"/>
                  </a:cubicBezTo>
                  <a:cubicBezTo>
                    <a:pt x="6565" y="2978117"/>
                    <a:pt x="1485" y="2971767"/>
                    <a:pt x="4025" y="2962877"/>
                  </a:cubicBezTo>
                  <a:cubicBezTo>
                    <a:pt x="12915" y="2931035"/>
                    <a:pt x="9105" y="2873671"/>
                    <a:pt x="7835" y="2814011"/>
                  </a:cubicBezTo>
                  <a:cubicBezTo>
                    <a:pt x="6565" y="2692399"/>
                    <a:pt x="2755" y="2573081"/>
                    <a:pt x="4025" y="2451469"/>
                  </a:cubicBezTo>
                  <a:cubicBezTo>
                    <a:pt x="1485" y="2300027"/>
                    <a:pt x="-3595" y="425359"/>
                    <a:pt x="4025" y="271622"/>
                  </a:cubicBezTo>
                  <a:cubicBezTo>
                    <a:pt x="5295" y="241793"/>
                    <a:pt x="4025" y="209669"/>
                    <a:pt x="5295" y="179839"/>
                  </a:cubicBezTo>
                  <a:cubicBezTo>
                    <a:pt x="6565" y="131653"/>
                    <a:pt x="9105" y="7887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58223" y="30480"/>
                    <a:pt x="92675" y="29210"/>
                  </a:cubicBezTo>
                  <a:cubicBezTo>
                    <a:pt x="150813" y="25400"/>
                    <a:pt x="208950" y="22860"/>
                    <a:pt x="269240" y="20320"/>
                  </a:cubicBezTo>
                  <a:cubicBezTo>
                    <a:pt x="310152" y="17780"/>
                    <a:pt x="351063" y="16510"/>
                    <a:pt x="389822" y="13970"/>
                  </a:cubicBezTo>
                  <a:cubicBezTo>
                    <a:pt x="428580" y="11430"/>
                    <a:pt x="469491" y="8890"/>
                    <a:pt x="508250" y="8890"/>
                  </a:cubicBezTo>
                  <a:cubicBezTo>
                    <a:pt x="551314" y="7620"/>
                    <a:pt x="594379" y="10160"/>
                    <a:pt x="637444" y="8890"/>
                  </a:cubicBezTo>
                  <a:cubicBezTo>
                    <a:pt x="691275" y="8890"/>
                    <a:pt x="1666691" y="6350"/>
                    <a:pt x="1720522" y="5080"/>
                  </a:cubicBezTo>
                  <a:cubicBezTo>
                    <a:pt x="1772199" y="3810"/>
                    <a:pt x="1823877" y="2540"/>
                    <a:pt x="1877708" y="2540"/>
                  </a:cubicBezTo>
                  <a:cubicBezTo>
                    <a:pt x="1965991" y="1270"/>
                    <a:pt x="2052120" y="0"/>
                    <a:pt x="2140403" y="0"/>
                  </a:cubicBezTo>
                  <a:cubicBezTo>
                    <a:pt x="2177008" y="0"/>
                    <a:pt x="2215766" y="2540"/>
                    <a:pt x="2252371" y="2540"/>
                  </a:cubicBezTo>
                  <a:cubicBezTo>
                    <a:pt x="2353573" y="3810"/>
                    <a:pt x="2456928" y="5080"/>
                    <a:pt x="2558130" y="7620"/>
                  </a:cubicBezTo>
                  <a:cubicBezTo>
                    <a:pt x="2611961" y="8890"/>
                    <a:pt x="2665792" y="12700"/>
                    <a:pt x="2719623" y="16510"/>
                  </a:cubicBezTo>
                  <a:cubicBezTo>
                    <a:pt x="2732543" y="16510"/>
                    <a:pt x="2745462" y="16510"/>
                    <a:pt x="2756228" y="16510"/>
                  </a:cubicBezTo>
                  <a:cubicBezTo>
                    <a:pt x="2771270" y="17780"/>
                    <a:pt x="2780160" y="20320"/>
                    <a:pt x="2790320" y="21590"/>
                  </a:cubicBezTo>
                  <a:close/>
                  <a:moveTo>
                    <a:pt x="2800481" y="2975577"/>
                  </a:moveTo>
                  <a:cubicBezTo>
                    <a:pt x="2801751" y="2959067"/>
                    <a:pt x="2803020" y="2946367"/>
                    <a:pt x="2803020" y="2933667"/>
                  </a:cubicBezTo>
                  <a:cubicBezTo>
                    <a:pt x="2801751" y="2804833"/>
                    <a:pt x="2800481" y="2683221"/>
                    <a:pt x="2800481" y="2552430"/>
                  </a:cubicBezTo>
                  <a:cubicBezTo>
                    <a:pt x="2800481" y="2492771"/>
                    <a:pt x="2803020" y="2433112"/>
                    <a:pt x="2801751" y="2373453"/>
                  </a:cubicBezTo>
                  <a:cubicBezTo>
                    <a:pt x="2801751" y="2318383"/>
                    <a:pt x="2800481" y="2261019"/>
                    <a:pt x="2799210" y="2205949"/>
                  </a:cubicBezTo>
                  <a:cubicBezTo>
                    <a:pt x="2794131" y="2121050"/>
                    <a:pt x="2782701" y="363405"/>
                    <a:pt x="2782701" y="278506"/>
                  </a:cubicBezTo>
                  <a:cubicBezTo>
                    <a:pt x="2780160" y="207374"/>
                    <a:pt x="2777620" y="133948"/>
                    <a:pt x="2775081" y="63500"/>
                  </a:cubicBezTo>
                  <a:cubicBezTo>
                    <a:pt x="2773810" y="44450"/>
                    <a:pt x="2772541" y="43180"/>
                    <a:pt x="2749768" y="41910"/>
                  </a:cubicBezTo>
                  <a:cubicBezTo>
                    <a:pt x="2743309" y="41910"/>
                    <a:pt x="2739002" y="41910"/>
                    <a:pt x="2732543" y="40640"/>
                  </a:cubicBezTo>
                  <a:cubicBezTo>
                    <a:pt x="2678712" y="36830"/>
                    <a:pt x="2622728" y="31750"/>
                    <a:pt x="2568897" y="30480"/>
                  </a:cubicBezTo>
                  <a:cubicBezTo>
                    <a:pt x="2437549" y="26670"/>
                    <a:pt x="2304049" y="25400"/>
                    <a:pt x="2172701" y="22860"/>
                  </a:cubicBezTo>
                  <a:cubicBezTo>
                    <a:pt x="2153322" y="22860"/>
                    <a:pt x="2131790" y="22860"/>
                    <a:pt x="2112411" y="22860"/>
                  </a:cubicBezTo>
                  <a:cubicBezTo>
                    <a:pt x="2080112" y="22860"/>
                    <a:pt x="2047814" y="22860"/>
                    <a:pt x="2017668" y="22860"/>
                  </a:cubicBezTo>
                  <a:cubicBezTo>
                    <a:pt x="1948765" y="22860"/>
                    <a:pt x="1879861" y="22860"/>
                    <a:pt x="1813111" y="24130"/>
                  </a:cubicBezTo>
                  <a:cubicBezTo>
                    <a:pt x="1754973" y="25400"/>
                    <a:pt x="775251" y="29210"/>
                    <a:pt x="717114" y="29210"/>
                  </a:cubicBezTo>
                  <a:cubicBezTo>
                    <a:pt x="622371" y="29210"/>
                    <a:pt x="527629" y="26670"/>
                    <a:pt x="432886" y="33020"/>
                  </a:cubicBezTo>
                  <a:cubicBezTo>
                    <a:pt x="383362" y="36830"/>
                    <a:pt x="335991" y="36830"/>
                    <a:pt x="288620" y="38100"/>
                  </a:cubicBezTo>
                  <a:cubicBezTo>
                    <a:pt x="206797" y="41910"/>
                    <a:pt x="124974" y="45720"/>
                    <a:pt x="45935" y="50800"/>
                  </a:cubicBezTo>
                  <a:cubicBezTo>
                    <a:pt x="33235" y="50800"/>
                    <a:pt x="30695" y="53340"/>
                    <a:pt x="29425" y="71994"/>
                  </a:cubicBezTo>
                  <a:cubicBezTo>
                    <a:pt x="28155" y="113296"/>
                    <a:pt x="28155" y="154599"/>
                    <a:pt x="26885" y="195901"/>
                  </a:cubicBezTo>
                  <a:cubicBezTo>
                    <a:pt x="25615" y="264738"/>
                    <a:pt x="23075" y="331281"/>
                    <a:pt x="21805" y="400118"/>
                  </a:cubicBezTo>
                  <a:cubicBezTo>
                    <a:pt x="16725" y="473545"/>
                    <a:pt x="23075" y="2267903"/>
                    <a:pt x="25615" y="2341329"/>
                  </a:cubicBezTo>
                  <a:cubicBezTo>
                    <a:pt x="25615" y="2419345"/>
                    <a:pt x="25615" y="2499655"/>
                    <a:pt x="26885" y="2577670"/>
                  </a:cubicBezTo>
                  <a:cubicBezTo>
                    <a:pt x="26885" y="2635035"/>
                    <a:pt x="29425" y="2692399"/>
                    <a:pt x="29425" y="2749763"/>
                  </a:cubicBezTo>
                  <a:cubicBezTo>
                    <a:pt x="29425" y="2811717"/>
                    <a:pt x="29425" y="2873671"/>
                    <a:pt x="28155" y="2933667"/>
                  </a:cubicBezTo>
                  <a:cubicBezTo>
                    <a:pt x="28155" y="2937477"/>
                    <a:pt x="28155" y="2940017"/>
                    <a:pt x="28155" y="2943827"/>
                  </a:cubicBezTo>
                  <a:cubicBezTo>
                    <a:pt x="28155" y="2953987"/>
                    <a:pt x="31965" y="2957797"/>
                    <a:pt x="40855" y="2957797"/>
                  </a:cubicBezTo>
                  <a:cubicBezTo>
                    <a:pt x="62530" y="2957797"/>
                    <a:pt x="92675" y="2959067"/>
                    <a:pt x="120667" y="2959067"/>
                  </a:cubicBezTo>
                  <a:cubicBezTo>
                    <a:pt x="161579" y="2959067"/>
                    <a:pt x="204643" y="2956527"/>
                    <a:pt x="245555" y="2959067"/>
                  </a:cubicBezTo>
                  <a:cubicBezTo>
                    <a:pt x="312305" y="2962877"/>
                    <a:pt x="379056" y="2965417"/>
                    <a:pt x="445806" y="2964147"/>
                  </a:cubicBezTo>
                  <a:cubicBezTo>
                    <a:pt x="488871" y="2962877"/>
                    <a:pt x="529782" y="2965417"/>
                    <a:pt x="572847" y="2965417"/>
                  </a:cubicBezTo>
                  <a:cubicBezTo>
                    <a:pt x="635291" y="2965417"/>
                    <a:pt x="697734" y="2964147"/>
                    <a:pt x="760178" y="2965417"/>
                  </a:cubicBezTo>
                  <a:cubicBezTo>
                    <a:pt x="852768" y="2966687"/>
                    <a:pt x="1869095" y="2956527"/>
                    <a:pt x="1963837" y="2959067"/>
                  </a:cubicBezTo>
                  <a:cubicBezTo>
                    <a:pt x="2004749" y="2960337"/>
                    <a:pt x="2045660" y="2961607"/>
                    <a:pt x="2084419" y="2961607"/>
                  </a:cubicBezTo>
                  <a:cubicBezTo>
                    <a:pt x="2155475" y="2964147"/>
                    <a:pt x="2224379" y="2960337"/>
                    <a:pt x="2295436" y="2964147"/>
                  </a:cubicBezTo>
                  <a:cubicBezTo>
                    <a:pt x="2353573" y="2966687"/>
                    <a:pt x="2411710" y="2966687"/>
                    <a:pt x="2469848" y="2969227"/>
                  </a:cubicBezTo>
                  <a:cubicBezTo>
                    <a:pt x="2555977" y="2973037"/>
                    <a:pt x="2642107" y="2975577"/>
                    <a:pt x="2728236" y="2976847"/>
                  </a:cubicBezTo>
                  <a:cubicBezTo>
                    <a:pt x="2760535" y="2976847"/>
                    <a:pt x="2780160" y="2975577"/>
                    <a:pt x="2800481" y="297557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723134" y="771463"/>
            <a:ext cx="8786285" cy="2454982"/>
            <a:chOff x="0" y="0"/>
            <a:chExt cx="2287202" cy="63906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0160" y="16510"/>
              <a:ext cx="2264342" cy="611129"/>
            </a:xfrm>
            <a:custGeom>
              <a:avLst/>
              <a:gdLst/>
              <a:ahLst/>
              <a:cxnLst/>
              <a:rect r="r" b="b" t="t" l="l"/>
              <a:pathLst>
                <a:path h="611129" w="2264342">
                  <a:moveTo>
                    <a:pt x="2264342" y="611129"/>
                  </a:moveTo>
                  <a:lnTo>
                    <a:pt x="0" y="603509"/>
                  </a:lnTo>
                  <a:lnTo>
                    <a:pt x="0" y="225182"/>
                  </a:lnTo>
                  <a:lnTo>
                    <a:pt x="17780" y="19050"/>
                  </a:lnTo>
                  <a:lnTo>
                    <a:pt x="1126982" y="0"/>
                  </a:lnTo>
                  <a:lnTo>
                    <a:pt x="2245292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-215" y="0"/>
              <a:ext cx="2288687" cy="637093"/>
            </a:xfrm>
            <a:custGeom>
              <a:avLst/>
              <a:gdLst/>
              <a:ahLst/>
              <a:cxnLst/>
              <a:rect r="r" b="b" t="t" l="l"/>
              <a:pathLst>
                <a:path h="637093" w="2288687">
                  <a:moveTo>
                    <a:pt x="2255667" y="21590"/>
                  </a:moveTo>
                  <a:cubicBezTo>
                    <a:pt x="2256937" y="34290"/>
                    <a:pt x="2256937" y="44450"/>
                    <a:pt x="2258207" y="54610"/>
                  </a:cubicBezTo>
                  <a:cubicBezTo>
                    <a:pt x="2260747" y="72260"/>
                    <a:pt x="2262017" y="83719"/>
                    <a:pt x="2264557" y="94769"/>
                  </a:cubicBezTo>
                  <a:cubicBezTo>
                    <a:pt x="2264557" y="110730"/>
                    <a:pt x="2277257" y="425449"/>
                    <a:pt x="2283607" y="441410"/>
                  </a:cubicBezTo>
                  <a:cubicBezTo>
                    <a:pt x="2289957" y="465556"/>
                    <a:pt x="2286147" y="490111"/>
                    <a:pt x="2286147" y="514258"/>
                  </a:cubicBezTo>
                  <a:cubicBezTo>
                    <a:pt x="2286147" y="535539"/>
                    <a:pt x="2287417" y="555183"/>
                    <a:pt x="2288687" y="576839"/>
                  </a:cubicBezTo>
                  <a:cubicBezTo>
                    <a:pt x="2288687" y="598429"/>
                    <a:pt x="2288687" y="612399"/>
                    <a:pt x="2288687" y="636529"/>
                  </a:cubicBezTo>
                  <a:cubicBezTo>
                    <a:pt x="2265827" y="636529"/>
                    <a:pt x="2245507" y="637799"/>
                    <a:pt x="2223309" y="636529"/>
                  </a:cubicBezTo>
                  <a:cubicBezTo>
                    <a:pt x="2110910" y="631449"/>
                    <a:pt x="1996781" y="637799"/>
                    <a:pt x="1884381" y="632719"/>
                  </a:cubicBezTo>
                  <a:cubicBezTo>
                    <a:pt x="1816942" y="628909"/>
                    <a:pt x="1751231" y="631449"/>
                    <a:pt x="1683791" y="628909"/>
                  </a:cubicBezTo>
                  <a:cubicBezTo>
                    <a:pt x="1652665" y="627639"/>
                    <a:pt x="1621539" y="626369"/>
                    <a:pt x="1590413" y="625099"/>
                  </a:cubicBezTo>
                  <a:cubicBezTo>
                    <a:pt x="1571392" y="625099"/>
                    <a:pt x="1554100" y="626369"/>
                    <a:pt x="1535078" y="626369"/>
                  </a:cubicBezTo>
                  <a:cubicBezTo>
                    <a:pt x="1486660" y="625099"/>
                    <a:pt x="1353510" y="626369"/>
                    <a:pt x="1305091" y="625099"/>
                  </a:cubicBezTo>
                  <a:cubicBezTo>
                    <a:pt x="1270507" y="623829"/>
                    <a:pt x="578817" y="632719"/>
                    <a:pt x="544233" y="631449"/>
                  </a:cubicBezTo>
                  <a:cubicBezTo>
                    <a:pt x="535587" y="631449"/>
                    <a:pt x="525211" y="632719"/>
                    <a:pt x="516565" y="632719"/>
                  </a:cubicBezTo>
                  <a:cubicBezTo>
                    <a:pt x="495815" y="632719"/>
                    <a:pt x="476793" y="633989"/>
                    <a:pt x="456043" y="633989"/>
                  </a:cubicBezTo>
                  <a:cubicBezTo>
                    <a:pt x="404166" y="633989"/>
                    <a:pt x="354018" y="632719"/>
                    <a:pt x="302142" y="631449"/>
                  </a:cubicBezTo>
                  <a:cubicBezTo>
                    <a:pt x="271016" y="630179"/>
                    <a:pt x="239890" y="628909"/>
                    <a:pt x="210493" y="627639"/>
                  </a:cubicBezTo>
                  <a:cubicBezTo>
                    <a:pt x="155158" y="626369"/>
                    <a:pt x="99822" y="625099"/>
                    <a:pt x="44665" y="625099"/>
                  </a:cubicBezTo>
                  <a:cubicBezTo>
                    <a:pt x="34505" y="625099"/>
                    <a:pt x="25615" y="625099"/>
                    <a:pt x="15455" y="623829"/>
                  </a:cubicBezTo>
                  <a:cubicBezTo>
                    <a:pt x="6565" y="622559"/>
                    <a:pt x="1485" y="616209"/>
                    <a:pt x="4025" y="607319"/>
                  </a:cubicBezTo>
                  <a:cubicBezTo>
                    <a:pt x="12915" y="575646"/>
                    <a:pt x="9105" y="565415"/>
                    <a:pt x="7835" y="554774"/>
                  </a:cubicBezTo>
                  <a:cubicBezTo>
                    <a:pt x="6565" y="533083"/>
                    <a:pt x="2755" y="511802"/>
                    <a:pt x="4025" y="490111"/>
                  </a:cubicBezTo>
                  <a:cubicBezTo>
                    <a:pt x="1485" y="463100"/>
                    <a:pt x="-3595" y="128737"/>
                    <a:pt x="4025" y="101317"/>
                  </a:cubicBezTo>
                  <a:cubicBezTo>
                    <a:pt x="5295" y="95997"/>
                    <a:pt x="4025" y="90267"/>
                    <a:pt x="5295" y="84947"/>
                  </a:cubicBezTo>
                  <a:cubicBezTo>
                    <a:pt x="6565" y="76353"/>
                    <a:pt x="9105" y="66940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56592" y="30480"/>
                    <a:pt x="84259" y="29210"/>
                  </a:cubicBezTo>
                  <a:cubicBezTo>
                    <a:pt x="130949" y="25400"/>
                    <a:pt x="177638" y="22860"/>
                    <a:pt x="226056" y="20320"/>
                  </a:cubicBezTo>
                  <a:cubicBezTo>
                    <a:pt x="258911" y="17780"/>
                    <a:pt x="291766" y="16510"/>
                    <a:pt x="322892" y="13970"/>
                  </a:cubicBezTo>
                  <a:cubicBezTo>
                    <a:pt x="354018" y="11430"/>
                    <a:pt x="386874" y="8890"/>
                    <a:pt x="418000" y="8890"/>
                  </a:cubicBezTo>
                  <a:cubicBezTo>
                    <a:pt x="452584" y="7620"/>
                    <a:pt x="487169" y="10160"/>
                    <a:pt x="521753" y="8890"/>
                  </a:cubicBezTo>
                  <a:cubicBezTo>
                    <a:pt x="564984" y="8890"/>
                    <a:pt x="1348322" y="6350"/>
                    <a:pt x="1391553" y="5080"/>
                  </a:cubicBezTo>
                  <a:cubicBezTo>
                    <a:pt x="1433054" y="3810"/>
                    <a:pt x="1474555" y="2540"/>
                    <a:pt x="1517786" y="2540"/>
                  </a:cubicBezTo>
                  <a:cubicBezTo>
                    <a:pt x="1588684" y="1270"/>
                    <a:pt x="1657853" y="0"/>
                    <a:pt x="1728751" y="0"/>
                  </a:cubicBezTo>
                  <a:cubicBezTo>
                    <a:pt x="1758148" y="0"/>
                    <a:pt x="1789274" y="2540"/>
                    <a:pt x="1818671" y="2540"/>
                  </a:cubicBezTo>
                  <a:cubicBezTo>
                    <a:pt x="1899944" y="3810"/>
                    <a:pt x="1982947" y="5080"/>
                    <a:pt x="2064221" y="7620"/>
                  </a:cubicBezTo>
                  <a:cubicBezTo>
                    <a:pt x="2107451" y="8890"/>
                    <a:pt x="2150682" y="12700"/>
                    <a:pt x="2193912" y="16510"/>
                  </a:cubicBezTo>
                  <a:cubicBezTo>
                    <a:pt x="2204288" y="16510"/>
                    <a:pt x="2214663" y="16510"/>
                    <a:pt x="2223309" y="16510"/>
                  </a:cubicBezTo>
                  <a:cubicBezTo>
                    <a:pt x="2236617" y="17780"/>
                    <a:pt x="2245507" y="20320"/>
                    <a:pt x="2255667" y="21590"/>
                  </a:cubicBezTo>
                  <a:close/>
                  <a:moveTo>
                    <a:pt x="2265827" y="620019"/>
                  </a:moveTo>
                  <a:cubicBezTo>
                    <a:pt x="2267097" y="603509"/>
                    <a:pt x="2268367" y="590809"/>
                    <a:pt x="2268367" y="578109"/>
                  </a:cubicBezTo>
                  <a:cubicBezTo>
                    <a:pt x="2267097" y="553137"/>
                    <a:pt x="2265827" y="531446"/>
                    <a:pt x="2265827" y="508119"/>
                  </a:cubicBezTo>
                  <a:cubicBezTo>
                    <a:pt x="2265827" y="497478"/>
                    <a:pt x="2268367" y="486837"/>
                    <a:pt x="2267097" y="476197"/>
                  </a:cubicBezTo>
                  <a:cubicBezTo>
                    <a:pt x="2267097" y="466374"/>
                    <a:pt x="2265827" y="456143"/>
                    <a:pt x="2264557" y="446321"/>
                  </a:cubicBezTo>
                  <a:cubicBezTo>
                    <a:pt x="2259477" y="431178"/>
                    <a:pt x="2248047" y="117687"/>
                    <a:pt x="2248047" y="102545"/>
                  </a:cubicBezTo>
                  <a:cubicBezTo>
                    <a:pt x="2245507" y="89858"/>
                    <a:pt x="2242967" y="76762"/>
                    <a:pt x="2240427" y="63500"/>
                  </a:cubicBezTo>
                  <a:cubicBezTo>
                    <a:pt x="2239157" y="44450"/>
                    <a:pt x="2237887" y="43180"/>
                    <a:pt x="2218121" y="41910"/>
                  </a:cubicBezTo>
                  <a:cubicBezTo>
                    <a:pt x="2212934" y="41910"/>
                    <a:pt x="2209475" y="41910"/>
                    <a:pt x="2204288" y="40640"/>
                  </a:cubicBezTo>
                  <a:cubicBezTo>
                    <a:pt x="2161057" y="36830"/>
                    <a:pt x="2116097" y="31750"/>
                    <a:pt x="2072867" y="30480"/>
                  </a:cubicBezTo>
                  <a:cubicBezTo>
                    <a:pt x="1967384" y="26670"/>
                    <a:pt x="1860172" y="25400"/>
                    <a:pt x="1754690" y="22860"/>
                  </a:cubicBezTo>
                  <a:cubicBezTo>
                    <a:pt x="1739126" y="22860"/>
                    <a:pt x="1721834" y="22860"/>
                    <a:pt x="1706271" y="22860"/>
                  </a:cubicBezTo>
                  <a:cubicBezTo>
                    <a:pt x="1680333" y="22860"/>
                    <a:pt x="1654395" y="22860"/>
                    <a:pt x="1630185" y="22860"/>
                  </a:cubicBezTo>
                  <a:cubicBezTo>
                    <a:pt x="1574850" y="22860"/>
                    <a:pt x="1519515" y="22860"/>
                    <a:pt x="1465909" y="24130"/>
                  </a:cubicBezTo>
                  <a:cubicBezTo>
                    <a:pt x="1419220" y="25400"/>
                    <a:pt x="632423" y="29210"/>
                    <a:pt x="585734" y="29210"/>
                  </a:cubicBezTo>
                  <a:cubicBezTo>
                    <a:pt x="509649" y="29210"/>
                    <a:pt x="433563" y="26670"/>
                    <a:pt x="357477" y="33020"/>
                  </a:cubicBezTo>
                  <a:cubicBezTo>
                    <a:pt x="317705" y="36830"/>
                    <a:pt x="279662" y="36830"/>
                    <a:pt x="241619" y="38100"/>
                  </a:cubicBezTo>
                  <a:cubicBezTo>
                    <a:pt x="175908" y="41910"/>
                    <a:pt x="110198" y="45720"/>
                    <a:pt x="45935" y="50800"/>
                  </a:cubicBezTo>
                  <a:cubicBezTo>
                    <a:pt x="33235" y="50800"/>
                    <a:pt x="30695" y="53340"/>
                    <a:pt x="29425" y="65712"/>
                  </a:cubicBezTo>
                  <a:cubicBezTo>
                    <a:pt x="28155" y="73078"/>
                    <a:pt x="28155" y="80445"/>
                    <a:pt x="26885" y="87812"/>
                  </a:cubicBezTo>
                  <a:cubicBezTo>
                    <a:pt x="25615" y="100089"/>
                    <a:pt x="23075" y="111958"/>
                    <a:pt x="21805" y="124236"/>
                  </a:cubicBezTo>
                  <a:cubicBezTo>
                    <a:pt x="16725" y="137332"/>
                    <a:pt x="23075" y="457371"/>
                    <a:pt x="25615" y="470467"/>
                  </a:cubicBezTo>
                  <a:cubicBezTo>
                    <a:pt x="25615" y="484382"/>
                    <a:pt x="25615" y="498706"/>
                    <a:pt x="26885" y="512621"/>
                  </a:cubicBezTo>
                  <a:cubicBezTo>
                    <a:pt x="26885" y="522852"/>
                    <a:pt x="29425" y="533083"/>
                    <a:pt x="29425" y="543315"/>
                  </a:cubicBezTo>
                  <a:cubicBezTo>
                    <a:pt x="29425" y="554365"/>
                    <a:pt x="29425" y="565415"/>
                    <a:pt x="28155" y="578109"/>
                  </a:cubicBezTo>
                  <a:cubicBezTo>
                    <a:pt x="28155" y="581919"/>
                    <a:pt x="28155" y="584459"/>
                    <a:pt x="28155" y="588269"/>
                  </a:cubicBezTo>
                  <a:cubicBezTo>
                    <a:pt x="28155" y="598429"/>
                    <a:pt x="31965" y="602239"/>
                    <a:pt x="40855" y="602239"/>
                  </a:cubicBezTo>
                  <a:cubicBezTo>
                    <a:pt x="60050" y="602239"/>
                    <a:pt x="84259" y="603509"/>
                    <a:pt x="106739" y="603509"/>
                  </a:cubicBezTo>
                  <a:cubicBezTo>
                    <a:pt x="139595" y="603509"/>
                    <a:pt x="174179" y="600969"/>
                    <a:pt x="207034" y="603509"/>
                  </a:cubicBezTo>
                  <a:cubicBezTo>
                    <a:pt x="260640" y="607319"/>
                    <a:pt x="314246" y="609859"/>
                    <a:pt x="367852" y="608589"/>
                  </a:cubicBezTo>
                  <a:cubicBezTo>
                    <a:pt x="402437" y="607319"/>
                    <a:pt x="435292" y="609859"/>
                    <a:pt x="469876" y="609859"/>
                  </a:cubicBezTo>
                  <a:cubicBezTo>
                    <a:pt x="520024" y="609859"/>
                    <a:pt x="570171" y="608589"/>
                    <a:pt x="620319" y="609859"/>
                  </a:cubicBezTo>
                  <a:cubicBezTo>
                    <a:pt x="694675" y="611129"/>
                    <a:pt x="1510869" y="600969"/>
                    <a:pt x="1586955" y="603509"/>
                  </a:cubicBezTo>
                  <a:cubicBezTo>
                    <a:pt x="1619810" y="604779"/>
                    <a:pt x="1652665" y="606049"/>
                    <a:pt x="1683791" y="606049"/>
                  </a:cubicBezTo>
                  <a:cubicBezTo>
                    <a:pt x="1740856" y="608589"/>
                    <a:pt x="1796191" y="604779"/>
                    <a:pt x="1853255" y="608589"/>
                  </a:cubicBezTo>
                  <a:cubicBezTo>
                    <a:pt x="1899944" y="611129"/>
                    <a:pt x="1946633" y="611129"/>
                    <a:pt x="1993322" y="613669"/>
                  </a:cubicBezTo>
                  <a:cubicBezTo>
                    <a:pt x="2062491" y="617479"/>
                    <a:pt x="2131660" y="620019"/>
                    <a:pt x="2200829" y="621289"/>
                  </a:cubicBezTo>
                  <a:cubicBezTo>
                    <a:pt x="2226768" y="621289"/>
                    <a:pt x="2245507" y="620019"/>
                    <a:pt x="2265827" y="62001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743779" y="3916009"/>
            <a:ext cx="8786285" cy="5823329"/>
            <a:chOff x="0" y="0"/>
            <a:chExt cx="2287202" cy="15159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0160" y="16510"/>
              <a:ext cx="2264342" cy="1487960"/>
            </a:xfrm>
            <a:custGeom>
              <a:avLst/>
              <a:gdLst/>
              <a:ahLst/>
              <a:cxnLst/>
              <a:rect r="r" b="b" t="t" l="l"/>
              <a:pathLst>
                <a:path h="1487960" w="2264342">
                  <a:moveTo>
                    <a:pt x="2264342" y="1487960"/>
                  </a:moveTo>
                  <a:lnTo>
                    <a:pt x="0" y="1480340"/>
                  </a:lnTo>
                  <a:lnTo>
                    <a:pt x="0" y="529290"/>
                  </a:lnTo>
                  <a:lnTo>
                    <a:pt x="17780" y="19050"/>
                  </a:lnTo>
                  <a:lnTo>
                    <a:pt x="1126982" y="0"/>
                  </a:lnTo>
                  <a:lnTo>
                    <a:pt x="2245292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-215" y="0"/>
              <a:ext cx="2288687" cy="1513925"/>
            </a:xfrm>
            <a:custGeom>
              <a:avLst/>
              <a:gdLst/>
              <a:ahLst/>
              <a:cxnLst/>
              <a:rect r="r" b="b" t="t" l="l"/>
              <a:pathLst>
                <a:path h="1513925" w="2288687">
                  <a:moveTo>
                    <a:pt x="2255667" y="21590"/>
                  </a:moveTo>
                  <a:cubicBezTo>
                    <a:pt x="2256937" y="34290"/>
                    <a:pt x="2256937" y="44450"/>
                    <a:pt x="2258207" y="54610"/>
                  </a:cubicBezTo>
                  <a:cubicBezTo>
                    <a:pt x="2260747" y="85827"/>
                    <a:pt x="2262017" y="116936"/>
                    <a:pt x="2264557" y="146935"/>
                  </a:cubicBezTo>
                  <a:cubicBezTo>
                    <a:pt x="2264557" y="190265"/>
                    <a:pt x="2277257" y="1044660"/>
                    <a:pt x="2283607" y="1087991"/>
                  </a:cubicBezTo>
                  <a:cubicBezTo>
                    <a:pt x="2289957" y="1153543"/>
                    <a:pt x="2286147" y="1220206"/>
                    <a:pt x="2286147" y="1285757"/>
                  </a:cubicBezTo>
                  <a:cubicBezTo>
                    <a:pt x="2286147" y="1343532"/>
                    <a:pt x="2287417" y="1396862"/>
                    <a:pt x="2288687" y="1453670"/>
                  </a:cubicBezTo>
                  <a:cubicBezTo>
                    <a:pt x="2288687" y="1475260"/>
                    <a:pt x="2288687" y="1489230"/>
                    <a:pt x="2288687" y="1513360"/>
                  </a:cubicBezTo>
                  <a:cubicBezTo>
                    <a:pt x="2265827" y="1513360"/>
                    <a:pt x="2245507" y="1514630"/>
                    <a:pt x="2223309" y="1513360"/>
                  </a:cubicBezTo>
                  <a:cubicBezTo>
                    <a:pt x="2110910" y="1508280"/>
                    <a:pt x="1996781" y="1514630"/>
                    <a:pt x="1884381" y="1509550"/>
                  </a:cubicBezTo>
                  <a:cubicBezTo>
                    <a:pt x="1816942" y="1505740"/>
                    <a:pt x="1751231" y="1508280"/>
                    <a:pt x="1683791" y="1505740"/>
                  </a:cubicBezTo>
                  <a:cubicBezTo>
                    <a:pt x="1652665" y="1504470"/>
                    <a:pt x="1621539" y="1503200"/>
                    <a:pt x="1590413" y="1501930"/>
                  </a:cubicBezTo>
                  <a:cubicBezTo>
                    <a:pt x="1571392" y="1501930"/>
                    <a:pt x="1554100" y="1503200"/>
                    <a:pt x="1535078" y="1503200"/>
                  </a:cubicBezTo>
                  <a:cubicBezTo>
                    <a:pt x="1486660" y="1501930"/>
                    <a:pt x="1353510" y="1503200"/>
                    <a:pt x="1305091" y="1501930"/>
                  </a:cubicBezTo>
                  <a:cubicBezTo>
                    <a:pt x="1270507" y="1500660"/>
                    <a:pt x="578817" y="1509550"/>
                    <a:pt x="544233" y="1508280"/>
                  </a:cubicBezTo>
                  <a:cubicBezTo>
                    <a:pt x="535587" y="1508280"/>
                    <a:pt x="525211" y="1509550"/>
                    <a:pt x="516565" y="1509550"/>
                  </a:cubicBezTo>
                  <a:cubicBezTo>
                    <a:pt x="495815" y="1509550"/>
                    <a:pt x="476793" y="1510820"/>
                    <a:pt x="456043" y="1510820"/>
                  </a:cubicBezTo>
                  <a:cubicBezTo>
                    <a:pt x="404166" y="1510820"/>
                    <a:pt x="354018" y="1509550"/>
                    <a:pt x="302142" y="1508280"/>
                  </a:cubicBezTo>
                  <a:cubicBezTo>
                    <a:pt x="271016" y="1507010"/>
                    <a:pt x="239890" y="1505740"/>
                    <a:pt x="210493" y="1504470"/>
                  </a:cubicBezTo>
                  <a:cubicBezTo>
                    <a:pt x="155158" y="1503200"/>
                    <a:pt x="99822" y="1501930"/>
                    <a:pt x="44665" y="1501930"/>
                  </a:cubicBezTo>
                  <a:cubicBezTo>
                    <a:pt x="34505" y="1501930"/>
                    <a:pt x="25615" y="1501930"/>
                    <a:pt x="15455" y="1500660"/>
                  </a:cubicBezTo>
                  <a:cubicBezTo>
                    <a:pt x="6565" y="1499390"/>
                    <a:pt x="1485" y="1493040"/>
                    <a:pt x="4025" y="1484150"/>
                  </a:cubicBezTo>
                  <a:cubicBezTo>
                    <a:pt x="12915" y="1452414"/>
                    <a:pt x="9105" y="1424638"/>
                    <a:pt x="7835" y="1395751"/>
                  </a:cubicBezTo>
                  <a:cubicBezTo>
                    <a:pt x="6565" y="1336865"/>
                    <a:pt x="2755" y="1279091"/>
                    <a:pt x="4025" y="1220206"/>
                  </a:cubicBezTo>
                  <a:cubicBezTo>
                    <a:pt x="1485" y="1146877"/>
                    <a:pt x="-3595" y="239151"/>
                    <a:pt x="4025" y="164711"/>
                  </a:cubicBezTo>
                  <a:cubicBezTo>
                    <a:pt x="5295" y="150268"/>
                    <a:pt x="4025" y="134713"/>
                    <a:pt x="5295" y="120269"/>
                  </a:cubicBezTo>
                  <a:cubicBezTo>
                    <a:pt x="6565" y="96938"/>
                    <a:pt x="9105" y="71383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56592" y="30480"/>
                    <a:pt x="84259" y="29210"/>
                  </a:cubicBezTo>
                  <a:cubicBezTo>
                    <a:pt x="130949" y="25400"/>
                    <a:pt x="177638" y="22860"/>
                    <a:pt x="226056" y="20320"/>
                  </a:cubicBezTo>
                  <a:cubicBezTo>
                    <a:pt x="258911" y="17780"/>
                    <a:pt x="291766" y="16510"/>
                    <a:pt x="322892" y="13970"/>
                  </a:cubicBezTo>
                  <a:cubicBezTo>
                    <a:pt x="354018" y="11430"/>
                    <a:pt x="386874" y="8890"/>
                    <a:pt x="418000" y="8890"/>
                  </a:cubicBezTo>
                  <a:cubicBezTo>
                    <a:pt x="452584" y="7620"/>
                    <a:pt x="487169" y="10160"/>
                    <a:pt x="521753" y="8890"/>
                  </a:cubicBezTo>
                  <a:cubicBezTo>
                    <a:pt x="564984" y="8890"/>
                    <a:pt x="1348322" y="6350"/>
                    <a:pt x="1391553" y="5080"/>
                  </a:cubicBezTo>
                  <a:cubicBezTo>
                    <a:pt x="1433054" y="3810"/>
                    <a:pt x="1474555" y="2540"/>
                    <a:pt x="1517786" y="2540"/>
                  </a:cubicBezTo>
                  <a:cubicBezTo>
                    <a:pt x="1588684" y="1270"/>
                    <a:pt x="1657853" y="0"/>
                    <a:pt x="1728751" y="0"/>
                  </a:cubicBezTo>
                  <a:cubicBezTo>
                    <a:pt x="1758148" y="0"/>
                    <a:pt x="1789274" y="2540"/>
                    <a:pt x="1818671" y="2540"/>
                  </a:cubicBezTo>
                  <a:cubicBezTo>
                    <a:pt x="1899944" y="3810"/>
                    <a:pt x="1982947" y="5080"/>
                    <a:pt x="2064221" y="7620"/>
                  </a:cubicBezTo>
                  <a:cubicBezTo>
                    <a:pt x="2107451" y="8890"/>
                    <a:pt x="2150682" y="12700"/>
                    <a:pt x="2193912" y="16510"/>
                  </a:cubicBezTo>
                  <a:cubicBezTo>
                    <a:pt x="2204288" y="16510"/>
                    <a:pt x="2214663" y="16510"/>
                    <a:pt x="2223309" y="16510"/>
                  </a:cubicBezTo>
                  <a:cubicBezTo>
                    <a:pt x="2236617" y="17780"/>
                    <a:pt x="2245507" y="20320"/>
                    <a:pt x="2255667" y="21590"/>
                  </a:cubicBezTo>
                  <a:close/>
                  <a:moveTo>
                    <a:pt x="2265827" y="1496850"/>
                  </a:moveTo>
                  <a:cubicBezTo>
                    <a:pt x="2267097" y="1480340"/>
                    <a:pt x="2268367" y="1467640"/>
                    <a:pt x="2268367" y="1454940"/>
                  </a:cubicBezTo>
                  <a:cubicBezTo>
                    <a:pt x="2267097" y="1391307"/>
                    <a:pt x="2265827" y="1332421"/>
                    <a:pt x="2265827" y="1269092"/>
                  </a:cubicBezTo>
                  <a:cubicBezTo>
                    <a:pt x="2265827" y="1240205"/>
                    <a:pt x="2268367" y="1211317"/>
                    <a:pt x="2267097" y="1182430"/>
                  </a:cubicBezTo>
                  <a:cubicBezTo>
                    <a:pt x="2267097" y="1155765"/>
                    <a:pt x="2265827" y="1127989"/>
                    <a:pt x="2264557" y="1101324"/>
                  </a:cubicBezTo>
                  <a:cubicBezTo>
                    <a:pt x="2259477" y="1060215"/>
                    <a:pt x="2248047" y="209153"/>
                    <a:pt x="2248047" y="168045"/>
                  </a:cubicBezTo>
                  <a:cubicBezTo>
                    <a:pt x="2245507" y="133602"/>
                    <a:pt x="2242967" y="98049"/>
                    <a:pt x="2240427" y="63500"/>
                  </a:cubicBezTo>
                  <a:cubicBezTo>
                    <a:pt x="2239157" y="44450"/>
                    <a:pt x="2237887" y="43180"/>
                    <a:pt x="2218121" y="41910"/>
                  </a:cubicBezTo>
                  <a:cubicBezTo>
                    <a:pt x="2212934" y="41910"/>
                    <a:pt x="2209475" y="41910"/>
                    <a:pt x="2204288" y="40640"/>
                  </a:cubicBezTo>
                  <a:cubicBezTo>
                    <a:pt x="2161057" y="36830"/>
                    <a:pt x="2116097" y="31750"/>
                    <a:pt x="2072867" y="30480"/>
                  </a:cubicBezTo>
                  <a:cubicBezTo>
                    <a:pt x="1967384" y="26670"/>
                    <a:pt x="1860172" y="25400"/>
                    <a:pt x="1754690" y="22860"/>
                  </a:cubicBezTo>
                  <a:cubicBezTo>
                    <a:pt x="1739126" y="22860"/>
                    <a:pt x="1721834" y="22860"/>
                    <a:pt x="1706271" y="22860"/>
                  </a:cubicBezTo>
                  <a:cubicBezTo>
                    <a:pt x="1680333" y="22860"/>
                    <a:pt x="1654395" y="22860"/>
                    <a:pt x="1630185" y="22860"/>
                  </a:cubicBezTo>
                  <a:cubicBezTo>
                    <a:pt x="1574850" y="22860"/>
                    <a:pt x="1519515" y="22860"/>
                    <a:pt x="1465909" y="24130"/>
                  </a:cubicBezTo>
                  <a:cubicBezTo>
                    <a:pt x="1419220" y="25400"/>
                    <a:pt x="632423" y="29210"/>
                    <a:pt x="585734" y="29210"/>
                  </a:cubicBezTo>
                  <a:cubicBezTo>
                    <a:pt x="509649" y="29210"/>
                    <a:pt x="433563" y="26670"/>
                    <a:pt x="357477" y="33020"/>
                  </a:cubicBezTo>
                  <a:cubicBezTo>
                    <a:pt x="317705" y="36830"/>
                    <a:pt x="279662" y="36830"/>
                    <a:pt x="241619" y="38100"/>
                  </a:cubicBezTo>
                  <a:cubicBezTo>
                    <a:pt x="175908" y="41910"/>
                    <a:pt x="110198" y="45720"/>
                    <a:pt x="45935" y="50800"/>
                  </a:cubicBezTo>
                  <a:cubicBezTo>
                    <a:pt x="33235" y="50800"/>
                    <a:pt x="30695" y="53340"/>
                    <a:pt x="29425" y="68050"/>
                  </a:cubicBezTo>
                  <a:cubicBezTo>
                    <a:pt x="28155" y="88049"/>
                    <a:pt x="28155" y="108048"/>
                    <a:pt x="26885" y="128047"/>
                  </a:cubicBezTo>
                  <a:cubicBezTo>
                    <a:pt x="25615" y="161378"/>
                    <a:pt x="23075" y="193599"/>
                    <a:pt x="21805" y="226930"/>
                  </a:cubicBezTo>
                  <a:cubicBezTo>
                    <a:pt x="16725" y="262483"/>
                    <a:pt x="23075" y="1131322"/>
                    <a:pt x="25615" y="1166875"/>
                  </a:cubicBezTo>
                  <a:cubicBezTo>
                    <a:pt x="25615" y="1204651"/>
                    <a:pt x="25615" y="1243538"/>
                    <a:pt x="26885" y="1281313"/>
                  </a:cubicBezTo>
                  <a:cubicBezTo>
                    <a:pt x="26885" y="1309089"/>
                    <a:pt x="29425" y="1336865"/>
                    <a:pt x="29425" y="1364642"/>
                  </a:cubicBezTo>
                  <a:cubicBezTo>
                    <a:pt x="29425" y="1394640"/>
                    <a:pt x="29425" y="1424638"/>
                    <a:pt x="28155" y="1454940"/>
                  </a:cubicBezTo>
                  <a:cubicBezTo>
                    <a:pt x="28155" y="1458750"/>
                    <a:pt x="28155" y="1461290"/>
                    <a:pt x="28155" y="1465100"/>
                  </a:cubicBezTo>
                  <a:cubicBezTo>
                    <a:pt x="28155" y="1475260"/>
                    <a:pt x="31965" y="1479070"/>
                    <a:pt x="40855" y="1479070"/>
                  </a:cubicBezTo>
                  <a:cubicBezTo>
                    <a:pt x="60050" y="1479070"/>
                    <a:pt x="84259" y="1480340"/>
                    <a:pt x="106739" y="1480340"/>
                  </a:cubicBezTo>
                  <a:cubicBezTo>
                    <a:pt x="139595" y="1480340"/>
                    <a:pt x="174179" y="1477800"/>
                    <a:pt x="207034" y="1480340"/>
                  </a:cubicBezTo>
                  <a:cubicBezTo>
                    <a:pt x="260640" y="1484150"/>
                    <a:pt x="314246" y="1486690"/>
                    <a:pt x="367852" y="1485420"/>
                  </a:cubicBezTo>
                  <a:cubicBezTo>
                    <a:pt x="402437" y="1484150"/>
                    <a:pt x="435292" y="1486690"/>
                    <a:pt x="469876" y="1486690"/>
                  </a:cubicBezTo>
                  <a:cubicBezTo>
                    <a:pt x="520024" y="1486690"/>
                    <a:pt x="570171" y="1485420"/>
                    <a:pt x="620319" y="1486690"/>
                  </a:cubicBezTo>
                  <a:cubicBezTo>
                    <a:pt x="694675" y="1487960"/>
                    <a:pt x="1510869" y="1477800"/>
                    <a:pt x="1586955" y="1480340"/>
                  </a:cubicBezTo>
                  <a:cubicBezTo>
                    <a:pt x="1619810" y="1481610"/>
                    <a:pt x="1652665" y="1482880"/>
                    <a:pt x="1683791" y="1482880"/>
                  </a:cubicBezTo>
                  <a:cubicBezTo>
                    <a:pt x="1740856" y="1485420"/>
                    <a:pt x="1796191" y="1481610"/>
                    <a:pt x="1853255" y="1485420"/>
                  </a:cubicBezTo>
                  <a:cubicBezTo>
                    <a:pt x="1899944" y="1487960"/>
                    <a:pt x="1946633" y="1487960"/>
                    <a:pt x="1993322" y="1490500"/>
                  </a:cubicBezTo>
                  <a:cubicBezTo>
                    <a:pt x="2062491" y="1494310"/>
                    <a:pt x="2131660" y="1496850"/>
                    <a:pt x="2200829" y="1498120"/>
                  </a:cubicBezTo>
                  <a:cubicBezTo>
                    <a:pt x="2226768" y="1498120"/>
                    <a:pt x="2245507" y="1496850"/>
                    <a:pt x="2265827" y="14968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1238837" y="2682354"/>
            <a:ext cx="6423559" cy="7180504"/>
          </a:xfrm>
          <a:custGeom>
            <a:avLst/>
            <a:gdLst/>
            <a:ahLst/>
            <a:cxnLst/>
            <a:rect r="r" b="b" t="t" l="l"/>
            <a:pathLst>
              <a:path h="7180504" w="6423559">
                <a:moveTo>
                  <a:pt x="0" y="0"/>
                </a:moveTo>
                <a:lnTo>
                  <a:pt x="6423560" y="0"/>
                </a:lnTo>
                <a:lnTo>
                  <a:pt x="6423560" y="7180504"/>
                </a:lnTo>
                <a:lnTo>
                  <a:pt x="0" y="71805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89595" y="1320279"/>
            <a:ext cx="8094654" cy="14020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19"/>
              </a:lnSpc>
            </a:pPr>
            <a:r>
              <a:rPr lang="en-US" sz="7799">
                <a:solidFill>
                  <a:srgbClr val="000000"/>
                </a:solidFill>
                <a:latin typeface="Sailors Condensed"/>
                <a:ea typeface="Sailors Condensed"/>
                <a:cs typeface="Sailors Condensed"/>
                <a:sym typeface="Sailors Condensed"/>
              </a:rPr>
              <a:t>play videogames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89595" y="5798884"/>
            <a:ext cx="7329318" cy="2362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“I can spend hours and hours playing my favorite video game”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4C6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75917" y="771463"/>
            <a:ext cx="16536166" cy="8986288"/>
            <a:chOff x="0" y="0"/>
            <a:chExt cx="4304613" cy="23392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4281753" cy="2311326"/>
            </a:xfrm>
            <a:custGeom>
              <a:avLst/>
              <a:gdLst/>
              <a:ahLst/>
              <a:cxnLst/>
              <a:rect r="r" b="b" t="t" l="l"/>
              <a:pathLst>
                <a:path h="2311326" w="4281753">
                  <a:moveTo>
                    <a:pt x="4281753" y="2311326"/>
                  </a:moveTo>
                  <a:lnTo>
                    <a:pt x="0" y="2303706"/>
                  </a:lnTo>
                  <a:lnTo>
                    <a:pt x="0" y="814855"/>
                  </a:lnTo>
                  <a:lnTo>
                    <a:pt x="17780" y="19050"/>
                  </a:lnTo>
                  <a:lnTo>
                    <a:pt x="2133093" y="0"/>
                  </a:lnTo>
                  <a:lnTo>
                    <a:pt x="426270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4306097" cy="2337291"/>
            </a:xfrm>
            <a:custGeom>
              <a:avLst/>
              <a:gdLst/>
              <a:ahLst/>
              <a:cxnLst/>
              <a:rect r="r" b="b" t="t" l="l"/>
              <a:pathLst>
                <a:path h="2337291" w="4306097">
                  <a:moveTo>
                    <a:pt x="4273078" y="21590"/>
                  </a:moveTo>
                  <a:cubicBezTo>
                    <a:pt x="4274348" y="34290"/>
                    <a:pt x="4274348" y="44450"/>
                    <a:pt x="4275618" y="54610"/>
                  </a:cubicBezTo>
                  <a:cubicBezTo>
                    <a:pt x="4278158" y="98567"/>
                    <a:pt x="4279428" y="148128"/>
                    <a:pt x="4281968" y="195919"/>
                  </a:cubicBezTo>
                  <a:cubicBezTo>
                    <a:pt x="4281968" y="264951"/>
                    <a:pt x="4294668" y="1626115"/>
                    <a:pt x="4301018" y="1695147"/>
                  </a:cubicBezTo>
                  <a:cubicBezTo>
                    <a:pt x="4307368" y="1799579"/>
                    <a:pt x="4303558" y="1905782"/>
                    <a:pt x="4303558" y="2010214"/>
                  </a:cubicBezTo>
                  <a:cubicBezTo>
                    <a:pt x="4303558" y="2102257"/>
                    <a:pt x="4304828" y="2187219"/>
                    <a:pt x="4306098" y="2277036"/>
                  </a:cubicBezTo>
                  <a:cubicBezTo>
                    <a:pt x="4306098" y="2298626"/>
                    <a:pt x="4306098" y="2312596"/>
                    <a:pt x="4306098" y="2336726"/>
                  </a:cubicBezTo>
                  <a:cubicBezTo>
                    <a:pt x="4283238" y="2336726"/>
                    <a:pt x="4262918" y="2337996"/>
                    <a:pt x="4234176" y="2336726"/>
                  </a:cubicBezTo>
                  <a:cubicBezTo>
                    <a:pt x="4017781" y="2331646"/>
                    <a:pt x="3798057" y="2337996"/>
                    <a:pt x="3581662" y="2332916"/>
                  </a:cubicBezTo>
                  <a:cubicBezTo>
                    <a:pt x="3451825" y="2329106"/>
                    <a:pt x="3325317" y="2331646"/>
                    <a:pt x="3195481" y="2329106"/>
                  </a:cubicBezTo>
                  <a:cubicBezTo>
                    <a:pt x="3135556" y="2327836"/>
                    <a:pt x="3075631" y="2326566"/>
                    <a:pt x="3015706" y="2325296"/>
                  </a:cubicBezTo>
                  <a:cubicBezTo>
                    <a:pt x="2979086" y="2325296"/>
                    <a:pt x="2945794" y="2326566"/>
                    <a:pt x="2909173" y="2326566"/>
                  </a:cubicBezTo>
                  <a:cubicBezTo>
                    <a:pt x="2815957" y="2325296"/>
                    <a:pt x="2559612" y="2326566"/>
                    <a:pt x="2466396" y="2325296"/>
                  </a:cubicBezTo>
                  <a:cubicBezTo>
                    <a:pt x="2399813" y="2324026"/>
                    <a:pt x="1068152" y="2332916"/>
                    <a:pt x="1001569" y="2331646"/>
                  </a:cubicBezTo>
                  <a:cubicBezTo>
                    <a:pt x="984923" y="2331646"/>
                    <a:pt x="964948" y="2332916"/>
                    <a:pt x="948302" y="2332916"/>
                  </a:cubicBezTo>
                  <a:cubicBezTo>
                    <a:pt x="908353" y="2332916"/>
                    <a:pt x="871732" y="2334186"/>
                    <a:pt x="831782" y="2334186"/>
                  </a:cubicBezTo>
                  <a:cubicBezTo>
                    <a:pt x="731907" y="2334186"/>
                    <a:pt x="635362" y="2332916"/>
                    <a:pt x="535488" y="2331646"/>
                  </a:cubicBezTo>
                  <a:cubicBezTo>
                    <a:pt x="475563" y="2330376"/>
                    <a:pt x="415638" y="2329106"/>
                    <a:pt x="359042" y="2327836"/>
                  </a:cubicBezTo>
                  <a:cubicBezTo>
                    <a:pt x="252509" y="2326566"/>
                    <a:pt x="145977" y="2325296"/>
                    <a:pt x="44665" y="2325296"/>
                  </a:cubicBezTo>
                  <a:cubicBezTo>
                    <a:pt x="34505" y="2325296"/>
                    <a:pt x="25615" y="2325296"/>
                    <a:pt x="15455" y="2324026"/>
                  </a:cubicBezTo>
                  <a:cubicBezTo>
                    <a:pt x="6565" y="2322756"/>
                    <a:pt x="1485" y="2316406"/>
                    <a:pt x="4025" y="2307516"/>
                  </a:cubicBezTo>
                  <a:cubicBezTo>
                    <a:pt x="12915" y="2275721"/>
                    <a:pt x="9105" y="2231470"/>
                    <a:pt x="7835" y="2185449"/>
                  </a:cubicBezTo>
                  <a:cubicBezTo>
                    <a:pt x="6565" y="2091636"/>
                    <a:pt x="2755" y="1999594"/>
                    <a:pt x="4025" y="1905782"/>
                  </a:cubicBezTo>
                  <a:cubicBezTo>
                    <a:pt x="1485" y="1788959"/>
                    <a:pt x="-3595" y="342833"/>
                    <a:pt x="4025" y="224240"/>
                  </a:cubicBezTo>
                  <a:cubicBezTo>
                    <a:pt x="5295" y="201229"/>
                    <a:pt x="4025" y="176449"/>
                    <a:pt x="5295" y="153438"/>
                  </a:cubicBezTo>
                  <a:cubicBezTo>
                    <a:pt x="6565" y="116267"/>
                    <a:pt x="9105" y="75556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62748" y="30480"/>
                    <a:pt x="116014" y="29210"/>
                  </a:cubicBezTo>
                  <a:cubicBezTo>
                    <a:pt x="205901" y="25400"/>
                    <a:pt x="295789" y="22860"/>
                    <a:pt x="389005" y="20320"/>
                  </a:cubicBezTo>
                  <a:cubicBezTo>
                    <a:pt x="452259" y="17780"/>
                    <a:pt x="515513" y="16510"/>
                    <a:pt x="575437" y="13970"/>
                  </a:cubicBezTo>
                  <a:cubicBezTo>
                    <a:pt x="635362" y="11430"/>
                    <a:pt x="698616" y="8890"/>
                    <a:pt x="758541" y="8890"/>
                  </a:cubicBezTo>
                  <a:cubicBezTo>
                    <a:pt x="825124" y="7620"/>
                    <a:pt x="891707" y="10160"/>
                    <a:pt x="958290" y="8890"/>
                  </a:cubicBezTo>
                  <a:cubicBezTo>
                    <a:pt x="1041519" y="8890"/>
                    <a:pt x="2549625" y="6350"/>
                    <a:pt x="2632854" y="5080"/>
                  </a:cubicBezTo>
                  <a:cubicBezTo>
                    <a:pt x="2712753" y="3810"/>
                    <a:pt x="2792653" y="2540"/>
                    <a:pt x="2875882" y="2540"/>
                  </a:cubicBezTo>
                  <a:cubicBezTo>
                    <a:pt x="3012377" y="1270"/>
                    <a:pt x="3145543" y="0"/>
                    <a:pt x="3282039" y="0"/>
                  </a:cubicBezTo>
                  <a:cubicBezTo>
                    <a:pt x="3338634" y="0"/>
                    <a:pt x="3398559" y="2540"/>
                    <a:pt x="3455155" y="2540"/>
                  </a:cubicBezTo>
                  <a:cubicBezTo>
                    <a:pt x="3611625" y="3810"/>
                    <a:pt x="3771424" y="5080"/>
                    <a:pt x="3927894" y="7620"/>
                  </a:cubicBezTo>
                  <a:cubicBezTo>
                    <a:pt x="4011123" y="8890"/>
                    <a:pt x="4094352" y="12700"/>
                    <a:pt x="4177581" y="16510"/>
                  </a:cubicBezTo>
                  <a:cubicBezTo>
                    <a:pt x="4197556" y="16510"/>
                    <a:pt x="4217531" y="16510"/>
                    <a:pt x="4234176" y="16510"/>
                  </a:cubicBezTo>
                  <a:cubicBezTo>
                    <a:pt x="4254028" y="17780"/>
                    <a:pt x="4262918" y="20320"/>
                    <a:pt x="4273078" y="21590"/>
                  </a:cubicBezTo>
                  <a:close/>
                  <a:moveTo>
                    <a:pt x="4283238" y="2320216"/>
                  </a:moveTo>
                  <a:cubicBezTo>
                    <a:pt x="4284508" y="2303706"/>
                    <a:pt x="4285778" y="2291006"/>
                    <a:pt x="4285778" y="2278306"/>
                  </a:cubicBezTo>
                  <a:cubicBezTo>
                    <a:pt x="4284508" y="2178369"/>
                    <a:pt x="4283238" y="2084556"/>
                    <a:pt x="4283238" y="1983664"/>
                  </a:cubicBezTo>
                  <a:cubicBezTo>
                    <a:pt x="4283238" y="1937643"/>
                    <a:pt x="4285778" y="1891622"/>
                    <a:pt x="4284508" y="1845600"/>
                  </a:cubicBezTo>
                  <a:cubicBezTo>
                    <a:pt x="4284508" y="1803119"/>
                    <a:pt x="4283238" y="1758868"/>
                    <a:pt x="4281968" y="1716387"/>
                  </a:cubicBezTo>
                  <a:cubicBezTo>
                    <a:pt x="4276888" y="1650896"/>
                    <a:pt x="4265458" y="295042"/>
                    <a:pt x="4265458" y="229550"/>
                  </a:cubicBezTo>
                  <a:cubicBezTo>
                    <a:pt x="4262918" y="174679"/>
                    <a:pt x="4260378" y="118037"/>
                    <a:pt x="4257838" y="63500"/>
                  </a:cubicBezTo>
                  <a:cubicBezTo>
                    <a:pt x="4256568" y="44450"/>
                    <a:pt x="4255298" y="43180"/>
                    <a:pt x="4224189" y="41910"/>
                  </a:cubicBezTo>
                  <a:cubicBezTo>
                    <a:pt x="4214201" y="41910"/>
                    <a:pt x="4207543" y="41910"/>
                    <a:pt x="4197556" y="40640"/>
                  </a:cubicBezTo>
                  <a:cubicBezTo>
                    <a:pt x="4114327" y="36830"/>
                    <a:pt x="4027769" y="31750"/>
                    <a:pt x="3944540" y="30480"/>
                  </a:cubicBezTo>
                  <a:cubicBezTo>
                    <a:pt x="3741462" y="26670"/>
                    <a:pt x="3535054" y="25400"/>
                    <a:pt x="3331976" y="22860"/>
                  </a:cubicBezTo>
                  <a:cubicBezTo>
                    <a:pt x="3302013" y="22860"/>
                    <a:pt x="3268722" y="22860"/>
                    <a:pt x="3238760" y="22860"/>
                  </a:cubicBezTo>
                  <a:cubicBezTo>
                    <a:pt x="3188822" y="22860"/>
                    <a:pt x="3138885" y="22860"/>
                    <a:pt x="3092277" y="22860"/>
                  </a:cubicBezTo>
                  <a:cubicBezTo>
                    <a:pt x="2985744" y="22860"/>
                    <a:pt x="2879211" y="22860"/>
                    <a:pt x="2776007" y="24130"/>
                  </a:cubicBezTo>
                  <a:cubicBezTo>
                    <a:pt x="2686120" y="25400"/>
                    <a:pt x="1171356" y="29210"/>
                    <a:pt x="1081469" y="29210"/>
                  </a:cubicBezTo>
                  <a:cubicBezTo>
                    <a:pt x="934986" y="29210"/>
                    <a:pt x="788503" y="26670"/>
                    <a:pt x="642020" y="33020"/>
                  </a:cubicBezTo>
                  <a:cubicBezTo>
                    <a:pt x="565450" y="36830"/>
                    <a:pt x="492209" y="36830"/>
                    <a:pt x="418967" y="38100"/>
                  </a:cubicBezTo>
                  <a:cubicBezTo>
                    <a:pt x="292459" y="41910"/>
                    <a:pt x="165952" y="45720"/>
                    <a:pt x="45935" y="50800"/>
                  </a:cubicBezTo>
                  <a:cubicBezTo>
                    <a:pt x="33235" y="50800"/>
                    <a:pt x="30695" y="53340"/>
                    <a:pt x="29425" y="70246"/>
                  </a:cubicBezTo>
                  <a:cubicBezTo>
                    <a:pt x="28155" y="102107"/>
                    <a:pt x="28155" y="133968"/>
                    <a:pt x="26885" y="165829"/>
                  </a:cubicBezTo>
                  <a:cubicBezTo>
                    <a:pt x="25615" y="218930"/>
                    <a:pt x="23075" y="270261"/>
                    <a:pt x="21805" y="323363"/>
                  </a:cubicBezTo>
                  <a:cubicBezTo>
                    <a:pt x="16725" y="380004"/>
                    <a:pt x="23075" y="1764178"/>
                    <a:pt x="25615" y="1820820"/>
                  </a:cubicBezTo>
                  <a:cubicBezTo>
                    <a:pt x="25615" y="1881001"/>
                    <a:pt x="25615" y="1942953"/>
                    <a:pt x="26885" y="2003134"/>
                  </a:cubicBezTo>
                  <a:cubicBezTo>
                    <a:pt x="26885" y="2047385"/>
                    <a:pt x="29425" y="2091636"/>
                    <a:pt x="29425" y="2135888"/>
                  </a:cubicBezTo>
                  <a:cubicBezTo>
                    <a:pt x="29425" y="2183679"/>
                    <a:pt x="29425" y="2231470"/>
                    <a:pt x="28155" y="2278306"/>
                  </a:cubicBezTo>
                  <a:cubicBezTo>
                    <a:pt x="28155" y="2282116"/>
                    <a:pt x="28155" y="2284656"/>
                    <a:pt x="28155" y="2288466"/>
                  </a:cubicBezTo>
                  <a:cubicBezTo>
                    <a:pt x="28155" y="2298626"/>
                    <a:pt x="31965" y="2302436"/>
                    <a:pt x="40855" y="2302436"/>
                  </a:cubicBezTo>
                  <a:cubicBezTo>
                    <a:pt x="69406" y="2302436"/>
                    <a:pt x="116014" y="2303706"/>
                    <a:pt x="159293" y="2303706"/>
                  </a:cubicBezTo>
                  <a:cubicBezTo>
                    <a:pt x="222547" y="2303706"/>
                    <a:pt x="289130" y="2301166"/>
                    <a:pt x="352384" y="2303706"/>
                  </a:cubicBezTo>
                  <a:cubicBezTo>
                    <a:pt x="455588" y="2307516"/>
                    <a:pt x="558792" y="2310056"/>
                    <a:pt x="661995" y="2308786"/>
                  </a:cubicBezTo>
                  <a:cubicBezTo>
                    <a:pt x="728578" y="2307516"/>
                    <a:pt x="791832" y="2310056"/>
                    <a:pt x="858415" y="2310056"/>
                  </a:cubicBezTo>
                  <a:cubicBezTo>
                    <a:pt x="954961" y="2310056"/>
                    <a:pt x="1051506" y="2308786"/>
                    <a:pt x="1148052" y="2310056"/>
                  </a:cubicBezTo>
                  <a:cubicBezTo>
                    <a:pt x="1291205" y="2311326"/>
                    <a:pt x="2862565" y="2301166"/>
                    <a:pt x="3009048" y="2303706"/>
                  </a:cubicBezTo>
                  <a:cubicBezTo>
                    <a:pt x="3072302" y="2304976"/>
                    <a:pt x="3135556" y="2306246"/>
                    <a:pt x="3195481" y="2306246"/>
                  </a:cubicBezTo>
                  <a:cubicBezTo>
                    <a:pt x="3305343" y="2308786"/>
                    <a:pt x="3411875" y="2304976"/>
                    <a:pt x="3521738" y="2308786"/>
                  </a:cubicBezTo>
                  <a:cubicBezTo>
                    <a:pt x="3611625" y="2311326"/>
                    <a:pt x="3701512" y="2311326"/>
                    <a:pt x="3791399" y="2313866"/>
                  </a:cubicBezTo>
                  <a:cubicBezTo>
                    <a:pt x="3924565" y="2317676"/>
                    <a:pt x="4057731" y="2320216"/>
                    <a:pt x="4190897" y="2321486"/>
                  </a:cubicBezTo>
                  <a:cubicBezTo>
                    <a:pt x="4240834" y="2321486"/>
                    <a:pt x="4262918" y="2320216"/>
                    <a:pt x="4283238" y="232021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4059029"/>
            <a:ext cx="5841878" cy="5199271"/>
          </a:xfrm>
          <a:custGeom>
            <a:avLst/>
            <a:gdLst/>
            <a:ahLst/>
            <a:cxnLst/>
            <a:rect r="r" b="b" t="t" l="l"/>
            <a:pathLst>
              <a:path h="5199271" w="5841878">
                <a:moveTo>
                  <a:pt x="0" y="0"/>
                </a:moveTo>
                <a:lnTo>
                  <a:pt x="5841878" y="0"/>
                </a:lnTo>
                <a:lnTo>
                  <a:pt x="5841878" y="5199271"/>
                </a:lnTo>
                <a:lnTo>
                  <a:pt x="0" y="51992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531072" y="2706479"/>
            <a:ext cx="9728228" cy="1425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99"/>
              </a:lnSpc>
            </a:pPr>
            <a:r>
              <a:rPr lang="en-US" sz="7999">
                <a:solidFill>
                  <a:srgbClr val="000000"/>
                </a:solidFill>
                <a:latin typeface="Sailors Condensed"/>
                <a:ea typeface="Sailors Condensed"/>
                <a:cs typeface="Sailors Condensed"/>
                <a:sym typeface="Sailors Condensed"/>
              </a:rPr>
              <a:t>go to the cinema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531072" y="4445457"/>
            <a:ext cx="7692383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“ I like going to the cinema on Sunday evenings”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098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75917" y="771463"/>
            <a:ext cx="16536166" cy="8986288"/>
            <a:chOff x="0" y="0"/>
            <a:chExt cx="4304613" cy="23392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4281753" cy="2311326"/>
            </a:xfrm>
            <a:custGeom>
              <a:avLst/>
              <a:gdLst/>
              <a:ahLst/>
              <a:cxnLst/>
              <a:rect r="r" b="b" t="t" l="l"/>
              <a:pathLst>
                <a:path h="2311326" w="4281753">
                  <a:moveTo>
                    <a:pt x="4281753" y="2311326"/>
                  </a:moveTo>
                  <a:lnTo>
                    <a:pt x="0" y="2303706"/>
                  </a:lnTo>
                  <a:lnTo>
                    <a:pt x="0" y="814855"/>
                  </a:lnTo>
                  <a:lnTo>
                    <a:pt x="17780" y="19050"/>
                  </a:lnTo>
                  <a:lnTo>
                    <a:pt x="2133093" y="0"/>
                  </a:lnTo>
                  <a:lnTo>
                    <a:pt x="426270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4306097" cy="2337291"/>
            </a:xfrm>
            <a:custGeom>
              <a:avLst/>
              <a:gdLst/>
              <a:ahLst/>
              <a:cxnLst/>
              <a:rect r="r" b="b" t="t" l="l"/>
              <a:pathLst>
                <a:path h="2337291" w="4306097">
                  <a:moveTo>
                    <a:pt x="4273078" y="21590"/>
                  </a:moveTo>
                  <a:cubicBezTo>
                    <a:pt x="4274348" y="34290"/>
                    <a:pt x="4274348" y="44450"/>
                    <a:pt x="4275618" y="54610"/>
                  </a:cubicBezTo>
                  <a:cubicBezTo>
                    <a:pt x="4278158" y="98567"/>
                    <a:pt x="4279428" y="148128"/>
                    <a:pt x="4281968" y="195919"/>
                  </a:cubicBezTo>
                  <a:cubicBezTo>
                    <a:pt x="4281968" y="264951"/>
                    <a:pt x="4294668" y="1626115"/>
                    <a:pt x="4301018" y="1695147"/>
                  </a:cubicBezTo>
                  <a:cubicBezTo>
                    <a:pt x="4307368" y="1799579"/>
                    <a:pt x="4303558" y="1905782"/>
                    <a:pt x="4303558" y="2010214"/>
                  </a:cubicBezTo>
                  <a:cubicBezTo>
                    <a:pt x="4303558" y="2102257"/>
                    <a:pt x="4304828" y="2187219"/>
                    <a:pt x="4306098" y="2277036"/>
                  </a:cubicBezTo>
                  <a:cubicBezTo>
                    <a:pt x="4306098" y="2298626"/>
                    <a:pt x="4306098" y="2312596"/>
                    <a:pt x="4306098" y="2336726"/>
                  </a:cubicBezTo>
                  <a:cubicBezTo>
                    <a:pt x="4283238" y="2336726"/>
                    <a:pt x="4262918" y="2337996"/>
                    <a:pt x="4234176" y="2336726"/>
                  </a:cubicBezTo>
                  <a:cubicBezTo>
                    <a:pt x="4017781" y="2331646"/>
                    <a:pt x="3798057" y="2337996"/>
                    <a:pt x="3581662" y="2332916"/>
                  </a:cubicBezTo>
                  <a:cubicBezTo>
                    <a:pt x="3451825" y="2329106"/>
                    <a:pt x="3325317" y="2331646"/>
                    <a:pt x="3195481" y="2329106"/>
                  </a:cubicBezTo>
                  <a:cubicBezTo>
                    <a:pt x="3135556" y="2327836"/>
                    <a:pt x="3075631" y="2326566"/>
                    <a:pt x="3015706" y="2325296"/>
                  </a:cubicBezTo>
                  <a:cubicBezTo>
                    <a:pt x="2979086" y="2325296"/>
                    <a:pt x="2945794" y="2326566"/>
                    <a:pt x="2909173" y="2326566"/>
                  </a:cubicBezTo>
                  <a:cubicBezTo>
                    <a:pt x="2815957" y="2325296"/>
                    <a:pt x="2559612" y="2326566"/>
                    <a:pt x="2466396" y="2325296"/>
                  </a:cubicBezTo>
                  <a:cubicBezTo>
                    <a:pt x="2399813" y="2324026"/>
                    <a:pt x="1068152" y="2332916"/>
                    <a:pt x="1001569" y="2331646"/>
                  </a:cubicBezTo>
                  <a:cubicBezTo>
                    <a:pt x="984923" y="2331646"/>
                    <a:pt x="964948" y="2332916"/>
                    <a:pt x="948302" y="2332916"/>
                  </a:cubicBezTo>
                  <a:cubicBezTo>
                    <a:pt x="908353" y="2332916"/>
                    <a:pt x="871732" y="2334186"/>
                    <a:pt x="831782" y="2334186"/>
                  </a:cubicBezTo>
                  <a:cubicBezTo>
                    <a:pt x="731907" y="2334186"/>
                    <a:pt x="635362" y="2332916"/>
                    <a:pt x="535488" y="2331646"/>
                  </a:cubicBezTo>
                  <a:cubicBezTo>
                    <a:pt x="475563" y="2330376"/>
                    <a:pt x="415638" y="2329106"/>
                    <a:pt x="359042" y="2327836"/>
                  </a:cubicBezTo>
                  <a:cubicBezTo>
                    <a:pt x="252509" y="2326566"/>
                    <a:pt x="145977" y="2325296"/>
                    <a:pt x="44665" y="2325296"/>
                  </a:cubicBezTo>
                  <a:cubicBezTo>
                    <a:pt x="34505" y="2325296"/>
                    <a:pt x="25615" y="2325296"/>
                    <a:pt x="15455" y="2324026"/>
                  </a:cubicBezTo>
                  <a:cubicBezTo>
                    <a:pt x="6565" y="2322756"/>
                    <a:pt x="1485" y="2316406"/>
                    <a:pt x="4025" y="2307516"/>
                  </a:cubicBezTo>
                  <a:cubicBezTo>
                    <a:pt x="12915" y="2275721"/>
                    <a:pt x="9105" y="2231470"/>
                    <a:pt x="7835" y="2185449"/>
                  </a:cubicBezTo>
                  <a:cubicBezTo>
                    <a:pt x="6565" y="2091636"/>
                    <a:pt x="2755" y="1999594"/>
                    <a:pt x="4025" y="1905782"/>
                  </a:cubicBezTo>
                  <a:cubicBezTo>
                    <a:pt x="1485" y="1788959"/>
                    <a:pt x="-3595" y="342833"/>
                    <a:pt x="4025" y="224240"/>
                  </a:cubicBezTo>
                  <a:cubicBezTo>
                    <a:pt x="5295" y="201229"/>
                    <a:pt x="4025" y="176449"/>
                    <a:pt x="5295" y="153438"/>
                  </a:cubicBezTo>
                  <a:cubicBezTo>
                    <a:pt x="6565" y="116267"/>
                    <a:pt x="9105" y="75556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62748" y="30480"/>
                    <a:pt x="116014" y="29210"/>
                  </a:cubicBezTo>
                  <a:cubicBezTo>
                    <a:pt x="205901" y="25400"/>
                    <a:pt x="295789" y="22860"/>
                    <a:pt x="389005" y="20320"/>
                  </a:cubicBezTo>
                  <a:cubicBezTo>
                    <a:pt x="452259" y="17780"/>
                    <a:pt x="515513" y="16510"/>
                    <a:pt x="575437" y="13970"/>
                  </a:cubicBezTo>
                  <a:cubicBezTo>
                    <a:pt x="635362" y="11430"/>
                    <a:pt x="698616" y="8890"/>
                    <a:pt x="758541" y="8890"/>
                  </a:cubicBezTo>
                  <a:cubicBezTo>
                    <a:pt x="825124" y="7620"/>
                    <a:pt x="891707" y="10160"/>
                    <a:pt x="958290" y="8890"/>
                  </a:cubicBezTo>
                  <a:cubicBezTo>
                    <a:pt x="1041519" y="8890"/>
                    <a:pt x="2549625" y="6350"/>
                    <a:pt x="2632854" y="5080"/>
                  </a:cubicBezTo>
                  <a:cubicBezTo>
                    <a:pt x="2712753" y="3810"/>
                    <a:pt x="2792653" y="2540"/>
                    <a:pt x="2875882" y="2540"/>
                  </a:cubicBezTo>
                  <a:cubicBezTo>
                    <a:pt x="3012377" y="1270"/>
                    <a:pt x="3145543" y="0"/>
                    <a:pt x="3282039" y="0"/>
                  </a:cubicBezTo>
                  <a:cubicBezTo>
                    <a:pt x="3338634" y="0"/>
                    <a:pt x="3398559" y="2540"/>
                    <a:pt x="3455155" y="2540"/>
                  </a:cubicBezTo>
                  <a:cubicBezTo>
                    <a:pt x="3611625" y="3810"/>
                    <a:pt x="3771424" y="5080"/>
                    <a:pt x="3927894" y="7620"/>
                  </a:cubicBezTo>
                  <a:cubicBezTo>
                    <a:pt x="4011123" y="8890"/>
                    <a:pt x="4094352" y="12700"/>
                    <a:pt x="4177581" y="16510"/>
                  </a:cubicBezTo>
                  <a:cubicBezTo>
                    <a:pt x="4197556" y="16510"/>
                    <a:pt x="4217531" y="16510"/>
                    <a:pt x="4234176" y="16510"/>
                  </a:cubicBezTo>
                  <a:cubicBezTo>
                    <a:pt x="4254028" y="17780"/>
                    <a:pt x="4262918" y="20320"/>
                    <a:pt x="4273078" y="21590"/>
                  </a:cubicBezTo>
                  <a:close/>
                  <a:moveTo>
                    <a:pt x="4283238" y="2320216"/>
                  </a:moveTo>
                  <a:cubicBezTo>
                    <a:pt x="4284508" y="2303706"/>
                    <a:pt x="4285778" y="2291006"/>
                    <a:pt x="4285778" y="2278306"/>
                  </a:cubicBezTo>
                  <a:cubicBezTo>
                    <a:pt x="4284508" y="2178369"/>
                    <a:pt x="4283238" y="2084556"/>
                    <a:pt x="4283238" y="1983664"/>
                  </a:cubicBezTo>
                  <a:cubicBezTo>
                    <a:pt x="4283238" y="1937643"/>
                    <a:pt x="4285778" y="1891622"/>
                    <a:pt x="4284508" y="1845600"/>
                  </a:cubicBezTo>
                  <a:cubicBezTo>
                    <a:pt x="4284508" y="1803119"/>
                    <a:pt x="4283238" y="1758868"/>
                    <a:pt x="4281968" y="1716387"/>
                  </a:cubicBezTo>
                  <a:cubicBezTo>
                    <a:pt x="4276888" y="1650896"/>
                    <a:pt x="4265458" y="295042"/>
                    <a:pt x="4265458" y="229550"/>
                  </a:cubicBezTo>
                  <a:cubicBezTo>
                    <a:pt x="4262918" y="174679"/>
                    <a:pt x="4260378" y="118037"/>
                    <a:pt x="4257838" y="63500"/>
                  </a:cubicBezTo>
                  <a:cubicBezTo>
                    <a:pt x="4256568" y="44450"/>
                    <a:pt x="4255298" y="43180"/>
                    <a:pt x="4224189" y="41910"/>
                  </a:cubicBezTo>
                  <a:cubicBezTo>
                    <a:pt x="4214201" y="41910"/>
                    <a:pt x="4207543" y="41910"/>
                    <a:pt x="4197556" y="40640"/>
                  </a:cubicBezTo>
                  <a:cubicBezTo>
                    <a:pt x="4114327" y="36830"/>
                    <a:pt x="4027769" y="31750"/>
                    <a:pt x="3944540" y="30480"/>
                  </a:cubicBezTo>
                  <a:cubicBezTo>
                    <a:pt x="3741462" y="26670"/>
                    <a:pt x="3535054" y="25400"/>
                    <a:pt x="3331976" y="22860"/>
                  </a:cubicBezTo>
                  <a:cubicBezTo>
                    <a:pt x="3302013" y="22860"/>
                    <a:pt x="3268722" y="22860"/>
                    <a:pt x="3238760" y="22860"/>
                  </a:cubicBezTo>
                  <a:cubicBezTo>
                    <a:pt x="3188822" y="22860"/>
                    <a:pt x="3138885" y="22860"/>
                    <a:pt x="3092277" y="22860"/>
                  </a:cubicBezTo>
                  <a:cubicBezTo>
                    <a:pt x="2985744" y="22860"/>
                    <a:pt x="2879211" y="22860"/>
                    <a:pt x="2776007" y="24130"/>
                  </a:cubicBezTo>
                  <a:cubicBezTo>
                    <a:pt x="2686120" y="25400"/>
                    <a:pt x="1171356" y="29210"/>
                    <a:pt x="1081469" y="29210"/>
                  </a:cubicBezTo>
                  <a:cubicBezTo>
                    <a:pt x="934986" y="29210"/>
                    <a:pt x="788503" y="26670"/>
                    <a:pt x="642020" y="33020"/>
                  </a:cubicBezTo>
                  <a:cubicBezTo>
                    <a:pt x="565450" y="36830"/>
                    <a:pt x="492209" y="36830"/>
                    <a:pt x="418967" y="38100"/>
                  </a:cubicBezTo>
                  <a:cubicBezTo>
                    <a:pt x="292459" y="41910"/>
                    <a:pt x="165952" y="45720"/>
                    <a:pt x="45935" y="50800"/>
                  </a:cubicBezTo>
                  <a:cubicBezTo>
                    <a:pt x="33235" y="50800"/>
                    <a:pt x="30695" y="53340"/>
                    <a:pt x="29425" y="70246"/>
                  </a:cubicBezTo>
                  <a:cubicBezTo>
                    <a:pt x="28155" y="102107"/>
                    <a:pt x="28155" y="133968"/>
                    <a:pt x="26885" y="165829"/>
                  </a:cubicBezTo>
                  <a:cubicBezTo>
                    <a:pt x="25615" y="218930"/>
                    <a:pt x="23075" y="270261"/>
                    <a:pt x="21805" y="323363"/>
                  </a:cubicBezTo>
                  <a:cubicBezTo>
                    <a:pt x="16725" y="380004"/>
                    <a:pt x="23075" y="1764178"/>
                    <a:pt x="25615" y="1820820"/>
                  </a:cubicBezTo>
                  <a:cubicBezTo>
                    <a:pt x="25615" y="1881001"/>
                    <a:pt x="25615" y="1942953"/>
                    <a:pt x="26885" y="2003134"/>
                  </a:cubicBezTo>
                  <a:cubicBezTo>
                    <a:pt x="26885" y="2047385"/>
                    <a:pt x="29425" y="2091636"/>
                    <a:pt x="29425" y="2135888"/>
                  </a:cubicBezTo>
                  <a:cubicBezTo>
                    <a:pt x="29425" y="2183679"/>
                    <a:pt x="29425" y="2231470"/>
                    <a:pt x="28155" y="2278306"/>
                  </a:cubicBezTo>
                  <a:cubicBezTo>
                    <a:pt x="28155" y="2282116"/>
                    <a:pt x="28155" y="2284656"/>
                    <a:pt x="28155" y="2288466"/>
                  </a:cubicBezTo>
                  <a:cubicBezTo>
                    <a:pt x="28155" y="2298626"/>
                    <a:pt x="31965" y="2302436"/>
                    <a:pt x="40855" y="2302436"/>
                  </a:cubicBezTo>
                  <a:cubicBezTo>
                    <a:pt x="69406" y="2302436"/>
                    <a:pt x="116014" y="2303706"/>
                    <a:pt x="159293" y="2303706"/>
                  </a:cubicBezTo>
                  <a:cubicBezTo>
                    <a:pt x="222547" y="2303706"/>
                    <a:pt x="289130" y="2301166"/>
                    <a:pt x="352384" y="2303706"/>
                  </a:cubicBezTo>
                  <a:cubicBezTo>
                    <a:pt x="455588" y="2307516"/>
                    <a:pt x="558792" y="2310056"/>
                    <a:pt x="661995" y="2308786"/>
                  </a:cubicBezTo>
                  <a:cubicBezTo>
                    <a:pt x="728578" y="2307516"/>
                    <a:pt x="791832" y="2310056"/>
                    <a:pt x="858415" y="2310056"/>
                  </a:cubicBezTo>
                  <a:cubicBezTo>
                    <a:pt x="954961" y="2310056"/>
                    <a:pt x="1051506" y="2308786"/>
                    <a:pt x="1148052" y="2310056"/>
                  </a:cubicBezTo>
                  <a:cubicBezTo>
                    <a:pt x="1291205" y="2311326"/>
                    <a:pt x="2862565" y="2301166"/>
                    <a:pt x="3009048" y="2303706"/>
                  </a:cubicBezTo>
                  <a:cubicBezTo>
                    <a:pt x="3072302" y="2304976"/>
                    <a:pt x="3135556" y="2306246"/>
                    <a:pt x="3195481" y="2306246"/>
                  </a:cubicBezTo>
                  <a:cubicBezTo>
                    <a:pt x="3305343" y="2308786"/>
                    <a:pt x="3411875" y="2304976"/>
                    <a:pt x="3521738" y="2308786"/>
                  </a:cubicBezTo>
                  <a:cubicBezTo>
                    <a:pt x="3611625" y="2311326"/>
                    <a:pt x="3701512" y="2311326"/>
                    <a:pt x="3791399" y="2313866"/>
                  </a:cubicBezTo>
                  <a:cubicBezTo>
                    <a:pt x="3924565" y="2317676"/>
                    <a:pt x="4057731" y="2320216"/>
                    <a:pt x="4190897" y="2321486"/>
                  </a:cubicBezTo>
                  <a:cubicBezTo>
                    <a:pt x="4240834" y="2321486"/>
                    <a:pt x="4262918" y="2320216"/>
                    <a:pt x="4283238" y="232021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1179845" y="4339248"/>
            <a:ext cx="6730130" cy="5947752"/>
          </a:xfrm>
          <a:custGeom>
            <a:avLst/>
            <a:gdLst/>
            <a:ahLst/>
            <a:cxnLst/>
            <a:rect r="r" b="b" t="t" l="l"/>
            <a:pathLst>
              <a:path h="5947752" w="6730130">
                <a:moveTo>
                  <a:pt x="0" y="0"/>
                </a:moveTo>
                <a:lnTo>
                  <a:pt x="6730130" y="0"/>
                </a:lnTo>
                <a:lnTo>
                  <a:pt x="6730130" y="5947752"/>
                </a:lnTo>
                <a:lnTo>
                  <a:pt x="0" y="59477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451617" y="2706479"/>
            <a:ext cx="9728228" cy="1425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99"/>
              </a:lnSpc>
            </a:pPr>
            <a:r>
              <a:rPr lang="en-US" sz="7999">
                <a:solidFill>
                  <a:srgbClr val="000000"/>
                </a:solidFill>
                <a:latin typeface="Sailors Condensed"/>
                <a:ea typeface="Sailors Condensed"/>
                <a:cs typeface="Sailors Condensed"/>
                <a:sym typeface="Sailors Condensed"/>
              </a:rPr>
              <a:t>play chess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51617" y="5067300"/>
            <a:ext cx="7692383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“I play chess with my brother twice a week”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2E1B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75917" y="771463"/>
            <a:ext cx="16536166" cy="8986288"/>
            <a:chOff x="0" y="0"/>
            <a:chExt cx="4304613" cy="23392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4281753" cy="2311326"/>
            </a:xfrm>
            <a:custGeom>
              <a:avLst/>
              <a:gdLst/>
              <a:ahLst/>
              <a:cxnLst/>
              <a:rect r="r" b="b" t="t" l="l"/>
              <a:pathLst>
                <a:path h="2311326" w="4281753">
                  <a:moveTo>
                    <a:pt x="4281753" y="2311326"/>
                  </a:moveTo>
                  <a:lnTo>
                    <a:pt x="0" y="2303706"/>
                  </a:lnTo>
                  <a:lnTo>
                    <a:pt x="0" y="814855"/>
                  </a:lnTo>
                  <a:lnTo>
                    <a:pt x="17780" y="19050"/>
                  </a:lnTo>
                  <a:lnTo>
                    <a:pt x="2133093" y="0"/>
                  </a:lnTo>
                  <a:lnTo>
                    <a:pt x="426270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4306097" cy="2337291"/>
            </a:xfrm>
            <a:custGeom>
              <a:avLst/>
              <a:gdLst/>
              <a:ahLst/>
              <a:cxnLst/>
              <a:rect r="r" b="b" t="t" l="l"/>
              <a:pathLst>
                <a:path h="2337291" w="4306097">
                  <a:moveTo>
                    <a:pt x="4273078" y="21590"/>
                  </a:moveTo>
                  <a:cubicBezTo>
                    <a:pt x="4274348" y="34290"/>
                    <a:pt x="4274348" y="44450"/>
                    <a:pt x="4275618" y="54610"/>
                  </a:cubicBezTo>
                  <a:cubicBezTo>
                    <a:pt x="4278158" y="98567"/>
                    <a:pt x="4279428" y="148128"/>
                    <a:pt x="4281968" y="195919"/>
                  </a:cubicBezTo>
                  <a:cubicBezTo>
                    <a:pt x="4281968" y="264951"/>
                    <a:pt x="4294668" y="1626115"/>
                    <a:pt x="4301018" y="1695147"/>
                  </a:cubicBezTo>
                  <a:cubicBezTo>
                    <a:pt x="4307368" y="1799579"/>
                    <a:pt x="4303558" y="1905782"/>
                    <a:pt x="4303558" y="2010214"/>
                  </a:cubicBezTo>
                  <a:cubicBezTo>
                    <a:pt x="4303558" y="2102257"/>
                    <a:pt x="4304828" y="2187219"/>
                    <a:pt x="4306098" y="2277036"/>
                  </a:cubicBezTo>
                  <a:cubicBezTo>
                    <a:pt x="4306098" y="2298626"/>
                    <a:pt x="4306098" y="2312596"/>
                    <a:pt x="4306098" y="2336726"/>
                  </a:cubicBezTo>
                  <a:cubicBezTo>
                    <a:pt x="4283238" y="2336726"/>
                    <a:pt x="4262918" y="2337996"/>
                    <a:pt x="4234176" y="2336726"/>
                  </a:cubicBezTo>
                  <a:cubicBezTo>
                    <a:pt x="4017781" y="2331646"/>
                    <a:pt x="3798057" y="2337996"/>
                    <a:pt x="3581662" y="2332916"/>
                  </a:cubicBezTo>
                  <a:cubicBezTo>
                    <a:pt x="3451825" y="2329106"/>
                    <a:pt x="3325317" y="2331646"/>
                    <a:pt x="3195481" y="2329106"/>
                  </a:cubicBezTo>
                  <a:cubicBezTo>
                    <a:pt x="3135556" y="2327836"/>
                    <a:pt x="3075631" y="2326566"/>
                    <a:pt x="3015706" y="2325296"/>
                  </a:cubicBezTo>
                  <a:cubicBezTo>
                    <a:pt x="2979086" y="2325296"/>
                    <a:pt x="2945794" y="2326566"/>
                    <a:pt x="2909173" y="2326566"/>
                  </a:cubicBezTo>
                  <a:cubicBezTo>
                    <a:pt x="2815957" y="2325296"/>
                    <a:pt x="2559612" y="2326566"/>
                    <a:pt x="2466396" y="2325296"/>
                  </a:cubicBezTo>
                  <a:cubicBezTo>
                    <a:pt x="2399813" y="2324026"/>
                    <a:pt x="1068152" y="2332916"/>
                    <a:pt x="1001569" y="2331646"/>
                  </a:cubicBezTo>
                  <a:cubicBezTo>
                    <a:pt x="984923" y="2331646"/>
                    <a:pt x="964948" y="2332916"/>
                    <a:pt x="948302" y="2332916"/>
                  </a:cubicBezTo>
                  <a:cubicBezTo>
                    <a:pt x="908353" y="2332916"/>
                    <a:pt x="871732" y="2334186"/>
                    <a:pt x="831782" y="2334186"/>
                  </a:cubicBezTo>
                  <a:cubicBezTo>
                    <a:pt x="731907" y="2334186"/>
                    <a:pt x="635362" y="2332916"/>
                    <a:pt x="535488" y="2331646"/>
                  </a:cubicBezTo>
                  <a:cubicBezTo>
                    <a:pt x="475563" y="2330376"/>
                    <a:pt x="415638" y="2329106"/>
                    <a:pt x="359042" y="2327836"/>
                  </a:cubicBezTo>
                  <a:cubicBezTo>
                    <a:pt x="252509" y="2326566"/>
                    <a:pt x="145977" y="2325296"/>
                    <a:pt x="44665" y="2325296"/>
                  </a:cubicBezTo>
                  <a:cubicBezTo>
                    <a:pt x="34505" y="2325296"/>
                    <a:pt x="25615" y="2325296"/>
                    <a:pt x="15455" y="2324026"/>
                  </a:cubicBezTo>
                  <a:cubicBezTo>
                    <a:pt x="6565" y="2322756"/>
                    <a:pt x="1485" y="2316406"/>
                    <a:pt x="4025" y="2307516"/>
                  </a:cubicBezTo>
                  <a:cubicBezTo>
                    <a:pt x="12915" y="2275721"/>
                    <a:pt x="9105" y="2231470"/>
                    <a:pt x="7835" y="2185449"/>
                  </a:cubicBezTo>
                  <a:cubicBezTo>
                    <a:pt x="6565" y="2091636"/>
                    <a:pt x="2755" y="1999594"/>
                    <a:pt x="4025" y="1905782"/>
                  </a:cubicBezTo>
                  <a:cubicBezTo>
                    <a:pt x="1485" y="1788959"/>
                    <a:pt x="-3595" y="342833"/>
                    <a:pt x="4025" y="224240"/>
                  </a:cubicBezTo>
                  <a:cubicBezTo>
                    <a:pt x="5295" y="201229"/>
                    <a:pt x="4025" y="176449"/>
                    <a:pt x="5295" y="153438"/>
                  </a:cubicBezTo>
                  <a:cubicBezTo>
                    <a:pt x="6565" y="116267"/>
                    <a:pt x="9105" y="75556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62748" y="30480"/>
                    <a:pt x="116014" y="29210"/>
                  </a:cubicBezTo>
                  <a:cubicBezTo>
                    <a:pt x="205901" y="25400"/>
                    <a:pt x="295789" y="22860"/>
                    <a:pt x="389005" y="20320"/>
                  </a:cubicBezTo>
                  <a:cubicBezTo>
                    <a:pt x="452259" y="17780"/>
                    <a:pt x="515513" y="16510"/>
                    <a:pt x="575437" y="13970"/>
                  </a:cubicBezTo>
                  <a:cubicBezTo>
                    <a:pt x="635362" y="11430"/>
                    <a:pt x="698616" y="8890"/>
                    <a:pt x="758541" y="8890"/>
                  </a:cubicBezTo>
                  <a:cubicBezTo>
                    <a:pt x="825124" y="7620"/>
                    <a:pt x="891707" y="10160"/>
                    <a:pt x="958290" y="8890"/>
                  </a:cubicBezTo>
                  <a:cubicBezTo>
                    <a:pt x="1041519" y="8890"/>
                    <a:pt x="2549625" y="6350"/>
                    <a:pt x="2632854" y="5080"/>
                  </a:cubicBezTo>
                  <a:cubicBezTo>
                    <a:pt x="2712753" y="3810"/>
                    <a:pt x="2792653" y="2540"/>
                    <a:pt x="2875882" y="2540"/>
                  </a:cubicBezTo>
                  <a:cubicBezTo>
                    <a:pt x="3012377" y="1270"/>
                    <a:pt x="3145543" y="0"/>
                    <a:pt x="3282039" y="0"/>
                  </a:cubicBezTo>
                  <a:cubicBezTo>
                    <a:pt x="3338634" y="0"/>
                    <a:pt x="3398559" y="2540"/>
                    <a:pt x="3455155" y="2540"/>
                  </a:cubicBezTo>
                  <a:cubicBezTo>
                    <a:pt x="3611625" y="3810"/>
                    <a:pt x="3771424" y="5080"/>
                    <a:pt x="3927894" y="7620"/>
                  </a:cubicBezTo>
                  <a:cubicBezTo>
                    <a:pt x="4011123" y="8890"/>
                    <a:pt x="4094352" y="12700"/>
                    <a:pt x="4177581" y="16510"/>
                  </a:cubicBezTo>
                  <a:cubicBezTo>
                    <a:pt x="4197556" y="16510"/>
                    <a:pt x="4217531" y="16510"/>
                    <a:pt x="4234176" y="16510"/>
                  </a:cubicBezTo>
                  <a:cubicBezTo>
                    <a:pt x="4254028" y="17780"/>
                    <a:pt x="4262918" y="20320"/>
                    <a:pt x="4273078" y="21590"/>
                  </a:cubicBezTo>
                  <a:close/>
                  <a:moveTo>
                    <a:pt x="4283238" y="2320216"/>
                  </a:moveTo>
                  <a:cubicBezTo>
                    <a:pt x="4284508" y="2303706"/>
                    <a:pt x="4285778" y="2291006"/>
                    <a:pt x="4285778" y="2278306"/>
                  </a:cubicBezTo>
                  <a:cubicBezTo>
                    <a:pt x="4284508" y="2178369"/>
                    <a:pt x="4283238" y="2084556"/>
                    <a:pt x="4283238" y="1983664"/>
                  </a:cubicBezTo>
                  <a:cubicBezTo>
                    <a:pt x="4283238" y="1937643"/>
                    <a:pt x="4285778" y="1891622"/>
                    <a:pt x="4284508" y="1845600"/>
                  </a:cubicBezTo>
                  <a:cubicBezTo>
                    <a:pt x="4284508" y="1803119"/>
                    <a:pt x="4283238" y="1758868"/>
                    <a:pt x="4281968" y="1716387"/>
                  </a:cubicBezTo>
                  <a:cubicBezTo>
                    <a:pt x="4276888" y="1650896"/>
                    <a:pt x="4265458" y="295042"/>
                    <a:pt x="4265458" y="229550"/>
                  </a:cubicBezTo>
                  <a:cubicBezTo>
                    <a:pt x="4262918" y="174679"/>
                    <a:pt x="4260378" y="118037"/>
                    <a:pt x="4257838" y="63500"/>
                  </a:cubicBezTo>
                  <a:cubicBezTo>
                    <a:pt x="4256568" y="44450"/>
                    <a:pt x="4255298" y="43180"/>
                    <a:pt x="4224189" y="41910"/>
                  </a:cubicBezTo>
                  <a:cubicBezTo>
                    <a:pt x="4214201" y="41910"/>
                    <a:pt x="4207543" y="41910"/>
                    <a:pt x="4197556" y="40640"/>
                  </a:cubicBezTo>
                  <a:cubicBezTo>
                    <a:pt x="4114327" y="36830"/>
                    <a:pt x="4027769" y="31750"/>
                    <a:pt x="3944540" y="30480"/>
                  </a:cubicBezTo>
                  <a:cubicBezTo>
                    <a:pt x="3741462" y="26670"/>
                    <a:pt x="3535054" y="25400"/>
                    <a:pt x="3331976" y="22860"/>
                  </a:cubicBezTo>
                  <a:cubicBezTo>
                    <a:pt x="3302013" y="22860"/>
                    <a:pt x="3268722" y="22860"/>
                    <a:pt x="3238760" y="22860"/>
                  </a:cubicBezTo>
                  <a:cubicBezTo>
                    <a:pt x="3188822" y="22860"/>
                    <a:pt x="3138885" y="22860"/>
                    <a:pt x="3092277" y="22860"/>
                  </a:cubicBezTo>
                  <a:cubicBezTo>
                    <a:pt x="2985744" y="22860"/>
                    <a:pt x="2879211" y="22860"/>
                    <a:pt x="2776007" y="24130"/>
                  </a:cubicBezTo>
                  <a:cubicBezTo>
                    <a:pt x="2686120" y="25400"/>
                    <a:pt x="1171356" y="29210"/>
                    <a:pt x="1081469" y="29210"/>
                  </a:cubicBezTo>
                  <a:cubicBezTo>
                    <a:pt x="934986" y="29210"/>
                    <a:pt x="788503" y="26670"/>
                    <a:pt x="642020" y="33020"/>
                  </a:cubicBezTo>
                  <a:cubicBezTo>
                    <a:pt x="565450" y="36830"/>
                    <a:pt x="492209" y="36830"/>
                    <a:pt x="418967" y="38100"/>
                  </a:cubicBezTo>
                  <a:cubicBezTo>
                    <a:pt x="292459" y="41910"/>
                    <a:pt x="165952" y="45720"/>
                    <a:pt x="45935" y="50800"/>
                  </a:cubicBezTo>
                  <a:cubicBezTo>
                    <a:pt x="33235" y="50800"/>
                    <a:pt x="30695" y="53340"/>
                    <a:pt x="29425" y="70246"/>
                  </a:cubicBezTo>
                  <a:cubicBezTo>
                    <a:pt x="28155" y="102107"/>
                    <a:pt x="28155" y="133968"/>
                    <a:pt x="26885" y="165829"/>
                  </a:cubicBezTo>
                  <a:cubicBezTo>
                    <a:pt x="25615" y="218930"/>
                    <a:pt x="23075" y="270261"/>
                    <a:pt x="21805" y="323363"/>
                  </a:cubicBezTo>
                  <a:cubicBezTo>
                    <a:pt x="16725" y="380004"/>
                    <a:pt x="23075" y="1764178"/>
                    <a:pt x="25615" y="1820820"/>
                  </a:cubicBezTo>
                  <a:cubicBezTo>
                    <a:pt x="25615" y="1881001"/>
                    <a:pt x="25615" y="1942953"/>
                    <a:pt x="26885" y="2003134"/>
                  </a:cubicBezTo>
                  <a:cubicBezTo>
                    <a:pt x="26885" y="2047385"/>
                    <a:pt x="29425" y="2091636"/>
                    <a:pt x="29425" y="2135888"/>
                  </a:cubicBezTo>
                  <a:cubicBezTo>
                    <a:pt x="29425" y="2183679"/>
                    <a:pt x="29425" y="2231470"/>
                    <a:pt x="28155" y="2278306"/>
                  </a:cubicBezTo>
                  <a:cubicBezTo>
                    <a:pt x="28155" y="2282116"/>
                    <a:pt x="28155" y="2284656"/>
                    <a:pt x="28155" y="2288466"/>
                  </a:cubicBezTo>
                  <a:cubicBezTo>
                    <a:pt x="28155" y="2298626"/>
                    <a:pt x="31965" y="2302436"/>
                    <a:pt x="40855" y="2302436"/>
                  </a:cubicBezTo>
                  <a:cubicBezTo>
                    <a:pt x="69406" y="2302436"/>
                    <a:pt x="116014" y="2303706"/>
                    <a:pt x="159293" y="2303706"/>
                  </a:cubicBezTo>
                  <a:cubicBezTo>
                    <a:pt x="222547" y="2303706"/>
                    <a:pt x="289130" y="2301166"/>
                    <a:pt x="352384" y="2303706"/>
                  </a:cubicBezTo>
                  <a:cubicBezTo>
                    <a:pt x="455588" y="2307516"/>
                    <a:pt x="558792" y="2310056"/>
                    <a:pt x="661995" y="2308786"/>
                  </a:cubicBezTo>
                  <a:cubicBezTo>
                    <a:pt x="728578" y="2307516"/>
                    <a:pt x="791832" y="2310056"/>
                    <a:pt x="858415" y="2310056"/>
                  </a:cubicBezTo>
                  <a:cubicBezTo>
                    <a:pt x="954961" y="2310056"/>
                    <a:pt x="1051506" y="2308786"/>
                    <a:pt x="1148052" y="2310056"/>
                  </a:cubicBezTo>
                  <a:cubicBezTo>
                    <a:pt x="1291205" y="2311326"/>
                    <a:pt x="2862565" y="2301166"/>
                    <a:pt x="3009048" y="2303706"/>
                  </a:cubicBezTo>
                  <a:cubicBezTo>
                    <a:pt x="3072302" y="2304976"/>
                    <a:pt x="3135556" y="2306246"/>
                    <a:pt x="3195481" y="2306246"/>
                  </a:cubicBezTo>
                  <a:cubicBezTo>
                    <a:pt x="3305343" y="2308786"/>
                    <a:pt x="3411875" y="2304976"/>
                    <a:pt x="3521738" y="2308786"/>
                  </a:cubicBezTo>
                  <a:cubicBezTo>
                    <a:pt x="3611625" y="2311326"/>
                    <a:pt x="3701512" y="2311326"/>
                    <a:pt x="3791399" y="2313866"/>
                  </a:cubicBezTo>
                  <a:cubicBezTo>
                    <a:pt x="3924565" y="2317676"/>
                    <a:pt x="4057731" y="2320216"/>
                    <a:pt x="4190897" y="2321486"/>
                  </a:cubicBezTo>
                  <a:cubicBezTo>
                    <a:pt x="4240834" y="2321486"/>
                    <a:pt x="4262918" y="2320216"/>
                    <a:pt x="4283238" y="232021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5061112" y="5264607"/>
            <a:ext cx="3226888" cy="5022393"/>
          </a:xfrm>
          <a:custGeom>
            <a:avLst/>
            <a:gdLst/>
            <a:ahLst/>
            <a:cxnLst/>
            <a:rect r="r" b="b" t="t" l="l"/>
            <a:pathLst>
              <a:path h="5022393" w="3226888">
                <a:moveTo>
                  <a:pt x="0" y="0"/>
                </a:moveTo>
                <a:lnTo>
                  <a:pt x="3226888" y="0"/>
                </a:lnTo>
                <a:lnTo>
                  <a:pt x="3226888" y="5022393"/>
                </a:lnTo>
                <a:lnTo>
                  <a:pt x="0" y="50223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229096"/>
            <a:ext cx="16230600" cy="4726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538"/>
              </a:lnSpc>
            </a:pPr>
            <a:r>
              <a:rPr lang="en-US" sz="13241">
                <a:solidFill>
                  <a:srgbClr val="000000"/>
                </a:solidFill>
                <a:latin typeface="Sailors Condensed"/>
                <a:ea typeface="Sailors Condensed"/>
                <a:cs typeface="Sailors Condensed"/>
                <a:sym typeface="Sailors Condensed"/>
              </a:rPr>
              <a:t>What do you do in your free time?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FDD7A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60097" y="515687"/>
            <a:ext cx="17567806" cy="9255625"/>
            <a:chOff x="0" y="0"/>
            <a:chExt cx="4998049" cy="263323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4975189" cy="2605290"/>
            </a:xfrm>
            <a:custGeom>
              <a:avLst/>
              <a:gdLst/>
              <a:ahLst/>
              <a:cxnLst/>
              <a:rect r="r" b="b" t="t" l="l"/>
              <a:pathLst>
                <a:path h="2605290" w="4975189">
                  <a:moveTo>
                    <a:pt x="4975189" y="2605290"/>
                  </a:moveTo>
                  <a:lnTo>
                    <a:pt x="0" y="2597670"/>
                  </a:lnTo>
                  <a:lnTo>
                    <a:pt x="0" y="916809"/>
                  </a:lnTo>
                  <a:lnTo>
                    <a:pt x="17780" y="19050"/>
                  </a:lnTo>
                  <a:lnTo>
                    <a:pt x="2478920" y="0"/>
                  </a:lnTo>
                  <a:lnTo>
                    <a:pt x="495613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4999533" cy="2631254"/>
            </a:xfrm>
            <a:custGeom>
              <a:avLst/>
              <a:gdLst/>
              <a:ahLst/>
              <a:cxnLst/>
              <a:rect r="r" b="b" t="t" l="l"/>
              <a:pathLst>
                <a:path h="2631254" w="4999533">
                  <a:moveTo>
                    <a:pt x="4966514" y="21590"/>
                  </a:moveTo>
                  <a:cubicBezTo>
                    <a:pt x="4967784" y="34290"/>
                    <a:pt x="4967784" y="44450"/>
                    <a:pt x="4969054" y="54610"/>
                  </a:cubicBezTo>
                  <a:cubicBezTo>
                    <a:pt x="4971594" y="103115"/>
                    <a:pt x="4972864" y="159264"/>
                    <a:pt x="4975404" y="213408"/>
                  </a:cubicBezTo>
                  <a:cubicBezTo>
                    <a:pt x="4975404" y="291616"/>
                    <a:pt x="4988104" y="1833710"/>
                    <a:pt x="4994454" y="1911917"/>
                  </a:cubicBezTo>
                  <a:cubicBezTo>
                    <a:pt x="5000804" y="2030232"/>
                    <a:pt x="4996994" y="2150551"/>
                    <a:pt x="4996994" y="2268865"/>
                  </a:cubicBezTo>
                  <a:cubicBezTo>
                    <a:pt x="4996994" y="2373142"/>
                    <a:pt x="4998264" y="2469397"/>
                    <a:pt x="4999534" y="2570999"/>
                  </a:cubicBezTo>
                  <a:cubicBezTo>
                    <a:pt x="4999534" y="2592590"/>
                    <a:pt x="4999534" y="2606560"/>
                    <a:pt x="4999534" y="2630690"/>
                  </a:cubicBezTo>
                  <a:cubicBezTo>
                    <a:pt x="4976674" y="2630690"/>
                    <a:pt x="4956354" y="2631960"/>
                    <a:pt x="4925363" y="2630690"/>
                  </a:cubicBezTo>
                  <a:cubicBezTo>
                    <a:pt x="4673222" y="2625610"/>
                    <a:pt x="4417202" y="2631960"/>
                    <a:pt x="4165061" y="2626880"/>
                  </a:cubicBezTo>
                  <a:cubicBezTo>
                    <a:pt x="4013777" y="2623070"/>
                    <a:pt x="3866372" y="2625610"/>
                    <a:pt x="3715087" y="2623070"/>
                  </a:cubicBezTo>
                  <a:cubicBezTo>
                    <a:pt x="3645263" y="2621799"/>
                    <a:pt x="3575440" y="2620530"/>
                    <a:pt x="3505616" y="2619260"/>
                  </a:cubicBezTo>
                  <a:cubicBezTo>
                    <a:pt x="3462946" y="2619260"/>
                    <a:pt x="3424155" y="2620530"/>
                    <a:pt x="3381485" y="2620530"/>
                  </a:cubicBezTo>
                  <a:cubicBezTo>
                    <a:pt x="3272871" y="2619260"/>
                    <a:pt x="2974181" y="2620530"/>
                    <a:pt x="2865566" y="2619260"/>
                  </a:cubicBezTo>
                  <a:cubicBezTo>
                    <a:pt x="2787985" y="2617990"/>
                    <a:pt x="1236349" y="2626880"/>
                    <a:pt x="1158767" y="2625610"/>
                  </a:cubicBezTo>
                  <a:cubicBezTo>
                    <a:pt x="1139371" y="2625610"/>
                    <a:pt x="1116097" y="2626880"/>
                    <a:pt x="1096702" y="2626880"/>
                  </a:cubicBezTo>
                  <a:cubicBezTo>
                    <a:pt x="1050152" y="2626880"/>
                    <a:pt x="1007482" y="2628149"/>
                    <a:pt x="960933" y="2628149"/>
                  </a:cubicBezTo>
                  <a:cubicBezTo>
                    <a:pt x="844561" y="2628149"/>
                    <a:pt x="732067" y="2626880"/>
                    <a:pt x="615694" y="2625610"/>
                  </a:cubicBezTo>
                  <a:cubicBezTo>
                    <a:pt x="545871" y="2624340"/>
                    <a:pt x="476047" y="2623070"/>
                    <a:pt x="410103" y="2621799"/>
                  </a:cubicBezTo>
                  <a:cubicBezTo>
                    <a:pt x="285972" y="2620530"/>
                    <a:pt x="161841" y="2619260"/>
                    <a:pt x="44665" y="2619260"/>
                  </a:cubicBezTo>
                  <a:cubicBezTo>
                    <a:pt x="34505" y="2619260"/>
                    <a:pt x="25615" y="2619260"/>
                    <a:pt x="15455" y="2617990"/>
                  </a:cubicBezTo>
                  <a:cubicBezTo>
                    <a:pt x="6565" y="2616720"/>
                    <a:pt x="1485" y="2610370"/>
                    <a:pt x="4025" y="2601480"/>
                  </a:cubicBezTo>
                  <a:cubicBezTo>
                    <a:pt x="12915" y="2569663"/>
                    <a:pt x="9105" y="2519531"/>
                    <a:pt x="7835" y="2467392"/>
                  </a:cubicBezTo>
                  <a:cubicBezTo>
                    <a:pt x="6565" y="2361110"/>
                    <a:pt x="2755" y="2256833"/>
                    <a:pt x="4025" y="2150551"/>
                  </a:cubicBezTo>
                  <a:cubicBezTo>
                    <a:pt x="1485" y="2018199"/>
                    <a:pt x="-3595" y="379850"/>
                    <a:pt x="4025" y="245493"/>
                  </a:cubicBezTo>
                  <a:cubicBezTo>
                    <a:pt x="5295" y="219424"/>
                    <a:pt x="4025" y="191350"/>
                    <a:pt x="5295" y="165280"/>
                  </a:cubicBezTo>
                  <a:cubicBezTo>
                    <a:pt x="6565" y="123169"/>
                    <a:pt x="9105" y="77046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64864" y="30480"/>
                    <a:pt x="126929" y="29210"/>
                  </a:cubicBezTo>
                  <a:cubicBezTo>
                    <a:pt x="231665" y="25400"/>
                    <a:pt x="336400" y="22860"/>
                    <a:pt x="445014" y="20320"/>
                  </a:cubicBezTo>
                  <a:cubicBezTo>
                    <a:pt x="518717" y="17780"/>
                    <a:pt x="592420" y="16510"/>
                    <a:pt x="662244" y="13970"/>
                  </a:cubicBezTo>
                  <a:cubicBezTo>
                    <a:pt x="732067" y="11430"/>
                    <a:pt x="805770" y="8890"/>
                    <a:pt x="875593" y="8890"/>
                  </a:cubicBezTo>
                  <a:cubicBezTo>
                    <a:pt x="953175" y="7620"/>
                    <a:pt x="1030757" y="10160"/>
                    <a:pt x="1108339" y="8890"/>
                  </a:cubicBezTo>
                  <a:cubicBezTo>
                    <a:pt x="1205316" y="8890"/>
                    <a:pt x="2962543" y="6350"/>
                    <a:pt x="3059521" y="5080"/>
                  </a:cubicBezTo>
                  <a:cubicBezTo>
                    <a:pt x="3152619" y="3810"/>
                    <a:pt x="3245717" y="2540"/>
                    <a:pt x="3342694" y="2540"/>
                  </a:cubicBezTo>
                  <a:cubicBezTo>
                    <a:pt x="3501737" y="1270"/>
                    <a:pt x="3656901" y="0"/>
                    <a:pt x="3815943" y="0"/>
                  </a:cubicBezTo>
                  <a:cubicBezTo>
                    <a:pt x="3881888" y="0"/>
                    <a:pt x="3951711" y="2540"/>
                    <a:pt x="4017656" y="2540"/>
                  </a:cubicBezTo>
                  <a:cubicBezTo>
                    <a:pt x="4199973" y="3810"/>
                    <a:pt x="4386169" y="5080"/>
                    <a:pt x="4568487" y="7620"/>
                  </a:cubicBezTo>
                  <a:cubicBezTo>
                    <a:pt x="4665464" y="8890"/>
                    <a:pt x="4762441" y="12700"/>
                    <a:pt x="4859418" y="16510"/>
                  </a:cubicBezTo>
                  <a:cubicBezTo>
                    <a:pt x="4882693" y="16510"/>
                    <a:pt x="4905967" y="16510"/>
                    <a:pt x="4925363" y="16510"/>
                  </a:cubicBezTo>
                  <a:cubicBezTo>
                    <a:pt x="4947464" y="17780"/>
                    <a:pt x="4956354" y="20320"/>
                    <a:pt x="4966514" y="21590"/>
                  </a:cubicBezTo>
                  <a:close/>
                  <a:moveTo>
                    <a:pt x="4976674" y="2614180"/>
                  </a:moveTo>
                  <a:cubicBezTo>
                    <a:pt x="4977944" y="2597670"/>
                    <a:pt x="4979214" y="2584970"/>
                    <a:pt x="4979214" y="2572270"/>
                  </a:cubicBezTo>
                  <a:cubicBezTo>
                    <a:pt x="4977944" y="2459371"/>
                    <a:pt x="4976674" y="2353089"/>
                    <a:pt x="4976674" y="2238785"/>
                  </a:cubicBezTo>
                  <a:cubicBezTo>
                    <a:pt x="4976674" y="2186647"/>
                    <a:pt x="4979214" y="2134508"/>
                    <a:pt x="4977944" y="2082370"/>
                  </a:cubicBezTo>
                  <a:cubicBezTo>
                    <a:pt x="4977944" y="2034242"/>
                    <a:pt x="4976674" y="1984109"/>
                    <a:pt x="4975404" y="1935981"/>
                  </a:cubicBezTo>
                  <a:cubicBezTo>
                    <a:pt x="4970324" y="1861784"/>
                    <a:pt x="4958894" y="325706"/>
                    <a:pt x="4958894" y="251509"/>
                  </a:cubicBezTo>
                  <a:cubicBezTo>
                    <a:pt x="4956354" y="189344"/>
                    <a:pt x="4953814" y="125174"/>
                    <a:pt x="4951274" y="63500"/>
                  </a:cubicBezTo>
                  <a:cubicBezTo>
                    <a:pt x="4950004" y="44450"/>
                    <a:pt x="4948734" y="43180"/>
                    <a:pt x="4913726" y="41910"/>
                  </a:cubicBezTo>
                  <a:cubicBezTo>
                    <a:pt x="4902088" y="41910"/>
                    <a:pt x="4894330" y="41910"/>
                    <a:pt x="4882693" y="40640"/>
                  </a:cubicBezTo>
                  <a:cubicBezTo>
                    <a:pt x="4785716" y="36830"/>
                    <a:pt x="4684859" y="31750"/>
                    <a:pt x="4587882" y="30480"/>
                  </a:cubicBezTo>
                  <a:cubicBezTo>
                    <a:pt x="4351258" y="26670"/>
                    <a:pt x="4110754" y="25400"/>
                    <a:pt x="3874130" y="22860"/>
                  </a:cubicBezTo>
                  <a:cubicBezTo>
                    <a:pt x="3839218" y="22860"/>
                    <a:pt x="3800427" y="22860"/>
                    <a:pt x="3765515" y="22860"/>
                  </a:cubicBezTo>
                  <a:cubicBezTo>
                    <a:pt x="3707329" y="22860"/>
                    <a:pt x="3649143" y="22860"/>
                    <a:pt x="3594835" y="22860"/>
                  </a:cubicBezTo>
                  <a:cubicBezTo>
                    <a:pt x="3470704" y="22860"/>
                    <a:pt x="3346574" y="22860"/>
                    <a:pt x="3226322" y="24130"/>
                  </a:cubicBezTo>
                  <a:cubicBezTo>
                    <a:pt x="3121586" y="25400"/>
                    <a:pt x="1356600" y="29210"/>
                    <a:pt x="1251865" y="29210"/>
                  </a:cubicBezTo>
                  <a:cubicBezTo>
                    <a:pt x="1081185" y="29210"/>
                    <a:pt x="910505" y="26670"/>
                    <a:pt x="739825" y="33020"/>
                  </a:cubicBezTo>
                  <a:cubicBezTo>
                    <a:pt x="650606" y="36830"/>
                    <a:pt x="565266" y="36830"/>
                    <a:pt x="479926" y="38100"/>
                  </a:cubicBezTo>
                  <a:cubicBezTo>
                    <a:pt x="332521" y="41910"/>
                    <a:pt x="185116" y="45720"/>
                    <a:pt x="45935" y="50800"/>
                  </a:cubicBezTo>
                  <a:cubicBezTo>
                    <a:pt x="33235" y="50800"/>
                    <a:pt x="30695" y="53340"/>
                    <a:pt x="29425" y="71030"/>
                  </a:cubicBezTo>
                  <a:cubicBezTo>
                    <a:pt x="28155" y="107126"/>
                    <a:pt x="28155" y="143222"/>
                    <a:pt x="26885" y="179318"/>
                  </a:cubicBezTo>
                  <a:cubicBezTo>
                    <a:pt x="25615" y="239477"/>
                    <a:pt x="23075" y="297632"/>
                    <a:pt x="21805" y="357792"/>
                  </a:cubicBezTo>
                  <a:cubicBezTo>
                    <a:pt x="16725" y="421962"/>
                    <a:pt x="23075" y="1990125"/>
                    <a:pt x="25615" y="2054295"/>
                  </a:cubicBezTo>
                  <a:cubicBezTo>
                    <a:pt x="25615" y="2122476"/>
                    <a:pt x="25615" y="2192663"/>
                    <a:pt x="26885" y="2260844"/>
                  </a:cubicBezTo>
                  <a:cubicBezTo>
                    <a:pt x="26885" y="2310977"/>
                    <a:pt x="29425" y="2361110"/>
                    <a:pt x="29425" y="2411243"/>
                  </a:cubicBezTo>
                  <a:cubicBezTo>
                    <a:pt x="29425" y="2465387"/>
                    <a:pt x="29425" y="2519531"/>
                    <a:pt x="28155" y="2572270"/>
                  </a:cubicBezTo>
                  <a:cubicBezTo>
                    <a:pt x="28155" y="2576080"/>
                    <a:pt x="28155" y="2578620"/>
                    <a:pt x="28155" y="2582430"/>
                  </a:cubicBezTo>
                  <a:cubicBezTo>
                    <a:pt x="28155" y="2592590"/>
                    <a:pt x="31965" y="2596400"/>
                    <a:pt x="40855" y="2596400"/>
                  </a:cubicBezTo>
                  <a:cubicBezTo>
                    <a:pt x="72622" y="2596400"/>
                    <a:pt x="126929" y="2597670"/>
                    <a:pt x="177357" y="2597670"/>
                  </a:cubicBezTo>
                  <a:cubicBezTo>
                    <a:pt x="251060" y="2597670"/>
                    <a:pt x="328642" y="2595130"/>
                    <a:pt x="402345" y="2597670"/>
                  </a:cubicBezTo>
                  <a:cubicBezTo>
                    <a:pt x="522596" y="2601480"/>
                    <a:pt x="642848" y="2604020"/>
                    <a:pt x="763100" y="2602750"/>
                  </a:cubicBezTo>
                  <a:cubicBezTo>
                    <a:pt x="840682" y="2601480"/>
                    <a:pt x="914384" y="2604020"/>
                    <a:pt x="991966" y="2604020"/>
                  </a:cubicBezTo>
                  <a:cubicBezTo>
                    <a:pt x="1104460" y="2604020"/>
                    <a:pt x="1216953" y="2602750"/>
                    <a:pt x="1329447" y="2604020"/>
                  </a:cubicBezTo>
                  <a:cubicBezTo>
                    <a:pt x="1496248" y="2605290"/>
                    <a:pt x="3327178" y="2595130"/>
                    <a:pt x="3497858" y="2597670"/>
                  </a:cubicBezTo>
                  <a:cubicBezTo>
                    <a:pt x="3571561" y="2598940"/>
                    <a:pt x="3645263" y="2600210"/>
                    <a:pt x="3715087" y="2600210"/>
                  </a:cubicBezTo>
                  <a:cubicBezTo>
                    <a:pt x="3843097" y="2602750"/>
                    <a:pt x="3967228" y="2598940"/>
                    <a:pt x="4095238" y="2602750"/>
                  </a:cubicBezTo>
                  <a:cubicBezTo>
                    <a:pt x="4199973" y="2605290"/>
                    <a:pt x="4304708" y="2605290"/>
                    <a:pt x="4409444" y="2607830"/>
                  </a:cubicBezTo>
                  <a:cubicBezTo>
                    <a:pt x="4564608" y="2611640"/>
                    <a:pt x="4719771" y="2614180"/>
                    <a:pt x="4874935" y="2615450"/>
                  </a:cubicBezTo>
                  <a:cubicBezTo>
                    <a:pt x="4933121" y="2615450"/>
                    <a:pt x="4956354" y="2614180"/>
                    <a:pt x="4976674" y="261418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028700" y="1571046"/>
            <a:ext cx="16230600" cy="1600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8999">
                <a:solidFill>
                  <a:srgbClr val="000000"/>
                </a:solidFill>
                <a:latin typeface="Sailors Condensed"/>
                <a:ea typeface="Sailors Condensed"/>
                <a:cs typeface="Sailors Condensed"/>
                <a:sym typeface="Sailors Condensed"/>
              </a:rPr>
              <a:t>introduction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18935" y="3634993"/>
            <a:ext cx="15450129" cy="4762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Free time activities are a big part of our lives, and being able to talk about them will help you express your interests and preferences.</a:t>
            </a:r>
          </a:p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By learning this vocabulary, you'll be able to have engaging conversations with others about your favorite hobbies and discover new activities to try.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33659" y="2870937"/>
            <a:ext cx="1750774" cy="1558188"/>
          </a:xfrm>
          <a:custGeom>
            <a:avLst/>
            <a:gdLst/>
            <a:ahLst/>
            <a:cxnLst/>
            <a:rect r="r" b="b" t="t" l="l"/>
            <a:pathLst>
              <a:path h="1558188" w="1750774">
                <a:moveTo>
                  <a:pt x="0" y="0"/>
                </a:moveTo>
                <a:lnTo>
                  <a:pt x="1750773" y="0"/>
                </a:lnTo>
                <a:lnTo>
                  <a:pt x="1750773" y="1558188"/>
                </a:lnTo>
                <a:lnTo>
                  <a:pt x="0" y="15581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994744" y="5247865"/>
            <a:ext cx="1076562" cy="1776993"/>
          </a:xfrm>
          <a:custGeom>
            <a:avLst/>
            <a:gdLst/>
            <a:ahLst/>
            <a:cxnLst/>
            <a:rect r="r" b="b" t="t" l="l"/>
            <a:pathLst>
              <a:path h="1776993" w="1076562">
                <a:moveTo>
                  <a:pt x="0" y="0"/>
                </a:moveTo>
                <a:lnTo>
                  <a:pt x="1076561" y="0"/>
                </a:lnTo>
                <a:lnTo>
                  <a:pt x="1076561" y="1776993"/>
                </a:lnTo>
                <a:lnTo>
                  <a:pt x="0" y="17769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104036" y="7928955"/>
            <a:ext cx="2269152" cy="1329345"/>
          </a:xfrm>
          <a:custGeom>
            <a:avLst/>
            <a:gdLst/>
            <a:ahLst/>
            <a:cxnLst/>
            <a:rect r="r" b="b" t="t" l="l"/>
            <a:pathLst>
              <a:path h="1329345" w="2269152">
                <a:moveTo>
                  <a:pt x="0" y="0"/>
                </a:moveTo>
                <a:lnTo>
                  <a:pt x="2269152" y="0"/>
                </a:lnTo>
                <a:lnTo>
                  <a:pt x="2269152" y="1329345"/>
                </a:lnTo>
                <a:lnTo>
                  <a:pt x="0" y="13293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33659" y="7465774"/>
            <a:ext cx="1396677" cy="1792526"/>
          </a:xfrm>
          <a:custGeom>
            <a:avLst/>
            <a:gdLst/>
            <a:ahLst/>
            <a:cxnLst/>
            <a:rect r="r" b="b" t="t" l="l"/>
            <a:pathLst>
              <a:path h="1792526" w="1396677">
                <a:moveTo>
                  <a:pt x="0" y="0"/>
                </a:moveTo>
                <a:lnTo>
                  <a:pt x="1396676" y="0"/>
                </a:lnTo>
                <a:lnTo>
                  <a:pt x="1396676" y="1792526"/>
                </a:lnTo>
                <a:lnTo>
                  <a:pt x="0" y="17925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33659" y="5551452"/>
            <a:ext cx="1473406" cy="1473406"/>
          </a:xfrm>
          <a:custGeom>
            <a:avLst/>
            <a:gdLst/>
            <a:ahLst/>
            <a:cxnLst/>
            <a:rect r="r" b="b" t="t" l="l"/>
            <a:pathLst>
              <a:path h="1473406" w="1473406">
                <a:moveTo>
                  <a:pt x="0" y="0"/>
                </a:moveTo>
                <a:lnTo>
                  <a:pt x="1473405" y="0"/>
                </a:lnTo>
                <a:lnTo>
                  <a:pt x="1473405" y="1473406"/>
                </a:lnTo>
                <a:lnTo>
                  <a:pt x="0" y="14734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800634" y="5863196"/>
            <a:ext cx="1705193" cy="1161662"/>
          </a:xfrm>
          <a:custGeom>
            <a:avLst/>
            <a:gdLst/>
            <a:ahLst/>
            <a:cxnLst/>
            <a:rect r="r" b="b" t="t" l="l"/>
            <a:pathLst>
              <a:path h="1161662" w="1705193">
                <a:moveTo>
                  <a:pt x="0" y="0"/>
                </a:moveTo>
                <a:lnTo>
                  <a:pt x="1705193" y="0"/>
                </a:lnTo>
                <a:lnTo>
                  <a:pt x="1705193" y="1161662"/>
                </a:lnTo>
                <a:lnTo>
                  <a:pt x="0" y="11616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086060" y="7559241"/>
            <a:ext cx="1429333" cy="1699059"/>
          </a:xfrm>
          <a:custGeom>
            <a:avLst/>
            <a:gdLst/>
            <a:ahLst/>
            <a:cxnLst/>
            <a:rect r="r" b="b" t="t" l="l"/>
            <a:pathLst>
              <a:path h="1699059" w="1429333">
                <a:moveTo>
                  <a:pt x="0" y="0"/>
                </a:moveTo>
                <a:lnTo>
                  <a:pt x="1429333" y="0"/>
                </a:lnTo>
                <a:lnTo>
                  <a:pt x="1429333" y="1699059"/>
                </a:lnTo>
                <a:lnTo>
                  <a:pt x="0" y="169905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690261" y="5143500"/>
            <a:ext cx="1683032" cy="1881358"/>
          </a:xfrm>
          <a:custGeom>
            <a:avLst/>
            <a:gdLst/>
            <a:ahLst/>
            <a:cxnLst/>
            <a:rect r="r" b="b" t="t" l="l"/>
            <a:pathLst>
              <a:path h="1881358" w="1683032">
                <a:moveTo>
                  <a:pt x="0" y="0"/>
                </a:moveTo>
                <a:lnTo>
                  <a:pt x="1683032" y="0"/>
                </a:lnTo>
                <a:lnTo>
                  <a:pt x="1683032" y="1881358"/>
                </a:lnTo>
                <a:lnTo>
                  <a:pt x="0" y="18813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530335" y="7476451"/>
            <a:ext cx="2016237" cy="1781849"/>
          </a:xfrm>
          <a:custGeom>
            <a:avLst/>
            <a:gdLst/>
            <a:ahLst/>
            <a:cxnLst/>
            <a:rect r="r" b="b" t="t" l="l"/>
            <a:pathLst>
              <a:path h="1781849" w="2016237">
                <a:moveTo>
                  <a:pt x="0" y="0"/>
                </a:moveTo>
                <a:lnTo>
                  <a:pt x="2016237" y="0"/>
                </a:lnTo>
                <a:lnTo>
                  <a:pt x="2016237" y="1781849"/>
                </a:lnTo>
                <a:lnTo>
                  <a:pt x="0" y="178184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816062" y="5620408"/>
            <a:ext cx="1444784" cy="1404450"/>
          </a:xfrm>
          <a:custGeom>
            <a:avLst/>
            <a:gdLst/>
            <a:ahLst/>
            <a:cxnLst/>
            <a:rect r="r" b="b" t="t" l="l"/>
            <a:pathLst>
              <a:path h="1404450" w="1444784">
                <a:moveTo>
                  <a:pt x="0" y="0"/>
                </a:moveTo>
                <a:lnTo>
                  <a:pt x="1444783" y="0"/>
                </a:lnTo>
                <a:lnTo>
                  <a:pt x="1444783" y="1404450"/>
                </a:lnTo>
                <a:lnTo>
                  <a:pt x="0" y="140445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046804" y="5183554"/>
            <a:ext cx="1102481" cy="1841304"/>
          </a:xfrm>
          <a:custGeom>
            <a:avLst/>
            <a:gdLst/>
            <a:ahLst/>
            <a:cxnLst/>
            <a:rect r="r" b="b" t="t" l="l"/>
            <a:pathLst>
              <a:path h="1841304" w="1102481">
                <a:moveTo>
                  <a:pt x="0" y="0"/>
                </a:moveTo>
                <a:lnTo>
                  <a:pt x="1102480" y="0"/>
                </a:lnTo>
                <a:lnTo>
                  <a:pt x="1102480" y="1841304"/>
                </a:lnTo>
                <a:lnTo>
                  <a:pt x="0" y="184130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105286" y="7501693"/>
            <a:ext cx="1991429" cy="1756607"/>
          </a:xfrm>
          <a:custGeom>
            <a:avLst/>
            <a:gdLst/>
            <a:ahLst/>
            <a:cxnLst/>
            <a:rect r="r" b="b" t="t" l="l"/>
            <a:pathLst>
              <a:path h="1756607" w="1991429">
                <a:moveTo>
                  <a:pt x="0" y="0"/>
                </a:moveTo>
                <a:lnTo>
                  <a:pt x="1991429" y="0"/>
                </a:lnTo>
                <a:lnTo>
                  <a:pt x="1991429" y="1756607"/>
                </a:lnTo>
                <a:lnTo>
                  <a:pt x="0" y="175660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806193" y="7262448"/>
            <a:ext cx="1588365" cy="1995852"/>
          </a:xfrm>
          <a:custGeom>
            <a:avLst/>
            <a:gdLst/>
            <a:ahLst/>
            <a:cxnLst/>
            <a:rect r="r" b="b" t="t" l="l"/>
            <a:pathLst>
              <a:path h="1995852" w="1588365">
                <a:moveTo>
                  <a:pt x="0" y="0"/>
                </a:moveTo>
                <a:lnTo>
                  <a:pt x="1588365" y="0"/>
                </a:lnTo>
                <a:lnTo>
                  <a:pt x="1588365" y="1995852"/>
                </a:lnTo>
                <a:lnTo>
                  <a:pt x="0" y="199585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323716" y="3031143"/>
            <a:ext cx="2049577" cy="1397982"/>
          </a:xfrm>
          <a:custGeom>
            <a:avLst/>
            <a:gdLst/>
            <a:ahLst/>
            <a:cxnLst/>
            <a:rect r="r" b="b" t="t" l="l"/>
            <a:pathLst>
              <a:path h="1397982" w="2049577">
                <a:moveTo>
                  <a:pt x="0" y="0"/>
                </a:moveTo>
                <a:lnTo>
                  <a:pt x="2049577" y="0"/>
                </a:lnTo>
                <a:lnTo>
                  <a:pt x="2049577" y="1397982"/>
                </a:lnTo>
                <a:lnTo>
                  <a:pt x="0" y="139798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0919815" y="5382023"/>
            <a:ext cx="2288337" cy="1642835"/>
          </a:xfrm>
          <a:custGeom>
            <a:avLst/>
            <a:gdLst/>
            <a:ahLst/>
            <a:cxnLst/>
            <a:rect r="r" b="b" t="t" l="l"/>
            <a:pathLst>
              <a:path h="1642835" w="2288337">
                <a:moveTo>
                  <a:pt x="0" y="0"/>
                </a:moveTo>
                <a:lnTo>
                  <a:pt x="2288338" y="0"/>
                </a:lnTo>
                <a:lnTo>
                  <a:pt x="2288338" y="1642835"/>
                </a:lnTo>
                <a:lnTo>
                  <a:pt x="0" y="164283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5072112" y="7740938"/>
            <a:ext cx="2187188" cy="1517362"/>
          </a:xfrm>
          <a:custGeom>
            <a:avLst/>
            <a:gdLst/>
            <a:ahLst/>
            <a:cxnLst/>
            <a:rect r="r" b="b" t="t" l="l"/>
            <a:pathLst>
              <a:path h="1517362" w="2187188">
                <a:moveTo>
                  <a:pt x="0" y="0"/>
                </a:moveTo>
                <a:lnTo>
                  <a:pt x="2187188" y="0"/>
                </a:lnTo>
                <a:lnTo>
                  <a:pt x="2187188" y="1517362"/>
                </a:lnTo>
                <a:lnTo>
                  <a:pt x="0" y="151736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3253939" y="2870937"/>
            <a:ext cx="2013814" cy="1558188"/>
          </a:xfrm>
          <a:custGeom>
            <a:avLst/>
            <a:gdLst/>
            <a:ahLst/>
            <a:cxnLst/>
            <a:rect r="r" b="b" t="t" l="l"/>
            <a:pathLst>
              <a:path h="1558188" w="2013814">
                <a:moveTo>
                  <a:pt x="0" y="0"/>
                </a:moveTo>
                <a:lnTo>
                  <a:pt x="2013813" y="0"/>
                </a:lnTo>
                <a:lnTo>
                  <a:pt x="2013813" y="1558188"/>
                </a:lnTo>
                <a:lnTo>
                  <a:pt x="0" y="155818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5556742" y="3123132"/>
            <a:ext cx="2592543" cy="1305993"/>
          </a:xfrm>
          <a:custGeom>
            <a:avLst/>
            <a:gdLst/>
            <a:ahLst/>
            <a:cxnLst/>
            <a:rect r="r" b="b" t="t" l="l"/>
            <a:pathLst>
              <a:path h="1305993" w="2592543">
                <a:moveTo>
                  <a:pt x="0" y="0"/>
                </a:moveTo>
                <a:lnTo>
                  <a:pt x="2592542" y="0"/>
                </a:lnTo>
                <a:lnTo>
                  <a:pt x="2592542" y="1305993"/>
                </a:lnTo>
                <a:lnTo>
                  <a:pt x="0" y="1305993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3749129" y="5272018"/>
            <a:ext cx="1704637" cy="1752840"/>
          </a:xfrm>
          <a:custGeom>
            <a:avLst/>
            <a:gdLst/>
            <a:ahLst/>
            <a:cxnLst/>
            <a:rect r="r" b="b" t="t" l="l"/>
            <a:pathLst>
              <a:path h="1752840" w="1704637">
                <a:moveTo>
                  <a:pt x="0" y="0"/>
                </a:moveTo>
                <a:lnTo>
                  <a:pt x="1704638" y="0"/>
                </a:lnTo>
                <a:lnTo>
                  <a:pt x="1704638" y="1752840"/>
                </a:lnTo>
                <a:lnTo>
                  <a:pt x="0" y="175284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0745769" y="2912004"/>
            <a:ext cx="1748843" cy="1517121"/>
          </a:xfrm>
          <a:custGeom>
            <a:avLst/>
            <a:gdLst/>
            <a:ahLst/>
            <a:cxnLst/>
            <a:rect r="r" b="b" t="t" l="l"/>
            <a:pathLst>
              <a:path h="1517121" w="1748843">
                <a:moveTo>
                  <a:pt x="0" y="0"/>
                </a:moveTo>
                <a:lnTo>
                  <a:pt x="1748843" y="0"/>
                </a:lnTo>
                <a:lnTo>
                  <a:pt x="1748843" y="1517121"/>
                </a:lnTo>
                <a:lnTo>
                  <a:pt x="0" y="1517121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3038531" y="2870937"/>
            <a:ext cx="1421198" cy="1558188"/>
          </a:xfrm>
          <a:custGeom>
            <a:avLst/>
            <a:gdLst/>
            <a:ahLst/>
            <a:cxnLst/>
            <a:rect r="r" b="b" t="t" l="l"/>
            <a:pathLst>
              <a:path h="1558188" w="1421198">
                <a:moveTo>
                  <a:pt x="0" y="0"/>
                </a:moveTo>
                <a:lnTo>
                  <a:pt x="1421197" y="0"/>
                </a:lnTo>
                <a:lnTo>
                  <a:pt x="1421197" y="1558188"/>
                </a:lnTo>
                <a:lnTo>
                  <a:pt x="0" y="1558188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5072112" y="2705190"/>
            <a:ext cx="1819457" cy="1723935"/>
          </a:xfrm>
          <a:custGeom>
            <a:avLst/>
            <a:gdLst/>
            <a:ahLst/>
            <a:cxnLst/>
            <a:rect r="r" b="b" t="t" l="l"/>
            <a:pathLst>
              <a:path h="1723935" w="1819457">
                <a:moveTo>
                  <a:pt x="0" y="0"/>
                </a:moveTo>
                <a:lnTo>
                  <a:pt x="1819457" y="0"/>
                </a:lnTo>
                <a:lnTo>
                  <a:pt x="1819457" y="1723935"/>
                </a:lnTo>
                <a:lnTo>
                  <a:pt x="0" y="1723935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028700" y="603987"/>
            <a:ext cx="16230600" cy="1508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000000"/>
                </a:solidFill>
                <a:latin typeface="Sailors Condensed"/>
                <a:ea typeface="Sailors Condensed"/>
                <a:cs typeface="Sailors Condensed"/>
                <a:sym typeface="Sailors Condensed"/>
              </a:rPr>
              <a:t>teacher resources page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ED38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03906" y="1823287"/>
            <a:ext cx="16880188" cy="6126792"/>
            <a:chOff x="0" y="0"/>
            <a:chExt cx="8250625" cy="29946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8227765" cy="2966687"/>
            </a:xfrm>
            <a:custGeom>
              <a:avLst/>
              <a:gdLst/>
              <a:ahLst/>
              <a:cxnLst/>
              <a:rect r="r" b="b" t="t" l="l"/>
              <a:pathLst>
                <a:path h="2966687" w="8227765">
                  <a:moveTo>
                    <a:pt x="8227765" y="2966687"/>
                  </a:moveTo>
                  <a:lnTo>
                    <a:pt x="0" y="2959067"/>
                  </a:lnTo>
                  <a:lnTo>
                    <a:pt x="0" y="1042152"/>
                  </a:lnTo>
                  <a:lnTo>
                    <a:pt x="17780" y="19050"/>
                  </a:lnTo>
                  <a:lnTo>
                    <a:pt x="4101026" y="0"/>
                  </a:lnTo>
                  <a:lnTo>
                    <a:pt x="820871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8252110" cy="2992652"/>
            </a:xfrm>
            <a:custGeom>
              <a:avLst/>
              <a:gdLst/>
              <a:ahLst/>
              <a:cxnLst/>
              <a:rect r="r" b="b" t="t" l="l"/>
              <a:pathLst>
                <a:path h="2992652" w="8252110">
                  <a:moveTo>
                    <a:pt x="8219090" y="21590"/>
                  </a:moveTo>
                  <a:cubicBezTo>
                    <a:pt x="8220361" y="34290"/>
                    <a:pt x="8220361" y="44450"/>
                    <a:pt x="8221630" y="54610"/>
                  </a:cubicBezTo>
                  <a:cubicBezTo>
                    <a:pt x="8224170" y="108707"/>
                    <a:pt x="8225440" y="172955"/>
                    <a:pt x="8227980" y="234909"/>
                  </a:cubicBezTo>
                  <a:cubicBezTo>
                    <a:pt x="8227980" y="324397"/>
                    <a:pt x="8240680" y="2088926"/>
                    <a:pt x="8247030" y="2178414"/>
                  </a:cubicBezTo>
                  <a:cubicBezTo>
                    <a:pt x="8253380" y="2313794"/>
                    <a:pt x="8249570" y="2451469"/>
                    <a:pt x="8249570" y="2586848"/>
                  </a:cubicBezTo>
                  <a:cubicBezTo>
                    <a:pt x="8249570" y="2706166"/>
                    <a:pt x="8250840" y="2816306"/>
                    <a:pt x="8252111" y="2932397"/>
                  </a:cubicBezTo>
                  <a:cubicBezTo>
                    <a:pt x="8252111" y="2953987"/>
                    <a:pt x="8252111" y="2967957"/>
                    <a:pt x="8252111" y="2992087"/>
                  </a:cubicBezTo>
                  <a:cubicBezTo>
                    <a:pt x="8229250" y="2992087"/>
                    <a:pt x="8208930" y="2993357"/>
                    <a:pt x="8167389" y="2992087"/>
                  </a:cubicBezTo>
                  <a:cubicBezTo>
                    <a:pt x="7747582" y="2987007"/>
                    <a:pt x="7321315" y="2993357"/>
                    <a:pt x="6901508" y="2988277"/>
                  </a:cubicBezTo>
                  <a:cubicBezTo>
                    <a:pt x="6649623" y="2984467"/>
                    <a:pt x="6404197" y="2987007"/>
                    <a:pt x="6152312" y="2984467"/>
                  </a:cubicBezTo>
                  <a:cubicBezTo>
                    <a:pt x="6036058" y="2983197"/>
                    <a:pt x="5919804" y="2981927"/>
                    <a:pt x="5803549" y="2980657"/>
                  </a:cubicBezTo>
                  <a:cubicBezTo>
                    <a:pt x="5732505" y="2980657"/>
                    <a:pt x="5667919" y="2981927"/>
                    <a:pt x="5596874" y="2981927"/>
                  </a:cubicBezTo>
                  <a:cubicBezTo>
                    <a:pt x="5416034" y="2980657"/>
                    <a:pt x="4918723" y="2981927"/>
                    <a:pt x="4737883" y="2980657"/>
                  </a:cubicBezTo>
                  <a:cubicBezTo>
                    <a:pt x="4608712" y="2979387"/>
                    <a:pt x="2025280" y="2988277"/>
                    <a:pt x="1896108" y="2987007"/>
                  </a:cubicBezTo>
                  <a:cubicBezTo>
                    <a:pt x="1863815" y="2987007"/>
                    <a:pt x="1825064" y="2988277"/>
                    <a:pt x="1792771" y="2988277"/>
                  </a:cubicBezTo>
                  <a:cubicBezTo>
                    <a:pt x="1715268" y="2988277"/>
                    <a:pt x="1644223" y="2989547"/>
                    <a:pt x="1566721" y="2989547"/>
                  </a:cubicBezTo>
                  <a:cubicBezTo>
                    <a:pt x="1372963" y="2989547"/>
                    <a:pt x="1185664" y="2988277"/>
                    <a:pt x="991907" y="2987007"/>
                  </a:cubicBezTo>
                  <a:cubicBezTo>
                    <a:pt x="875652" y="2985737"/>
                    <a:pt x="759398" y="2984467"/>
                    <a:pt x="649602" y="2983197"/>
                  </a:cubicBezTo>
                  <a:cubicBezTo>
                    <a:pt x="442928" y="2981927"/>
                    <a:pt x="236253" y="2980657"/>
                    <a:pt x="44665" y="2980657"/>
                  </a:cubicBezTo>
                  <a:cubicBezTo>
                    <a:pt x="34505" y="2980657"/>
                    <a:pt x="25615" y="2980657"/>
                    <a:pt x="15455" y="2979387"/>
                  </a:cubicBezTo>
                  <a:cubicBezTo>
                    <a:pt x="6565" y="2978117"/>
                    <a:pt x="1485" y="2971767"/>
                    <a:pt x="4025" y="2962877"/>
                  </a:cubicBezTo>
                  <a:cubicBezTo>
                    <a:pt x="12915" y="2931035"/>
                    <a:pt x="9105" y="2873671"/>
                    <a:pt x="7835" y="2814011"/>
                  </a:cubicBezTo>
                  <a:cubicBezTo>
                    <a:pt x="6565" y="2692399"/>
                    <a:pt x="2755" y="2573081"/>
                    <a:pt x="4025" y="2451469"/>
                  </a:cubicBezTo>
                  <a:cubicBezTo>
                    <a:pt x="1485" y="2300027"/>
                    <a:pt x="-3595" y="425359"/>
                    <a:pt x="4025" y="271622"/>
                  </a:cubicBezTo>
                  <a:cubicBezTo>
                    <a:pt x="5295" y="241793"/>
                    <a:pt x="4025" y="209669"/>
                    <a:pt x="5295" y="179839"/>
                  </a:cubicBezTo>
                  <a:cubicBezTo>
                    <a:pt x="6565" y="131653"/>
                    <a:pt x="9105" y="7887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74789" y="30480"/>
                    <a:pt x="178126" y="29210"/>
                  </a:cubicBezTo>
                  <a:cubicBezTo>
                    <a:pt x="352508" y="25400"/>
                    <a:pt x="526889" y="22860"/>
                    <a:pt x="707729" y="20320"/>
                  </a:cubicBezTo>
                  <a:cubicBezTo>
                    <a:pt x="830442" y="17780"/>
                    <a:pt x="953155" y="16510"/>
                    <a:pt x="1069410" y="13970"/>
                  </a:cubicBezTo>
                  <a:cubicBezTo>
                    <a:pt x="1185664" y="11430"/>
                    <a:pt x="1308377" y="8890"/>
                    <a:pt x="1424632" y="8890"/>
                  </a:cubicBezTo>
                  <a:cubicBezTo>
                    <a:pt x="1553804" y="7620"/>
                    <a:pt x="1682975" y="10160"/>
                    <a:pt x="1812147" y="8890"/>
                  </a:cubicBezTo>
                  <a:cubicBezTo>
                    <a:pt x="1973611" y="8890"/>
                    <a:pt x="4899348" y="6350"/>
                    <a:pt x="5060812" y="5080"/>
                  </a:cubicBezTo>
                  <a:cubicBezTo>
                    <a:pt x="5215818" y="3810"/>
                    <a:pt x="5370824" y="2540"/>
                    <a:pt x="5532289" y="2540"/>
                  </a:cubicBezTo>
                  <a:cubicBezTo>
                    <a:pt x="5797091" y="1270"/>
                    <a:pt x="6055434" y="0"/>
                    <a:pt x="6320235" y="0"/>
                  </a:cubicBezTo>
                  <a:cubicBezTo>
                    <a:pt x="6430031" y="0"/>
                    <a:pt x="6546286" y="2540"/>
                    <a:pt x="6656082" y="2540"/>
                  </a:cubicBezTo>
                  <a:cubicBezTo>
                    <a:pt x="6959635" y="3810"/>
                    <a:pt x="7269646" y="5080"/>
                    <a:pt x="7573200" y="7620"/>
                  </a:cubicBezTo>
                  <a:cubicBezTo>
                    <a:pt x="7734665" y="8890"/>
                    <a:pt x="7896129" y="12700"/>
                    <a:pt x="8057594" y="16510"/>
                  </a:cubicBezTo>
                  <a:cubicBezTo>
                    <a:pt x="8096345" y="16510"/>
                    <a:pt x="8135097" y="16510"/>
                    <a:pt x="8167389" y="16510"/>
                  </a:cubicBezTo>
                  <a:cubicBezTo>
                    <a:pt x="8200040" y="17780"/>
                    <a:pt x="8208930" y="20320"/>
                    <a:pt x="8219090" y="21590"/>
                  </a:cubicBezTo>
                  <a:close/>
                  <a:moveTo>
                    <a:pt x="8229250" y="2975577"/>
                  </a:moveTo>
                  <a:cubicBezTo>
                    <a:pt x="8230520" y="2959067"/>
                    <a:pt x="8231790" y="2946367"/>
                    <a:pt x="8231790" y="2933667"/>
                  </a:cubicBezTo>
                  <a:cubicBezTo>
                    <a:pt x="8230520" y="2804833"/>
                    <a:pt x="8229250" y="2683221"/>
                    <a:pt x="8229250" y="2552430"/>
                  </a:cubicBezTo>
                  <a:cubicBezTo>
                    <a:pt x="8229250" y="2492771"/>
                    <a:pt x="8231790" y="2433112"/>
                    <a:pt x="8230520" y="2373453"/>
                  </a:cubicBezTo>
                  <a:cubicBezTo>
                    <a:pt x="8230520" y="2318383"/>
                    <a:pt x="8229250" y="2261019"/>
                    <a:pt x="8227980" y="2205949"/>
                  </a:cubicBezTo>
                  <a:cubicBezTo>
                    <a:pt x="8222900" y="2121050"/>
                    <a:pt x="8211470" y="363405"/>
                    <a:pt x="8211470" y="278506"/>
                  </a:cubicBezTo>
                  <a:cubicBezTo>
                    <a:pt x="8208930" y="207374"/>
                    <a:pt x="8206390" y="133948"/>
                    <a:pt x="8203850" y="63500"/>
                  </a:cubicBezTo>
                  <a:cubicBezTo>
                    <a:pt x="8202580" y="44450"/>
                    <a:pt x="8201311" y="43180"/>
                    <a:pt x="8148014" y="41910"/>
                  </a:cubicBezTo>
                  <a:cubicBezTo>
                    <a:pt x="8128637" y="41910"/>
                    <a:pt x="8115721" y="41910"/>
                    <a:pt x="8096345" y="40640"/>
                  </a:cubicBezTo>
                  <a:cubicBezTo>
                    <a:pt x="7934881" y="36830"/>
                    <a:pt x="7766957" y="31750"/>
                    <a:pt x="7605493" y="30480"/>
                  </a:cubicBezTo>
                  <a:cubicBezTo>
                    <a:pt x="7211520" y="26670"/>
                    <a:pt x="6811088" y="25400"/>
                    <a:pt x="6417115" y="22860"/>
                  </a:cubicBezTo>
                  <a:cubicBezTo>
                    <a:pt x="6358987" y="22860"/>
                    <a:pt x="6294401" y="22860"/>
                    <a:pt x="6236274" y="22860"/>
                  </a:cubicBezTo>
                  <a:cubicBezTo>
                    <a:pt x="6139395" y="22860"/>
                    <a:pt x="6042517" y="22860"/>
                    <a:pt x="5952097" y="22860"/>
                  </a:cubicBezTo>
                  <a:cubicBezTo>
                    <a:pt x="5745422" y="22860"/>
                    <a:pt x="5538747" y="22860"/>
                    <a:pt x="5338531" y="24130"/>
                  </a:cubicBezTo>
                  <a:cubicBezTo>
                    <a:pt x="5164149" y="25400"/>
                    <a:pt x="2225496" y="29210"/>
                    <a:pt x="2051114" y="29210"/>
                  </a:cubicBezTo>
                  <a:cubicBezTo>
                    <a:pt x="1766937" y="29210"/>
                    <a:pt x="1482759" y="26670"/>
                    <a:pt x="1198582" y="33020"/>
                  </a:cubicBezTo>
                  <a:cubicBezTo>
                    <a:pt x="1050034" y="36830"/>
                    <a:pt x="907945" y="36830"/>
                    <a:pt x="765857" y="38100"/>
                  </a:cubicBezTo>
                  <a:cubicBezTo>
                    <a:pt x="520431" y="41910"/>
                    <a:pt x="275005" y="45720"/>
                    <a:pt x="45935" y="50800"/>
                  </a:cubicBezTo>
                  <a:cubicBezTo>
                    <a:pt x="33235" y="50800"/>
                    <a:pt x="30695" y="53340"/>
                    <a:pt x="29425" y="71994"/>
                  </a:cubicBezTo>
                  <a:cubicBezTo>
                    <a:pt x="28155" y="113296"/>
                    <a:pt x="28155" y="154599"/>
                    <a:pt x="26885" y="195901"/>
                  </a:cubicBezTo>
                  <a:cubicBezTo>
                    <a:pt x="25615" y="264738"/>
                    <a:pt x="23075" y="331281"/>
                    <a:pt x="21805" y="400118"/>
                  </a:cubicBezTo>
                  <a:cubicBezTo>
                    <a:pt x="16725" y="473545"/>
                    <a:pt x="23075" y="2267903"/>
                    <a:pt x="25615" y="2341329"/>
                  </a:cubicBezTo>
                  <a:cubicBezTo>
                    <a:pt x="25615" y="2419345"/>
                    <a:pt x="25615" y="2499655"/>
                    <a:pt x="26885" y="2577670"/>
                  </a:cubicBezTo>
                  <a:cubicBezTo>
                    <a:pt x="26885" y="2635035"/>
                    <a:pt x="29425" y="2692399"/>
                    <a:pt x="29425" y="2749763"/>
                  </a:cubicBezTo>
                  <a:cubicBezTo>
                    <a:pt x="29425" y="2811717"/>
                    <a:pt x="29425" y="2873671"/>
                    <a:pt x="28155" y="2933667"/>
                  </a:cubicBezTo>
                  <a:cubicBezTo>
                    <a:pt x="28155" y="2937477"/>
                    <a:pt x="28155" y="2940017"/>
                    <a:pt x="28155" y="2943827"/>
                  </a:cubicBezTo>
                  <a:cubicBezTo>
                    <a:pt x="28155" y="2953987"/>
                    <a:pt x="31965" y="2957797"/>
                    <a:pt x="40855" y="2957797"/>
                  </a:cubicBezTo>
                  <a:cubicBezTo>
                    <a:pt x="87706" y="2957797"/>
                    <a:pt x="178126" y="2959067"/>
                    <a:pt x="262087" y="2959067"/>
                  </a:cubicBezTo>
                  <a:cubicBezTo>
                    <a:pt x="384800" y="2959067"/>
                    <a:pt x="513972" y="2956527"/>
                    <a:pt x="636685" y="2959067"/>
                  </a:cubicBezTo>
                  <a:cubicBezTo>
                    <a:pt x="836901" y="2962877"/>
                    <a:pt x="1037117" y="2965417"/>
                    <a:pt x="1237333" y="2964147"/>
                  </a:cubicBezTo>
                  <a:cubicBezTo>
                    <a:pt x="1366505" y="2962877"/>
                    <a:pt x="1489218" y="2965417"/>
                    <a:pt x="1618389" y="2965417"/>
                  </a:cubicBezTo>
                  <a:cubicBezTo>
                    <a:pt x="1805688" y="2965417"/>
                    <a:pt x="1992987" y="2964147"/>
                    <a:pt x="2180286" y="2965417"/>
                  </a:cubicBezTo>
                  <a:cubicBezTo>
                    <a:pt x="2458005" y="2966687"/>
                    <a:pt x="5506454" y="2956527"/>
                    <a:pt x="5790632" y="2959067"/>
                  </a:cubicBezTo>
                  <a:cubicBezTo>
                    <a:pt x="5913345" y="2960337"/>
                    <a:pt x="6036058" y="2961607"/>
                    <a:pt x="6152312" y="2961607"/>
                  </a:cubicBezTo>
                  <a:cubicBezTo>
                    <a:pt x="6365446" y="2964147"/>
                    <a:pt x="6572120" y="2960337"/>
                    <a:pt x="6785254" y="2964147"/>
                  </a:cubicBezTo>
                  <a:cubicBezTo>
                    <a:pt x="6959635" y="2966687"/>
                    <a:pt x="7134017" y="2966687"/>
                    <a:pt x="7308398" y="2969227"/>
                  </a:cubicBezTo>
                  <a:cubicBezTo>
                    <a:pt x="7566742" y="2973037"/>
                    <a:pt x="7825085" y="2975577"/>
                    <a:pt x="8083428" y="2976847"/>
                  </a:cubicBezTo>
                  <a:cubicBezTo>
                    <a:pt x="8180306" y="2976847"/>
                    <a:pt x="8208930" y="2975577"/>
                    <a:pt x="8229250" y="297557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2619071" y="1912056"/>
            <a:ext cx="13938088" cy="5530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738"/>
              </a:lnSpc>
            </a:pPr>
            <a:r>
              <a:rPr lang="en-US" sz="15527">
                <a:solidFill>
                  <a:srgbClr val="000000"/>
                </a:solidFill>
                <a:latin typeface="Sailors Condensed"/>
                <a:ea typeface="Sailors Condensed"/>
                <a:cs typeface="Sailors Condensed"/>
                <a:sym typeface="Sailors Condensed"/>
              </a:rPr>
              <a:t>outdoor activities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2049331" y="4321952"/>
            <a:ext cx="8422439" cy="6516862"/>
          </a:xfrm>
          <a:custGeom>
            <a:avLst/>
            <a:gdLst/>
            <a:ahLst/>
            <a:cxnLst/>
            <a:rect r="r" b="b" t="t" l="l"/>
            <a:pathLst>
              <a:path h="6516862" w="8422439">
                <a:moveTo>
                  <a:pt x="0" y="0"/>
                </a:moveTo>
                <a:lnTo>
                  <a:pt x="8422439" y="0"/>
                </a:lnTo>
                <a:lnTo>
                  <a:pt x="8422439" y="6516862"/>
                </a:lnTo>
                <a:lnTo>
                  <a:pt x="0" y="65168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098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340420" y="-608428"/>
            <a:ext cx="9772143" cy="11503857"/>
            <a:chOff x="0" y="0"/>
            <a:chExt cx="2543836" cy="29946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2520976" cy="2966687"/>
            </a:xfrm>
            <a:custGeom>
              <a:avLst/>
              <a:gdLst/>
              <a:ahLst/>
              <a:cxnLst/>
              <a:rect r="r" b="b" t="t" l="l"/>
              <a:pathLst>
                <a:path h="2966687" w="2520976">
                  <a:moveTo>
                    <a:pt x="2520976" y="2966687"/>
                  </a:moveTo>
                  <a:lnTo>
                    <a:pt x="0" y="2959067"/>
                  </a:lnTo>
                  <a:lnTo>
                    <a:pt x="0" y="1042152"/>
                  </a:lnTo>
                  <a:lnTo>
                    <a:pt x="17780" y="19050"/>
                  </a:lnTo>
                  <a:lnTo>
                    <a:pt x="1254969" y="0"/>
                  </a:lnTo>
                  <a:lnTo>
                    <a:pt x="25019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2545320" cy="2992652"/>
            </a:xfrm>
            <a:custGeom>
              <a:avLst/>
              <a:gdLst/>
              <a:ahLst/>
              <a:cxnLst/>
              <a:rect r="r" b="b" t="t" l="l"/>
              <a:pathLst>
                <a:path h="2992652" w="2545320">
                  <a:moveTo>
                    <a:pt x="2512301" y="21590"/>
                  </a:moveTo>
                  <a:cubicBezTo>
                    <a:pt x="2513571" y="34290"/>
                    <a:pt x="2513571" y="44450"/>
                    <a:pt x="2514841" y="54610"/>
                  </a:cubicBezTo>
                  <a:cubicBezTo>
                    <a:pt x="2517381" y="108707"/>
                    <a:pt x="2518651" y="172955"/>
                    <a:pt x="2521191" y="234909"/>
                  </a:cubicBezTo>
                  <a:cubicBezTo>
                    <a:pt x="2521191" y="324397"/>
                    <a:pt x="2533891" y="2088926"/>
                    <a:pt x="2540241" y="2178414"/>
                  </a:cubicBezTo>
                  <a:cubicBezTo>
                    <a:pt x="2546591" y="2313794"/>
                    <a:pt x="2542781" y="2451469"/>
                    <a:pt x="2542781" y="2586848"/>
                  </a:cubicBezTo>
                  <a:cubicBezTo>
                    <a:pt x="2542781" y="2706166"/>
                    <a:pt x="2544051" y="2816306"/>
                    <a:pt x="2545321" y="2932397"/>
                  </a:cubicBezTo>
                  <a:cubicBezTo>
                    <a:pt x="2545321" y="2953987"/>
                    <a:pt x="2545321" y="2967957"/>
                    <a:pt x="2545321" y="2992087"/>
                  </a:cubicBezTo>
                  <a:cubicBezTo>
                    <a:pt x="2522461" y="2992087"/>
                    <a:pt x="2502141" y="2993357"/>
                    <a:pt x="2479110" y="2992087"/>
                  </a:cubicBezTo>
                  <a:cubicBezTo>
                    <a:pt x="2353481" y="2987007"/>
                    <a:pt x="2225920" y="2993357"/>
                    <a:pt x="2100291" y="2988277"/>
                  </a:cubicBezTo>
                  <a:cubicBezTo>
                    <a:pt x="2024914" y="2984467"/>
                    <a:pt x="1951470" y="2987007"/>
                    <a:pt x="1876092" y="2984467"/>
                  </a:cubicBezTo>
                  <a:cubicBezTo>
                    <a:pt x="1841303" y="2983197"/>
                    <a:pt x="1806513" y="2981927"/>
                    <a:pt x="1771724" y="2980657"/>
                  </a:cubicBezTo>
                  <a:cubicBezTo>
                    <a:pt x="1750464" y="2980657"/>
                    <a:pt x="1731136" y="2981927"/>
                    <a:pt x="1709876" y="2981927"/>
                  </a:cubicBezTo>
                  <a:cubicBezTo>
                    <a:pt x="1655759" y="2980657"/>
                    <a:pt x="1506937" y="2981927"/>
                    <a:pt x="1452820" y="2980657"/>
                  </a:cubicBezTo>
                  <a:cubicBezTo>
                    <a:pt x="1414165" y="2979387"/>
                    <a:pt x="641065" y="2988277"/>
                    <a:pt x="602410" y="2987007"/>
                  </a:cubicBezTo>
                  <a:cubicBezTo>
                    <a:pt x="592747" y="2987007"/>
                    <a:pt x="581150" y="2988277"/>
                    <a:pt x="571486" y="2988277"/>
                  </a:cubicBezTo>
                  <a:cubicBezTo>
                    <a:pt x="548293" y="2988277"/>
                    <a:pt x="527033" y="2989547"/>
                    <a:pt x="503840" y="2989547"/>
                  </a:cubicBezTo>
                  <a:cubicBezTo>
                    <a:pt x="445858" y="2989547"/>
                    <a:pt x="389808" y="2988277"/>
                    <a:pt x="331825" y="2987007"/>
                  </a:cubicBezTo>
                  <a:cubicBezTo>
                    <a:pt x="297036" y="2985737"/>
                    <a:pt x="262246" y="2984467"/>
                    <a:pt x="229390" y="2983197"/>
                  </a:cubicBezTo>
                  <a:cubicBezTo>
                    <a:pt x="167542" y="2981927"/>
                    <a:pt x="105694" y="2980657"/>
                    <a:pt x="44665" y="2980657"/>
                  </a:cubicBezTo>
                  <a:cubicBezTo>
                    <a:pt x="34505" y="2980657"/>
                    <a:pt x="25615" y="2980657"/>
                    <a:pt x="15455" y="2979387"/>
                  </a:cubicBezTo>
                  <a:cubicBezTo>
                    <a:pt x="6565" y="2978117"/>
                    <a:pt x="1485" y="2971767"/>
                    <a:pt x="4025" y="2962877"/>
                  </a:cubicBezTo>
                  <a:cubicBezTo>
                    <a:pt x="12915" y="2931035"/>
                    <a:pt x="9105" y="2873671"/>
                    <a:pt x="7835" y="2814011"/>
                  </a:cubicBezTo>
                  <a:cubicBezTo>
                    <a:pt x="6565" y="2692399"/>
                    <a:pt x="2755" y="2573081"/>
                    <a:pt x="4025" y="2451469"/>
                  </a:cubicBezTo>
                  <a:cubicBezTo>
                    <a:pt x="1485" y="2300027"/>
                    <a:pt x="-3595" y="425359"/>
                    <a:pt x="4025" y="271622"/>
                  </a:cubicBezTo>
                  <a:cubicBezTo>
                    <a:pt x="5295" y="241793"/>
                    <a:pt x="4025" y="209669"/>
                    <a:pt x="5295" y="179839"/>
                  </a:cubicBezTo>
                  <a:cubicBezTo>
                    <a:pt x="6565" y="131653"/>
                    <a:pt x="9105" y="7887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57375" y="30480"/>
                    <a:pt x="88299" y="29210"/>
                  </a:cubicBezTo>
                  <a:cubicBezTo>
                    <a:pt x="140483" y="25400"/>
                    <a:pt x="192667" y="22860"/>
                    <a:pt x="246784" y="20320"/>
                  </a:cubicBezTo>
                  <a:cubicBezTo>
                    <a:pt x="283507" y="17780"/>
                    <a:pt x="320229" y="16510"/>
                    <a:pt x="355018" y="13970"/>
                  </a:cubicBezTo>
                  <a:cubicBezTo>
                    <a:pt x="389808" y="11430"/>
                    <a:pt x="426530" y="8890"/>
                    <a:pt x="461320" y="8890"/>
                  </a:cubicBezTo>
                  <a:cubicBezTo>
                    <a:pt x="499975" y="7620"/>
                    <a:pt x="538630" y="10160"/>
                    <a:pt x="577285" y="8890"/>
                  </a:cubicBezTo>
                  <a:cubicBezTo>
                    <a:pt x="625603" y="8890"/>
                    <a:pt x="1501139" y="6350"/>
                    <a:pt x="1549458" y="5080"/>
                  </a:cubicBezTo>
                  <a:cubicBezTo>
                    <a:pt x="1595844" y="3810"/>
                    <a:pt x="1642230" y="2540"/>
                    <a:pt x="1690548" y="2540"/>
                  </a:cubicBezTo>
                  <a:cubicBezTo>
                    <a:pt x="1769791" y="1270"/>
                    <a:pt x="1847101" y="0"/>
                    <a:pt x="1926344" y="0"/>
                  </a:cubicBezTo>
                  <a:cubicBezTo>
                    <a:pt x="1959201" y="0"/>
                    <a:pt x="1993990" y="2540"/>
                    <a:pt x="2026847" y="2540"/>
                  </a:cubicBezTo>
                  <a:cubicBezTo>
                    <a:pt x="2117686" y="3810"/>
                    <a:pt x="2210458" y="5080"/>
                    <a:pt x="2301297" y="7620"/>
                  </a:cubicBezTo>
                  <a:cubicBezTo>
                    <a:pt x="2349616" y="8890"/>
                    <a:pt x="2397935" y="12700"/>
                    <a:pt x="2446253" y="16510"/>
                  </a:cubicBezTo>
                  <a:cubicBezTo>
                    <a:pt x="2457850" y="16510"/>
                    <a:pt x="2469447" y="16510"/>
                    <a:pt x="2479110" y="16510"/>
                  </a:cubicBezTo>
                  <a:cubicBezTo>
                    <a:pt x="2493251" y="17780"/>
                    <a:pt x="2502141" y="20320"/>
                    <a:pt x="2512301" y="21590"/>
                  </a:cubicBezTo>
                  <a:close/>
                  <a:moveTo>
                    <a:pt x="2522461" y="2975577"/>
                  </a:moveTo>
                  <a:cubicBezTo>
                    <a:pt x="2523731" y="2959067"/>
                    <a:pt x="2525001" y="2946367"/>
                    <a:pt x="2525001" y="2933667"/>
                  </a:cubicBezTo>
                  <a:cubicBezTo>
                    <a:pt x="2523731" y="2804833"/>
                    <a:pt x="2522461" y="2683221"/>
                    <a:pt x="2522461" y="2552430"/>
                  </a:cubicBezTo>
                  <a:cubicBezTo>
                    <a:pt x="2522461" y="2492771"/>
                    <a:pt x="2525001" y="2433112"/>
                    <a:pt x="2523731" y="2373453"/>
                  </a:cubicBezTo>
                  <a:cubicBezTo>
                    <a:pt x="2523731" y="2318383"/>
                    <a:pt x="2522461" y="2261019"/>
                    <a:pt x="2521191" y="2205949"/>
                  </a:cubicBezTo>
                  <a:cubicBezTo>
                    <a:pt x="2516111" y="2121050"/>
                    <a:pt x="2504681" y="363405"/>
                    <a:pt x="2504681" y="278506"/>
                  </a:cubicBezTo>
                  <a:cubicBezTo>
                    <a:pt x="2502141" y="207374"/>
                    <a:pt x="2499601" y="133948"/>
                    <a:pt x="2497061" y="63500"/>
                  </a:cubicBezTo>
                  <a:cubicBezTo>
                    <a:pt x="2495791" y="44450"/>
                    <a:pt x="2494521" y="43180"/>
                    <a:pt x="2473312" y="41910"/>
                  </a:cubicBezTo>
                  <a:cubicBezTo>
                    <a:pt x="2467514" y="41910"/>
                    <a:pt x="2463648" y="41910"/>
                    <a:pt x="2457850" y="40640"/>
                  </a:cubicBezTo>
                  <a:cubicBezTo>
                    <a:pt x="2409531" y="36830"/>
                    <a:pt x="2359280" y="31750"/>
                    <a:pt x="2310961" y="30480"/>
                  </a:cubicBezTo>
                  <a:cubicBezTo>
                    <a:pt x="2193063" y="26670"/>
                    <a:pt x="2073233" y="25400"/>
                    <a:pt x="1955335" y="22860"/>
                  </a:cubicBezTo>
                  <a:cubicBezTo>
                    <a:pt x="1937941" y="22860"/>
                    <a:pt x="1918613" y="22860"/>
                    <a:pt x="1901218" y="22860"/>
                  </a:cubicBezTo>
                  <a:cubicBezTo>
                    <a:pt x="1872227" y="22860"/>
                    <a:pt x="1843236" y="22860"/>
                    <a:pt x="1816177" y="22860"/>
                  </a:cubicBezTo>
                  <a:cubicBezTo>
                    <a:pt x="1754329" y="22860"/>
                    <a:pt x="1692481" y="22860"/>
                    <a:pt x="1632566" y="24130"/>
                  </a:cubicBezTo>
                  <a:cubicBezTo>
                    <a:pt x="1580382" y="25400"/>
                    <a:pt x="700981" y="29210"/>
                    <a:pt x="648796" y="29210"/>
                  </a:cubicBezTo>
                  <a:cubicBezTo>
                    <a:pt x="563755" y="29210"/>
                    <a:pt x="478714" y="26670"/>
                    <a:pt x="393673" y="33020"/>
                  </a:cubicBezTo>
                  <a:cubicBezTo>
                    <a:pt x="349220" y="36830"/>
                    <a:pt x="306700" y="36830"/>
                    <a:pt x="264179" y="38100"/>
                  </a:cubicBezTo>
                  <a:cubicBezTo>
                    <a:pt x="190735" y="41910"/>
                    <a:pt x="117290" y="45720"/>
                    <a:pt x="45935" y="50800"/>
                  </a:cubicBezTo>
                  <a:cubicBezTo>
                    <a:pt x="33235" y="50800"/>
                    <a:pt x="30695" y="53340"/>
                    <a:pt x="29425" y="71994"/>
                  </a:cubicBezTo>
                  <a:cubicBezTo>
                    <a:pt x="28155" y="113296"/>
                    <a:pt x="28155" y="154599"/>
                    <a:pt x="26885" y="195901"/>
                  </a:cubicBezTo>
                  <a:cubicBezTo>
                    <a:pt x="25615" y="264738"/>
                    <a:pt x="23075" y="331281"/>
                    <a:pt x="21805" y="400118"/>
                  </a:cubicBezTo>
                  <a:cubicBezTo>
                    <a:pt x="16725" y="473545"/>
                    <a:pt x="23075" y="2267903"/>
                    <a:pt x="25615" y="2341329"/>
                  </a:cubicBezTo>
                  <a:cubicBezTo>
                    <a:pt x="25615" y="2419345"/>
                    <a:pt x="25615" y="2499655"/>
                    <a:pt x="26885" y="2577670"/>
                  </a:cubicBezTo>
                  <a:cubicBezTo>
                    <a:pt x="26885" y="2635035"/>
                    <a:pt x="29425" y="2692399"/>
                    <a:pt x="29425" y="2749763"/>
                  </a:cubicBezTo>
                  <a:cubicBezTo>
                    <a:pt x="29425" y="2811717"/>
                    <a:pt x="29425" y="2873671"/>
                    <a:pt x="28155" y="2933667"/>
                  </a:cubicBezTo>
                  <a:cubicBezTo>
                    <a:pt x="28155" y="2937477"/>
                    <a:pt x="28155" y="2940017"/>
                    <a:pt x="28155" y="2943827"/>
                  </a:cubicBezTo>
                  <a:cubicBezTo>
                    <a:pt x="28155" y="2953987"/>
                    <a:pt x="31965" y="2957797"/>
                    <a:pt x="40855" y="2957797"/>
                  </a:cubicBezTo>
                  <a:cubicBezTo>
                    <a:pt x="61240" y="2957797"/>
                    <a:pt x="88299" y="2959067"/>
                    <a:pt x="113425" y="2959067"/>
                  </a:cubicBezTo>
                  <a:cubicBezTo>
                    <a:pt x="150147" y="2959067"/>
                    <a:pt x="188802" y="2956527"/>
                    <a:pt x="225524" y="2959067"/>
                  </a:cubicBezTo>
                  <a:cubicBezTo>
                    <a:pt x="285439" y="2962877"/>
                    <a:pt x="345355" y="2965417"/>
                    <a:pt x="405270" y="2964147"/>
                  </a:cubicBezTo>
                  <a:cubicBezTo>
                    <a:pt x="443925" y="2962877"/>
                    <a:pt x="480647" y="2965417"/>
                    <a:pt x="519302" y="2965417"/>
                  </a:cubicBezTo>
                  <a:cubicBezTo>
                    <a:pt x="575352" y="2965417"/>
                    <a:pt x="631402" y="2964147"/>
                    <a:pt x="687451" y="2965417"/>
                  </a:cubicBezTo>
                  <a:cubicBezTo>
                    <a:pt x="770560" y="2966687"/>
                    <a:pt x="1682818" y="2956527"/>
                    <a:pt x="1767858" y="2959067"/>
                  </a:cubicBezTo>
                  <a:cubicBezTo>
                    <a:pt x="1804581" y="2960337"/>
                    <a:pt x="1841303" y="2961607"/>
                    <a:pt x="1876092" y="2961607"/>
                  </a:cubicBezTo>
                  <a:cubicBezTo>
                    <a:pt x="1939873" y="2964147"/>
                    <a:pt x="2001721" y="2960337"/>
                    <a:pt x="2065502" y="2964147"/>
                  </a:cubicBezTo>
                  <a:cubicBezTo>
                    <a:pt x="2117686" y="2966687"/>
                    <a:pt x="2169870" y="2966687"/>
                    <a:pt x="2222055" y="2969227"/>
                  </a:cubicBezTo>
                  <a:cubicBezTo>
                    <a:pt x="2299365" y="2973037"/>
                    <a:pt x="2376675" y="2975577"/>
                    <a:pt x="2453985" y="2976847"/>
                  </a:cubicBezTo>
                  <a:cubicBezTo>
                    <a:pt x="2482976" y="2976847"/>
                    <a:pt x="2502141" y="2975577"/>
                    <a:pt x="2522461" y="297557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314477" y="771463"/>
            <a:ext cx="5608987" cy="9258300"/>
          </a:xfrm>
          <a:custGeom>
            <a:avLst/>
            <a:gdLst/>
            <a:ahLst/>
            <a:cxnLst/>
            <a:rect r="r" b="b" t="t" l="l"/>
            <a:pathLst>
              <a:path h="9258300" w="5608987">
                <a:moveTo>
                  <a:pt x="0" y="0"/>
                </a:moveTo>
                <a:lnTo>
                  <a:pt x="5608986" y="0"/>
                </a:lnTo>
                <a:lnTo>
                  <a:pt x="5608986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144000" y="771463"/>
            <a:ext cx="8786285" cy="2454982"/>
            <a:chOff x="0" y="0"/>
            <a:chExt cx="2287202" cy="63906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0160" y="16510"/>
              <a:ext cx="2264342" cy="611129"/>
            </a:xfrm>
            <a:custGeom>
              <a:avLst/>
              <a:gdLst/>
              <a:ahLst/>
              <a:cxnLst/>
              <a:rect r="r" b="b" t="t" l="l"/>
              <a:pathLst>
                <a:path h="611129" w="2264342">
                  <a:moveTo>
                    <a:pt x="2264342" y="611129"/>
                  </a:moveTo>
                  <a:lnTo>
                    <a:pt x="0" y="603509"/>
                  </a:lnTo>
                  <a:lnTo>
                    <a:pt x="0" y="225182"/>
                  </a:lnTo>
                  <a:lnTo>
                    <a:pt x="17780" y="19050"/>
                  </a:lnTo>
                  <a:lnTo>
                    <a:pt x="1126982" y="0"/>
                  </a:lnTo>
                  <a:lnTo>
                    <a:pt x="2245292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-215" y="0"/>
              <a:ext cx="2288687" cy="637093"/>
            </a:xfrm>
            <a:custGeom>
              <a:avLst/>
              <a:gdLst/>
              <a:ahLst/>
              <a:cxnLst/>
              <a:rect r="r" b="b" t="t" l="l"/>
              <a:pathLst>
                <a:path h="637093" w="2288687">
                  <a:moveTo>
                    <a:pt x="2255667" y="21590"/>
                  </a:moveTo>
                  <a:cubicBezTo>
                    <a:pt x="2256937" y="34290"/>
                    <a:pt x="2256937" y="44450"/>
                    <a:pt x="2258207" y="54610"/>
                  </a:cubicBezTo>
                  <a:cubicBezTo>
                    <a:pt x="2260747" y="72260"/>
                    <a:pt x="2262017" y="83719"/>
                    <a:pt x="2264557" y="94769"/>
                  </a:cubicBezTo>
                  <a:cubicBezTo>
                    <a:pt x="2264557" y="110730"/>
                    <a:pt x="2277257" y="425449"/>
                    <a:pt x="2283607" y="441410"/>
                  </a:cubicBezTo>
                  <a:cubicBezTo>
                    <a:pt x="2289957" y="465556"/>
                    <a:pt x="2286147" y="490111"/>
                    <a:pt x="2286147" y="514258"/>
                  </a:cubicBezTo>
                  <a:cubicBezTo>
                    <a:pt x="2286147" y="535539"/>
                    <a:pt x="2287417" y="555183"/>
                    <a:pt x="2288687" y="576839"/>
                  </a:cubicBezTo>
                  <a:cubicBezTo>
                    <a:pt x="2288687" y="598429"/>
                    <a:pt x="2288687" y="612399"/>
                    <a:pt x="2288687" y="636529"/>
                  </a:cubicBezTo>
                  <a:cubicBezTo>
                    <a:pt x="2265827" y="636529"/>
                    <a:pt x="2245507" y="637799"/>
                    <a:pt x="2223309" y="636529"/>
                  </a:cubicBezTo>
                  <a:cubicBezTo>
                    <a:pt x="2110910" y="631449"/>
                    <a:pt x="1996781" y="637799"/>
                    <a:pt x="1884381" y="632719"/>
                  </a:cubicBezTo>
                  <a:cubicBezTo>
                    <a:pt x="1816942" y="628909"/>
                    <a:pt x="1751231" y="631449"/>
                    <a:pt x="1683791" y="628909"/>
                  </a:cubicBezTo>
                  <a:cubicBezTo>
                    <a:pt x="1652665" y="627639"/>
                    <a:pt x="1621539" y="626369"/>
                    <a:pt x="1590413" y="625099"/>
                  </a:cubicBezTo>
                  <a:cubicBezTo>
                    <a:pt x="1571392" y="625099"/>
                    <a:pt x="1554100" y="626369"/>
                    <a:pt x="1535078" y="626369"/>
                  </a:cubicBezTo>
                  <a:cubicBezTo>
                    <a:pt x="1486660" y="625099"/>
                    <a:pt x="1353510" y="626369"/>
                    <a:pt x="1305091" y="625099"/>
                  </a:cubicBezTo>
                  <a:cubicBezTo>
                    <a:pt x="1270507" y="623829"/>
                    <a:pt x="578817" y="632719"/>
                    <a:pt x="544233" y="631449"/>
                  </a:cubicBezTo>
                  <a:cubicBezTo>
                    <a:pt x="535587" y="631449"/>
                    <a:pt x="525211" y="632719"/>
                    <a:pt x="516565" y="632719"/>
                  </a:cubicBezTo>
                  <a:cubicBezTo>
                    <a:pt x="495815" y="632719"/>
                    <a:pt x="476793" y="633989"/>
                    <a:pt x="456043" y="633989"/>
                  </a:cubicBezTo>
                  <a:cubicBezTo>
                    <a:pt x="404166" y="633989"/>
                    <a:pt x="354018" y="632719"/>
                    <a:pt x="302142" y="631449"/>
                  </a:cubicBezTo>
                  <a:cubicBezTo>
                    <a:pt x="271016" y="630179"/>
                    <a:pt x="239890" y="628909"/>
                    <a:pt x="210493" y="627639"/>
                  </a:cubicBezTo>
                  <a:cubicBezTo>
                    <a:pt x="155158" y="626369"/>
                    <a:pt x="99822" y="625099"/>
                    <a:pt x="44665" y="625099"/>
                  </a:cubicBezTo>
                  <a:cubicBezTo>
                    <a:pt x="34505" y="625099"/>
                    <a:pt x="25615" y="625099"/>
                    <a:pt x="15455" y="623829"/>
                  </a:cubicBezTo>
                  <a:cubicBezTo>
                    <a:pt x="6565" y="622559"/>
                    <a:pt x="1485" y="616209"/>
                    <a:pt x="4025" y="607319"/>
                  </a:cubicBezTo>
                  <a:cubicBezTo>
                    <a:pt x="12915" y="575646"/>
                    <a:pt x="9105" y="565415"/>
                    <a:pt x="7835" y="554774"/>
                  </a:cubicBezTo>
                  <a:cubicBezTo>
                    <a:pt x="6565" y="533083"/>
                    <a:pt x="2755" y="511802"/>
                    <a:pt x="4025" y="490111"/>
                  </a:cubicBezTo>
                  <a:cubicBezTo>
                    <a:pt x="1485" y="463100"/>
                    <a:pt x="-3595" y="128737"/>
                    <a:pt x="4025" y="101317"/>
                  </a:cubicBezTo>
                  <a:cubicBezTo>
                    <a:pt x="5295" y="95997"/>
                    <a:pt x="4025" y="90267"/>
                    <a:pt x="5295" y="84947"/>
                  </a:cubicBezTo>
                  <a:cubicBezTo>
                    <a:pt x="6565" y="76353"/>
                    <a:pt x="9105" y="66940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56592" y="30480"/>
                    <a:pt x="84259" y="29210"/>
                  </a:cubicBezTo>
                  <a:cubicBezTo>
                    <a:pt x="130949" y="25400"/>
                    <a:pt x="177638" y="22860"/>
                    <a:pt x="226056" y="20320"/>
                  </a:cubicBezTo>
                  <a:cubicBezTo>
                    <a:pt x="258911" y="17780"/>
                    <a:pt x="291766" y="16510"/>
                    <a:pt x="322892" y="13970"/>
                  </a:cubicBezTo>
                  <a:cubicBezTo>
                    <a:pt x="354018" y="11430"/>
                    <a:pt x="386874" y="8890"/>
                    <a:pt x="418000" y="8890"/>
                  </a:cubicBezTo>
                  <a:cubicBezTo>
                    <a:pt x="452584" y="7620"/>
                    <a:pt x="487169" y="10160"/>
                    <a:pt x="521753" y="8890"/>
                  </a:cubicBezTo>
                  <a:cubicBezTo>
                    <a:pt x="564984" y="8890"/>
                    <a:pt x="1348322" y="6350"/>
                    <a:pt x="1391553" y="5080"/>
                  </a:cubicBezTo>
                  <a:cubicBezTo>
                    <a:pt x="1433054" y="3810"/>
                    <a:pt x="1474555" y="2540"/>
                    <a:pt x="1517786" y="2540"/>
                  </a:cubicBezTo>
                  <a:cubicBezTo>
                    <a:pt x="1588684" y="1270"/>
                    <a:pt x="1657853" y="0"/>
                    <a:pt x="1728751" y="0"/>
                  </a:cubicBezTo>
                  <a:cubicBezTo>
                    <a:pt x="1758148" y="0"/>
                    <a:pt x="1789274" y="2540"/>
                    <a:pt x="1818671" y="2540"/>
                  </a:cubicBezTo>
                  <a:cubicBezTo>
                    <a:pt x="1899944" y="3810"/>
                    <a:pt x="1982947" y="5080"/>
                    <a:pt x="2064221" y="7620"/>
                  </a:cubicBezTo>
                  <a:cubicBezTo>
                    <a:pt x="2107451" y="8890"/>
                    <a:pt x="2150682" y="12700"/>
                    <a:pt x="2193912" y="16510"/>
                  </a:cubicBezTo>
                  <a:cubicBezTo>
                    <a:pt x="2204288" y="16510"/>
                    <a:pt x="2214663" y="16510"/>
                    <a:pt x="2223309" y="16510"/>
                  </a:cubicBezTo>
                  <a:cubicBezTo>
                    <a:pt x="2236617" y="17780"/>
                    <a:pt x="2245507" y="20320"/>
                    <a:pt x="2255667" y="21590"/>
                  </a:cubicBezTo>
                  <a:close/>
                  <a:moveTo>
                    <a:pt x="2265827" y="620019"/>
                  </a:moveTo>
                  <a:cubicBezTo>
                    <a:pt x="2267097" y="603509"/>
                    <a:pt x="2268367" y="590809"/>
                    <a:pt x="2268367" y="578109"/>
                  </a:cubicBezTo>
                  <a:cubicBezTo>
                    <a:pt x="2267097" y="553137"/>
                    <a:pt x="2265827" y="531446"/>
                    <a:pt x="2265827" y="508119"/>
                  </a:cubicBezTo>
                  <a:cubicBezTo>
                    <a:pt x="2265827" y="497478"/>
                    <a:pt x="2268367" y="486837"/>
                    <a:pt x="2267097" y="476197"/>
                  </a:cubicBezTo>
                  <a:cubicBezTo>
                    <a:pt x="2267097" y="466374"/>
                    <a:pt x="2265827" y="456143"/>
                    <a:pt x="2264557" y="446321"/>
                  </a:cubicBezTo>
                  <a:cubicBezTo>
                    <a:pt x="2259477" y="431178"/>
                    <a:pt x="2248047" y="117687"/>
                    <a:pt x="2248047" y="102545"/>
                  </a:cubicBezTo>
                  <a:cubicBezTo>
                    <a:pt x="2245507" y="89858"/>
                    <a:pt x="2242967" y="76762"/>
                    <a:pt x="2240427" y="63500"/>
                  </a:cubicBezTo>
                  <a:cubicBezTo>
                    <a:pt x="2239157" y="44450"/>
                    <a:pt x="2237887" y="43180"/>
                    <a:pt x="2218121" y="41910"/>
                  </a:cubicBezTo>
                  <a:cubicBezTo>
                    <a:pt x="2212934" y="41910"/>
                    <a:pt x="2209475" y="41910"/>
                    <a:pt x="2204288" y="40640"/>
                  </a:cubicBezTo>
                  <a:cubicBezTo>
                    <a:pt x="2161057" y="36830"/>
                    <a:pt x="2116097" y="31750"/>
                    <a:pt x="2072867" y="30480"/>
                  </a:cubicBezTo>
                  <a:cubicBezTo>
                    <a:pt x="1967384" y="26670"/>
                    <a:pt x="1860172" y="25400"/>
                    <a:pt x="1754690" y="22860"/>
                  </a:cubicBezTo>
                  <a:cubicBezTo>
                    <a:pt x="1739126" y="22860"/>
                    <a:pt x="1721834" y="22860"/>
                    <a:pt x="1706271" y="22860"/>
                  </a:cubicBezTo>
                  <a:cubicBezTo>
                    <a:pt x="1680333" y="22860"/>
                    <a:pt x="1654395" y="22860"/>
                    <a:pt x="1630185" y="22860"/>
                  </a:cubicBezTo>
                  <a:cubicBezTo>
                    <a:pt x="1574850" y="22860"/>
                    <a:pt x="1519515" y="22860"/>
                    <a:pt x="1465909" y="24130"/>
                  </a:cubicBezTo>
                  <a:cubicBezTo>
                    <a:pt x="1419220" y="25400"/>
                    <a:pt x="632423" y="29210"/>
                    <a:pt x="585734" y="29210"/>
                  </a:cubicBezTo>
                  <a:cubicBezTo>
                    <a:pt x="509649" y="29210"/>
                    <a:pt x="433563" y="26670"/>
                    <a:pt x="357477" y="33020"/>
                  </a:cubicBezTo>
                  <a:cubicBezTo>
                    <a:pt x="317705" y="36830"/>
                    <a:pt x="279662" y="36830"/>
                    <a:pt x="241619" y="38100"/>
                  </a:cubicBezTo>
                  <a:cubicBezTo>
                    <a:pt x="175908" y="41910"/>
                    <a:pt x="110198" y="45720"/>
                    <a:pt x="45935" y="50800"/>
                  </a:cubicBezTo>
                  <a:cubicBezTo>
                    <a:pt x="33235" y="50800"/>
                    <a:pt x="30695" y="53340"/>
                    <a:pt x="29425" y="65712"/>
                  </a:cubicBezTo>
                  <a:cubicBezTo>
                    <a:pt x="28155" y="73078"/>
                    <a:pt x="28155" y="80445"/>
                    <a:pt x="26885" y="87812"/>
                  </a:cubicBezTo>
                  <a:cubicBezTo>
                    <a:pt x="25615" y="100089"/>
                    <a:pt x="23075" y="111958"/>
                    <a:pt x="21805" y="124236"/>
                  </a:cubicBezTo>
                  <a:cubicBezTo>
                    <a:pt x="16725" y="137332"/>
                    <a:pt x="23075" y="457371"/>
                    <a:pt x="25615" y="470467"/>
                  </a:cubicBezTo>
                  <a:cubicBezTo>
                    <a:pt x="25615" y="484382"/>
                    <a:pt x="25615" y="498706"/>
                    <a:pt x="26885" y="512621"/>
                  </a:cubicBezTo>
                  <a:cubicBezTo>
                    <a:pt x="26885" y="522852"/>
                    <a:pt x="29425" y="533083"/>
                    <a:pt x="29425" y="543315"/>
                  </a:cubicBezTo>
                  <a:cubicBezTo>
                    <a:pt x="29425" y="554365"/>
                    <a:pt x="29425" y="565415"/>
                    <a:pt x="28155" y="578109"/>
                  </a:cubicBezTo>
                  <a:cubicBezTo>
                    <a:pt x="28155" y="581919"/>
                    <a:pt x="28155" y="584459"/>
                    <a:pt x="28155" y="588269"/>
                  </a:cubicBezTo>
                  <a:cubicBezTo>
                    <a:pt x="28155" y="598429"/>
                    <a:pt x="31965" y="602239"/>
                    <a:pt x="40855" y="602239"/>
                  </a:cubicBezTo>
                  <a:cubicBezTo>
                    <a:pt x="60050" y="602239"/>
                    <a:pt x="84259" y="603509"/>
                    <a:pt x="106739" y="603509"/>
                  </a:cubicBezTo>
                  <a:cubicBezTo>
                    <a:pt x="139595" y="603509"/>
                    <a:pt x="174179" y="600969"/>
                    <a:pt x="207034" y="603509"/>
                  </a:cubicBezTo>
                  <a:cubicBezTo>
                    <a:pt x="260640" y="607319"/>
                    <a:pt x="314246" y="609859"/>
                    <a:pt x="367852" y="608589"/>
                  </a:cubicBezTo>
                  <a:cubicBezTo>
                    <a:pt x="402437" y="607319"/>
                    <a:pt x="435292" y="609859"/>
                    <a:pt x="469876" y="609859"/>
                  </a:cubicBezTo>
                  <a:cubicBezTo>
                    <a:pt x="520024" y="609859"/>
                    <a:pt x="570171" y="608589"/>
                    <a:pt x="620319" y="609859"/>
                  </a:cubicBezTo>
                  <a:cubicBezTo>
                    <a:pt x="694675" y="611129"/>
                    <a:pt x="1510869" y="600969"/>
                    <a:pt x="1586955" y="603509"/>
                  </a:cubicBezTo>
                  <a:cubicBezTo>
                    <a:pt x="1619810" y="604779"/>
                    <a:pt x="1652665" y="606049"/>
                    <a:pt x="1683791" y="606049"/>
                  </a:cubicBezTo>
                  <a:cubicBezTo>
                    <a:pt x="1740856" y="608589"/>
                    <a:pt x="1796191" y="604779"/>
                    <a:pt x="1853255" y="608589"/>
                  </a:cubicBezTo>
                  <a:cubicBezTo>
                    <a:pt x="1899944" y="611129"/>
                    <a:pt x="1946633" y="611129"/>
                    <a:pt x="1993322" y="613669"/>
                  </a:cubicBezTo>
                  <a:cubicBezTo>
                    <a:pt x="2062491" y="617479"/>
                    <a:pt x="2131660" y="620019"/>
                    <a:pt x="2200829" y="621289"/>
                  </a:cubicBezTo>
                  <a:cubicBezTo>
                    <a:pt x="2226768" y="621289"/>
                    <a:pt x="2245507" y="620019"/>
                    <a:pt x="2265827" y="62001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9835631" y="1217904"/>
            <a:ext cx="7403023" cy="1425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99"/>
              </a:lnSpc>
            </a:pPr>
            <a:r>
              <a:rPr lang="en-US" sz="7999">
                <a:solidFill>
                  <a:srgbClr val="000000"/>
                </a:solidFill>
                <a:latin typeface="Sailors Condensed"/>
                <a:ea typeface="Sailors Condensed"/>
                <a:cs typeface="Sailors Condensed"/>
                <a:sym typeface="Sailors Condensed"/>
              </a:rPr>
              <a:t>go fishing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9164646" y="3916009"/>
            <a:ext cx="8786285" cy="5823329"/>
            <a:chOff x="0" y="0"/>
            <a:chExt cx="2287202" cy="15159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0160" y="16510"/>
              <a:ext cx="2264342" cy="1487960"/>
            </a:xfrm>
            <a:custGeom>
              <a:avLst/>
              <a:gdLst/>
              <a:ahLst/>
              <a:cxnLst/>
              <a:rect r="r" b="b" t="t" l="l"/>
              <a:pathLst>
                <a:path h="1487960" w="2264342">
                  <a:moveTo>
                    <a:pt x="2264342" y="1487960"/>
                  </a:moveTo>
                  <a:lnTo>
                    <a:pt x="0" y="1480340"/>
                  </a:lnTo>
                  <a:lnTo>
                    <a:pt x="0" y="529290"/>
                  </a:lnTo>
                  <a:lnTo>
                    <a:pt x="17780" y="19050"/>
                  </a:lnTo>
                  <a:lnTo>
                    <a:pt x="1126982" y="0"/>
                  </a:lnTo>
                  <a:lnTo>
                    <a:pt x="2245292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-215" y="0"/>
              <a:ext cx="2288687" cy="1513925"/>
            </a:xfrm>
            <a:custGeom>
              <a:avLst/>
              <a:gdLst/>
              <a:ahLst/>
              <a:cxnLst/>
              <a:rect r="r" b="b" t="t" l="l"/>
              <a:pathLst>
                <a:path h="1513925" w="2288687">
                  <a:moveTo>
                    <a:pt x="2255667" y="21590"/>
                  </a:moveTo>
                  <a:cubicBezTo>
                    <a:pt x="2256937" y="34290"/>
                    <a:pt x="2256937" y="44450"/>
                    <a:pt x="2258207" y="54610"/>
                  </a:cubicBezTo>
                  <a:cubicBezTo>
                    <a:pt x="2260747" y="85827"/>
                    <a:pt x="2262017" y="116936"/>
                    <a:pt x="2264557" y="146935"/>
                  </a:cubicBezTo>
                  <a:cubicBezTo>
                    <a:pt x="2264557" y="190265"/>
                    <a:pt x="2277257" y="1044660"/>
                    <a:pt x="2283607" y="1087991"/>
                  </a:cubicBezTo>
                  <a:cubicBezTo>
                    <a:pt x="2289957" y="1153543"/>
                    <a:pt x="2286147" y="1220206"/>
                    <a:pt x="2286147" y="1285757"/>
                  </a:cubicBezTo>
                  <a:cubicBezTo>
                    <a:pt x="2286147" y="1343532"/>
                    <a:pt x="2287417" y="1396862"/>
                    <a:pt x="2288687" y="1453670"/>
                  </a:cubicBezTo>
                  <a:cubicBezTo>
                    <a:pt x="2288687" y="1475260"/>
                    <a:pt x="2288687" y="1489230"/>
                    <a:pt x="2288687" y="1513360"/>
                  </a:cubicBezTo>
                  <a:cubicBezTo>
                    <a:pt x="2265827" y="1513360"/>
                    <a:pt x="2245507" y="1514630"/>
                    <a:pt x="2223309" y="1513360"/>
                  </a:cubicBezTo>
                  <a:cubicBezTo>
                    <a:pt x="2110910" y="1508280"/>
                    <a:pt x="1996781" y="1514630"/>
                    <a:pt x="1884381" y="1509550"/>
                  </a:cubicBezTo>
                  <a:cubicBezTo>
                    <a:pt x="1816942" y="1505740"/>
                    <a:pt x="1751231" y="1508280"/>
                    <a:pt x="1683791" y="1505740"/>
                  </a:cubicBezTo>
                  <a:cubicBezTo>
                    <a:pt x="1652665" y="1504470"/>
                    <a:pt x="1621539" y="1503200"/>
                    <a:pt x="1590413" y="1501930"/>
                  </a:cubicBezTo>
                  <a:cubicBezTo>
                    <a:pt x="1571392" y="1501930"/>
                    <a:pt x="1554100" y="1503200"/>
                    <a:pt x="1535078" y="1503200"/>
                  </a:cubicBezTo>
                  <a:cubicBezTo>
                    <a:pt x="1486660" y="1501930"/>
                    <a:pt x="1353510" y="1503200"/>
                    <a:pt x="1305091" y="1501930"/>
                  </a:cubicBezTo>
                  <a:cubicBezTo>
                    <a:pt x="1270507" y="1500660"/>
                    <a:pt x="578817" y="1509550"/>
                    <a:pt x="544233" y="1508280"/>
                  </a:cubicBezTo>
                  <a:cubicBezTo>
                    <a:pt x="535587" y="1508280"/>
                    <a:pt x="525211" y="1509550"/>
                    <a:pt x="516565" y="1509550"/>
                  </a:cubicBezTo>
                  <a:cubicBezTo>
                    <a:pt x="495815" y="1509550"/>
                    <a:pt x="476793" y="1510820"/>
                    <a:pt x="456043" y="1510820"/>
                  </a:cubicBezTo>
                  <a:cubicBezTo>
                    <a:pt x="404166" y="1510820"/>
                    <a:pt x="354018" y="1509550"/>
                    <a:pt x="302142" y="1508280"/>
                  </a:cubicBezTo>
                  <a:cubicBezTo>
                    <a:pt x="271016" y="1507010"/>
                    <a:pt x="239890" y="1505740"/>
                    <a:pt x="210493" y="1504470"/>
                  </a:cubicBezTo>
                  <a:cubicBezTo>
                    <a:pt x="155158" y="1503200"/>
                    <a:pt x="99822" y="1501930"/>
                    <a:pt x="44665" y="1501930"/>
                  </a:cubicBezTo>
                  <a:cubicBezTo>
                    <a:pt x="34505" y="1501930"/>
                    <a:pt x="25615" y="1501930"/>
                    <a:pt x="15455" y="1500660"/>
                  </a:cubicBezTo>
                  <a:cubicBezTo>
                    <a:pt x="6565" y="1499390"/>
                    <a:pt x="1485" y="1493040"/>
                    <a:pt x="4025" y="1484150"/>
                  </a:cubicBezTo>
                  <a:cubicBezTo>
                    <a:pt x="12915" y="1452414"/>
                    <a:pt x="9105" y="1424638"/>
                    <a:pt x="7835" y="1395751"/>
                  </a:cubicBezTo>
                  <a:cubicBezTo>
                    <a:pt x="6565" y="1336865"/>
                    <a:pt x="2755" y="1279091"/>
                    <a:pt x="4025" y="1220206"/>
                  </a:cubicBezTo>
                  <a:cubicBezTo>
                    <a:pt x="1485" y="1146877"/>
                    <a:pt x="-3595" y="239151"/>
                    <a:pt x="4025" y="164711"/>
                  </a:cubicBezTo>
                  <a:cubicBezTo>
                    <a:pt x="5295" y="150268"/>
                    <a:pt x="4025" y="134713"/>
                    <a:pt x="5295" y="120269"/>
                  </a:cubicBezTo>
                  <a:cubicBezTo>
                    <a:pt x="6565" y="96938"/>
                    <a:pt x="9105" y="71383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56592" y="30480"/>
                    <a:pt x="84259" y="29210"/>
                  </a:cubicBezTo>
                  <a:cubicBezTo>
                    <a:pt x="130949" y="25400"/>
                    <a:pt x="177638" y="22860"/>
                    <a:pt x="226056" y="20320"/>
                  </a:cubicBezTo>
                  <a:cubicBezTo>
                    <a:pt x="258911" y="17780"/>
                    <a:pt x="291766" y="16510"/>
                    <a:pt x="322892" y="13970"/>
                  </a:cubicBezTo>
                  <a:cubicBezTo>
                    <a:pt x="354018" y="11430"/>
                    <a:pt x="386874" y="8890"/>
                    <a:pt x="418000" y="8890"/>
                  </a:cubicBezTo>
                  <a:cubicBezTo>
                    <a:pt x="452584" y="7620"/>
                    <a:pt x="487169" y="10160"/>
                    <a:pt x="521753" y="8890"/>
                  </a:cubicBezTo>
                  <a:cubicBezTo>
                    <a:pt x="564984" y="8890"/>
                    <a:pt x="1348322" y="6350"/>
                    <a:pt x="1391553" y="5080"/>
                  </a:cubicBezTo>
                  <a:cubicBezTo>
                    <a:pt x="1433054" y="3810"/>
                    <a:pt x="1474555" y="2540"/>
                    <a:pt x="1517786" y="2540"/>
                  </a:cubicBezTo>
                  <a:cubicBezTo>
                    <a:pt x="1588684" y="1270"/>
                    <a:pt x="1657853" y="0"/>
                    <a:pt x="1728751" y="0"/>
                  </a:cubicBezTo>
                  <a:cubicBezTo>
                    <a:pt x="1758148" y="0"/>
                    <a:pt x="1789274" y="2540"/>
                    <a:pt x="1818671" y="2540"/>
                  </a:cubicBezTo>
                  <a:cubicBezTo>
                    <a:pt x="1899944" y="3810"/>
                    <a:pt x="1982947" y="5080"/>
                    <a:pt x="2064221" y="7620"/>
                  </a:cubicBezTo>
                  <a:cubicBezTo>
                    <a:pt x="2107451" y="8890"/>
                    <a:pt x="2150682" y="12700"/>
                    <a:pt x="2193912" y="16510"/>
                  </a:cubicBezTo>
                  <a:cubicBezTo>
                    <a:pt x="2204288" y="16510"/>
                    <a:pt x="2214663" y="16510"/>
                    <a:pt x="2223309" y="16510"/>
                  </a:cubicBezTo>
                  <a:cubicBezTo>
                    <a:pt x="2236617" y="17780"/>
                    <a:pt x="2245507" y="20320"/>
                    <a:pt x="2255667" y="21590"/>
                  </a:cubicBezTo>
                  <a:close/>
                  <a:moveTo>
                    <a:pt x="2265827" y="1496850"/>
                  </a:moveTo>
                  <a:cubicBezTo>
                    <a:pt x="2267097" y="1480340"/>
                    <a:pt x="2268367" y="1467640"/>
                    <a:pt x="2268367" y="1454940"/>
                  </a:cubicBezTo>
                  <a:cubicBezTo>
                    <a:pt x="2267097" y="1391307"/>
                    <a:pt x="2265827" y="1332421"/>
                    <a:pt x="2265827" y="1269092"/>
                  </a:cubicBezTo>
                  <a:cubicBezTo>
                    <a:pt x="2265827" y="1240205"/>
                    <a:pt x="2268367" y="1211317"/>
                    <a:pt x="2267097" y="1182430"/>
                  </a:cubicBezTo>
                  <a:cubicBezTo>
                    <a:pt x="2267097" y="1155765"/>
                    <a:pt x="2265827" y="1127989"/>
                    <a:pt x="2264557" y="1101324"/>
                  </a:cubicBezTo>
                  <a:cubicBezTo>
                    <a:pt x="2259477" y="1060215"/>
                    <a:pt x="2248047" y="209153"/>
                    <a:pt x="2248047" y="168045"/>
                  </a:cubicBezTo>
                  <a:cubicBezTo>
                    <a:pt x="2245507" y="133602"/>
                    <a:pt x="2242967" y="98049"/>
                    <a:pt x="2240427" y="63500"/>
                  </a:cubicBezTo>
                  <a:cubicBezTo>
                    <a:pt x="2239157" y="44450"/>
                    <a:pt x="2237887" y="43180"/>
                    <a:pt x="2218121" y="41910"/>
                  </a:cubicBezTo>
                  <a:cubicBezTo>
                    <a:pt x="2212934" y="41910"/>
                    <a:pt x="2209475" y="41910"/>
                    <a:pt x="2204288" y="40640"/>
                  </a:cubicBezTo>
                  <a:cubicBezTo>
                    <a:pt x="2161057" y="36830"/>
                    <a:pt x="2116097" y="31750"/>
                    <a:pt x="2072867" y="30480"/>
                  </a:cubicBezTo>
                  <a:cubicBezTo>
                    <a:pt x="1967384" y="26670"/>
                    <a:pt x="1860172" y="25400"/>
                    <a:pt x="1754690" y="22860"/>
                  </a:cubicBezTo>
                  <a:cubicBezTo>
                    <a:pt x="1739126" y="22860"/>
                    <a:pt x="1721834" y="22860"/>
                    <a:pt x="1706271" y="22860"/>
                  </a:cubicBezTo>
                  <a:cubicBezTo>
                    <a:pt x="1680333" y="22860"/>
                    <a:pt x="1654395" y="22860"/>
                    <a:pt x="1630185" y="22860"/>
                  </a:cubicBezTo>
                  <a:cubicBezTo>
                    <a:pt x="1574850" y="22860"/>
                    <a:pt x="1519515" y="22860"/>
                    <a:pt x="1465909" y="24130"/>
                  </a:cubicBezTo>
                  <a:cubicBezTo>
                    <a:pt x="1419220" y="25400"/>
                    <a:pt x="632423" y="29210"/>
                    <a:pt x="585734" y="29210"/>
                  </a:cubicBezTo>
                  <a:cubicBezTo>
                    <a:pt x="509649" y="29210"/>
                    <a:pt x="433563" y="26670"/>
                    <a:pt x="357477" y="33020"/>
                  </a:cubicBezTo>
                  <a:cubicBezTo>
                    <a:pt x="317705" y="36830"/>
                    <a:pt x="279662" y="36830"/>
                    <a:pt x="241619" y="38100"/>
                  </a:cubicBezTo>
                  <a:cubicBezTo>
                    <a:pt x="175908" y="41910"/>
                    <a:pt x="110198" y="45720"/>
                    <a:pt x="45935" y="50800"/>
                  </a:cubicBezTo>
                  <a:cubicBezTo>
                    <a:pt x="33235" y="50800"/>
                    <a:pt x="30695" y="53340"/>
                    <a:pt x="29425" y="68050"/>
                  </a:cubicBezTo>
                  <a:cubicBezTo>
                    <a:pt x="28155" y="88049"/>
                    <a:pt x="28155" y="108048"/>
                    <a:pt x="26885" y="128047"/>
                  </a:cubicBezTo>
                  <a:cubicBezTo>
                    <a:pt x="25615" y="161378"/>
                    <a:pt x="23075" y="193599"/>
                    <a:pt x="21805" y="226930"/>
                  </a:cubicBezTo>
                  <a:cubicBezTo>
                    <a:pt x="16725" y="262483"/>
                    <a:pt x="23075" y="1131322"/>
                    <a:pt x="25615" y="1166875"/>
                  </a:cubicBezTo>
                  <a:cubicBezTo>
                    <a:pt x="25615" y="1204651"/>
                    <a:pt x="25615" y="1243538"/>
                    <a:pt x="26885" y="1281313"/>
                  </a:cubicBezTo>
                  <a:cubicBezTo>
                    <a:pt x="26885" y="1309089"/>
                    <a:pt x="29425" y="1336865"/>
                    <a:pt x="29425" y="1364642"/>
                  </a:cubicBezTo>
                  <a:cubicBezTo>
                    <a:pt x="29425" y="1394640"/>
                    <a:pt x="29425" y="1424638"/>
                    <a:pt x="28155" y="1454940"/>
                  </a:cubicBezTo>
                  <a:cubicBezTo>
                    <a:pt x="28155" y="1458750"/>
                    <a:pt x="28155" y="1461290"/>
                    <a:pt x="28155" y="1465100"/>
                  </a:cubicBezTo>
                  <a:cubicBezTo>
                    <a:pt x="28155" y="1475260"/>
                    <a:pt x="31965" y="1479070"/>
                    <a:pt x="40855" y="1479070"/>
                  </a:cubicBezTo>
                  <a:cubicBezTo>
                    <a:pt x="60050" y="1479070"/>
                    <a:pt x="84259" y="1480340"/>
                    <a:pt x="106739" y="1480340"/>
                  </a:cubicBezTo>
                  <a:cubicBezTo>
                    <a:pt x="139595" y="1480340"/>
                    <a:pt x="174179" y="1477800"/>
                    <a:pt x="207034" y="1480340"/>
                  </a:cubicBezTo>
                  <a:cubicBezTo>
                    <a:pt x="260640" y="1484150"/>
                    <a:pt x="314246" y="1486690"/>
                    <a:pt x="367852" y="1485420"/>
                  </a:cubicBezTo>
                  <a:cubicBezTo>
                    <a:pt x="402437" y="1484150"/>
                    <a:pt x="435292" y="1486690"/>
                    <a:pt x="469876" y="1486690"/>
                  </a:cubicBezTo>
                  <a:cubicBezTo>
                    <a:pt x="520024" y="1486690"/>
                    <a:pt x="570171" y="1485420"/>
                    <a:pt x="620319" y="1486690"/>
                  </a:cubicBezTo>
                  <a:cubicBezTo>
                    <a:pt x="694675" y="1487960"/>
                    <a:pt x="1510869" y="1477800"/>
                    <a:pt x="1586955" y="1480340"/>
                  </a:cubicBezTo>
                  <a:cubicBezTo>
                    <a:pt x="1619810" y="1481610"/>
                    <a:pt x="1652665" y="1482880"/>
                    <a:pt x="1683791" y="1482880"/>
                  </a:cubicBezTo>
                  <a:cubicBezTo>
                    <a:pt x="1740856" y="1485420"/>
                    <a:pt x="1796191" y="1481610"/>
                    <a:pt x="1853255" y="1485420"/>
                  </a:cubicBezTo>
                  <a:cubicBezTo>
                    <a:pt x="1899944" y="1487960"/>
                    <a:pt x="1946633" y="1487960"/>
                    <a:pt x="1993322" y="1490500"/>
                  </a:cubicBezTo>
                  <a:cubicBezTo>
                    <a:pt x="2062491" y="1494310"/>
                    <a:pt x="2131660" y="1496850"/>
                    <a:pt x="2200829" y="1498120"/>
                  </a:cubicBezTo>
                  <a:cubicBezTo>
                    <a:pt x="2226768" y="1498120"/>
                    <a:pt x="2245507" y="1496850"/>
                    <a:pt x="2265827" y="14968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9667097" y="5324413"/>
            <a:ext cx="7000699" cy="2362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 "I love going fishing on weekends. It's so peaceful and relaxing.”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ED38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340420" y="-608428"/>
            <a:ext cx="9772143" cy="11503857"/>
            <a:chOff x="0" y="0"/>
            <a:chExt cx="2543836" cy="29946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2520976" cy="2966687"/>
            </a:xfrm>
            <a:custGeom>
              <a:avLst/>
              <a:gdLst/>
              <a:ahLst/>
              <a:cxnLst/>
              <a:rect r="r" b="b" t="t" l="l"/>
              <a:pathLst>
                <a:path h="2966687" w="2520976">
                  <a:moveTo>
                    <a:pt x="2520976" y="2966687"/>
                  </a:moveTo>
                  <a:lnTo>
                    <a:pt x="0" y="2959067"/>
                  </a:lnTo>
                  <a:lnTo>
                    <a:pt x="0" y="1042152"/>
                  </a:lnTo>
                  <a:lnTo>
                    <a:pt x="17780" y="19050"/>
                  </a:lnTo>
                  <a:lnTo>
                    <a:pt x="1254969" y="0"/>
                  </a:lnTo>
                  <a:lnTo>
                    <a:pt x="25019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2545320" cy="2992652"/>
            </a:xfrm>
            <a:custGeom>
              <a:avLst/>
              <a:gdLst/>
              <a:ahLst/>
              <a:cxnLst/>
              <a:rect r="r" b="b" t="t" l="l"/>
              <a:pathLst>
                <a:path h="2992652" w="2545320">
                  <a:moveTo>
                    <a:pt x="2512301" y="21590"/>
                  </a:moveTo>
                  <a:cubicBezTo>
                    <a:pt x="2513571" y="34290"/>
                    <a:pt x="2513571" y="44450"/>
                    <a:pt x="2514841" y="54610"/>
                  </a:cubicBezTo>
                  <a:cubicBezTo>
                    <a:pt x="2517381" y="108707"/>
                    <a:pt x="2518651" y="172955"/>
                    <a:pt x="2521191" y="234909"/>
                  </a:cubicBezTo>
                  <a:cubicBezTo>
                    <a:pt x="2521191" y="324397"/>
                    <a:pt x="2533891" y="2088926"/>
                    <a:pt x="2540241" y="2178414"/>
                  </a:cubicBezTo>
                  <a:cubicBezTo>
                    <a:pt x="2546591" y="2313794"/>
                    <a:pt x="2542781" y="2451469"/>
                    <a:pt x="2542781" y="2586848"/>
                  </a:cubicBezTo>
                  <a:cubicBezTo>
                    <a:pt x="2542781" y="2706166"/>
                    <a:pt x="2544051" y="2816306"/>
                    <a:pt x="2545321" y="2932397"/>
                  </a:cubicBezTo>
                  <a:cubicBezTo>
                    <a:pt x="2545321" y="2953987"/>
                    <a:pt x="2545321" y="2967957"/>
                    <a:pt x="2545321" y="2992087"/>
                  </a:cubicBezTo>
                  <a:cubicBezTo>
                    <a:pt x="2522461" y="2992087"/>
                    <a:pt x="2502141" y="2993357"/>
                    <a:pt x="2479110" y="2992087"/>
                  </a:cubicBezTo>
                  <a:cubicBezTo>
                    <a:pt x="2353481" y="2987007"/>
                    <a:pt x="2225920" y="2993357"/>
                    <a:pt x="2100291" y="2988277"/>
                  </a:cubicBezTo>
                  <a:cubicBezTo>
                    <a:pt x="2024914" y="2984467"/>
                    <a:pt x="1951470" y="2987007"/>
                    <a:pt x="1876092" y="2984467"/>
                  </a:cubicBezTo>
                  <a:cubicBezTo>
                    <a:pt x="1841303" y="2983197"/>
                    <a:pt x="1806513" y="2981927"/>
                    <a:pt x="1771724" y="2980657"/>
                  </a:cubicBezTo>
                  <a:cubicBezTo>
                    <a:pt x="1750464" y="2980657"/>
                    <a:pt x="1731136" y="2981927"/>
                    <a:pt x="1709876" y="2981927"/>
                  </a:cubicBezTo>
                  <a:cubicBezTo>
                    <a:pt x="1655759" y="2980657"/>
                    <a:pt x="1506937" y="2981927"/>
                    <a:pt x="1452820" y="2980657"/>
                  </a:cubicBezTo>
                  <a:cubicBezTo>
                    <a:pt x="1414165" y="2979387"/>
                    <a:pt x="641065" y="2988277"/>
                    <a:pt x="602410" y="2987007"/>
                  </a:cubicBezTo>
                  <a:cubicBezTo>
                    <a:pt x="592747" y="2987007"/>
                    <a:pt x="581150" y="2988277"/>
                    <a:pt x="571486" y="2988277"/>
                  </a:cubicBezTo>
                  <a:cubicBezTo>
                    <a:pt x="548293" y="2988277"/>
                    <a:pt x="527033" y="2989547"/>
                    <a:pt x="503840" y="2989547"/>
                  </a:cubicBezTo>
                  <a:cubicBezTo>
                    <a:pt x="445858" y="2989547"/>
                    <a:pt x="389808" y="2988277"/>
                    <a:pt x="331825" y="2987007"/>
                  </a:cubicBezTo>
                  <a:cubicBezTo>
                    <a:pt x="297036" y="2985737"/>
                    <a:pt x="262246" y="2984467"/>
                    <a:pt x="229390" y="2983197"/>
                  </a:cubicBezTo>
                  <a:cubicBezTo>
                    <a:pt x="167542" y="2981927"/>
                    <a:pt x="105694" y="2980657"/>
                    <a:pt x="44665" y="2980657"/>
                  </a:cubicBezTo>
                  <a:cubicBezTo>
                    <a:pt x="34505" y="2980657"/>
                    <a:pt x="25615" y="2980657"/>
                    <a:pt x="15455" y="2979387"/>
                  </a:cubicBezTo>
                  <a:cubicBezTo>
                    <a:pt x="6565" y="2978117"/>
                    <a:pt x="1485" y="2971767"/>
                    <a:pt x="4025" y="2962877"/>
                  </a:cubicBezTo>
                  <a:cubicBezTo>
                    <a:pt x="12915" y="2931035"/>
                    <a:pt x="9105" y="2873671"/>
                    <a:pt x="7835" y="2814011"/>
                  </a:cubicBezTo>
                  <a:cubicBezTo>
                    <a:pt x="6565" y="2692399"/>
                    <a:pt x="2755" y="2573081"/>
                    <a:pt x="4025" y="2451469"/>
                  </a:cubicBezTo>
                  <a:cubicBezTo>
                    <a:pt x="1485" y="2300027"/>
                    <a:pt x="-3595" y="425359"/>
                    <a:pt x="4025" y="271622"/>
                  </a:cubicBezTo>
                  <a:cubicBezTo>
                    <a:pt x="5295" y="241793"/>
                    <a:pt x="4025" y="209669"/>
                    <a:pt x="5295" y="179839"/>
                  </a:cubicBezTo>
                  <a:cubicBezTo>
                    <a:pt x="6565" y="131653"/>
                    <a:pt x="9105" y="7887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57375" y="30480"/>
                    <a:pt x="88299" y="29210"/>
                  </a:cubicBezTo>
                  <a:cubicBezTo>
                    <a:pt x="140483" y="25400"/>
                    <a:pt x="192667" y="22860"/>
                    <a:pt x="246784" y="20320"/>
                  </a:cubicBezTo>
                  <a:cubicBezTo>
                    <a:pt x="283507" y="17780"/>
                    <a:pt x="320229" y="16510"/>
                    <a:pt x="355018" y="13970"/>
                  </a:cubicBezTo>
                  <a:cubicBezTo>
                    <a:pt x="389808" y="11430"/>
                    <a:pt x="426530" y="8890"/>
                    <a:pt x="461320" y="8890"/>
                  </a:cubicBezTo>
                  <a:cubicBezTo>
                    <a:pt x="499975" y="7620"/>
                    <a:pt x="538630" y="10160"/>
                    <a:pt x="577285" y="8890"/>
                  </a:cubicBezTo>
                  <a:cubicBezTo>
                    <a:pt x="625603" y="8890"/>
                    <a:pt x="1501139" y="6350"/>
                    <a:pt x="1549458" y="5080"/>
                  </a:cubicBezTo>
                  <a:cubicBezTo>
                    <a:pt x="1595844" y="3810"/>
                    <a:pt x="1642230" y="2540"/>
                    <a:pt x="1690548" y="2540"/>
                  </a:cubicBezTo>
                  <a:cubicBezTo>
                    <a:pt x="1769791" y="1270"/>
                    <a:pt x="1847101" y="0"/>
                    <a:pt x="1926344" y="0"/>
                  </a:cubicBezTo>
                  <a:cubicBezTo>
                    <a:pt x="1959201" y="0"/>
                    <a:pt x="1993990" y="2540"/>
                    <a:pt x="2026847" y="2540"/>
                  </a:cubicBezTo>
                  <a:cubicBezTo>
                    <a:pt x="2117686" y="3810"/>
                    <a:pt x="2210458" y="5080"/>
                    <a:pt x="2301297" y="7620"/>
                  </a:cubicBezTo>
                  <a:cubicBezTo>
                    <a:pt x="2349616" y="8890"/>
                    <a:pt x="2397935" y="12700"/>
                    <a:pt x="2446253" y="16510"/>
                  </a:cubicBezTo>
                  <a:cubicBezTo>
                    <a:pt x="2457850" y="16510"/>
                    <a:pt x="2469447" y="16510"/>
                    <a:pt x="2479110" y="16510"/>
                  </a:cubicBezTo>
                  <a:cubicBezTo>
                    <a:pt x="2493251" y="17780"/>
                    <a:pt x="2502141" y="20320"/>
                    <a:pt x="2512301" y="21590"/>
                  </a:cubicBezTo>
                  <a:close/>
                  <a:moveTo>
                    <a:pt x="2522461" y="2975577"/>
                  </a:moveTo>
                  <a:cubicBezTo>
                    <a:pt x="2523731" y="2959067"/>
                    <a:pt x="2525001" y="2946367"/>
                    <a:pt x="2525001" y="2933667"/>
                  </a:cubicBezTo>
                  <a:cubicBezTo>
                    <a:pt x="2523731" y="2804833"/>
                    <a:pt x="2522461" y="2683221"/>
                    <a:pt x="2522461" y="2552430"/>
                  </a:cubicBezTo>
                  <a:cubicBezTo>
                    <a:pt x="2522461" y="2492771"/>
                    <a:pt x="2525001" y="2433112"/>
                    <a:pt x="2523731" y="2373453"/>
                  </a:cubicBezTo>
                  <a:cubicBezTo>
                    <a:pt x="2523731" y="2318383"/>
                    <a:pt x="2522461" y="2261019"/>
                    <a:pt x="2521191" y="2205949"/>
                  </a:cubicBezTo>
                  <a:cubicBezTo>
                    <a:pt x="2516111" y="2121050"/>
                    <a:pt x="2504681" y="363405"/>
                    <a:pt x="2504681" y="278506"/>
                  </a:cubicBezTo>
                  <a:cubicBezTo>
                    <a:pt x="2502141" y="207374"/>
                    <a:pt x="2499601" y="133948"/>
                    <a:pt x="2497061" y="63500"/>
                  </a:cubicBezTo>
                  <a:cubicBezTo>
                    <a:pt x="2495791" y="44450"/>
                    <a:pt x="2494521" y="43180"/>
                    <a:pt x="2473312" y="41910"/>
                  </a:cubicBezTo>
                  <a:cubicBezTo>
                    <a:pt x="2467514" y="41910"/>
                    <a:pt x="2463648" y="41910"/>
                    <a:pt x="2457850" y="40640"/>
                  </a:cubicBezTo>
                  <a:cubicBezTo>
                    <a:pt x="2409531" y="36830"/>
                    <a:pt x="2359280" y="31750"/>
                    <a:pt x="2310961" y="30480"/>
                  </a:cubicBezTo>
                  <a:cubicBezTo>
                    <a:pt x="2193063" y="26670"/>
                    <a:pt x="2073233" y="25400"/>
                    <a:pt x="1955335" y="22860"/>
                  </a:cubicBezTo>
                  <a:cubicBezTo>
                    <a:pt x="1937941" y="22860"/>
                    <a:pt x="1918613" y="22860"/>
                    <a:pt x="1901218" y="22860"/>
                  </a:cubicBezTo>
                  <a:cubicBezTo>
                    <a:pt x="1872227" y="22860"/>
                    <a:pt x="1843236" y="22860"/>
                    <a:pt x="1816177" y="22860"/>
                  </a:cubicBezTo>
                  <a:cubicBezTo>
                    <a:pt x="1754329" y="22860"/>
                    <a:pt x="1692481" y="22860"/>
                    <a:pt x="1632566" y="24130"/>
                  </a:cubicBezTo>
                  <a:cubicBezTo>
                    <a:pt x="1580382" y="25400"/>
                    <a:pt x="700981" y="29210"/>
                    <a:pt x="648796" y="29210"/>
                  </a:cubicBezTo>
                  <a:cubicBezTo>
                    <a:pt x="563755" y="29210"/>
                    <a:pt x="478714" y="26670"/>
                    <a:pt x="393673" y="33020"/>
                  </a:cubicBezTo>
                  <a:cubicBezTo>
                    <a:pt x="349220" y="36830"/>
                    <a:pt x="306700" y="36830"/>
                    <a:pt x="264179" y="38100"/>
                  </a:cubicBezTo>
                  <a:cubicBezTo>
                    <a:pt x="190735" y="41910"/>
                    <a:pt x="117290" y="45720"/>
                    <a:pt x="45935" y="50800"/>
                  </a:cubicBezTo>
                  <a:cubicBezTo>
                    <a:pt x="33235" y="50800"/>
                    <a:pt x="30695" y="53340"/>
                    <a:pt x="29425" y="71994"/>
                  </a:cubicBezTo>
                  <a:cubicBezTo>
                    <a:pt x="28155" y="113296"/>
                    <a:pt x="28155" y="154599"/>
                    <a:pt x="26885" y="195901"/>
                  </a:cubicBezTo>
                  <a:cubicBezTo>
                    <a:pt x="25615" y="264738"/>
                    <a:pt x="23075" y="331281"/>
                    <a:pt x="21805" y="400118"/>
                  </a:cubicBezTo>
                  <a:cubicBezTo>
                    <a:pt x="16725" y="473545"/>
                    <a:pt x="23075" y="2267903"/>
                    <a:pt x="25615" y="2341329"/>
                  </a:cubicBezTo>
                  <a:cubicBezTo>
                    <a:pt x="25615" y="2419345"/>
                    <a:pt x="25615" y="2499655"/>
                    <a:pt x="26885" y="2577670"/>
                  </a:cubicBezTo>
                  <a:cubicBezTo>
                    <a:pt x="26885" y="2635035"/>
                    <a:pt x="29425" y="2692399"/>
                    <a:pt x="29425" y="2749763"/>
                  </a:cubicBezTo>
                  <a:cubicBezTo>
                    <a:pt x="29425" y="2811717"/>
                    <a:pt x="29425" y="2873671"/>
                    <a:pt x="28155" y="2933667"/>
                  </a:cubicBezTo>
                  <a:cubicBezTo>
                    <a:pt x="28155" y="2937477"/>
                    <a:pt x="28155" y="2940017"/>
                    <a:pt x="28155" y="2943827"/>
                  </a:cubicBezTo>
                  <a:cubicBezTo>
                    <a:pt x="28155" y="2953987"/>
                    <a:pt x="31965" y="2957797"/>
                    <a:pt x="40855" y="2957797"/>
                  </a:cubicBezTo>
                  <a:cubicBezTo>
                    <a:pt x="61240" y="2957797"/>
                    <a:pt x="88299" y="2959067"/>
                    <a:pt x="113425" y="2959067"/>
                  </a:cubicBezTo>
                  <a:cubicBezTo>
                    <a:pt x="150147" y="2959067"/>
                    <a:pt x="188802" y="2956527"/>
                    <a:pt x="225524" y="2959067"/>
                  </a:cubicBezTo>
                  <a:cubicBezTo>
                    <a:pt x="285439" y="2962877"/>
                    <a:pt x="345355" y="2965417"/>
                    <a:pt x="405270" y="2964147"/>
                  </a:cubicBezTo>
                  <a:cubicBezTo>
                    <a:pt x="443925" y="2962877"/>
                    <a:pt x="480647" y="2965417"/>
                    <a:pt x="519302" y="2965417"/>
                  </a:cubicBezTo>
                  <a:cubicBezTo>
                    <a:pt x="575352" y="2965417"/>
                    <a:pt x="631402" y="2964147"/>
                    <a:pt x="687451" y="2965417"/>
                  </a:cubicBezTo>
                  <a:cubicBezTo>
                    <a:pt x="770560" y="2966687"/>
                    <a:pt x="1682818" y="2956527"/>
                    <a:pt x="1767858" y="2959067"/>
                  </a:cubicBezTo>
                  <a:cubicBezTo>
                    <a:pt x="1804581" y="2960337"/>
                    <a:pt x="1841303" y="2961607"/>
                    <a:pt x="1876092" y="2961607"/>
                  </a:cubicBezTo>
                  <a:cubicBezTo>
                    <a:pt x="1939873" y="2964147"/>
                    <a:pt x="2001721" y="2960337"/>
                    <a:pt x="2065502" y="2964147"/>
                  </a:cubicBezTo>
                  <a:cubicBezTo>
                    <a:pt x="2117686" y="2966687"/>
                    <a:pt x="2169870" y="2966687"/>
                    <a:pt x="2222055" y="2969227"/>
                  </a:cubicBezTo>
                  <a:cubicBezTo>
                    <a:pt x="2299365" y="2973037"/>
                    <a:pt x="2376675" y="2975577"/>
                    <a:pt x="2453985" y="2976847"/>
                  </a:cubicBezTo>
                  <a:cubicBezTo>
                    <a:pt x="2482976" y="2976847"/>
                    <a:pt x="2502141" y="2975577"/>
                    <a:pt x="2522461" y="297557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9144000" y="771463"/>
            <a:ext cx="8786285" cy="2454982"/>
            <a:chOff x="0" y="0"/>
            <a:chExt cx="2287202" cy="63906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0160" y="16510"/>
              <a:ext cx="2264342" cy="611129"/>
            </a:xfrm>
            <a:custGeom>
              <a:avLst/>
              <a:gdLst/>
              <a:ahLst/>
              <a:cxnLst/>
              <a:rect r="r" b="b" t="t" l="l"/>
              <a:pathLst>
                <a:path h="611129" w="2264342">
                  <a:moveTo>
                    <a:pt x="2264342" y="611129"/>
                  </a:moveTo>
                  <a:lnTo>
                    <a:pt x="0" y="603509"/>
                  </a:lnTo>
                  <a:lnTo>
                    <a:pt x="0" y="225182"/>
                  </a:lnTo>
                  <a:lnTo>
                    <a:pt x="17780" y="19050"/>
                  </a:lnTo>
                  <a:lnTo>
                    <a:pt x="1126982" y="0"/>
                  </a:lnTo>
                  <a:lnTo>
                    <a:pt x="2245292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-215" y="0"/>
              <a:ext cx="2288687" cy="637093"/>
            </a:xfrm>
            <a:custGeom>
              <a:avLst/>
              <a:gdLst/>
              <a:ahLst/>
              <a:cxnLst/>
              <a:rect r="r" b="b" t="t" l="l"/>
              <a:pathLst>
                <a:path h="637093" w="2288687">
                  <a:moveTo>
                    <a:pt x="2255667" y="21590"/>
                  </a:moveTo>
                  <a:cubicBezTo>
                    <a:pt x="2256937" y="34290"/>
                    <a:pt x="2256937" y="44450"/>
                    <a:pt x="2258207" y="54610"/>
                  </a:cubicBezTo>
                  <a:cubicBezTo>
                    <a:pt x="2260747" y="72260"/>
                    <a:pt x="2262017" y="83719"/>
                    <a:pt x="2264557" y="94769"/>
                  </a:cubicBezTo>
                  <a:cubicBezTo>
                    <a:pt x="2264557" y="110730"/>
                    <a:pt x="2277257" y="425449"/>
                    <a:pt x="2283607" y="441410"/>
                  </a:cubicBezTo>
                  <a:cubicBezTo>
                    <a:pt x="2289957" y="465556"/>
                    <a:pt x="2286147" y="490111"/>
                    <a:pt x="2286147" y="514258"/>
                  </a:cubicBezTo>
                  <a:cubicBezTo>
                    <a:pt x="2286147" y="535539"/>
                    <a:pt x="2287417" y="555183"/>
                    <a:pt x="2288687" y="576839"/>
                  </a:cubicBezTo>
                  <a:cubicBezTo>
                    <a:pt x="2288687" y="598429"/>
                    <a:pt x="2288687" y="612399"/>
                    <a:pt x="2288687" y="636529"/>
                  </a:cubicBezTo>
                  <a:cubicBezTo>
                    <a:pt x="2265827" y="636529"/>
                    <a:pt x="2245507" y="637799"/>
                    <a:pt x="2223309" y="636529"/>
                  </a:cubicBezTo>
                  <a:cubicBezTo>
                    <a:pt x="2110910" y="631449"/>
                    <a:pt x="1996781" y="637799"/>
                    <a:pt x="1884381" y="632719"/>
                  </a:cubicBezTo>
                  <a:cubicBezTo>
                    <a:pt x="1816942" y="628909"/>
                    <a:pt x="1751231" y="631449"/>
                    <a:pt x="1683791" y="628909"/>
                  </a:cubicBezTo>
                  <a:cubicBezTo>
                    <a:pt x="1652665" y="627639"/>
                    <a:pt x="1621539" y="626369"/>
                    <a:pt x="1590413" y="625099"/>
                  </a:cubicBezTo>
                  <a:cubicBezTo>
                    <a:pt x="1571392" y="625099"/>
                    <a:pt x="1554100" y="626369"/>
                    <a:pt x="1535078" y="626369"/>
                  </a:cubicBezTo>
                  <a:cubicBezTo>
                    <a:pt x="1486660" y="625099"/>
                    <a:pt x="1353510" y="626369"/>
                    <a:pt x="1305091" y="625099"/>
                  </a:cubicBezTo>
                  <a:cubicBezTo>
                    <a:pt x="1270507" y="623829"/>
                    <a:pt x="578817" y="632719"/>
                    <a:pt x="544233" y="631449"/>
                  </a:cubicBezTo>
                  <a:cubicBezTo>
                    <a:pt x="535587" y="631449"/>
                    <a:pt x="525211" y="632719"/>
                    <a:pt x="516565" y="632719"/>
                  </a:cubicBezTo>
                  <a:cubicBezTo>
                    <a:pt x="495815" y="632719"/>
                    <a:pt x="476793" y="633989"/>
                    <a:pt x="456043" y="633989"/>
                  </a:cubicBezTo>
                  <a:cubicBezTo>
                    <a:pt x="404166" y="633989"/>
                    <a:pt x="354018" y="632719"/>
                    <a:pt x="302142" y="631449"/>
                  </a:cubicBezTo>
                  <a:cubicBezTo>
                    <a:pt x="271016" y="630179"/>
                    <a:pt x="239890" y="628909"/>
                    <a:pt x="210493" y="627639"/>
                  </a:cubicBezTo>
                  <a:cubicBezTo>
                    <a:pt x="155158" y="626369"/>
                    <a:pt x="99822" y="625099"/>
                    <a:pt x="44665" y="625099"/>
                  </a:cubicBezTo>
                  <a:cubicBezTo>
                    <a:pt x="34505" y="625099"/>
                    <a:pt x="25615" y="625099"/>
                    <a:pt x="15455" y="623829"/>
                  </a:cubicBezTo>
                  <a:cubicBezTo>
                    <a:pt x="6565" y="622559"/>
                    <a:pt x="1485" y="616209"/>
                    <a:pt x="4025" y="607319"/>
                  </a:cubicBezTo>
                  <a:cubicBezTo>
                    <a:pt x="12915" y="575646"/>
                    <a:pt x="9105" y="565415"/>
                    <a:pt x="7835" y="554774"/>
                  </a:cubicBezTo>
                  <a:cubicBezTo>
                    <a:pt x="6565" y="533083"/>
                    <a:pt x="2755" y="511802"/>
                    <a:pt x="4025" y="490111"/>
                  </a:cubicBezTo>
                  <a:cubicBezTo>
                    <a:pt x="1485" y="463100"/>
                    <a:pt x="-3595" y="128737"/>
                    <a:pt x="4025" y="101317"/>
                  </a:cubicBezTo>
                  <a:cubicBezTo>
                    <a:pt x="5295" y="95997"/>
                    <a:pt x="4025" y="90267"/>
                    <a:pt x="5295" y="84947"/>
                  </a:cubicBezTo>
                  <a:cubicBezTo>
                    <a:pt x="6565" y="76353"/>
                    <a:pt x="9105" y="66940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56592" y="30480"/>
                    <a:pt x="84259" y="29210"/>
                  </a:cubicBezTo>
                  <a:cubicBezTo>
                    <a:pt x="130949" y="25400"/>
                    <a:pt x="177638" y="22860"/>
                    <a:pt x="226056" y="20320"/>
                  </a:cubicBezTo>
                  <a:cubicBezTo>
                    <a:pt x="258911" y="17780"/>
                    <a:pt x="291766" y="16510"/>
                    <a:pt x="322892" y="13970"/>
                  </a:cubicBezTo>
                  <a:cubicBezTo>
                    <a:pt x="354018" y="11430"/>
                    <a:pt x="386874" y="8890"/>
                    <a:pt x="418000" y="8890"/>
                  </a:cubicBezTo>
                  <a:cubicBezTo>
                    <a:pt x="452584" y="7620"/>
                    <a:pt x="487169" y="10160"/>
                    <a:pt x="521753" y="8890"/>
                  </a:cubicBezTo>
                  <a:cubicBezTo>
                    <a:pt x="564984" y="8890"/>
                    <a:pt x="1348322" y="6350"/>
                    <a:pt x="1391553" y="5080"/>
                  </a:cubicBezTo>
                  <a:cubicBezTo>
                    <a:pt x="1433054" y="3810"/>
                    <a:pt x="1474555" y="2540"/>
                    <a:pt x="1517786" y="2540"/>
                  </a:cubicBezTo>
                  <a:cubicBezTo>
                    <a:pt x="1588684" y="1270"/>
                    <a:pt x="1657853" y="0"/>
                    <a:pt x="1728751" y="0"/>
                  </a:cubicBezTo>
                  <a:cubicBezTo>
                    <a:pt x="1758148" y="0"/>
                    <a:pt x="1789274" y="2540"/>
                    <a:pt x="1818671" y="2540"/>
                  </a:cubicBezTo>
                  <a:cubicBezTo>
                    <a:pt x="1899944" y="3810"/>
                    <a:pt x="1982947" y="5080"/>
                    <a:pt x="2064221" y="7620"/>
                  </a:cubicBezTo>
                  <a:cubicBezTo>
                    <a:pt x="2107451" y="8890"/>
                    <a:pt x="2150682" y="12700"/>
                    <a:pt x="2193912" y="16510"/>
                  </a:cubicBezTo>
                  <a:cubicBezTo>
                    <a:pt x="2204288" y="16510"/>
                    <a:pt x="2214663" y="16510"/>
                    <a:pt x="2223309" y="16510"/>
                  </a:cubicBezTo>
                  <a:cubicBezTo>
                    <a:pt x="2236617" y="17780"/>
                    <a:pt x="2245507" y="20320"/>
                    <a:pt x="2255667" y="21590"/>
                  </a:cubicBezTo>
                  <a:close/>
                  <a:moveTo>
                    <a:pt x="2265827" y="620019"/>
                  </a:moveTo>
                  <a:cubicBezTo>
                    <a:pt x="2267097" y="603509"/>
                    <a:pt x="2268367" y="590809"/>
                    <a:pt x="2268367" y="578109"/>
                  </a:cubicBezTo>
                  <a:cubicBezTo>
                    <a:pt x="2267097" y="553137"/>
                    <a:pt x="2265827" y="531446"/>
                    <a:pt x="2265827" y="508119"/>
                  </a:cubicBezTo>
                  <a:cubicBezTo>
                    <a:pt x="2265827" y="497478"/>
                    <a:pt x="2268367" y="486837"/>
                    <a:pt x="2267097" y="476197"/>
                  </a:cubicBezTo>
                  <a:cubicBezTo>
                    <a:pt x="2267097" y="466374"/>
                    <a:pt x="2265827" y="456143"/>
                    <a:pt x="2264557" y="446321"/>
                  </a:cubicBezTo>
                  <a:cubicBezTo>
                    <a:pt x="2259477" y="431178"/>
                    <a:pt x="2248047" y="117687"/>
                    <a:pt x="2248047" y="102545"/>
                  </a:cubicBezTo>
                  <a:cubicBezTo>
                    <a:pt x="2245507" y="89858"/>
                    <a:pt x="2242967" y="76762"/>
                    <a:pt x="2240427" y="63500"/>
                  </a:cubicBezTo>
                  <a:cubicBezTo>
                    <a:pt x="2239157" y="44450"/>
                    <a:pt x="2237887" y="43180"/>
                    <a:pt x="2218121" y="41910"/>
                  </a:cubicBezTo>
                  <a:cubicBezTo>
                    <a:pt x="2212934" y="41910"/>
                    <a:pt x="2209475" y="41910"/>
                    <a:pt x="2204288" y="40640"/>
                  </a:cubicBezTo>
                  <a:cubicBezTo>
                    <a:pt x="2161057" y="36830"/>
                    <a:pt x="2116097" y="31750"/>
                    <a:pt x="2072867" y="30480"/>
                  </a:cubicBezTo>
                  <a:cubicBezTo>
                    <a:pt x="1967384" y="26670"/>
                    <a:pt x="1860172" y="25400"/>
                    <a:pt x="1754690" y="22860"/>
                  </a:cubicBezTo>
                  <a:cubicBezTo>
                    <a:pt x="1739126" y="22860"/>
                    <a:pt x="1721834" y="22860"/>
                    <a:pt x="1706271" y="22860"/>
                  </a:cubicBezTo>
                  <a:cubicBezTo>
                    <a:pt x="1680333" y="22860"/>
                    <a:pt x="1654395" y="22860"/>
                    <a:pt x="1630185" y="22860"/>
                  </a:cubicBezTo>
                  <a:cubicBezTo>
                    <a:pt x="1574850" y="22860"/>
                    <a:pt x="1519515" y="22860"/>
                    <a:pt x="1465909" y="24130"/>
                  </a:cubicBezTo>
                  <a:cubicBezTo>
                    <a:pt x="1419220" y="25400"/>
                    <a:pt x="632423" y="29210"/>
                    <a:pt x="585734" y="29210"/>
                  </a:cubicBezTo>
                  <a:cubicBezTo>
                    <a:pt x="509649" y="29210"/>
                    <a:pt x="433563" y="26670"/>
                    <a:pt x="357477" y="33020"/>
                  </a:cubicBezTo>
                  <a:cubicBezTo>
                    <a:pt x="317705" y="36830"/>
                    <a:pt x="279662" y="36830"/>
                    <a:pt x="241619" y="38100"/>
                  </a:cubicBezTo>
                  <a:cubicBezTo>
                    <a:pt x="175908" y="41910"/>
                    <a:pt x="110198" y="45720"/>
                    <a:pt x="45935" y="50800"/>
                  </a:cubicBezTo>
                  <a:cubicBezTo>
                    <a:pt x="33235" y="50800"/>
                    <a:pt x="30695" y="53340"/>
                    <a:pt x="29425" y="65712"/>
                  </a:cubicBezTo>
                  <a:cubicBezTo>
                    <a:pt x="28155" y="73078"/>
                    <a:pt x="28155" y="80445"/>
                    <a:pt x="26885" y="87812"/>
                  </a:cubicBezTo>
                  <a:cubicBezTo>
                    <a:pt x="25615" y="100089"/>
                    <a:pt x="23075" y="111958"/>
                    <a:pt x="21805" y="124236"/>
                  </a:cubicBezTo>
                  <a:cubicBezTo>
                    <a:pt x="16725" y="137332"/>
                    <a:pt x="23075" y="457371"/>
                    <a:pt x="25615" y="470467"/>
                  </a:cubicBezTo>
                  <a:cubicBezTo>
                    <a:pt x="25615" y="484382"/>
                    <a:pt x="25615" y="498706"/>
                    <a:pt x="26885" y="512621"/>
                  </a:cubicBezTo>
                  <a:cubicBezTo>
                    <a:pt x="26885" y="522852"/>
                    <a:pt x="29425" y="533083"/>
                    <a:pt x="29425" y="543315"/>
                  </a:cubicBezTo>
                  <a:cubicBezTo>
                    <a:pt x="29425" y="554365"/>
                    <a:pt x="29425" y="565415"/>
                    <a:pt x="28155" y="578109"/>
                  </a:cubicBezTo>
                  <a:cubicBezTo>
                    <a:pt x="28155" y="581919"/>
                    <a:pt x="28155" y="584459"/>
                    <a:pt x="28155" y="588269"/>
                  </a:cubicBezTo>
                  <a:cubicBezTo>
                    <a:pt x="28155" y="598429"/>
                    <a:pt x="31965" y="602239"/>
                    <a:pt x="40855" y="602239"/>
                  </a:cubicBezTo>
                  <a:cubicBezTo>
                    <a:pt x="60050" y="602239"/>
                    <a:pt x="84259" y="603509"/>
                    <a:pt x="106739" y="603509"/>
                  </a:cubicBezTo>
                  <a:cubicBezTo>
                    <a:pt x="139595" y="603509"/>
                    <a:pt x="174179" y="600969"/>
                    <a:pt x="207034" y="603509"/>
                  </a:cubicBezTo>
                  <a:cubicBezTo>
                    <a:pt x="260640" y="607319"/>
                    <a:pt x="314246" y="609859"/>
                    <a:pt x="367852" y="608589"/>
                  </a:cubicBezTo>
                  <a:cubicBezTo>
                    <a:pt x="402437" y="607319"/>
                    <a:pt x="435292" y="609859"/>
                    <a:pt x="469876" y="609859"/>
                  </a:cubicBezTo>
                  <a:cubicBezTo>
                    <a:pt x="520024" y="609859"/>
                    <a:pt x="570171" y="608589"/>
                    <a:pt x="620319" y="609859"/>
                  </a:cubicBezTo>
                  <a:cubicBezTo>
                    <a:pt x="694675" y="611129"/>
                    <a:pt x="1510869" y="600969"/>
                    <a:pt x="1586955" y="603509"/>
                  </a:cubicBezTo>
                  <a:cubicBezTo>
                    <a:pt x="1619810" y="604779"/>
                    <a:pt x="1652665" y="606049"/>
                    <a:pt x="1683791" y="606049"/>
                  </a:cubicBezTo>
                  <a:cubicBezTo>
                    <a:pt x="1740856" y="608589"/>
                    <a:pt x="1796191" y="604779"/>
                    <a:pt x="1853255" y="608589"/>
                  </a:cubicBezTo>
                  <a:cubicBezTo>
                    <a:pt x="1899944" y="611129"/>
                    <a:pt x="1946633" y="611129"/>
                    <a:pt x="1993322" y="613669"/>
                  </a:cubicBezTo>
                  <a:cubicBezTo>
                    <a:pt x="2062491" y="617479"/>
                    <a:pt x="2131660" y="620019"/>
                    <a:pt x="2200829" y="621289"/>
                  </a:cubicBezTo>
                  <a:cubicBezTo>
                    <a:pt x="2226768" y="621289"/>
                    <a:pt x="2245507" y="620019"/>
                    <a:pt x="2265827" y="62001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9164646" y="3916009"/>
            <a:ext cx="8786285" cy="5823329"/>
            <a:chOff x="0" y="0"/>
            <a:chExt cx="2287202" cy="15159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0160" y="16510"/>
              <a:ext cx="2264342" cy="1487960"/>
            </a:xfrm>
            <a:custGeom>
              <a:avLst/>
              <a:gdLst/>
              <a:ahLst/>
              <a:cxnLst/>
              <a:rect r="r" b="b" t="t" l="l"/>
              <a:pathLst>
                <a:path h="1487960" w="2264342">
                  <a:moveTo>
                    <a:pt x="2264342" y="1487960"/>
                  </a:moveTo>
                  <a:lnTo>
                    <a:pt x="0" y="1480340"/>
                  </a:lnTo>
                  <a:lnTo>
                    <a:pt x="0" y="529290"/>
                  </a:lnTo>
                  <a:lnTo>
                    <a:pt x="17780" y="19050"/>
                  </a:lnTo>
                  <a:lnTo>
                    <a:pt x="1126982" y="0"/>
                  </a:lnTo>
                  <a:lnTo>
                    <a:pt x="2245292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-215" y="0"/>
              <a:ext cx="2288687" cy="1513925"/>
            </a:xfrm>
            <a:custGeom>
              <a:avLst/>
              <a:gdLst/>
              <a:ahLst/>
              <a:cxnLst/>
              <a:rect r="r" b="b" t="t" l="l"/>
              <a:pathLst>
                <a:path h="1513925" w="2288687">
                  <a:moveTo>
                    <a:pt x="2255667" y="21590"/>
                  </a:moveTo>
                  <a:cubicBezTo>
                    <a:pt x="2256937" y="34290"/>
                    <a:pt x="2256937" y="44450"/>
                    <a:pt x="2258207" y="54610"/>
                  </a:cubicBezTo>
                  <a:cubicBezTo>
                    <a:pt x="2260747" y="85827"/>
                    <a:pt x="2262017" y="116936"/>
                    <a:pt x="2264557" y="146935"/>
                  </a:cubicBezTo>
                  <a:cubicBezTo>
                    <a:pt x="2264557" y="190265"/>
                    <a:pt x="2277257" y="1044660"/>
                    <a:pt x="2283607" y="1087991"/>
                  </a:cubicBezTo>
                  <a:cubicBezTo>
                    <a:pt x="2289957" y="1153543"/>
                    <a:pt x="2286147" y="1220206"/>
                    <a:pt x="2286147" y="1285757"/>
                  </a:cubicBezTo>
                  <a:cubicBezTo>
                    <a:pt x="2286147" y="1343532"/>
                    <a:pt x="2287417" y="1396862"/>
                    <a:pt x="2288687" y="1453670"/>
                  </a:cubicBezTo>
                  <a:cubicBezTo>
                    <a:pt x="2288687" y="1475260"/>
                    <a:pt x="2288687" y="1489230"/>
                    <a:pt x="2288687" y="1513360"/>
                  </a:cubicBezTo>
                  <a:cubicBezTo>
                    <a:pt x="2265827" y="1513360"/>
                    <a:pt x="2245507" y="1514630"/>
                    <a:pt x="2223309" y="1513360"/>
                  </a:cubicBezTo>
                  <a:cubicBezTo>
                    <a:pt x="2110910" y="1508280"/>
                    <a:pt x="1996781" y="1514630"/>
                    <a:pt x="1884381" y="1509550"/>
                  </a:cubicBezTo>
                  <a:cubicBezTo>
                    <a:pt x="1816942" y="1505740"/>
                    <a:pt x="1751231" y="1508280"/>
                    <a:pt x="1683791" y="1505740"/>
                  </a:cubicBezTo>
                  <a:cubicBezTo>
                    <a:pt x="1652665" y="1504470"/>
                    <a:pt x="1621539" y="1503200"/>
                    <a:pt x="1590413" y="1501930"/>
                  </a:cubicBezTo>
                  <a:cubicBezTo>
                    <a:pt x="1571392" y="1501930"/>
                    <a:pt x="1554100" y="1503200"/>
                    <a:pt x="1535078" y="1503200"/>
                  </a:cubicBezTo>
                  <a:cubicBezTo>
                    <a:pt x="1486660" y="1501930"/>
                    <a:pt x="1353510" y="1503200"/>
                    <a:pt x="1305091" y="1501930"/>
                  </a:cubicBezTo>
                  <a:cubicBezTo>
                    <a:pt x="1270507" y="1500660"/>
                    <a:pt x="578817" y="1509550"/>
                    <a:pt x="544233" y="1508280"/>
                  </a:cubicBezTo>
                  <a:cubicBezTo>
                    <a:pt x="535587" y="1508280"/>
                    <a:pt x="525211" y="1509550"/>
                    <a:pt x="516565" y="1509550"/>
                  </a:cubicBezTo>
                  <a:cubicBezTo>
                    <a:pt x="495815" y="1509550"/>
                    <a:pt x="476793" y="1510820"/>
                    <a:pt x="456043" y="1510820"/>
                  </a:cubicBezTo>
                  <a:cubicBezTo>
                    <a:pt x="404166" y="1510820"/>
                    <a:pt x="354018" y="1509550"/>
                    <a:pt x="302142" y="1508280"/>
                  </a:cubicBezTo>
                  <a:cubicBezTo>
                    <a:pt x="271016" y="1507010"/>
                    <a:pt x="239890" y="1505740"/>
                    <a:pt x="210493" y="1504470"/>
                  </a:cubicBezTo>
                  <a:cubicBezTo>
                    <a:pt x="155158" y="1503200"/>
                    <a:pt x="99822" y="1501930"/>
                    <a:pt x="44665" y="1501930"/>
                  </a:cubicBezTo>
                  <a:cubicBezTo>
                    <a:pt x="34505" y="1501930"/>
                    <a:pt x="25615" y="1501930"/>
                    <a:pt x="15455" y="1500660"/>
                  </a:cubicBezTo>
                  <a:cubicBezTo>
                    <a:pt x="6565" y="1499390"/>
                    <a:pt x="1485" y="1493040"/>
                    <a:pt x="4025" y="1484150"/>
                  </a:cubicBezTo>
                  <a:cubicBezTo>
                    <a:pt x="12915" y="1452414"/>
                    <a:pt x="9105" y="1424638"/>
                    <a:pt x="7835" y="1395751"/>
                  </a:cubicBezTo>
                  <a:cubicBezTo>
                    <a:pt x="6565" y="1336865"/>
                    <a:pt x="2755" y="1279091"/>
                    <a:pt x="4025" y="1220206"/>
                  </a:cubicBezTo>
                  <a:cubicBezTo>
                    <a:pt x="1485" y="1146877"/>
                    <a:pt x="-3595" y="239151"/>
                    <a:pt x="4025" y="164711"/>
                  </a:cubicBezTo>
                  <a:cubicBezTo>
                    <a:pt x="5295" y="150268"/>
                    <a:pt x="4025" y="134713"/>
                    <a:pt x="5295" y="120269"/>
                  </a:cubicBezTo>
                  <a:cubicBezTo>
                    <a:pt x="6565" y="96938"/>
                    <a:pt x="9105" y="71383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56592" y="30480"/>
                    <a:pt x="84259" y="29210"/>
                  </a:cubicBezTo>
                  <a:cubicBezTo>
                    <a:pt x="130949" y="25400"/>
                    <a:pt x="177638" y="22860"/>
                    <a:pt x="226056" y="20320"/>
                  </a:cubicBezTo>
                  <a:cubicBezTo>
                    <a:pt x="258911" y="17780"/>
                    <a:pt x="291766" y="16510"/>
                    <a:pt x="322892" y="13970"/>
                  </a:cubicBezTo>
                  <a:cubicBezTo>
                    <a:pt x="354018" y="11430"/>
                    <a:pt x="386874" y="8890"/>
                    <a:pt x="418000" y="8890"/>
                  </a:cubicBezTo>
                  <a:cubicBezTo>
                    <a:pt x="452584" y="7620"/>
                    <a:pt x="487169" y="10160"/>
                    <a:pt x="521753" y="8890"/>
                  </a:cubicBezTo>
                  <a:cubicBezTo>
                    <a:pt x="564984" y="8890"/>
                    <a:pt x="1348322" y="6350"/>
                    <a:pt x="1391553" y="5080"/>
                  </a:cubicBezTo>
                  <a:cubicBezTo>
                    <a:pt x="1433054" y="3810"/>
                    <a:pt x="1474555" y="2540"/>
                    <a:pt x="1517786" y="2540"/>
                  </a:cubicBezTo>
                  <a:cubicBezTo>
                    <a:pt x="1588684" y="1270"/>
                    <a:pt x="1657853" y="0"/>
                    <a:pt x="1728751" y="0"/>
                  </a:cubicBezTo>
                  <a:cubicBezTo>
                    <a:pt x="1758148" y="0"/>
                    <a:pt x="1789274" y="2540"/>
                    <a:pt x="1818671" y="2540"/>
                  </a:cubicBezTo>
                  <a:cubicBezTo>
                    <a:pt x="1899944" y="3810"/>
                    <a:pt x="1982947" y="5080"/>
                    <a:pt x="2064221" y="7620"/>
                  </a:cubicBezTo>
                  <a:cubicBezTo>
                    <a:pt x="2107451" y="8890"/>
                    <a:pt x="2150682" y="12700"/>
                    <a:pt x="2193912" y="16510"/>
                  </a:cubicBezTo>
                  <a:cubicBezTo>
                    <a:pt x="2204288" y="16510"/>
                    <a:pt x="2214663" y="16510"/>
                    <a:pt x="2223309" y="16510"/>
                  </a:cubicBezTo>
                  <a:cubicBezTo>
                    <a:pt x="2236617" y="17780"/>
                    <a:pt x="2245507" y="20320"/>
                    <a:pt x="2255667" y="21590"/>
                  </a:cubicBezTo>
                  <a:close/>
                  <a:moveTo>
                    <a:pt x="2265827" y="1496850"/>
                  </a:moveTo>
                  <a:cubicBezTo>
                    <a:pt x="2267097" y="1480340"/>
                    <a:pt x="2268367" y="1467640"/>
                    <a:pt x="2268367" y="1454940"/>
                  </a:cubicBezTo>
                  <a:cubicBezTo>
                    <a:pt x="2267097" y="1391307"/>
                    <a:pt x="2265827" y="1332421"/>
                    <a:pt x="2265827" y="1269092"/>
                  </a:cubicBezTo>
                  <a:cubicBezTo>
                    <a:pt x="2265827" y="1240205"/>
                    <a:pt x="2268367" y="1211317"/>
                    <a:pt x="2267097" y="1182430"/>
                  </a:cubicBezTo>
                  <a:cubicBezTo>
                    <a:pt x="2267097" y="1155765"/>
                    <a:pt x="2265827" y="1127989"/>
                    <a:pt x="2264557" y="1101324"/>
                  </a:cubicBezTo>
                  <a:cubicBezTo>
                    <a:pt x="2259477" y="1060215"/>
                    <a:pt x="2248047" y="209153"/>
                    <a:pt x="2248047" y="168045"/>
                  </a:cubicBezTo>
                  <a:cubicBezTo>
                    <a:pt x="2245507" y="133602"/>
                    <a:pt x="2242967" y="98049"/>
                    <a:pt x="2240427" y="63500"/>
                  </a:cubicBezTo>
                  <a:cubicBezTo>
                    <a:pt x="2239157" y="44450"/>
                    <a:pt x="2237887" y="43180"/>
                    <a:pt x="2218121" y="41910"/>
                  </a:cubicBezTo>
                  <a:cubicBezTo>
                    <a:pt x="2212934" y="41910"/>
                    <a:pt x="2209475" y="41910"/>
                    <a:pt x="2204288" y="40640"/>
                  </a:cubicBezTo>
                  <a:cubicBezTo>
                    <a:pt x="2161057" y="36830"/>
                    <a:pt x="2116097" y="31750"/>
                    <a:pt x="2072867" y="30480"/>
                  </a:cubicBezTo>
                  <a:cubicBezTo>
                    <a:pt x="1967384" y="26670"/>
                    <a:pt x="1860172" y="25400"/>
                    <a:pt x="1754690" y="22860"/>
                  </a:cubicBezTo>
                  <a:cubicBezTo>
                    <a:pt x="1739126" y="22860"/>
                    <a:pt x="1721834" y="22860"/>
                    <a:pt x="1706271" y="22860"/>
                  </a:cubicBezTo>
                  <a:cubicBezTo>
                    <a:pt x="1680333" y="22860"/>
                    <a:pt x="1654395" y="22860"/>
                    <a:pt x="1630185" y="22860"/>
                  </a:cubicBezTo>
                  <a:cubicBezTo>
                    <a:pt x="1574850" y="22860"/>
                    <a:pt x="1519515" y="22860"/>
                    <a:pt x="1465909" y="24130"/>
                  </a:cubicBezTo>
                  <a:cubicBezTo>
                    <a:pt x="1419220" y="25400"/>
                    <a:pt x="632423" y="29210"/>
                    <a:pt x="585734" y="29210"/>
                  </a:cubicBezTo>
                  <a:cubicBezTo>
                    <a:pt x="509649" y="29210"/>
                    <a:pt x="433563" y="26670"/>
                    <a:pt x="357477" y="33020"/>
                  </a:cubicBezTo>
                  <a:cubicBezTo>
                    <a:pt x="317705" y="36830"/>
                    <a:pt x="279662" y="36830"/>
                    <a:pt x="241619" y="38100"/>
                  </a:cubicBezTo>
                  <a:cubicBezTo>
                    <a:pt x="175908" y="41910"/>
                    <a:pt x="110198" y="45720"/>
                    <a:pt x="45935" y="50800"/>
                  </a:cubicBezTo>
                  <a:cubicBezTo>
                    <a:pt x="33235" y="50800"/>
                    <a:pt x="30695" y="53340"/>
                    <a:pt x="29425" y="68050"/>
                  </a:cubicBezTo>
                  <a:cubicBezTo>
                    <a:pt x="28155" y="88049"/>
                    <a:pt x="28155" y="108048"/>
                    <a:pt x="26885" y="128047"/>
                  </a:cubicBezTo>
                  <a:cubicBezTo>
                    <a:pt x="25615" y="161378"/>
                    <a:pt x="23075" y="193599"/>
                    <a:pt x="21805" y="226930"/>
                  </a:cubicBezTo>
                  <a:cubicBezTo>
                    <a:pt x="16725" y="262483"/>
                    <a:pt x="23075" y="1131322"/>
                    <a:pt x="25615" y="1166875"/>
                  </a:cubicBezTo>
                  <a:cubicBezTo>
                    <a:pt x="25615" y="1204651"/>
                    <a:pt x="25615" y="1243538"/>
                    <a:pt x="26885" y="1281313"/>
                  </a:cubicBezTo>
                  <a:cubicBezTo>
                    <a:pt x="26885" y="1309089"/>
                    <a:pt x="29425" y="1336865"/>
                    <a:pt x="29425" y="1364642"/>
                  </a:cubicBezTo>
                  <a:cubicBezTo>
                    <a:pt x="29425" y="1394640"/>
                    <a:pt x="29425" y="1424638"/>
                    <a:pt x="28155" y="1454940"/>
                  </a:cubicBezTo>
                  <a:cubicBezTo>
                    <a:pt x="28155" y="1458750"/>
                    <a:pt x="28155" y="1461290"/>
                    <a:pt x="28155" y="1465100"/>
                  </a:cubicBezTo>
                  <a:cubicBezTo>
                    <a:pt x="28155" y="1475260"/>
                    <a:pt x="31965" y="1479070"/>
                    <a:pt x="40855" y="1479070"/>
                  </a:cubicBezTo>
                  <a:cubicBezTo>
                    <a:pt x="60050" y="1479070"/>
                    <a:pt x="84259" y="1480340"/>
                    <a:pt x="106739" y="1480340"/>
                  </a:cubicBezTo>
                  <a:cubicBezTo>
                    <a:pt x="139595" y="1480340"/>
                    <a:pt x="174179" y="1477800"/>
                    <a:pt x="207034" y="1480340"/>
                  </a:cubicBezTo>
                  <a:cubicBezTo>
                    <a:pt x="260640" y="1484150"/>
                    <a:pt x="314246" y="1486690"/>
                    <a:pt x="367852" y="1485420"/>
                  </a:cubicBezTo>
                  <a:cubicBezTo>
                    <a:pt x="402437" y="1484150"/>
                    <a:pt x="435292" y="1486690"/>
                    <a:pt x="469876" y="1486690"/>
                  </a:cubicBezTo>
                  <a:cubicBezTo>
                    <a:pt x="520024" y="1486690"/>
                    <a:pt x="570171" y="1485420"/>
                    <a:pt x="620319" y="1486690"/>
                  </a:cubicBezTo>
                  <a:cubicBezTo>
                    <a:pt x="694675" y="1487960"/>
                    <a:pt x="1510869" y="1477800"/>
                    <a:pt x="1586955" y="1480340"/>
                  </a:cubicBezTo>
                  <a:cubicBezTo>
                    <a:pt x="1619810" y="1481610"/>
                    <a:pt x="1652665" y="1482880"/>
                    <a:pt x="1683791" y="1482880"/>
                  </a:cubicBezTo>
                  <a:cubicBezTo>
                    <a:pt x="1740856" y="1485420"/>
                    <a:pt x="1796191" y="1481610"/>
                    <a:pt x="1853255" y="1485420"/>
                  </a:cubicBezTo>
                  <a:cubicBezTo>
                    <a:pt x="1899944" y="1487960"/>
                    <a:pt x="1946633" y="1487960"/>
                    <a:pt x="1993322" y="1490500"/>
                  </a:cubicBezTo>
                  <a:cubicBezTo>
                    <a:pt x="2062491" y="1494310"/>
                    <a:pt x="2131660" y="1496850"/>
                    <a:pt x="2200829" y="1498120"/>
                  </a:cubicBezTo>
                  <a:cubicBezTo>
                    <a:pt x="2226768" y="1498120"/>
                    <a:pt x="2245507" y="1496850"/>
                    <a:pt x="2265827" y="14968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535771" y="3916009"/>
            <a:ext cx="7403023" cy="5404051"/>
          </a:xfrm>
          <a:custGeom>
            <a:avLst/>
            <a:gdLst/>
            <a:ahLst/>
            <a:cxnLst/>
            <a:rect r="r" b="b" t="t" l="l"/>
            <a:pathLst>
              <a:path h="5404051" w="7403023">
                <a:moveTo>
                  <a:pt x="0" y="0"/>
                </a:moveTo>
                <a:lnTo>
                  <a:pt x="7403023" y="0"/>
                </a:lnTo>
                <a:lnTo>
                  <a:pt x="7403023" y="5404051"/>
                </a:lnTo>
                <a:lnTo>
                  <a:pt x="0" y="54040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998" r="0" b="-2998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510461" y="1217904"/>
            <a:ext cx="8094654" cy="1376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779"/>
              </a:lnSpc>
            </a:pPr>
            <a:r>
              <a:rPr lang="en-US" sz="7699">
                <a:solidFill>
                  <a:srgbClr val="000000"/>
                </a:solidFill>
                <a:latin typeface="Sailors Condensed"/>
                <a:ea typeface="Sailors Condensed"/>
                <a:cs typeface="Sailors Condensed"/>
                <a:sym typeface="Sailors Condensed"/>
              </a:rPr>
              <a:t>do the gardening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510461" y="5798884"/>
            <a:ext cx="7329318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“My dad does the gardening every Saturday.”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87894" y="-608428"/>
            <a:ext cx="10840155" cy="11503857"/>
            <a:chOff x="0" y="0"/>
            <a:chExt cx="2821855" cy="29946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2798995" cy="2966687"/>
            </a:xfrm>
            <a:custGeom>
              <a:avLst/>
              <a:gdLst/>
              <a:ahLst/>
              <a:cxnLst/>
              <a:rect r="r" b="b" t="t" l="l"/>
              <a:pathLst>
                <a:path h="2966687" w="2798995">
                  <a:moveTo>
                    <a:pt x="2798995" y="2966687"/>
                  </a:moveTo>
                  <a:lnTo>
                    <a:pt x="0" y="2959067"/>
                  </a:lnTo>
                  <a:lnTo>
                    <a:pt x="0" y="1042152"/>
                  </a:lnTo>
                  <a:lnTo>
                    <a:pt x="17780" y="19050"/>
                  </a:lnTo>
                  <a:lnTo>
                    <a:pt x="1393621" y="0"/>
                  </a:lnTo>
                  <a:lnTo>
                    <a:pt x="2779945" y="5080"/>
                  </a:lnTo>
                  <a:close/>
                </a:path>
              </a:pathLst>
            </a:custGeom>
            <a:solidFill>
              <a:srgbClr val="A4C6E6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2823340" cy="2992652"/>
            </a:xfrm>
            <a:custGeom>
              <a:avLst/>
              <a:gdLst/>
              <a:ahLst/>
              <a:cxnLst/>
              <a:rect r="r" b="b" t="t" l="l"/>
              <a:pathLst>
                <a:path h="2992652" w="2823340">
                  <a:moveTo>
                    <a:pt x="2790320" y="21590"/>
                  </a:moveTo>
                  <a:cubicBezTo>
                    <a:pt x="2791591" y="34290"/>
                    <a:pt x="2791591" y="44450"/>
                    <a:pt x="2792860" y="54610"/>
                  </a:cubicBezTo>
                  <a:cubicBezTo>
                    <a:pt x="2795400" y="108707"/>
                    <a:pt x="2796670" y="172955"/>
                    <a:pt x="2799210" y="234909"/>
                  </a:cubicBezTo>
                  <a:cubicBezTo>
                    <a:pt x="2799210" y="324397"/>
                    <a:pt x="2811910" y="2088926"/>
                    <a:pt x="2818260" y="2178414"/>
                  </a:cubicBezTo>
                  <a:cubicBezTo>
                    <a:pt x="2824610" y="2313794"/>
                    <a:pt x="2820800" y="2451469"/>
                    <a:pt x="2820800" y="2586848"/>
                  </a:cubicBezTo>
                  <a:cubicBezTo>
                    <a:pt x="2820800" y="2706166"/>
                    <a:pt x="2822070" y="2816306"/>
                    <a:pt x="2823341" y="2932397"/>
                  </a:cubicBezTo>
                  <a:cubicBezTo>
                    <a:pt x="2823341" y="2953987"/>
                    <a:pt x="2823341" y="2967957"/>
                    <a:pt x="2823341" y="2992087"/>
                  </a:cubicBezTo>
                  <a:cubicBezTo>
                    <a:pt x="2800481" y="2992087"/>
                    <a:pt x="2780160" y="2993357"/>
                    <a:pt x="2756228" y="2992087"/>
                  </a:cubicBezTo>
                  <a:cubicBezTo>
                    <a:pt x="2616268" y="2987007"/>
                    <a:pt x="2474154" y="2993357"/>
                    <a:pt x="2334194" y="2988277"/>
                  </a:cubicBezTo>
                  <a:cubicBezTo>
                    <a:pt x="2250218" y="2984467"/>
                    <a:pt x="2168395" y="2987007"/>
                    <a:pt x="2084419" y="2984467"/>
                  </a:cubicBezTo>
                  <a:cubicBezTo>
                    <a:pt x="2045660" y="2983197"/>
                    <a:pt x="2006902" y="2981927"/>
                    <a:pt x="1968144" y="2980657"/>
                  </a:cubicBezTo>
                  <a:cubicBezTo>
                    <a:pt x="1944458" y="2980657"/>
                    <a:pt x="1922926" y="2981927"/>
                    <a:pt x="1899240" y="2981927"/>
                  </a:cubicBezTo>
                  <a:cubicBezTo>
                    <a:pt x="1838950" y="2980657"/>
                    <a:pt x="1673150" y="2981927"/>
                    <a:pt x="1612860" y="2980657"/>
                  </a:cubicBezTo>
                  <a:cubicBezTo>
                    <a:pt x="1569795" y="2979387"/>
                    <a:pt x="708501" y="2988277"/>
                    <a:pt x="665436" y="2987007"/>
                  </a:cubicBezTo>
                  <a:cubicBezTo>
                    <a:pt x="654670" y="2987007"/>
                    <a:pt x="641750" y="2988277"/>
                    <a:pt x="630984" y="2988277"/>
                  </a:cubicBezTo>
                  <a:cubicBezTo>
                    <a:pt x="605145" y="2988277"/>
                    <a:pt x="581460" y="2989547"/>
                    <a:pt x="555621" y="2989547"/>
                  </a:cubicBezTo>
                  <a:cubicBezTo>
                    <a:pt x="491024" y="2989547"/>
                    <a:pt x="428580" y="2988277"/>
                    <a:pt x="363983" y="2987007"/>
                  </a:cubicBezTo>
                  <a:cubicBezTo>
                    <a:pt x="325225" y="2985737"/>
                    <a:pt x="286466" y="2984467"/>
                    <a:pt x="249861" y="2983197"/>
                  </a:cubicBezTo>
                  <a:cubicBezTo>
                    <a:pt x="180958" y="2981927"/>
                    <a:pt x="112054" y="2980657"/>
                    <a:pt x="44665" y="2980657"/>
                  </a:cubicBezTo>
                  <a:cubicBezTo>
                    <a:pt x="34505" y="2980657"/>
                    <a:pt x="25615" y="2980657"/>
                    <a:pt x="15455" y="2979387"/>
                  </a:cubicBezTo>
                  <a:cubicBezTo>
                    <a:pt x="6565" y="2978117"/>
                    <a:pt x="1485" y="2971767"/>
                    <a:pt x="4025" y="2962877"/>
                  </a:cubicBezTo>
                  <a:cubicBezTo>
                    <a:pt x="12915" y="2931035"/>
                    <a:pt x="9105" y="2873671"/>
                    <a:pt x="7835" y="2814011"/>
                  </a:cubicBezTo>
                  <a:cubicBezTo>
                    <a:pt x="6565" y="2692399"/>
                    <a:pt x="2755" y="2573081"/>
                    <a:pt x="4025" y="2451469"/>
                  </a:cubicBezTo>
                  <a:cubicBezTo>
                    <a:pt x="1485" y="2300027"/>
                    <a:pt x="-3595" y="425359"/>
                    <a:pt x="4025" y="271622"/>
                  </a:cubicBezTo>
                  <a:cubicBezTo>
                    <a:pt x="5295" y="241793"/>
                    <a:pt x="4025" y="209669"/>
                    <a:pt x="5295" y="179839"/>
                  </a:cubicBezTo>
                  <a:cubicBezTo>
                    <a:pt x="6565" y="131653"/>
                    <a:pt x="9105" y="7887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58223" y="30480"/>
                    <a:pt x="92675" y="29210"/>
                  </a:cubicBezTo>
                  <a:cubicBezTo>
                    <a:pt x="150813" y="25400"/>
                    <a:pt x="208950" y="22860"/>
                    <a:pt x="269240" y="20320"/>
                  </a:cubicBezTo>
                  <a:cubicBezTo>
                    <a:pt x="310152" y="17780"/>
                    <a:pt x="351063" y="16510"/>
                    <a:pt x="389822" y="13970"/>
                  </a:cubicBezTo>
                  <a:cubicBezTo>
                    <a:pt x="428580" y="11430"/>
                    <a:pt x="469491" y="8890"/>
                    <a:pt x="508250" y="8890"/>
                  </a:cubicBezTo>
                  <a:cubicBezTo>
                    <a:pt x="551314" y="7620"/>
                    <a:pt x="594379" y="10160"/>
                    <a:pt x="637444" y="8890"/>
                  </a:cubicBezTo>
                  <a:cubicBezTo>
                    <a:pt x="691275" y="8890"/>
                    <a:pt x="1666691" y="6350"/>
                    <a:pt x="1720522" y="5080"/>
                  </a:cubicBezTo>
                  <a:cubicBezTo>
                    <a:pt x="1772199" y="3810"/>
                    <a:pt x="1823877" y="2540"/>
                    <a:pt x="1877708" y="2540"/>
                  </a:cubicBezTo>
                  <a:cubicBezTo>
                    <a:pt x="1965991" y="1270"/>
                    <a:pt x="2052120" y="0"/>
                    <a:pt x="2140403" y="0"/>
                  </a:cubicBezTo>
                  <a:cubicBezTo>
                    <a:pt x="2177008" y="0"/>
                    <a:pt x="2215766" y="2540"/>
                    <a:pt x="2252371" y="2540"/>
                  </a:cubicBezTo>
                  <a:cubicBezTo>
                    <a:pt x="2353573" y="3810"/>
                    <a:pt x="2456928" y="5080"/>
                    <a:pt x="2558130" y="7620"/>
                  </a:cubicBezTo>
                  <a:cubicBezTo>
                    <a:pt x="2611961" y="8890"/>
                    <a:pt x="2665792" y="12700"/>
                    <a:pt x="2719623" y="16510"/>
                  </a:cubicBezTo>
                  <a:cubicBezTo>
                    <a:pt x="2732543" y="16510"/>
                    <a:pt x="2745462" y="16510"/>
                    <a:pt x="2756228" y="16510"/>
                  </a:cubicBezTo>
                  <a:cubicBezTo>
                    <a:pt x="2771270" y="17780"/>
                    <a:pt x="2780160" y="20320"/>
                    <a:pt x="2790320" y="21590"/>
                  </a:cubicBezTo>
                  <a:close/>
                  <a:moveTo>
                    <a:pt x="2800481" y="2975577"/>
                  </a:moveTo>
                  <a:cubicBezTo>
                    <a:pt x="2801751" y="2959067"/>
                    <a:pt x="2803020" y="2946367"/>
                    <a:pt x="2803020" y="2933667"/>
                  </a:cubicBezTo>
                  <a:cubicBezTo>
                    <a:pt x="2801751" y="2804833"/>
                    <a:pt x="2800481" y="2683221"/>
                    <a:pt x="2800481" y="2552430"/>
                  </a:cubicBezTo>
                  <a:cubicBezTo>
                    <a:pt x="2800481" y="2492771"/>
                    <a:pt x="2803020" y="2433112"/>
                    <a:pt x="2801751" y="2373453"/>
                  </a:cubicBezTo>
                  <a:cubicBezTo>
                    <a:pt x="2801751" y="2318383"/>
                    <a:pt x="2800481" y="2261019"/>
                    <a:pt x="2799210" y="2205949"/>
                  </a:cubicBezTo>
                  <a:cubicBezTo>
                    <a:pt x="2794131" y="2121050"/>
                    <a:pt x="2782701" y="363405"/>
                    <a:pt x="2782701" y="278506"/>
                  </a:cubicBezTo>
                  <a:cubicBezTo>
                    <a:pt x="2780160" y="207374"/>
                    <a:pt x="2777620" y="133948"/>
                    <a:pt x="2775081" y="63500"/>
                  </a:cubicBezTo>
                  <a:cubicBezTo>
                    <a:pt x="2773810" y="44450"/>
                    <a:pt x="2772541" y="43180"/>
                    <a:pt x="2749768" y="41910"/>
                  </a:cubicBezTo>
                  <a:cubicBezTo>
                    <a:pt x="2743309" y="41910"/>
                    <a:pt x="2739002" y="41910"/>
                    <a:pt x="2732543" y="40640"/>
                  </a:cubicBezTo>
                  <a:cubicBezTo>
                    <a:pt x="2678712" y="36830"/>
                    <a:pt x="2622728" y="31750"/>
                    <a:pt x="2568897" y="30480"/>
                  </a:cubicBezTo>
                  <a:cubicBezTo>
                    <a:pt x="2437549" y="26670"/>
                    <a:pt x="2304049" y="25400"/>
                    <a:pt x="2172701" y="22860"/>
                  </a:cubicBezTo>
                  <a:cubicBezTo>
                    <a:pt x="2153322" y="22860"/>
                    <a:pt x="2131790" y="22860"/>
                    <a:pt x="2112411" y="22860"/>
                  </a:cubicBezTo>
                  <a:cubicBezTo>
                    <a:pt x="2080112" y="22860"/>
                    <a:pt x="2047814" y="22860"/>
                    <a:pt x="2017668" y="22860"/>
                  </a:cubicBezTo>
                  <a:cubicBezTo>
                    <a:pt x="1948765" y="22860"/>
                    <a:pt x="1879861" y="22860"/>
                    <a:pt x="1813111" y="24130"/>
                  </a:cubicBezTo>
                  <a:cubicBezTo>
                    <a:pt x="1754973" y="25400"/>
                    <a:pt x="775251" y="29210"/>
                    <a:pt x="717114" y="29210"/>
                  </a:cubicBezTo>
                  <a:cubicBezTo>
                    <a:pt x="622371" y="29210"/>
                    <a:pt x="527629" y="26670"/>
                    <a:pt x="432886" y="33020"/>
                  </a:cubicBezTo>
                  <a:cubicBezTo>
                    <a:pt x="383362" y="36830"/>
                    <a:pt x="335991" y="36830"/>
                    <a:pt x="288620" y="38100"/>
                  </a:cubicBezTo>
                  <a:cubicBezTo>
                    <a:pt x="206797" y="41910"/>
                    <a:pt x="124974" y="45720"/>
                    <a:pt x="45935" y="50800"/>
                  </a:cubicBezTo>
                  <a:cubicBezTo>
                    <a:pt x="33235" y="50800"/>
                    <a:pt x="30695" y="53340"/>
                    <a:pt x="29425" y="71994"/>
                  </a:cubicBezTo>
                  <a:cubicBezTo>
                    <a:pt x="28155" y="113296"/>
                    <a:pt x="28155" y="154599"/>
                    <a:pt x="26885" y="195901"/>
                  </a:cubicBezTo>
                  <a:cubicBezTo>
                    <a:pt x="25615" y="264738"/>
                    <a:pt x="23075" y="331281"/>
                    <a:pt x="21805" y="400118"/>
                  </a:cubicBezTo>
                  <a:cubicBezTo>
                    <a:pt x="16725" y="473545"/>
                    <a:pt x="23075" y="2267903"/>
                    <a:pt x="25615" y="2341329"/>
                  </a:cubicBezTo>
                  <a:cubicBezTo>
                    <a:pt x="25615" y="2419345"/>
                    <a:pt x="25615" y="2499655"/>
                    <a:pt x="26885" y="2577670"/>
                  </a:cubicBezTo>
                  <a:cubicBezTo>
                    <a:pt x="26885" y="2635035"/>
                    <a:pt x="29425" y="2692399"/>
                    <a:pt x="29425" y="2749763"/>
                  </a:cubicBezTo>
                  <a:cubicBezTo>
                    <a:pt x="29425" y="2811717"/>
                    <a:pt x="29425" y="2873671"/>
                    <a:pt x="28155" y="2933667"/>
                  </a:cubicBezTo>
                  <a:cubicBezTo>
                    <a:pt x="28155" y="2937477"/>
                    <a:pt x="28155" y="2940017"/>
                    <a:pt x="28155" y="2943827"/>
                  </a:cubicBezTo>
                  <a:cubicBezTo>
                    <a:pt x="28155" y="2953987"/>
                    <a:pt x="31965" y="2957797"/>
                    <a:pt x="40855" y="2957797"/>
                  </a:cubicBezTo>
                  <a:cubicBezTo>
                    <a:pt x="62530" y="2957797"/>
                    <a:pt x="92675" y="2959067"/>
                    <a:pt x="120667" y="2959067"/>
                  </a:cubicBezTo>
                  <a:cubicBezTo>
                    <a:pt x="161579" y="2959067"/>
                    <a:pt x="204643" y="2956527"/>
                    <a:pt x="245555" y="2959067"/>
                  </a:cubicBezTo>
                  <a:cubicBezTo>
                    <a:pt x="312305" y="2962877"/>
                    <a:pt x="379056" y="2965417"/>
                    <a:pt x="445806" y="2964147"/>
                  </a:cubicBezTo>
                  <a:cubicBezTo>
                    <a:pt x="488871" y="2962877"/>
                    <a:pt x="529782" y="2965417"/>
                    <a:pt x="572847" y="2965417"/>
                  </a:cubicBezTo>
                  <a:cubicBezTo>
                    <a:pt x="635291" y="2965417"/>
                    <a:pt x="697734" y="2964147"/>
                    <a:pt x="760178" y="2965417"/>
                  </a:cubicBezTo>
                  <a:cubicBezTo>
                    <a:pt x="852768" y="2966687"/>
                    <a:pt x="1869095" y="2956527"/>
                    <a:pt x="1963837" y="2959067"/>
                  </a:cubicBezTo>
                  <a:cubicBezTo>
                    <a:pt x="2004749" y="2960337"/>
                    <a:pt x="2045660" y="2961607"/>
                    <a:pt x="2084419" y="2961607"/>
                  </a:cubicBezTo>
                  <a:cubicBezTo>
                    <a:pt x="2155475" y="2964147"/>
                    <a:pt x="2224379" y="2960337"/>
                    <a:pt x="2295436" y="2964147"/>
                  </a:cubicBezTo>
                  <a:cubicBezTo>
                    <a:pt x="2353573" y="2966687"/>
                    <a:pt x="2411710" y="2966687"/>
                    <a:pt x="2469848" y="2969227"/>
                  </a:cubicBezTo>
                  <a:cubicBezTo>
                    <a:pt x="2555977" y="2973037"/>
                    <a:pt x="2642107" y="2975577"/>
                    <a:pt x="2728236" y="2976847"/>
                  </a:cubicBezTo>
                  <a:cubicBezTo>
                    <a:pt x="2760535" y="2976847"/>
                    <a:pt x="2780160" y="2975577"/>
                    <a:pt x="2800481" y="297557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723134" y="771463"/>
            <a:ext cx="8786285" cy="2454982"/>
            <a:chOff x="0" y="0"/>
            <a:chExt cx="2287202" cy="63906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0160" y="16510"/>
              <a:ext cx="2264342" cy="611129"/>
            </a:xfrm>
            <a:custGeom>
              <a:avLst/>
              <a:gdLst/>
              <a:ahLst/>
              <a:cxnLst/>
              <a:rect r="r" b="b" t="t" l="l"/>
              <a:pathLst>
                <a:path h="611129" w="2264342">
                  <a:moveTo>
                    <a:pt x="2264342" y="611129"/>
                  </a:moveTo>
                  <a:lnTo>
                    <a:pt x="0" y="603509"/>
                  </a:lnTo>
                  <a:lnTo>
                    <a:pt x="0" y="225182"/>
                  </a:lnTo>
                  <a:lnTo>
                    <a:pt x="17780" y="19050"/>
                  </a:lnTo>
                  <a:lnTo>
                    <a:pt x="1126982" y="0"/>
                  </a:lnTo>
                  <a:lnTo>
                    <a:pt x="2245292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-215" y="0"/>
              <a:ext cx="2288687" cy="637093"/>
            </a:xfrm>
            <a:custGeom>
              <a:avLst/>
              <a:gdLst/>
              <a:ahLst/>
              <a:cxnLst/>
              <a:rect r="r" b="b" t="t" l="l"/>
              <a:pathLst>
                <a:path h="637093" w="2288687">
                  <a:moveTo>
                    <a:pt x="2255667" y="21590"/>
                  </a:moveTo>
                  <a:cubicBezTo>
                    <a:pt x="2256937" y="34290"/>
                    <a:pt x="2256937" y="44450"/>
                    <a:pt x="2258207" y="54610"/>
                  </a:cubicBezTo>
                  <a:cubicBezTo>
                    <a:pt x="2260747" y="72260"/>
                    <a:pt x="2262017" y="83719"/>
                    <a:pt x="2264557" y="94769"/>
                  </a:cubicBezTo>
                  <a:cubicBezTo>
                    <a:pt x="2264557" y="110730"/>
                    <a:pt x="2277257" y="425449"/>
                    <a:pt x="2283607" y="441410"/>
                  </a:cubicBezTo>
                  <a:cubicBezTo>
                    <a:pt x="2289957" y="465556"/>
                    <a:pt x="2286147" y="490111"/>
                    <a:pt x="2286147" y="514258"/>
                  </a:cubicBezTo>
                  <a:cubicBezTo>
                    <a:pt x="2286147" y="535539"/>
                    <a:pt x="2287417" y="555183"/>
                    <a:pt x="2288687" y="576839"/>
                  </a:cubicBezTo>
                  <a:cubicBezTo>
                    <a:pt x="2288687" y="598429"/>
                    <a:pt x="2288687" y="612399"/>
                    <a:pt x="2288687" y="636529"/>
                  </a:cubicBezTo>
                  <a:cubicBezTo>
                    <a:pt x="2265827" y="636529"/>
                    <a:pt x="2245507" y="637799"/>
                    <a:pt x="2223309" y="636529"/>
                  </a:cubicBezTo>
                  <a:cubicBezTo>
                    <a:pt x="2110910" y="631449"/>
                    <a:pt x="1996781" y="637799"/>
                    <a:pt x="1884381" y="632719"/>
                  </a:cubicBezTo>
                  <a:cubicBezTo>
                    <a:pt x="1816942" y="628909"/>
                    <a:pt x="1751231" y="631449"/>
                    <a:pt x="1683791" y="628909"/>
                  </a:cubicBezTo>
                  <a:cubicBezTo>
                    <a:pt x="1652665" y="627639"/>
                    <a:pt x="1621539" y="626369"/>
                    <a:pt x="1590413" y="625099"/>
                  </a:cubicBezTo>
                  <a:cubicBezTo>
                    <a:pt x="1571392" y="625099"/>
                    <a:pt x="1554100" y="626369"/>
                    <a:pt x="1535078" y="626369"/>
                  </a:cubicBezTo>
                  <a:cubicBezTo>
                    <a:pt x="1486660" y="625099"/>
                    <a:pt x="1353510" y="626369"/>
                    <a:pt x="1305091" y="625099"/>
                  </a:cubicBezTo>
                  <a:cubicBezTo>
                    <a:pt x="1270507" y="623829"/>
                    <a:pt x="578817" y="632719"/>
                    <a:pt x="544233" y="631449"/>
                  </a:cubicBezTo>
                  <a:cubicBezTo>
                    <a:pt x="535587" y="631449"/>
                    <a:pt x="525211" y="632719"/>
                    <a:pt x="516565" y="632719"/>
                  </a:cubicBezTo>
                  <a:cubicBezTo>
                    <a:pt x="495815" y="632719"/>
                    <a:pt x="476793" y="633989"/>
                    <a:pt x="456043" y="633989"/>
                  </a:cubicBezTo>
                  <a:cubicBezTo>
                    <a:pt x="404166" y="633989"/>
                    <a:pt x="354018" y="632719"/>
                    <a:pt x="302142" y="631449"/>
                  </a:cubicBezTo>
                  <a:cubicBezTo>
                    <a:pt x="271016" y="630179"/>
                    <a:pt x="239890" y="628909"/>
                    <a:pt x="210493" y="627639"/>
                  </a:cubicBezTo>
                  <a:cubicBezTo>
                    <a:pt x="155158" y="626369"/>
                    <a:pt x="99822" y="625099"/>
                    <a:pt x="44665" y="625099"/>
                  </a:cubicBezTo>
                  <a:cubicBezTo>
                    <a:pt x="34505" y="625099"/>
                    <a:pt x="25615" y="625099"/>
                    <a:pt x="15455" y="623829"/>
                  </a:cubicBezTo>
                  <a:cubicBezTo>
                    <a:pt x="6565" y="622559"/>
                    <a:pt x="1485" y="616209"/>
                    <a:pt x="4025" y="607319"/>
                  </a:cubicBezTo>
                  <a:cubicBezTo>
                    <a:pt x="12915" y="575646"/>
                    <a:pt x="9105" y="565415"/>
                    <a:pt x="7835" y="554774"/>
                  </a:cubicBezTo>
                  <a:cubicBezTo>
                    <a:pt x="6565" y="533083"/>
                    <a:pt x="2755" y="511802"/>
                    <a:pt x="4025" y="490111"/>
                  </a:cubicBezTo>
                  <a:cubicBezTo>
                    <a:pt x="1485" y="463100"/>
                    <a:pt x="-3595" y="128737"/>
                    <a:pt x="4025" y="101317"/>
                  </a:cubicBezTo>
                  <a:cubicBezTo>
                    <a:pt x="5295" y="95997"/>
                    <a:pt x="4025" y="90267"/>
                    <a:pt x="5295" y="84947"/>
                  </a:cubicBezTo>
                  <a:cubicBezTo>
                    <a:pt x="6565" y="76353"/>
                    <a:pt x="9105" y="66940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56592" y="30480"/>
                    <a:pt x="84259" y="29210"/>
                  </a:cubicBezTo>
                  <a:cubicBezTo>
                    <a:pt x="130949" y="25400"/>
                    <a:pt x="177638" y="22860"/>
                    <a:pt x="226056" y="20320"/>
                  </a:cubicBezTo>
                  <a:cubicBezTo>
                    <a:pt x="258911" y="17780"/>
                    <a:pt x="291766" y="16510"/>
                    <a:pt x="322892" y="13970"/>
                  </a:cubicBezTo>
                  <a:cubicBezTo>
                    <a:pt x="354018" y="11430"/>
                    <a:pt x="386874" y="8890"/>
                    <a:pt x="418000" y="8890"/>
                  </a:cubicBezTo>
                  <a:cubicBezTo>
                    <a:pt x="452584" y="7620"/>
                    <a:pt x="487169" y="10160"/>
                    <a:pt x="521753" y="8890"/>
                  </a:cubicBezTo>
                  <a:cubicBezTo>
                    <a:pt x="564984" y="8890"/>
                    <a:pt x="1348322" y="6350"/>
                    <a:pt x="1391553" y="5080"/>
                  </a:cubicBezTo>
                  <a:cubicBezTo>
                    <a:pt x="1433054" y="3810"/>
                    <a:pt x="1474555" y="2540"/>
                    <a:pt x="1517786" y="2540"/>
                  </a:cubicBezTo>
                  <a:cubicBezTo>
                    <a:pt x="1588684" y="1270"/>
                    <a:pt x="1657853" y="0"/>
                    <a:pt x="1728751" y="0"/>
                  </a:cubicBezTo>
                  <a:cubicBezTo>
                    <a:pt x="1758148" y="0"/>
                    <a:pt x="1789274" y="2540"/>
                    <a:pt x="1818671" y="2540"/>
                  </a:cubicBezTo>
                  <a:cubicBezTo>
                    <a:pt x="1899944" y="3810"/>
                    <a:pt x="1982947" y="5080"/>
                    <a:pt x="2064221" y="7620"/>
                  </a:cubicBezTo>
                  <a:cubicBezTo>
                    <a:pt x="2107451" y="8890"/>
                    <a:pt x="2150682" y="12700"/>
                    <a:pt x="2193912" y="16510"/>
                  </a:cubicBezTo>
                  <a:cubicBezTo>
                    <a:pt x="2204288" y="16510"/>
                    <a:pt x="2214663" y="16510"/>
                    <a:pt x="2223309" y="16510"/>
                  </a:cubicBezTo>
                  <a:cubicBezTo>
                    <a:pt x="2236617" y="17780"/>
                    <a:pt x="2245507" y="20320"/>
                    <a:pt x="2255667" y="21590"/>
                  </a:cubicBezTo>
                  <a:close/>
                  <a:moveTo>
                    <a:pt x="2265827" y="620019"/>
                  </a:moveTo>
                  <a:cubicBezTo>
                    <a:pt x="2267097" y="603509"/>
                    <a:pt x="2268367" y="590809"/>
                    <a:pt x="2268367" y="578109"/>
                  </a:cubicBezTo>
                  <a:cubicBezTo>
                    <a:pt x="2267097" y="553137"/>
                    <a:pt x="2265827" y="531446"/>
                    <a:pt x="2265827" y="508119"/>
                  </a:cubicBezTo>
                  <a:cubicBezTo>
                    <a:pt x="2265827" y="497478"/>
                    <a:pt x="2268367" y="486837"/>
                    <a:pt x="2267097" y="476197"/>
                  </a:cubicBezTo>
                  <a:cubicBezTo>
                    <a:pt x="2267097" y="466374"/>
                    <a:pt x="2265827" y="456143"/>
                    <a:pt x="2264557" y="446321"/>
                  </a:cubicBezTo>
                  <a:cubicBezTo>
                    <a:pt x="2259477" y="431178"/>
                    <a:pt x="2248047" y="117687"/>
                    <a:pt x="2248047" y="102545"/>
                  </a:cubicBezTo>
                  <a:cubicBezTo>
                    <a:pt x="2245507" y="89858"/>
                    <a:pt x="2242967" y="76762"/>
                    <a:pt x="2240427" y="63500"/>
                  </a:cubicBezTo>
                  <a:cubicBezTo>
                    <a:pt x="2239157" y="44450"/>
                    <a:pt x="2237887" y="43180"/>
                    <a:pt x="2218121" y="41910"/>
                  </a:cubicBezTo>
                  <a:cubicBezTo>
                    <a:pt x="2212934" y="41910"/>
                    <a:pt x="2209475" y="41910"/>
                    <a:pt x="2204288" y="40640"/>
                  </a:cubicBezTo>
                  <a:cubicBezTo>
                    <a:pt x="2161057" y="36830"/>
                    <a:pt x="2116097" y="31750"/>
                    <a:pt x="2072867" y="30480"/>
                  </a:cubicBezTo>
                  <a:cubicBezTo>
                    <a:pt x="1967384" y="26670"/>
                    <a:pt x="1860172" y="25400"/>
                    <a:pt x="1754690" y="22860"/>
                  </a:cubicBezTo>
                  <a:cubicBezTo>
                    <a:pt x="1739126" y="22860"/>
                    <a:pt x="1721834" y="22860"/>
                    <a:pt x="1706271" y="22860"/>
                  </a:cubicBezTo>
                  <a:cubicBezTo>
                    <a:pt x="1680333" y="22860"/>
                    <a:pt x="1654395" y="22860"/>
                    <a:pt x="1630185" y="22860"/>
                  </a:cubicBezTo>
                  <a:cubicBezTo>
                    <a:pt x="1574850" y="22860"/>
                    <a:pt x="1519515" y="22860"/>
                    <a:pt x="1465909" y="24130"/>
                  </a:cubicBezTo>
                  <a:cubicBezTo>
                    <a:pt x="1419220" y="25400"/>
                    <a:pt x="632423" y="29210"/>
                    <a:pt x="585734" y="29210"/>
                  </a:cubicBezTo>
                  <a:cubicBezTo>
                    <a:pt x="509649" y="29210"/>
                    <a:pt x="433563" y="26670"/>
                    <a:pt x="357477" y="33020"/>
                  </a:cubicBezTo>
                  <a:cubicBezTo>
                    <a:pt x="317705" y="36830"/>
                    <a:pt x="279662" y="36830"/>
                    <a:pt x="241619" y="38100"/>
                  </a:cubicBezTo>
                  <a:cubicBezTo>
                    <a:pt x="175908" y="41910"/>
                    <a:pt x="110198" y="45720"/>
                    <a:pt x="45935" y="50800"/>
                  </a:cubicBezTo>
                  <a:cubicBezTo>
                    <a:pt x="33235" y="50800"/>
                    <a:pt x="30695" y="53340"/>
                    <a:pt x="29425" y="65712"/>
                  </a:cubicBezTo>
                  <a:cubicBezTo>
                    <a:pt x="28155" y="73078"/>
                    <a:pt x="28155" y="80445"/>
                    <a:pt x="26885" y="87812"/>
                  </a:cubicBezTo>
                  <a:cubicBezTo>
                    <a:pt x="25615" y="100089"/>
                    <a:pt x="23075" y="111958"/>
                    <a:pt x="21805" y="124236"/>
                  </a:cubicBezTo>
                  <a:cubicBezTo>
                    <a:pt x="16725" y="137332"/>
                    <a:pt x="23075" y="457371"/>
                    <a:pt x="25615" y="470467"/>
                  </a:cubicBezTo>
                  <a:cubicBezTo>
                    <a:pt x="25615" y="484382"/>
                    <a:pt x="25615" y="498706"/>
                    <a:pt x="26885" y="512621"/>
                  </a:cubicBezTo>
                  <a:cubicBezTo>
                    <a:pt x="26885" y="522852"/>
                    <a:pt x="29425" y="533083"/>
                    <a:pt x="29425" y="543315"/>
                  </a:cubicBezTo>
                  <a:cubicBezTo>
                    <a:pt x="29425" y="554365"/>
                    <a:pt x="29425" y="565415"/>
                    <a:pt x="28155" y="578109"/>
                  </a:cubicBezTo>
                  <a:cubicBezTo>
                    <a:pt x="28155" y="581919"/>
                    <a:pt x="28155" y="584459"/>
                    <a:pt x="28155" y="588269"/>
                  </a:cubicBezTo>
                  <a:cubicBezTo>
                    <a:pt x="28155" y="598429"/>
                    <a:pt x="31965" y="602239"/>
                    <a:pt x="40855" y="602239"/>
                  </a:cubicBezTo>
                  <a:cubicBezTo>
                    <a:pt x="60050" y="602239"/>
                    <a:pt x="84259" y="603509"/>
                    <a:pt x="106739" y="603509"/>
                  </a:cubicBezTo>
                  <a:cubicBezTo>
                    <a:pt x="139595" y="603509"/>
                    <a:pt x="174179" y="600969"/>
                    <a:pt x="207034" y="603509"/>
                  </a:cubicBezTo>
                  <a:cubicBezTo>
                    <a:pt x="260640" y="607319"/>
                    <a:pt x="314246" y="609859"/>
                    <a:pt x="367852" y="608589"/>
                  </a:cubicBezTo>
                  <a:cubicBezTo>
                    <a:pt x="402437" y="607319"/>
                    <a:pt x="435292" y="609859"/>
                    <a:pt x="469876" y="609859"/>
                  </a:cubicBezTo>
                  <a:cubicBezTo>
                    <a:pt x="520024" y="609859"/>
                    <a:pt x="570171" y="608589"/>
                    <a:pt x="620319" y="609859"/>
                  </a:cubicBezTo>
                  <a:cubicBezTo>
                    <a:pt x="694675" y="611129"/>
                    <a:pt x="1510869" y="600969"/>
                    <a:pt x="1586955" y="603509"/>
                  </a:cubicBezTo>
                  <a:cubicBezTo>
                    <a:pt x="1619810" y="604779"/>
                    <a:pt x="1652665" y="606049"/>
                    <a:pt x="1683791" y="606049"/>
                  </a:cubicBezTo>
                  <a:cubicBezTo>
                    <a:pt x="1740856" y="608589"/>
                    <a:pt x="1796191" y="604779"/>
                    <a:pt x="1853255" y="608589"/>
                  </a:cubicBezTo>
                  <a:cubicBezTo>
                    <a:pt x="1899944" y="611129"/>
                    <a:pt x="1946633" y="611129"/>
                    <a:pt x="1993322" y="613669"/>
                  </a:cubicBezTo>
                  <a:cubicBezTo>
                    <a:pt x="2062491" y="617479"/>
                    <a:pt x="2131660" y="620019"/>
                    <a:pt x="2200829" y="621289"/>
                  </a:cubicBezTo>
                  <a:cubicBezTo>
                    <a:pt x="2226768" y="621289"/>
                    <a:pt x="2245507" y="620019"/>
                    <a:pt x="2265827" y="62001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743779" y="3916009"/>
            <a:ext cx="8786285" cy="5823329"/>
            <a:chOff x="0" y="0"/>
            <a:chExt cx="2287202" cy="15159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0160" y="16510"/>
              <a:ext cx="2264342" cy="1487960"/>
            </a:xfrm>
            <a:custGeom>
              <a:avLst/>
              <a:gdLst/>
              <a:ahLst/>
              <a:cxnLst/>
              <a:rect r="r" b="b" t="t" l="l"/>
              <a:pathLst>
                <a:path h="1487960" w="2264342">
                  <a:moveTo>
                    <a:pt x="2264342" y="1487960"/>
                  </a:moveTo>
                  <a:lnTo>
                    <a:pt x="0" y="1480340"/>
                  </a:lnTo>
                  <a:lnTo>
                    <a:pt x="0" y="529290"/>
                  </a:lnTo>
                  <a:lnTo>
                    <a:pt x="17780" y="19050"/>
                  </a:lnTo>
                  <a:lnTo>
                    <a:pt x="1126982" y="0"/>
                  </a:lnTo>
                  <a:lnTo>
                    <a:pt x="2245292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-215" y="0"/>
              <a:ext cx="2288687" cy="1513925"/>
            </a:xfrm>
            <a:custGeom>
              <a:avLst/>
              <a:gdLst/>
              <a:ahLst/>
              <a:cxnLst/>
              <a:rect r="r" b="b" t="t" l="l"/>
              <a:pathLst>
                <a:path h="1513925" w="2288687">
                  <a:moveTo>
                    <a:pt x="2255667" y="21590"/>
                  </a:moveTo>
                  <a:cubicBezTo>
                    <a:pt x="2256937" y="34290"/>
                    <a:pt x="2256937" y="44450"/>
                    <a:pt x="2258207" y="54610"/>
                  </a:cubicBezTo>
                  <a:cubicBezTo>
                    <a:pt x="2260747" y="85827"/>
                    <a:pt x="2262017" y="116936"/>
                    <a:pt x="2264557" y="146935"/>
                  </a:cubicBezTo>
                  <a:cubicBezTo>
                    <a:pt x="2264557" y="190265"/>
                    <a:pt x="2277257" y="1044660"/>
                    <a:pt x="2283607" y="1087991"/>
                  </a:cubicBezTo>
                  <a:cubicBezTo>
                    <a:pt x="2289957" y="1153543"/>
                    <a:pt x="2286147" y="1220206"/>
                    <a:pt x="2286147" y="1285757"/>
                  </a:cubicBezTo>
                  <a:cubicBezTo>
                    <a:pt x="2286147" y="1343532"/>
                    <a:pt x="2287417" y="1396862"/>
                    <a:pt x="2288687" y="1453670"/>
                  </a:cubicBezTo>
                  <a:cubicBezTo>
                    <a:pt x="2288687" y="1475260"/>
                    <a:pt x="2288687" y="1489230"/>
                    <a:pt x="2288687" y="1513360"/>
                  </a:cubicBezTo>
                  <a:cubicBezTo>
                    <a:pt x="2265827" y="1513360"/>
                    <a:pt x="2245507" y="1514630"/>
                    <a:pt x="2223309" y="1513360"/>
                  </a:cubicBezTo>
                  <a:cubicBezTo>
                    <a:pt x="2110910" y="1508280"/>
                    <a:pt x="1996781" y="1514630"/>
                    <a:pt x="1884381" y="1509550"/>
                  </a:cubicBezTo>
                  <a:cubicBezTo>
                    <a:pt x="1816942" y="1505740"/>
                    <a:pt x="1751231" y="1508280"/>
                    <a:pt x="1683791" y="1505740"/>
                  </a:cubicBezTo>
                  <a:cubicBezTo>
                    <a:pt x="1652665" y="1504470"/>
                    <a:pt x="1621539" y="1503200"/>
                    <a:pt x="1590413" y="1501930"/>
                  </a:cubicBezTo>
                  <a:cubicBezTo>
                    <a:pt x="1571392" y="1501930"/>
                    <a:pt x="1554100" y="1503200"/>
                    <a:pt x="1535078" y="1503200"/>
                  </a:cubicBezTo>
                  <a:cubicBezTo>
                    <a:pt x="1486660" y="1501930"/>
                    <a:pt x="1353510" y="1503200"/>
                    <a:pt x="1305091" y="1501930"/>
                  </a:cubicBezTo>
                  <a:cubicBezTo>
                    <a:pt x="1270507" y="1500660"/>
                    <a:pt x="578817" y="1509550"/>
                    <a:pt x="544233" y="1508280"/>
                  </a:cubicBezTo>
                  <a:cubicBezTo>
                    <a:pt x="535587" y="1508280"/>
                    <a:pt x="525211" y="1509550"/>
                    <a:pt x="516565" y="1509550"/>
                  </a:cubicBezTo>
                  <a:cubicBezTo>
                    <a:pt x="495815" y="1509550"/>
                    <a:pt x="476793" y="1510820"/>
                    <a:pt x="456043" y="1510820"/>
                  </a:cubicBezTo>
                  <a:cubicBezTo>
                    <a:pt x="404166" y="1510820"/>
                    <a:pt x="354018" y="1509550"/>
                    <a:pt x="302142" y="1508280"/>
                  </a:cubicBezTo>
                  <a:cubicBezTo>
                    <a:pt x="271016" y="1507010"/>
                    <a:pt x="239890" y="1505740"/>
                    <a:pt x="210493" y="1504470"/>
                  </a:cubicBezTo>
                  <a:cubicBezTo>
                    <a:pt x="155158" y="1503200"/>
                    <a:pt x="99822" y="1501930"/>
                    <a:pt x="44665" y="1501930"/>
                  </a:cubicBezTo>
                  <a:cubicBezTo>
                    <a:pt x="34505" y="1501930"/>
                    <a:pt x="25615" y="1501930"/>
                    <a:pt x="15455" y="1500660"/>
                  </a:cubicBezTo>
                  <a:cubicBezTo>
                    <a:pt x="6565" y="1499390"/>
                    <a:pt x="1485" y="1493040"/>
                    <a:pt x="4025" y="1484150"/>
                  </a:cubicBezTo>
                  <a:cubicBezTo>
                    <a:pt x="12915" y="1452414"/>
                    <a:pt x="9105" y="1424638"/>
                    <a:pt x="7835" y="1395751"/>
                  </a:cubicBezTo>
                  <a:cubicBezTo>
                    <a:pt x="6565" y="1336865"/>
                    <a:pt x="2755" y="1279091"/>
                    <a:pt x="4025" y="1220206"/>
                  </a:cubicBezTo>
                  <a:cubicBezTo>
                    <a:pt x="1485" y="1146877"/>
                    <a:pt x="-3595" y="239151"/>
                    <a:pt x="4025" y="164711"/>
                  </a:cubicBezTo>
                  <a:cubicBezTo>
                    <a:pt x="5295" y="150268"/>
                    <a:pt x="4025" y="134713"/>
                    <a:pt x="5295" y="120269"/>
                  </a:cubicBezTo>
                  <a:cubicBezTo>
                    <a:pt x="6565" y="96938"/>
                    <a:pt x="9105" y="71383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56592" y="30480"/>
                    <a:pt x="84259" y="29210"/>
                  </a:cubicBezTo>
                  <a:cubicBezTo>
                    <a:pt x="130949" y="25400"/>
                    <a:pt x="177638" y="22860"/>
                    <a:pt x="226056" y="20320"/>
                  </a:cubicBezTo>
                  <a:cubicBezTo>
                    <a:pt x="258911" y="17780"/>
                    <a:pt x="291766" y="16510"/>
                    <a:pt x="322892" y="13970"/>
                  </a:cubicBezTo>
                  <a:cubicBezTo>
                    <a:pt x="354018" y="11430"/>
                    <a:pt x="386874" y="8890"/>
                    <a:pt x="418000" y="8890"/>
                  </a:cubicBezTo>
                  <a:cubicBezTo>
                    <a:pt x="452584" y="7620"/>
                    <a:pt x="487169" y="10160"/>
                    <a:pt x="521753" y="8890"/>
                  </a:cubicBezTo>
                  <a:cubicBezTo>
                    <a:pt x="564984" y="8890"/>
                    <a:pt x="1348322" y="6350"/>
                    <a:pt x="1391553" y="5080"/>
                  </a:cubicBezTo>
                  <a:cubicBezTo>
                    <a:pt x="1433054" y="3810"/>
                    <a:pt x="1474555" y="2540"/>
                    <a:pt x="1517786" y="2540"/>
                  </a:cubicBezTo>
                  <a:cubicBezTo>
                    <a:pt x="1588684" y="1270"/>
                    <a:pt x="1657853" y="0"/>
                    <a:pt x="1728751" y="0"/>
                  </a:cubicBezTo>
                  <a:cubicBezTo>
                    <a:pt x="1758148" y="0"/>
                    <a:pt x="1789274" y="2540"/>
                    <a:pt x="1818671" y="2540"/>
                  </a:cubicBezTo>
                  <a:cubicBezTo>
                    <a:pt x="1899944" y="3810"/>
                    <a:pt x="1982947" y="5080"/>
                    <a:pt x="2064221" y="7620"/>
                  </a:cubicBezTo>
                  <a:cubicBezTo>
                    <a:pt x="2107451" y="8890"/>
                    <a:pt x="2150682" y="12700"/>
                    <a:pt x="2193912" y="16510"/>
                  </a:cubicBezTo>
                  <a:cubicBezTo>
                    <a:pt x="2204288" y="16510"/>
                    <a:pt x="2214663" y="16510"/>
                    <a:pt x="2223309" y="16510"/>
                  </a:cubicBezTo>
                  <a:cubicBezTo>
                    <a:pt x="2236617" y="17780"/>
                    <a:pt x="2245507" y="20320"/>
                    <a:pt x="2255667" y="21590"/>
                  </a:cubicBezTo>
                  <a:close/>
                  <a:moveTo>
                    <a:pt x="2265827" y="1496850"/>
                  </a:moveTo>
                  <a:cubicBezTo>
                    <a:pt x="2267097" y="1480340"/>
                    <a:pt x="2268367" y="1467640"/>
                    <a:pt x="2268367" y="1454940"/>
                  </a:cubicBezTo>
                  <a:cubicBezTo>
                    <a:pt x="2267097" y="1391307"/>
                    <a:pt x="2265827" y="1332421"/>
                    <a:pt x="2265827" y="1269092"/>
                  </a:cubicBezTo>
                  <a:cubicBezTo>
                    <a:pt x="2265827" y="1240205"/>
                    <a:pt x="2268367" y="1211317"/>
                    <a:pt x="2267097" y="1182430"/>
                  </a:cubicBezTo>
                  <a:cubicBezTo>
                    <a:pt x="2267097" y="1155765"/>
                    <a:pt x="2265827" y="1127989"/>
                    <a:pt x="2264557" y="1101324"/>
                  </a:cubicBezTo>
                  <a:cubicBezTo>
                    <a:pt x="2259477" y="1060215"/>
                    <a:pt x="2248047" y="209153"/>
                    <a:pt x="2248047" y="168045"/>
                  </a:cubicBezTo>
                  <a:cubicBezTo>
                    <a:pt x="2245507" y="133602"/>
                    <a:pt x="2242967" y="98049"/>
                    <a:pt x="2240427" y="63500"/>
                  </a:cubicBezTo>
                  <a:cubicBezTo>
                    <a:pt x="2239157" y="44450"/>
                    <a:pt x="2237887" y="43180"/>
                    <a:pt x="2218121" y="41910"/>
                  </a:cubicBezTo>
                  <a:cubicBezTo>
                    <a:pt x="2212934" y="41910"/>
                    <a:pt x="2209475" y="41910"/>
                    <a:pt x="2204288" y="40640"/>
                  </a:cubicBezTo>
                  <a:cubicBezTo>
                    <a:pt x="2161057" y="36830"/>
                    <a:pt x="2116097" y="31750"/>
                    <a:pt x="2072867" y="30480"/>
                  </a:cubicBezTo>
                  <a:cubicBezTo>
                    <a:pt x="1967384" y="26670"/>
                    <a:pt x="1860172" y="25400"/>
                    <a:pt x="1754690" y="22860"/>
                  </a:cubicBezTo>
                  <a:cubicBezTo>
                    <a:pt x="1739126" y="22860"/>
                    <a:pt x="1721834" y="22860"/>
                    <a:pt x="1706271" y="22860"/>
                  </a:cubicBezTo>
                  <a:cubicBezTo>
                    <a:pt x="1680333" y="22860"/>
                    <a:pt x="1654395" y="22860"/>
                    <a:pt x="1630185" y="22860"/>
                  </a:cubicBezTo>
                  <a:cubicBezTo>
                    <a:pt x="1574850" y="22860"/>
                    <a:pt x="1519515" y="22860"/>
                    <a:pt x="1465909" y="24130"/>
                  </a:cubicBezTo>
                  <a:cubicBezTo>
                    <a:pt x="1419220" y="25400"/>
                    <a:pt x="632423" y="29210"/>
                    <a:pt x="585734" y="29210"/>
                  </a:cubicBezTo>
                  <a:cubicBezTo>
                    <a:pt x="509649" y="29210"/>
                    <a:pt x="433563" y="26670"/>
                    <a:pt x="357477" y="33020"/>
                  </a:cubicBezTo>
                  <a:cubicBezTo>
                    <a:pt x="317705" y="36830"/>
                    <a:pt x="279662" y="36830"/>
                    <a:pt x="241619" y="38100"/>
                  </a:cubicBezTo>
                  <a:cubicBezTo>
                    <a:pt x="175908" y="41910"/>
                    <a:pt x="110198" y="45720"/>
                    <a:pt x="45935" y="50800"/>
                  </a:cubicBezTo>
                  <a:cubicBezTo>
                    <a:pt x="33235" y="50800"/>
                    <a:pt x="30695" y="53340"/>
                    <a:pt x="29425" y="68050"/>
                  </a:cubicBezTo>
                  <a:cubicBezTo>
                    <a:pt x="28155" y="88049"/>
                    <a:pt x="28155" y="108048"/>
                    <a:pt x="26885" y="128047"/>
                  </a:cubicBezTo>
                  <a:cubicBezTo>
                    <a:pt x="25615" y="161378"/>
                    <a:pt x="23075" y="193599"/>
                    <a:pt x="21805" y="226930"/>
                  </a:cubicBezTo>
                  <a:cubicBezTo>
                    <a:pt x="16725" y="262483"/>
                    <a:pt x="23075" y="1131322"/>
                    <a:pt x="25615" y="1166875"/>
                  </a:cubicBezTo>
                  <a:cubicBezTo>
                    <a:pt x="25615" y="1204651"/>
                    <a:pt x="25615" y="1243538"/>
                    <a:pt x="26885" y="1281313"/>
                  </a:cubicBezTo>
                  <a:cubicBezTo>
                    <a:pt x="26885" y="1309089"/>
                    <a:pt x="29425" y="1336865"/>
                    <a:pt x="29425" y="1364642"/>
                  </a:cubicBezTo>
                  <a:cubicBezTo>
                    <a:pt x="29425" y="1394640"/>
                    <a:pt x="29425" y="1424638"/>
                    <a:pt x="28155" y="1454940"/>
                  </a:cubicBezTo>
                  <a:cubicBezTo>
                    <a:pt x="28155" y="1458750"/>
                    <a:pt x="28155" y="1461290"/>
                    <a:pt x="28155" y="1465100"/>
                  </a:cubicBezTo>
                  <a:cubicBezTo>
                    <a:pt x="28155" y="1475260"/>
                    <a:pt x="31965" y="1479070"/>
                    <a:pt x="40855" y="1479070"/>
                  </a:cubicBezTo>
                  <a:cubicBezTo>
                    <a:pt x="60050" y="1479070"/>
                    <a:pt x="84259" y="1480340"/>
                    <a:pt x="106739" y="1480340"/>
                  </a:cubicBezTo>
                  <a:cubicBezTo>
                    <a:pt x="139595" y="1480340"/>
                    <a:pt x="174179" y="1477800"/>
                    <a:pt x="207034" y="1480340"/>
                  </a:cubicBezTo>
                  <a:cubicBezTo>
                    <a:pt x="260640" y="1484150"/>
                    <a:pt x="314246" y="1486690"/>
                    <a:pt x="367852" y="1485420"/>
                  </a:cubicBezTo>
                  <a:cubicBezTo>
                    <a:pt x="402437" y="1484150"/>
                    <a:pt x="435292" y="1486690"/>
                    <a:pt x="469876" y="1486690"/>
                  </a:cubicBezTo>
                  <a:cubicBezTo>
                    <a:pt x="520024" y="1486690"/>
                    <a:pt x="570171" y="1485420"/>
                    <a:pt x="620319" y="1486690"/>
                  </a:cubicBezTo>
                  <a:cubicBezTo>
                    <a:pt x="694675" y="1487960"/>
                    <a:pt x="1510869" y="1477800"/>
                    <a:pt x="1586955" y="1480340"/>
                  </a:cubicBezTo>
                  <a:cubicBezTo>
                    <a:pt x="1619810" y="1481610"/>
                    <a:pt x="1652665" y="1482880"/>
                    <a:pt x="1683791" y="1482880"/>
                  </a:cubicBezTo>
                  <a:cubicBezTo>
                    <a:pt x="1740856" y="1485420"/>
                    <a:pt x="1796191" y="1481610"/>
                    <a:pt x="1853255" y="1485420"/>
                  </a:cubicBezTo>
                  <a:cubicBezTo>
                    <a:pt x="1899944" y="1487960"/>
                    <a:pt x="1946633" y="1487960"/>
                    <a:pt x="1993322" y="1490500"/>
                  </a:cubicBezTo>
                  <a:cubicBezTo>
                    <a:pt x="2062491" y="1494310"/>
                    <a:pt x="2131660" y="1496850"/>
                    <a:pt x="2200829" y="1498120"/>
                  </a:cubicBezTo>
                  <a:cubicBezTo>
                    <a:pt x="2226768" y="1498120"/>
                    <a:pt x="2245507" y="1496850"/>
                    <a:pt x="2265827" y="14968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0909787" y="2114790"/>
            <a:ext cx="6637639" cy="7274125"/>
          </a:xfrm>
          <a:custGeom>
            <a:avLst/>
            <a:gdLst/>
            <a:ahLst/>
            <a:cxnLst/>
            <a:rect r="r" b="b" t="t" l="l"/>
            <a:pathLst>
              <a:path h="7274125" w="6637639">
                <a:moveTo>
                  <a:pt x="0" y="0"/>
                </a:moveTo>
                <a:lnTo>
                  <a:pt x="6637639" y="0"/>
                </a:lnTo>
                <a:lnTo>
                  <a:pt x="6637639" y="7274125"/>
                </a:lnTo>
                <a:lnTo>
                  <a:pt x="0" y="72741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89595" y="1329804"/>
            <a:ext cx="8094654" cy="1425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99"/>
              </a:lnSpc>
            </a:pPr>
            <a:r>
              <a:rPr lang="en-US" sz="7999">
                <a:solidFill>
                  <a:srgbClr val="000000"/>
                </a:solidFill>
                <a:latin typeface="Sailors Condensed"/>
                <a:ea typeface="Sailors Condensed"/>
                <a:cs typeface="Sailors Condensed"/>
                <a:sym typeface="Sailors Condensed"/>
              </a:rPr>
              <a:t>go swimming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6065673"/>
            <a:ext cx="8115300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“I go swimming twice a week”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87894" y="-608428"/>
            <a:ext cx="10840155" cy="11503857"/>
            <a:chOff x="0" y="0"/>
            <a:chExt cx="2821855" cy="29946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2798995" cy="2966687"/>
            </a:xfrm>
            <a:custGeom>
              <a:avLst/>
              <a:gdLst/>
              <a:ahLst/>
              <a:cxnLst/>
              <a:rect r="r" b="b" t="t" l="l"/>
              <a:pathLst>
                <a:path h="2966687" w="2798995">
                  <a:moveTo>
                    <a:pt x="2798995" y="2966687"/>
                  </a:moveTo>
                  <a:lnTo>
                    <a:pt x="0" y="2959067"/>
                  </a:lnTo>
                  <a:lnTo>
                    <a:pt x="0" y="1042152"/>
                  </a:lnTo>
                  <a:lnTo>
                    <a:pt x="17780" y="19050"/>
                  </a:lnTo>
                  <a:lnTo>
                    <a:pt x="1393621" y="0"/>
                  </a:lnTo>
                  <a:lnTo>
                    <a:pt x="2779945" y="5080"/>
                  </a:lnTo>
                  <a:close/>
                </a:path>
              </a:pathLst>
            </a:custGeom>
            <a:solidFill>
              <a:srgbClr val="A098D3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2823340" cy="2992652"/>
            </a:xfrm>
            <a:custGeom>
              <a:avLst/>
              <a:gdLst/>
              <a:ahLst/>
              <a:cxnLst/>
              <a:rect r="r" b="b" t="t" l="l"/>
              <a:pathLst>
                <a:path h="2992652" w="2823340">
                  <a:moveTo>
                    <a:pt x="2790320" y="21590"/>
                  </a:moveTo>
                  <a:cubicBezTo>
                    <a:pt x="2791591" y="34290"/>
                    <a:pt x="2791591" y="44450"/>
                    <a:pt x="2792860" y="54610"/>
                  </a:cubicBezTo>
                  <a:cubicBezTo>
                    <a:pt x="2795400" y="108707"/>
                    <a:pt x="2796670" y="172955"/>
                    <a:pt x="2799210" y="234909"/>
                  </a:cubicBezTo>
                  <a:cubicBezTo>
                    <a:pt x="2799210" y="324397"/>
                    <a:pt x="2811910" y="2088926"/>
                    <a:pt x="2818260" y="2178414"/>
                  </a:cubicBezTo>
                  <a:cubicBezTo>
                    <a:pt x="2824610" y="2313794"/>
                    <a:pt x="2820800" y="2451469"/>
                    <a:pt x="2820800" y="2586848"/>
                  </a:cubicBezTo>
                  <a:cubicBezTo>
                    <a:pt x="2820800" y="2706166"/>
                    <a:pt x="2822070" y="2816306"/>
                    <a:pt x="2823341" y="2932397"/>
                  </a:cubicBezTo>
                  <a:cubicBezTo>
                    <a:pt x="2823341" y="2953987"/>
                    <a:pt x="2823341" y="2967957"/>
                    <a:pt x="2823341" y="2992087"/>
                  </a:cubicBezTo>
                  <a:cubicBezTo>
                    <a:pt x="2800481" y="2992087"/>
                    <a:pt x="2780160" y="2993357"/>
                    <a:pt x="2756228" y="2992087"/>
                  </a:cubicBezTo>
                  <a:cubicBezTo>
                    <a:pt x="2616268" y="2987007"/>
                    <a:pt x="2474154" y="2993357"/>
                    <a:pt x="2334194" y="2988277"/>
                  </a:cubicBezTo>
                  <a:cubicBezTo>
                    <a:pt x="2250218" y="2984467"/>
                    <a:pt x="2168395" y="2987007"/>
                    <a:pt x="2084419" y="2984467"/>
                  </a:cubicBezTo>
                  <a:cubicBezTo>
                    <a:pt x="2045660" y="2983197"/>
                    <a:pt x="2006902" y="2981927"/>
                    <a:pt x="1968144" y="2980657"/>
                  </a:cubicBezTo>
                  <a:cubicBezTo>
                    <a:pt x="1944458" y="2980657"/>
                    <a:pt x="1922926" y="2981927"/>
                    <a:pt x="1899240" y="2981927"/>
                  </a:cubicBezTo>
                  <a:cubicBezTo>
                    <a:pt x="1838950" y="2980657"/>
                    <a:pt x="1673150" y="2981927"/>
                    <a:pt x="1612860" y="2980657"/>
                  </a:cubicBezTo>
                  <a:cubicBezTo>
                    <a:pt x="1569795" y="2979387"/>
                    <a:pt x="708501" y="2988277"/>
                    <a:pt x="665436" y="2987007"/>
                  </a:cubicBezTo>
                  <a:cubicBezTo>
                    <a:pt x="654670" y="2987007"/>
                    <a:pt x="641750" y="2988277"/>
                    <a:pt x="630984" y="2988277"/>
                  </a:cubicBezTo>
                  <a:cubicBezTo>
                    <a:pt x="605145" y="2988277"/>
                    <a:pt x="581460" y="2989547"/>
                    <a:pt x="555621" y="2989547"/>
                  </a:cubicBezTo>
                  <a:cubicBezTo>
                    <a:pt x="491024" y="2989547"/>
                    <a:pt x="428580" y="2988277"/>
                    <a:pt x="363983" y="2987007"/>
                  </a:cubicBezTo>
                  <a:cubicBezTo>
                    <a:pt x="325225" y="2985737"/>
                    <a:pt x="286466" y="2984467"/>
                    <a:pt x="249861" y="2983197"/>
                  </a:cubicBezTo>
                  <a:cubicBezTo>
                    <a:pt x="180958" y="2981927"/>
                    <a:pt x="112054" y="2980657"/>
                    <a:pt x="44665" y="2980657"/>
                  </a:cubicBezTo>
                  <a:cubicBezTo>
                    <a:pt x="34505" y="2980657"/>
                    <a:pt x="25615" y="2980657"/>
                    <a:pt x="15455" y="2979387"/>
                  </a:cubicBezTo>
                  <a:cubicBezTo>
                    <a:pt x="6565" y="2978117"/>
                    <a:pt x="1485" y="2971767"/>
                    <a:pt x="4025" y="2962877"/>
                  </a:cubicBezTo>
                  <a:cubicBezTo>
                    <a:pt x="12915" y="2931035"/>
                    <a:pt x="9105" y="2873671"/>
                    <a:pt x="7835" y="2814011"/>
                  </a:cubicBezTo>
                  <a:cubicBezTo>
                    <a:pt x="6565" y="2692399"/>
                    <a:pt x="2755" y="2573081"/>
                    <a:pt x="4025" y="2451469"/>
                  </a:cubicBezTo>
                  <a:cubicBezTo>
                    <a:pt x="1485" y="2300027"/>
                    <a:pt x="-3595" y="425359"/>
                    <a:pt x="4025" y="271622"/>
                  </a:cubicBezTo>
                  <a:cubicBezTo>
                    <a:pt x="5295" y="241793"/>
                    <a:pt x="4025" y="209669"/>
                    <a:pt x="5295" y="179839"/>
                  </a:cubicBezTo>
                  <a:cubicBezTo>
                    <a:pt x="6565" y="131653"/>
                    <a:pt x="9105" y="7887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58223" y="30480"/>
                    <a:pt x="92675" y="29210"/>
                  </a:cubicBezTo>
                  <a:cubicBezTo>
                    <a:pt x="150813" y="25400"/>
                    <a:pt x="208950" y="22860"/>
                    <a:pt x="269240" y="20320"/>
                  </a:cubicBezTo>
                  <a:cubicBezTo>
                    <a:pt x="310152" y="17780"/>
                    <a:pt x="351063" y="16510"/>
                    <a:pt x="389822" y="13970"/>
                  </a:cubicBezTo>
                  <a:cubicBezTo>
                    <a:pt x="428580" y="11430"/>
                    <a:pt x="469491" y="8890"/>
                    <a:pt x="508250" y="8890"/>
                  </a:cubicBezTo>
                  <a:cubicBezTo>
                    <a:pt x="551314" y="7620"/>
                    <a:pt x="594379" y="10160"/>
                    <a:pt x="637444" y="8890"/>
                  </a:cubicBezTo>
                  <a:cubicBezTo>
                    <a:pt x="691275" y="8890"/>
                    <a:pt x="1666691" y="6350"/>
                    <a:pt x="1720522" y="5080"/>
                  </a:cubicBezTo>
                  <a:cubicBezTo>
                    <a:pt x="1772199" y="3810"/>
                    <a:pt x="1823877" y="2540"/>
                    <a:pt x="1877708" y="2540"/>
                  </a:cubicBezTo>
                  <a:cubicBezTo>
                    <a:pt x="1965991" y="1270"/>
                    <a:pt x="2052120" y="0"/>
                    <a:pt x="2140403" y="0"/>
                  </a:cubicBezTo>
                  <a:cubicBezTo>
                    <a:pt x="2177008" y="0"/>
                    <a:pt x="2215766" y="2540"/>
                    <a:pt x="2252371" y="2540"/>
                  </a:cubicBezTo>
                  <a:cubicBezTo>
                    <a:pt x="2353573" y="3810"/>
                    <a:pt x="2456928" y="5080"/>
                    <a:pt x="2558130" y="7620"/>
                  </a:cubicBezTo>
                  <a:cubicBezTo>
                    <a:pt x="2611961" y="8890"/>
                    <a:pt x="2665792" y="12700"/>
                    <a:pt x="2719623" y="16510"/>
                  </a:cubicBezTo>
                  <a:cubicBezTo>
                    <a:pt x="2732543" y="16510"/>
                    <a:pt x="2745462" y="16510"/>
                    <a:pt x="2756228" y="16510"/>
                  </a:cubicBezTo>
                  <a:cubicBezTo>
                    <a:pt x="2771270" y="17780"/>
                    <a:pt x="2780160" y="20320"/>
                    <a:pt x="2790320" y="21590"/>
                  </a:cubicBezTo>
                  <a:close/>
                  <a:moveTo>
                    <a:pt x="2800481" y="2975577"/>
                  </a:moveTo>
                  <a:cubicBezTo>
                    <a:pt x="2801751" y="2959067"/>
                    <a:pt x="2803020" y="2946367"/>
                    <a:pt x="2803020" y="2933667"/>
                  </a:cubicBezTo>
                  <a:cubicBezTo>
                    <a:pt x="2801751" y="2804833"/>
                    <a:pt x="2800481" y="2683221"/>
                    <a:pt x="2800481" y="2552430"/>
                  </a:cubicBezTo>
                  <a:cubicBezTo>
                    <a:pt x="2800481" y="2492771"/>
                    <a:pt x="2803020" y="2433112"/>
                    <a:pt x="2801751" y="2373453"/>
                  </a:cubicBezTo>
                  <a:cubicBezTo>
                    <a:pt x="2801751" y="2318383"/>
                    <a:pt x="2800481" y="2261019"/>
                    <a:pt x="2799210" y="2205949"/>
                  </a:cubicBezTo>
                  <a:cubicBezTo>
                    <a:pt x="2794131" y="2121050"/>
                    <a:pt x="2782701" y="363405"/>
                    <a:pt x="2782701" y="278506"/>
                  </a:cubicBezTo>
                  <a:cubicBezTo>
                    <a:pt x="2780160" y="207374"/>
                    <a:pt x="2777620" y="133948"/>
                    <a:pt x="2775081" y="63500"/>
                  </a:cubicBezTo>
                  <a:cubicBezTo>
                    <a:pt x="2773810" y="44450"/>
                    <a:pt x="2772541" y="43180"/>
                    <a:pt x="2749768" y="41910"/>
                  </a:cubicBezTo>
                  <a:cubicBezTo>
                    <a:pt x="2743309" y="41910"/>
                    <a:pt x="2739002" y="41910"/>
                    <a:pt x="2732543" y="40640"/>
                  </a:cubicBezTo>
                  <a:cubicBezTo>
                    <a:pt x="2678712" y="36830"/>
                    <a:pt x="2622728" y="31750"/>
                    <a:pt x="2568897" y="30480"/>
                  </a:cubicBezTo>
                  <a:cubicBezTo>
                    <a:pt x="2437549" y="26670"/>
                    <a:pt x="2304049" y="25400"/>
                    <a:pt x="2172701" y="22860"/>
                  </a:cubicBezTo>
                  <a:cubicBezTo>
                    <a:pt x="2153322" y="22860"/>
                    <a:pt x="2131790" y="22860"/>
                    <a:pt x="2112411" y="22860"/>
                  </a:cubicBezTo>
                  <a:cubicBezTo>
                    <a:pt x="2080112" y="22860"/>
                    <a:pt x="2047814" y="22860"/>
                    <a:pt x="2017668" y="22860"/>
                  </a:cubicBezTo>
                  <a:cubicBezTo>
                    <a:pt x="1948765" y="22860"/>
                    <a:pt x="1879861" y="22860"/>
                    <a:pt x="1813111" y="24130"/>
                  </a:cubicBezTo>
                  <a:cubicBezTo>
                    <a:pt x="1754973" y="25400"/>
                    <a:pt x="775251" y="29210"/>
                    <a:pt x="717114" y="29210"/>
                  </a:cubicBezTo>
                  <a:cubicBezTo>
                    <a:pt x="622371" y="29210"/>
                    <a:pt x="527629" y="26670"/>
                    <a:pt x="432886" y="33020"/>
                  </a:cubicBezTo>
                  <a:cubicBezTo>
                    <a:pt x="383362" y="36830"/>
                    <a:pt x="335991" y="36830"/>
                    <a:pt x="288620" y="38100"/>
                  </a:cubicBezTo>
                  <a:cubicBezTo>
                    <a:pt x="206797" y="41910"/>
                    <a:pt x="124974" y="45720"/>
                    <a:pt x="45935" y="50800"/>
                  </a:cubicBezTo>
                  <a:cubicBezTo>
                    <a:pt x="33235" y="50800"/>
                    <a:pt x="30695" y="53340"/>
                    <a:pt x="29425" y="71994"/>
                  </a:cubicBezTo>
                  <a:cubicBezTo>
                    <a:pt x="28155" y="113296"/>
                    <a:pt x="28155" y="154599"/>
                    <a:pt x="26885" y="195901"/>
                  </a:cubicBezTo>
                  <a:cubicBezTo>
                    <a:pt x="25615" y="264738"/>
                    <a:pt x="23075" y="331281"/>
                    <a:pt x="21805" y="400118"/>
                  </a:cubicBezTo>
                  <a:cubicBezTo>
                    <a:pt x="16725" y="473545"/>
                    <a:pt x="23075" y="2267903"/>
                    <a:pt x="25615" y="2341329"/>
                  </a:cubicBezTo>
                  <a:cubicBezTo>
                    <a:pt x="25615" y="2419345"/>
                    <a:pt x="25615" y="2499655"/>
                    <a:pt x="26885" y="2577670"/>
                  </a:cubicBezTo>
                  <a:cubicBezTo>
                    <a:pt x="26885" y="2635035"/>
                    <a:pt x="29425" y="2692399"/>
                    <a:pt x="29425" y="2749763"/>
                  </a:cubicBezTo>
                  <a:cubicBezTo>
                    <a:pt x="29425" y="2811717"/>
                    <a:pt x="29425" y="2873671"/>
                    <a:pt x="28155" y="2933667"/>
                  </a:cubicBezTo>
                  <a:cubicBezTo>
                    <a:pt x="28155" y="2937477"/>
                    <a:pt x="28155" y="2940017"/>
                    <a:pt x="28155" y="2943827"/>
                  </a:cubicBezTo>
                  <a:cubicBezTo>
                    <a:pt x="28155" y="2953987"/>
                    <a:pt x="31965" y="2957797"/>
                    <a:pt x="40855" y="2957797"/>
                  </a:cubicBezTo>
                  <a:cubicBezTo>
                    <a:pt x="62530" y="2957797"/>
                    <a:pt x="92675" y="2959067"/>
                    <a:pt x="120667" y="2959067"/>
                  </a:cubicBezTo>
                  <a:cubicBezTo>
                    <a:pt x="161579" y="2959067"/>
                    <a:pt x="204643" y="2956527"/>
                    <a:pt x="245555" y="2959067"/>
                  </a:cubicBezTo>
                  <a:cubicBezTo>
                    <a:pt x="312305" y="2962877"/>
                    <a:pt x="379056" y="2965417"/>
                    <a:pt x="445806" y="2964147"/>
                  </a:cubicBezTo>
                  <a:cubicBezTo>
                    <a:pt x="488871" y="2962877"/>
                    <a:pt x="529782" y="2965417"/>
                    <a:pt x="572847" y="2965417"/>
                  </a:cubicBezTo>
                  <a:cubicBezTo>
                    <a:pt x="635291" y="2965417"/>
                    <a:pt x="697734" y="2964147"/>
                    <a:pt x="760178" y="2965417"/>
                  </a:cubicBezTo>
                  <a:cubicBezTo>
                    <a:pt x="852768" y="2966687"/>
                    <a:pt x="1869095" y="2956527"/>
                    <a:pt x="1963837" y="2959067"/>
                  </a:cubicBezTo>
                  <a:cubicBezTo>
                    <a:pt x="2004749" y="2960337"/>
                    <a:pt x="2045660" y="2961607"/>
                    <a:pt x="2084419" y="2961607"/>
                  </a:cubicBezTo>
                  <a:cubicBezTo>
                    <a:pt x="2155475" y="2964147"/>
                    <a:pt x="2224379" y="2960337"/>
                    <a:pt x="2295436" y="2964147"/>
                  </a:cubicBezTo>
                  <a:cubicBezTo>
                    <a:pt x="2353573" y="2966687"/>
                    <a:pt x="2411710" y="2966687"/>
                    <a:pt x="2469848" y="2969227"/>
                  </a:cubicBezTo>
                  <a:cubicBezTo>
                    <a:pt x="2555977" y="2973037"/>
                    <a:pt x="2642107" y="2975577"/>
                    <a:pt x="2728236" y="2976847"/>
                  </a:cubicBezTo>
                  <a:cubicBezTo>
                    <a:pt x="2760535" y="2976847"/>
                    <a:pt x="2780160" y="2975577"/>
                    <a:pt x="2800481" y="297557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723134" y="771463"/>
            <a:ext cx="8786285" cy="2454982"/>
            <a:chOff x="0" y="0"/>
            <a:chExt cx="2287202" cy="63906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0160" y="16510"/>
              <a:ext cx="2264342" cy="611129"/>
            </a:xfrm>
            <a:custGeom>
              <a:avLst/>
              <a:gdLst/>
              <a:ahLst/>
              <a:cxnLst/>
              <a:rect r="r" b="b" t="t" l="l"/>
              <a:pathLst>
                <a:path h="611129" w="2264342">
                  <a:moveTo>
                    <a:pt x="2264342" y="611129"/>
                  </a:moveTo>
                  <a:lnTo>
                    <a:pt x="0" y="603509"/>
                  </a:lnTo>
                  <a:lnTo>
                    <a:pt x="0" y="225182"/>
                  </a:lnTo>
                  <a:lnTo>
                    <a:pt x="17780" y="19050"/>
                  </a:lnTo>
                  <a:lnTo>
                    <a:pt x="1126982" y="0"/>
                  </a:lnTo>
                  <a:lnTo>
                    <a:pt x="2245292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-215" y="0"/>
              <a:ext cx="2288687" cy="637093"/>
            </a:xfrm>
            <a:custGeom>
              <a:avLst/>
              <a:gdLst/>
              <a:ahLst/>
              <a:cxnLst/>
              <a:rect r="r" b="b" t="t" l="l"/>
              <a:pathLst>
                <a:path h="637093" w="2288687">
                  <a:moveTo>
                    <a:pt x="2255667" y="21590"/>
                  </a:moveTo>
                  <a:cubicBezTo>
                    <a:pt x="2256937" y="34290"/>
                    <a:pt x="2256937" y="44450"/>
                    <a:pt x="2258207" y="54610"/>
                  </a:cubicBezTo>
                  <a:cubicBezTo>
                    <a:pt x="2260747" y="72260"/>
                    <a:pt x="2262017" y="83719"/>
                    <a:pt x="2264557" y="94769"/>
                  </a:cubicBezTo>
                  <a:cubicBezTo>
                    <a:pt x="2264557" y="110730"/>
                    <a:pt x="2277257" y="425449"/>
                    <a:pt x="2283607" y="441410"/>
                  </a:cubicBezTo>
                  <a:cubicBezTo>
                    <a:pt x="2289957" y="465556"/>
                    <a:pt x="2286147" y="490111"/>
                    <a:pt x="2286147" y="514258"/>
                  </a:cubicBezTo>
                  <a:cubicBezTo>
                    <a:pt x="2286147" y="535539"/>
                    <a:pt x="2287417" y="555183"/>
                    <a:pt x="2288687" y="576839"/>
                  </a:cubicBezTo>
                  <a:cubicBezTo>
                    <a:pt x="2288687" y="598429"/>
                    <a:pt x="2288687" y="612399"/>
                    <a:pt x="2288687" y="636529"/>
                  </a:cubicBezTo>
                  <a:cubicBezTo>
                    <a:pt x="2265827" y="636529"/>
                    <a:pt x="2245507" y="637799"/>
                    <a:pt x="2223309" y="636529"/>
                  </a:cubicBezTo>
                  <a:cubicBezTo>
                    <a:pt x="2110910" y="631449"/>
                    <a:pt x="1996781" y="637799"/>
                    <a:pt x="1884381" y="632719"/>
                  </a:cubicBezTo>
                  <a:cubicBezTo>
                    <a:pt x="1816942" y="628909"/>
                    <a:pt x="1751231" y="631449"/>
                    <a:pt x="1683791" y="628909"/>
                  </a:cubicBezTo>
                  <a:cubicBezTo>
                    <a:pt x="1652665" y="627639"/>
                    <a:pt x="1621539" y="626369"/>
                    <a:pt x="1590413" y="625099"/>
                  </a:cubicBezTo>
                  <a:cubicBezTo>
                    <a:pt x="1571392" y="625099"/>
                    <a:pt x="1554100" y="626369"/>
                    <a:pt x="1535078" y="626369"/>
                  </a:cubicBezTo>
                  <a:cubicBezTo>
                    <a:pt x="1486660" y="625099"/>
                    <a:pt x="1353510" y="626369"/>
                    <a:pt x="1305091" y="625099"/>
                  </a:cubicBezTo>
                  <a:cubicBezTo>
                    <a:pt x="1270507" y="623829"/>
                    <a:pt x="578817" y="632719"/>
                    <a:pt x="544233" y="631449"/>
                  </a:cubicBezTo>
                  <a:cubicBezTo>
                    <a:pt x="535587" y="631449"/>
                    <a:pt x="525211" y="632719"/>
                    <a:pt x="516565" y="632719"/>
                  </a:cubicBezTo>
                  <a:cubicBezTo>
                    <a:pt x="495815" y="632719"/>
                    <a:pt x="476793" y="633989"/>
                    <a:pt x="456043" y="633989"/>
                  </a:cubicBezTo>
                  <a:cubicBezTo>
                    <a:pt x="404166" y="633989"/>
                    <a:pt x="354018" y="632719"/>
                    <a:pt x="302142" y="631449"/>
                  </a:cubicBezTo>
                  <a:cubicBezTo>
                    <a:pt x="271016" y="630179"/>
                    <a:pt x="239890" y="628909"/>
                    <a:pt x="210493" y="627639"/>
                  </a:cubicBezTo>
                  <a:cubicBezTo>
                    <a:pt x="155158" y="626369"/>
                    <a:pt x="99822" y="625099"/>
                    <a:pt x="44665" y="625099"/>
                  </a:cubicBezTo>
                  <a:cubicBezTo>
                    <a:pt x="34505" y="625099"/>
                    <a:pt x="25615" y="625099"/>
                    <a:pt x="15455" y="623829"/>
                  </a:cubicBezTo>
                  <a:cubicBezTo>
                    <a:pt x="6565" y="622559"/>
                    <a:pt x="1485" y="616209"/>
                    <a:pt x="4025" y="607319"/>
                  </a:cubicBezTo>
                  <a:cubicBezTo>
                    <a:pt x="12915" y="575646"/>
                    <a:pt x="9105" y="565415"/>
                    <a:pt x="7835" y="554774"/>
                  </a:cubicBezTo>
                  <a:cubicBezTo>
                    <a:pt x="6565" y="533083"/>
                    <a:pt x="2755" y="511802"/>
                    <a:pt x="4025" y="490111"/>
                  </a:cubicBezTo>
                  <a:cubicBezTo>
                    <a:pt x="1485" y="463100"/>
                    <a:pt x="-3595" y="128737"/>
                    <a:pt x="4025" y="101317"/>
                  </a:cubicBezTo>
                  <a:cubicBezTo>
                    <a:pt x="5295" y="95997"/>
                    <a:pt x="4025" y="90267"/>
                    <a:pt x="5295" y="84947"/>
                  </a:cubicBezTo>
                  <a:cubicBezTo>
                    <a:pt x="6565" y="76353"/>
                    <a:pt x="9105" y="66940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56592" y="30480"/>
                    <a:pt x="84259" y="29210"/>
                  </a:cubicBezTo>
                  <a:cubicBezTo>
                    <a:pt x="130949" y="25400"/>
                    <a:pt x="177638" y="22860"/>
                    <a:pt x="226056" y="20320"/>
                  </a:cubicBezTo>
                  <a:cubicBezTo>
                    <a:pt x="258911" y="17780"/>
                    <a:pt x="291766" y="16510"/>
                    <a:pt x="322892" y="13970"/>
                  </a:cubicBezTo>
                  <a:cubicBezTo>
                    <a:pt x="354018" y="11430"/>
                    <a:pt x="386874" y="8890"/>
                    <a:pt x="418000" y="8890"/>
                  </a:cubicBezTo>
                  <a:cubicBezTo>
                    <a:pt x="452584" y="7620"/>
                    <a:pt x="487169" y="10160"/>
                    <a:pt x="521753" y="8890"/>
                  </a:cubicBezTo>
                  <a:cubicBezTo>
                    <a:pt x="564984" y="8890"/>
                    <a:pt x="1348322" y="6350"/>
                    <a:pt x="1391553" y="5080"/>
                  </a:cubicBezTo>
                  <a:cubicBezTo>
                    <a:pt x="1433054" y="3810"/>
                    <a:pt x="1474555" y="2540"/>
                    <a:pt x="1517786" y="2540"/>
                  </a:cubicBezTo>
                  <a:cubicBezTo>
                    <a:pt x="1588684" y="1270"/>
                    <a:pt x="1657853" y="0"/>
                    <a:pt x="1728751" y="0"/>
                  </a:cubicBezTo>
                  <a:cubicBezTo>
                    <a:pt x="1758148" y="0"/>
                    <a:pt x="1789274" y="2540"/>
                    <a:pt x="1818671" y="2540"/>
                  </a:cubicBezTo>
                  <a:cubicBezTo>
                    <a:pt x="1899944" y="3810"/>
                    <a:pt x="1982947" y="5080"/>
                    <a:pt x="2064221" y="7620"/>
                  </a:cubicBezTo>
                  <a:cubicBezTo>
                    <a:pt x="2107451" y="8890"/>
                    <a:pt x="2150682" y="12700"/>
                    <a:pt x="2193912" y="16510"/>
                  </a:cubicBezTo>
                  <a:cubicBezTo>
                    <a:pt x="2204288" y="16510"/>
                    <a:pt x="2214663" y="16510"/>
                    <a:pt x="2223309" y="16510"/>
                  </a:cubicBezTo>
                  <a:cubicBezTo>
                    <a:pt x="2236617" y="17780"/>
                    <a:pt x="2245507" y="20320"/>
                    <a:pt x="2255667" y="21590"/>
                  </a:cubicBezTo>
                  <a:close/>
                  <a:moveTo>
                    <a:pt x="2265827" y="620019"/>
                  </a:moveTo>
                  <a:cubicBezTo>
                    <a:pt x="2267097" y="603509"/>
                    <a:pt x="2268367" y="590809"/>
                    <a:pt x="2268367" y="578109"/>
                  </a:cubicBezTo>
                  <a:cubicBezTo>
                    <a:pt x="2267097" y="553137"/>
                    <a:pt x="2265827" y="531446"/>
                    <a:pt x="2265827" y="508119"/>
                  </a:cubicBezTo>
                  <a:cubicBezTo>
                    <a:pt x="2265827" y="497478"/>
                    <a:pt x="2268367" y="486837"/>
                    <a:pt x="2267097" y="476197"/>
                  </a:cubicBezTo>
                  <a:cubicBezTo>
                    <a:pt x="2267097" y="466374"/>
                    <a:pt x="2265827" y="456143"/>
                    <a:pt x="2264557" y="446321"/>
                  </a:cubicBezTo>
                  <a:cubicBezTo>
                    <a:pt x="2259477" y="431178"/>
                    <a:pt x="2248047" y="117687"/>
                    <a:pt x="2248047" y="102545"/>
                  </a:cubicBezTo>
                  <a:cubicBezTo>
                    <a:pt x="2245507" y="89858"/>
                    <a:pt x="2242967" y="76762"/>
                    <a:pt x="2240427" y="63500"/>
                  </a:cubicBezTo>
                  <a:cubicBezTo>
                    <a:pt x="2239157" y="44450"/>
                    <a:pt x="2237887" y="43180"/>
                    <a:pt x="2218121" y="41910"/>
                  </a:cubicBezTo>
                  <a:cubicBezTo>
                    <a:pt x="2212934" y="41910"/>
                    <a:pt x="2209475" y="41910"/>
                    <a:pt x="2204288" y="40640"/>
                  </a:cubicBezTo>
                  <a:cubicBezTo>
                    <a:pt x="2161057" y="36830"/>
                    <a:pt x="2116097" y="31750"/>
                    <a:pt x="2072867" y="30480"/>
                  </a:cubicBezTo>
                  <a:cubicBezTo>
                    <a:pt x="1967384" y="26670"/>
                    <a:pt x="1860172" y="25400"/>
                    <a:pt x="1754690" y="22860"/>
                  </a:cubicBezTo>
                  <a:cubicBezTo>
                    <a:pt x="1739126" y="22860"/>
                    <a:pt x="1721834" y="22860"/>
                    <a:pt x="1706271" y="22860"/>
                  </a:cubicBezTo>
                  <a:cubicBezTo>
                    <a:pt x="1680333" y="22860"/>
                    <a:pt x="1654395" y="22860"/>
                    <a:pt x="1630185" y="22860"/>
                  </a:cubicBezTo>
                  <a:cubicBezTo>
                    <a:pt x="1574850" y="22860"/>
                    <a:pt x="1519515" y="22860"/>
                    <a:pt x="1465909" y="24130"/>
                  </a:cubicBezTo>
                  <a:cubicBezTo>
                    <a:pt x="1419220" y="25400"/>
                    <a:pt x="632423" y="29210"/>
                    <a:pt x="585734" y="29210"/>
                  </a:cubicBezTo>
                  <a:cubicBezTo>
                    <a:pt x="509649" y="29210"/>
                    <a:pt x="433563" y="26670"/>
                    <a:pt x="357477" y="33020"/>
                  </a:cubicBezTo>
                  <a:cubicBezTo>
                    <a:pt x="317705" y="36830"/>
                    <a:pt x="279662" y="36830"/>
                    <a:pt x="241619" y="38100"/>
                  </a:cubicBezTo>
                  <a:cubicBezTo>
                    <a:pt x="175908" y="41910"/>
                    <a:pt x="110198" y="45720"/>
                    <a:pt x="45935" y="50800"/>
                  </a:cubicBezTo>
                  <a:cubicBezTo>
                    <a:pt x="33235" y="50800"/>
                    <a:pt x="30695" y="53340"/>
                    <a:pt x="29425" y="65712"/>
                  </a:cubicBezTo>
                  <a:cubicBezTo>
                    <a:pt x="28155" y="73078"/>
                    <a:pt x="28155" y="80445"/>
                    <a:pt x="26885" y="87812"/>
                  </a:cubicBezTo>
                  <a:cubicBezTo>
                    <a:pt x="25615" y="100089"/>
                    <a:pt x="23075" y="111958"/>
                    <a:pt x="21805" y="124236"/>
                  </a:cubicBezTo>
                  <a:cubicBezTo>
                    <a:pt x="16725" y="137332"/>
                    <a:pt x="23075" y="457371"/>
                    <a:pt x="25615" y="470467"/>
                  </a:cubicBezTo>
                  <a:cubicBezTo>
                    <a:pt x="25615" y="484382"/>
                    <a:pt x="25615" y="498706"/>
                    <a:pt x="26885" y="512621"/>
                  </a:cubicBezTo>
                  <a:cubicBezTo>
                    <a:pt x="26885" y="522852"/>
                    <a:pt x="29425" y="533083"/>
                    <a:pt x="29425" y="543315"/>
                  </a:cubicBezTo>
                  <a:cubicBezTo>
                    <a:pt x="29425" y="554365"/>
                    <a:pt x="29425" y="565415"/>
                    <a:pt x="28155" y="578109"/>
                  </a:cubicBezTo>
                  <a:cubicBezTo>
                    <a:pt x="28155" y="581919"/>
                    <a:pt x="28155" y="584459"/>
                    <a:pt x="28155" y="588269"/>
                  </a:cubicBezTo>
                  <a:cubicBezTo>
                    <a:pt x="28155" y="598429"/>
                    <a:pt x="31965" y="602239"/>
                    <a:pt x="40855" y="602239"/>
                  </a:cubicBezTo>
                  <a:cubicBezTo>
                    <a:pt x="60050" y="602239"/>
                    <a:pt x="84259" y="603509"/>
                    <a:pt x="106739" y="603509"/>
                  </a:cubicBezTo>
                  <a:cubicBezTo>
                    <a:pt x="139595" y="603509"/>
                    <a:pt x="174179" y="600969"/>
                    <a:pt x="207034" y="603509"/>
                  </a:cubicBezTo>
                  <a:cubicBezTo>
                    <a:pt x="260640" y="607319"/>
                    <a:pt x="314246" y="609859"/>
                    <a:pt x="367852" y="608589"/>
                  </a:cubicBezTo>
                  <a:cubicBezTo>
                    <a:pt x="402437" y="607319"/>
                    <a:pt x="435292" y="609859"/>
                    <a:pt x="469876" y="609859"/>
                  </a:cubicBezTo>
                  <a:cubicBezTo>
                    <a:pt x="520024" y="609859"/>
                    <a:pt x="570171" y="608589"/>
                    <a:pt x="620319" y="609859"/>
                  </a:cubicBezTo>
                  <a:cubicBezTo>
                    <a:pt x="694675" y="611129"/>
                    <a:pt x="1510869" y="600969"/>
                    <a:pt x="1586955" y="603509"/>
                  </a:cubicBezTo>
                  <a:cubicBezTo>
                    <a:pt x="1619810" y="604779"/>
                    <a:pt x="1652665" y="606049"/>
                    <a:pt x="1683791" y="606049"/>
                  </a:cubicBezTo>
                  <a:cubicBezTo>
                    <a:pt x="1740856" y="608589"/>
                    <a:pt x="1796191" y="604779"/>
                    <a:pt x="1853255" y="608589"/>
                  </a:cubicBezTo>
                  <a:cubicBezTo>
                    <a:pt x="1899944" y="611129"/>
                    <a:pt x="1946633" y="611129"/>
                    <a:pt x="1993322" y="613669"/>
                  </a:cubicBezTo>
                  <a:cubicBezTo>
                    <a:pt x="2062491" y="617479"/>
                    <a:pt x="2131660" y="620019"/>
                    <a:pt x="2200829" y="621289"/>
                  </a:cubicBezTo>
                  <a:cubicBezTo>
                    <a:pt x="2226768" y="621289"/>
                    <a:pt x="2245507" y="620019"/>
                    <a:pt x="2265827" y="62001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743779" y="3916009"/>
            <a:ext cx="8786285" cy="5823329"/>
            <a:chOff x="0" y="0"/>
            <a:chExt cx="2287202" cy="15159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0160" y="16510"/>
              <a:ext cx="2264342" cy="1487960"/>
            </a:xfrm>
            <a:custGeom>
              <a:avLst/>
              <a:gdLst/>
              <a:ahLst/>
              <a:cxnLst/>
              <a:rect r="r" b="b" t="t" l="l"/>
              <a:pathLst>
                <a:path h="1487960" w="2264342">
                  <a:moveTo>
                    <a:pt x="2264342" y="1487960"/>
                  </a:moveTo>
                  <a:lnTo>
                    <a:pt x="0" y="1480340"/>
                  </a:lnTo>
                  <a:lnTo>
                    <a:pt x="0" y="529290"/>
                  </a:lnTo>
                  <a:lnTo>
                    <a:pt x="17780" y="19050"/>
                  </a:lnTo>
                  <a:lnTo>
                    <a:pt x="1126982" y="0"/>
                  </a:lnTo>
                  <a:lnTo>
                    <a:pt x="2245292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-215" y="0"/>
              <a:ext cx="2288687" cy="1513925"/>
            </a:xfrm>
            <a:custGeom>
              <a:avLst/>
              <a:gdLst/>
              <a:ahLst/>
              <a:cxnLst/>
              <a:rect r="r" b="b" t="t" l="l"/>
              <a:pathLst>
                <a:path h="1513925" w="2288687">
                  <a:moveTo>
                    <a:pt x="2255667" y="21590"/>
                  </a:moveTo>
                  <a:cubicBezTo>
                    <a:pt x="2256937" y="34290"/>
                    <a:pt x="2256937" y="44450"/>
                    <a:pt x="2258207" y="54610"/>
                  </a:cubicBezTo>
                  <a:cubicBezTo>
                    <a:pt x="2260747" y="85827"/>
                    <a:pt x="2262017" y="116936"/>
                    <a:pt x="2264557" y="146935"/>
                  </a:cubicBezTo>
                  <a:cubicBezTo>
                    <a:pt x="2264557" y="190265"/>
                    <a:pt x="2277257" y="1044660"/>
                    <a:pt x="2283607" y="1087991"/>
                  </a:cubicBezTo>
                  <a:cubicBezTo>
                    <a:pt x="2289957" y="1153543"/>
                    <a:pt x="2286147" y="1220206"/>
                    <a:pt x="2286147" y="1285757"/>
                  </a:cubicBezTo>
                  <a:cubicBezTo>
                    <a:pt x="2286147" y="1343532"/>
                    <a:pt x="2287417" y="1396862"/>
                    <a:pt x="2288687" y="1453670"/>
                  </a:cubicBezTo>
                  <a:cubicBezTo>
                    <a:pt x="2288687" y="1475260"/>
                    <a:pt x="2288687" y="1489230"/>
                    <a:pt x="2288687" y="1513360"/>
                  </a:cubicBezTo>
                  <a:cubicBezTo>
                    <a:pt x="2265827" y="1513360"/>
                    <a:pt x="2245507" y="1514630"/>
                    <a:pt x="2223309" y="1513360"/>
                  </a:cubicBezTo>
                  <a:cubicBezTo>
                    <a:pt x="2110910" y="1508280"/>
                    <a:pt x="1996781" y="1514630"/>
                    <a:pt x="1884381" y="1509550"/>
                  </a:cubicBezTo>
                  <a:cubicBezTo>
                    <a:pt x="1816942" y="1505740"/>
                    <a:pt x="1751231" y="1508280"/>
                    <a:pt x="1683791" y="1505740"/>
                  </a:cubicBezTo>
                  <a:cubicBezTo>
                    <a:pt x="1652665" y="1504470"/>
                    <a:pt x="1621539" y="1503200"/>
                    <a:pt x="1590413" y="1501930"/>
                  </a:cubicBezTo>
                  <a:cubicBezTo>
                    <a:pt x="1571392" y="1501930"/>
                    <a:pt x="1554100" y="1503200"/>
                    <a:pt x="1535078" y="1503200"/>
                  </a:cubicBezTo>
                  <a:cubicBezTo>
                    <a:pt x="1486660" y="1501930"/>
                    <a:pt x="1353510" y="1503200"/>
                    <a:pt x="1305091" y="1501930"/>
                  </a:cubicBezTo>
                  <a:cubicBezTo>
                    <a:pt x="1270507" y="1500660"/>
                    <a:pt x="578817" y="1509550"/>
                    <a:pt x="544233" y="1508280"/>
                  </a:cubicBezTo>
                  <a:cubicBezTo>
                    <a:pt x="535587" y="1508280"/>
                    <a:pt x="525211" y="1509550"/>
                    <a:pt x="516565" y="1509550"/>
                  </a:cubicBezTo>
                  <a:cubicBezTo>
                    <a:pt x="495815" y="1509550"/>
                    <a:pt x="476793" y="1510820"/>
                    <a:pt x="456043" y="1510820"/>
                  </a:cubicBezTo>
                  <a:cubicBezTo>
                    <a:pt x="404166" y="1510820"/>
                    <a:pt x="354018" y="1509550"/>
                    <a:pt x="302142" y="1508280"/>
                  </a:cubicBezTo>
                  <a:cubicBezTo>
                    <a:pt x="271016" y="1507010"/>
                    <a:pt x="239890" y="1505740"/>
                    <a:pt x="210493" y="1504470"/>
                  </a:cubicBezTo>
                  <a:cubicBezTo>
                    <a:pt x="155158" y="1503200"/>
                    <a:pt x="99822" y="1501930"/>
                    <a:pt x="44665" y="1501930"/>
                  </a:cubicBezTo>
                  <a:cubicBezTo>
                    <a:pt x="34505" y="1501930"/>
                    <a:pt x="25615" y="1501930"/>
                    <a:pt x="15455" y="1500660"/>
                  </a:cubicBezTo>
                  <a:cubicBezTo>
                    <a:pt x="6565" y="1499390"/>
                    <a:pt x="1485" y="1493040"/>
                    <a:pt x="4025" y="1484150"/>
                  </a:cubicBezTo>
                  <a:cubicBezTo>
                    <a:pt x="12915" y="1452414"/>
                    <a:pt x="9105" y="1424638"/>
                    <a:pt x="7835" y="1395751"/>
                  </a:cubicBezTo>
                  <a:cubicBezTo>
                    <a:pt x="6565" y="1336865"/>
                    <a:pt x="2755" y="1279091"/>
                    <a:pt x="4025" y="1220206"/>
                  </a:cubicBezTo>
                  <a:cubicBezTo>
                    <a:pt x="1485" y="1146877"/>
                    <a:pt x="-3595" y="239151"/>
                    <a:pt x="4025" y="164711"/>
                  </a:cubicBezTo>
                  <a:cubicBezTo>
                    <a:pt x="5295" y="150268"/>
                    <a:pt x="4025" y="134713"/>
                    <a:pt x="5295" y="120269"/>
                  </a:cubicBezTo>
                  <a:cubicBezTo>
                    <a:pt x="6565" y="96938"/>
                    <a:pt x="9105" y="71383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56592" y="30480"/>
                    <a:pt x="84259" y="29210"/>
                  </a:cubicBezTo>
                  <a:cubicBezTo>
                    <a:pt x="130949" y="25400"/>
                    <a:pt x="177638" y="22860"/>
                    <a:pt x="226056" y="20320"/>
                  </a:cubicBezTo>
                  <a:cubicBezTo>
                    <a:pt x="258911" y="17780"/>
                    <a:pt x="291766" y="16510"/>
                    <a:pt x="322892" y="13970"/>
                  </a:cubicBezTo>
                  <a:cubicBezTo>
                    <a:pt x="354018" y="11430"/>
                    <a:pt x="386874" y="8890"/>
                    <a:pt x="418000" y="8890"/>
                  </a:cubicBezTo>
                  <a:cubicBezTo>
                    <a:pt x="452584" y="7620"/>
                    <a:pt x="487169" y="10160"/>
                    <a:pt x="521753" y="8890"/>
                  </a:cubicBezTo>
                  <a:cubicBezTo>
                    <a:pt x="564984" y="8890"/>
                    <a:pt x="1348322" y="6350"/>
                    <a:pt x="1391553" y="5080"/>
                  </a:cubicBezTo>
                  <a:cubicBezTo>
                    <a:pt x="1433054" y="3810"/>
                    <a:pt x="1474555" y="2540"/>
                    <a:pt x="1517786" y="2540"/>
                  </a:cubicBezTo>
                  <a:cubicBezTo>
                    <a:pt x="1588684" y="1270"/>
                    <a:pt x="1657853" y="0"/>
                    <a:pt x="1728751" y="0"/>
                  </a:cubicBezTo>
                  <a:cubicBezTo>
                    <a:pt x="1758148" y="0"/>
                    <a:pt x="1789274" y="2540"/>
                    <a:pt x="1818671" y="2540"/>
                  </a:cubicBezTo>
                  <a:cubicBezTo>
                    <a:pt x="1899944" y="3810"/>
                    <a:pt x="1982947" y="5080"/>
                    <a:pt x="2064221" y="7620"/>
                  </a:cubicBezTo>
                  <a:cubicBezTo>
                    <a:pt x="2107451" y="8890"/>
                    <a:pt x="2150682" y="12700"/>
                    <a:pt x="2193912" y="16510"/>
                  </a:cubicBezTo>
                  <a:cubicBezTo>
                    <a:pt x="2204288" y="16510"/>
                    <a:pt x="2214663" y="16510"/>
                    <a:pt x="2223309" y="16510"/>
                  </a:cubicBezTo>
                  <a:cubicBezTo>
                    <a:pt x="2236617" y="17780"/>
                    <a:pt x="2245507" y="20320"/>
                    <a:pt x="2255667" y="21590"/>
                  </a:cubicBezTo>
                  <a:close/>
                  <a:moveTo>
                    <a:pt x="2265827" y="1496850"/>
                  </a:moveTo>
                  <a:cubicBezTo>
                    <a:pt x="2267097" y="1480340"/>
                    <a:pt x="2268367" y="1467640"/>
                    <a:pt x="2268367" y="1454940"/>
                  </a:cubicBezTo>
                  <a:cubicBezTo>
                    <a:pt x="2267097" y="1391307"/>
                    <a:pt x="2265827" y="1332421"/>
                    <a:pt x="2265827" y="1269092"/>
                  </a:cubicBezTo>
                  <a:cubicBezTo>
                    <a:pt x="2265827" y="1240205"/>
                    <a:pt x="2268367" y="1211317"/>
                    <a:pt x="2267097" y="1182430"/>
                  </a:cubicBezTo>
                  <a:cubicBezTo>
                    <a:pt x="2267097" y="1155765"/>
                    <a:pt x="2265827" y="1127989"/>
                    <a:pt x="2264557" y="1101324"/>
                  </a:cubicBezTo>
                  <a:cubicBezTo>
                    <a:pt x="2259477" y="1060215"/>
                    <a:pt x="2248047" y="209153"/>
                    <a:pt x="2248047" y="168045"/>
                  </a:cubicBezTo>
                  <a:cubicBezTo>
                    <a:pt x="2245507" y="133602"/>
                    <a:pt x="2242967" y="98049"/>
                    <a:pt x="2240427" y="63500"/>
                  </a:cubicBezTo>
                  <a:cubicBezTo>
                    <a:pt x="2239157" y="44450"/>
                    <a:pt x="2237887" y="43180"/>
                    <a:pt x="2218121" y="41910"/>
                  </a:cubicBezTo>
                  <a:cubicBezTo>
                    <a:pt x="2212934" y="41910"/>
                    <a:pt x="2209475" y="41910"/>
                    <a:pt x="2204288" y="40640"/>
                  </a:cubicBezTo>
                  <a:cubicBezTo>
                    <a:pt x="2161057" y="36830"/>
                    <a:pt x="2116097" y="31750"/>
                    <a:pt x="2072867" y="30480"/>
                  </a:cubicBezTo>
                  <a:cubicBezTo>
                    <a:pt x="1967384" y="26670"/>
                    <a:pt x="1860172" y="25400"/>
                    <a:pt x="1754690" y="22860"/>
                  </a:cubicBezTo>
                  <a:cubicBezTo>
                    <a:pt x="1739126" y="22860"/>
                    <a:pt x="1721834" y="22860"/>
                    <a:pt x="1706271" y="22860"/>
                  </a:cubicBezTo>
                  <a:cubicBezTo>
                    <a:pt x="1680333" y="22860"/>
                    <a:pt x="1654395" y="22860"/>
                    <a:pt x="1630185" y="22860"/>
                  </a:cubicBezTo>
                  <a:cubicBezTo>
                    <a:pt x="1574850" y="22860"/>
                    <a:pt x="1519515" y="22860"/>
                    <a:pt x="1465909" y="24130"/>
                  </a:cubicBezTo>
                  <a:cubicBezTo>
                    <a:pt x="1419220" y="25400"/>
                    <a:pt x="632423" y="29210"/>
                    <a:pt x="585734" y="29210"/>
                  </a:cubicBezTo>
                  <a:cubicBezTo>
                    <a:pt x="509649" y="29210"/>
                    <a:pt x="433563" y="26670"/>
                    <a:pt x="357477" y="33020"/>
                  </a:cubicBezTo>
                  <a:cubicBezTo>
                    <a:pt x="317705" y="36830"/>
                    <a:pt x="279662" y="36830"/>
                    <a:pt x="241619" y="38100"/>
                  </a:cubicBezTo>
                  <a:cubicBezTo>
                    <a:pt x="175908" y="41910"/>
                    <a:pt x="110198" y="45720"/>
                    <a:pt x="45935" y="50800"/>
                  </a:cubicBezTo>
                  <a:cubicBezTo>
                    <a:pt x="33235" y="50800"/>
                    <a:pt x="30695" y="53340"/>
                    <a:pt x="29425" y="68050"/>
                  </a:cubicBezTo>
                  <a:cubicBezTo>
                    <a:pt x="28155" y="88049"/>
                    <a:pt x="28155" y="108048"/>
                    <a:pt x="26885" y="128047"/>
                  </a:cubicBezTo>
                  <a:cubicBezTo>
                    <a:pt x="25615" y="161378"/>
                    <a:pt x="23075" y="193599"/>
                    <a:pt x="21805" y="226930"/>
                  </a:cubicBezTo>
                  <a:cubicBezTo>
                    <a:pt x="16725" y="262483"/>
                    <a:pt x="23075" y="1131322"/>
                    <a:pt x="25615" y="1166875"/>
                  </a:cubicBezTo>
                  <a:cubicBezTo>
                    <a:pt x="25615" y="1204651"/>
                    <a:pt x="25615" y="1243538"/>
                    <a:pt x="26885" y="1281313"/>
                  </a:cubicBezTo>
                  <a:cubicBezTo>
                    <a:pt x="26885" y="1309089"/>
                    <a:pt x="29425" y="1336865"/>
                    <a:pt x="29425" y="1364642"/>
                  </a:cubicBezTo>
                  <a:cubicBezTo>
                    <a:pt x="29425" y="1394640"/>
                    <a:pt x="29425" y="1424638"/>
                    <a:pt x="28155" y="1454940"/>
                  </a:cubicBezTo>
                  <a:cubicBezTo>
                    <a:pt x="28155" y="1458750"/>
                    <a:pt x="28155" y="1461290"/>
                    <a:pt x="28155" y="1465100"/>
                  </a:cubicBezTo>
                  <a:cubicBezTo>
                    <a:pt x="28155" y="1475260"/>
                    <a:pt x="31965" y="1479070"/>
                    <a:pt x="40855" y="1479070"/>
                  </a:cubicBezTo>
                  <a:cubicBezTo>
                    <a:pt x="60050" y="1479070"/>
                    <a:pt x="84259" y="1480340"/>
                    <a:pt x="106739" y="1480340"/>
                  </a:cubicBezTo>
                  <a:cubicBezTo>
                    <a:pt x="139595" y="1480340"/>
                    <a:pt x="174179" y="1477800"/>
                    <a:pt x="207034" y="1480340"/>
                  </a:cubicBezTo>
                  <a:cubicBezTo>
                    <a:pt x="260640" y="1484150"/>
                    <a:pt x="314246" y="1486690"/>
                    <a:pt x="367852" y="1485420"/>
                  </a:cubicBezTo>
                  <a:cubicBezTo>
                    <a:pt x="402437" y="1484150"/>
                    <a:pt x="435292" y="1486690"/>
                    <a:pt x="469876" y="1486690"/>
                  </a:cubicBezTo>
                  <a:cubicBezTo>
                    <a:pt x="520024" y="1486690"/>
                    <a:pt x="570171" y="1485420"/>
                    <a:pt x="620319" y="1486690"/>
                  </a:cubicBezTo>
                  <a:cubicBezTo>
                    <a:pt x="694675" y="1487960"/>
                    <a:pt x="1510869" y="1477800"/>
                    <a:pt x="1586955" y="1480340"/>
                  </a:cubicBezTo>
                  <a:cubicBezTo>
                    <a:pt x="1619810" y="1481610"/>
                    <a:pt x="1652665" y="1482880"/>
                    <a:pt x="1683791" y="1482880"/>
                  </a:cubicBezTo>
                  <a:cubicBezTo>
                    <a:pt x="1740856" y="1485420"/>
                    <a:pt x="1796191" y="1481610"/>
                    <a:pt x="1853255" y="1485420"/>
                  </a:cubicBezTo>
                  <a:cubicBezTo>
                    <a:pt x="1899944" y="1487960"/>
                    <a:pt x="1946633" y="1487960"/>
                    <a:pt x="1993322" y="1490500"/>
                  </a:cubicBezTo>
                  <a:cubicBezTo>
                    <a:pt x="2062491" y="1494310"/>
                    <a:pt x="2131660" y="1496850"/>
                    <a:pt x="2200829" y="1498120"/>
                  </a:cubicBezTo>
                  <a:cubicBezTo>
                    <a:pt x="2226768" y="1498120"/>
                    <a:pt x="2245507" y="1496850"/>
                    <a:pt x="2265827" y="14968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0252261" y="3226445"/>
            <a:ext cx="7934528" cy="6883203"/>
          </a:xfrm>
          <a:custGeom>
            <a:avLst/>
            <a:gdLst/>
            <a:ahLst/>
            <a:cxnLst/>
            <a:rect r="r" b="b" t="t" l="l"/>
            <a:pathLst>
              <a:path h="6883203" w="7934528">
                <a:moveTo>
                  <a:pt x="0" y="0"/>
                </a:moveTo>
                <a:lnTo>
                  <a:pt x="7934528" y="0"/>
                </a:lnTo>
                <a:lnTo>
                  <a:pt x="7934528" y="6883202"/>
                </a:lnTo>
                <a:lnTo>
                  <a:pt x="0" y="68832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89595" y="1329804"/>
            <a:ext cx="8094654" cy="1425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99"/>
              </a:lnSpc>
            </a:pPr>
            <a:r>
              <a:rPr lang="en-US" sz="7999">
                <a:solidFill>
                  <a:srgbClr val="000000"/>
                </a:solidFill>
                <a:latin typeface="Sailors Condensed"/>
                <a:ea typeface="Sailors Condensed"/>
                <a:cs typeface="Sailors Condensed"/>
                <a:sym typeface="Sailors Condensed"/>
              </a:rPr>
              <a:t>stargazing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89595" y="5798884"/>
            <a:ext cx="7329318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“We love stargazing on warm summer nights”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4C6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75917" y="771463"/>
            <a:ext cx="16536166" cy="8986288"/>
            <a:chOff x="0" y="0"/>
            <a:chExt cx="4304613" cy="23392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4281753" cy="2311326"/>
            </a:xfrm>
            <a:custGeom>
              <a:avLst/>
              <a:gdLst/>
              <a:ahLst/>
              <a:cxnLst/>
              <a:rect r="r" b="b" t="t" l="l"/>
              <a:pathLst>
                <a:path h="2311326" w="4281753">
                  <a:moveTo>
                    <a:pt x="4281753" y="2311326"/>
                  </a:moveTo>
                  <a:lnTo>
                    <a:pt x="0" y="2303706"/>
                  </a:lnTo>
                  <a:lnTo>
                    <a:pt x="0" y="814855"/>
                  </a:lnTo>
                  <a:lnTo>
                    <a:pt x="17780" y="19050"/>
                  </a:lnTo>
                  <a:lnTo>
                    <a:pt x="2133093" y="0"/>
                  </a:lnTo>
                  <a:lnTo>
                    <a:pt x="426270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4306097" cy="2337291"/>
            </a:xfrm>
            <a:custGeom>
              <a:avLst/>
              <a:gdLst/>
              <a:ahLst/>
              <a:cxnLst/>
              <a:rect r="r" b="b" t="t" l="l"/>
              <a:pathLst>
                <a:path h="2337291" w="4306097">
                  <a:moveTo>
                    <a:pt x="4273078" y="21590"/>
                  </a:moveTo>
                  <a:cubicBezTo>
                    <a:pt x="4274348" y="34290"/>
                    <a:pt x="4274348" y="44450"/>
                    <a:pt x="4275618" y="54610"/>
                  </a:cubicBezTo>
                  <a:cubicBezTo>
                    <a:pt x="4278158" y="98567"/>
                    <a:pt x="4279428" y="148128"/>
                    <a:pt x="4281968" y="195919"/>
                  </a:cubicBezTo>
                  <a:cubicBezTo>
                    <a:pt x="4281968" y="264951"/>
                    <a:pt x="4294668" y="1626115"/>
                    <a:pt x="4301018" y="1695147"/>
                  </a:cubicBezTo>
                  <a:cubicBezTo>
                    <a:pt x="4307368" y="1799579"/>
                    <a:pt x="4303558" y="1905782"/>
                    <a:pt x="4303558" y="2010214"/>
                  </a:cubicBezTo>
                  <a:cubicBezTo>
                    <a:pt x="4303558" y="2102257"/>
                    <a:pt x="4304828" y="2187219"/>
                    <a:pt x="4306098" y="2277036"/>
                  </a:cubicBezTo>
                  <a:cubicBezTo>
                    <a:pt x="4306098" y="2298626"/>
                    <a:pt x="4306098" y="2312596"/>
                    <a:pt x="4306098" y="2336726"/>
                  </a:cubicBezTo>
                  <a:cubicBezTo>
                    <a:pt x="4283238" y="2336726"/>
                    <a:pt x="4262918" y="2337996"/>
                    <a:pt x="4234176" y="2336726"/>
                  </a:cubicBezTo>
                  <a:cubicBezTo>
                    <a:pt x="4017781" y="2331646"/>
                    <a:pt x="3798057" y="2337996"/>
                    <a:pt x="3581662" y="2332916"/>
                  </a:cubicBezTo>
                  <a:cubicBezTo>
                    <a:pt x="3451825" y="2329106"/>
                    <a:pt x="3325317" y="2331646"/>
                    <a:pt x="3195481" y="2329106"/>
                  </a:cubicBezTo>
                  <a:cubicBezTo>
                    <a:pt x="3135556" y="2327836"/>
                    <a:pt x="3075631" y="2326566"/>
                    <a:pt x="3015706" y="2325296"/>
                  </a:cubicBezTo>
                  <a:cubicBezTo>
                    <a:pt x="2979086" y="2325296"/>
                    <a:pt x="2945794" y="2326566"/>
                    <a:pt x="2909173" y="2326566"/>
                  </a:cubicBezTo>
                  <a:cubicBezTo>
                    <a:pt x="2815957" y="2325296"/>
                    <a:pt x="2559612" y="2326566"/>
                    <a:pt x="2466396" y="2325296"/>
                  </a:cubicBezTo>
                  <a:cubicBezTo>
                    <a:pt x="2399813" y="2324026"/>
                    <a:pt x="1068152" y="2332916"/>
                    <a:pt x="1001569" y="2331646"/>
                  </a:cubicBezTo>
                  <a:cubicBezTo>
                    <a:pt x="984923" y="2331646"/>
                    <a:pt x="964948" y="2332916"/>
                    <a:pt x="948302" y="2332916"/>
                  </a:cubicBezTo>
                  <a:cubicBezTo>
                    <a:pt x="908353" y="2332916"/>
                    <a:pt x="871732" y="2334186"/>
                    <a:pt x="831782" y="2334186"/>
                  </a:cubicBezTo>
                  <a:cubicBezTo>
                    <a:pt x="731907" y="2334186"/>
                    <a:pt x="635362" y="2332916"/>
                    <a:pt x="535488" y="2331646"/>
                  </a:cubicBezTo>
                  <a:cubicBezTo>
                    <a:pt x="475563" y="2330376"/>
                    <a:pt x="415638" y="2329106"/>
                    <a:pt x="359042" y="2327836"/>
                  </a:cubicBezTo>
                  <a:cubicBezTo>
                    <a:pt x="252509" y="2326566"/>
                    <a:pt x="145977" y="2325296"/>
                    <a:pt x="44665" y="2325296"/>
                  </a:cubicBezTo>
                  <a:cubicBezTo>
                    <a:pt x="34505" y="2325296"/>
                    <a:pt x="25615" y="2325296"/>
                    <a:pt x="15455" y="2324026"/>
                  </a:cubicBezTo>
                  <a:cubicBezTo>
                    <a:pt x="6565" y="2322756"/>
                    <a:pt x="1485" y="2316406"/>
                    <a:pt x="4025" y="2307516"/>
                  </a:cubicBezTo>
                  <a:cubicBezTo>
                    <a:pt x="12915" y="2275721"/>
                    <a:pt x="9105" y="2231470"/>
                    <a:pt x="7835" y="2185449"/>
                  </a:cubicBezTo>
                  <a:cubicBezTo>
                    <a:pt x="6565" y="2091636"/>
                    <a:pt x="2755" y="1999594"/>
                    <a:pt x="4025" y="1905782"/>
                  </a:cubicBezTo>
                  <a:cubicBezTo>
                    <a:pt x="1485" y="1788959"/>
                    <a:pt x="-3595" y="342833"/>
                    <a:pt x="4025" y="224240"/>
                  </a:cubicBezTo>
                  <a:cubicBezTo>
                    <a:pt x="5295" y="201229"/>
                    <a:pt x="4025" y="176449"/>
                    <a:pt x="5295" y="153438"/>
                  </a:cubicBezTo>
                  <a:cubicBezTo>
                    <a:pt x="6565" y="116267"/>
                    <a:pt x="9105" y="75556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62748" y="30480"/>
                    <a:pt x="116014" y="29210"/>
                  </a:cubicBezTo>
                  <a:cubicBezTo>
                    <a:pt x="205901" y="25400"/>
                    <a:pt x="295789" y="22860"/>
                    <a:pt x="389005" y="20320"/>
                  </a:cubicBezTo>
                  <a:cubicBezTo>
                    <a:pt x="452259" y="17780"/>
                    <a:pt x="515513" y="16510"/>
                    <a:pt x="575437" y="13970"/>
                  </a:cubicBezTo>
                  <a:cubicBezTo>
                    <a:pt x="635362" y="11430"/>
                    <a:pt x="698616" y="8890"/>
                    <a:pt x="758541" y="8890"/>
                  </a:cubicBezTo>
                  <a:cubicBezTo>
                    <a:pt x="825124" y="7620"/>
                    <a:pt x="891707" y="10160"/>
                    <a:pt x="958290" y="8890"/>
                  </a:cubicBezTo>
                  <a:cubicBezTo>
                    <a:pt x="1041519" y="8890"/>
                    <a:pt x="2549625" y="6350"/>
                    <a:pt x="2632854" y="5080"/>
                  </a:cubicBezTo>
                  <a:cubicBezTo>
                    <a:pt x="2712753" y="3810"/>
                    <a:pt x="2792653" y="2540"/>
                    <a:pt x="2875882" y="2540"/>
                  </a:cubicBezTo>
                  <a:cubicBezTo>
                    <a:pt x="3012377" y="1270"/>
                    <a:pt x="3145543" y="0"/>
                    <a:pt x="3282039" y="0"/>
                  </a:cubicBezTo>
                  <a:cubicBezTo>
                    <a:pt x="3338634" y="0"/>
                    <a:pt x="3398559" y="2540"/>
                    <a:pt x="3455155" y="2540"/>
                  </a:cubicBezTo>
                  <a:cubicBezTo>
                    <a:pt x="3611625" y="3810"/>
                    <a:pt x="3771424" y="5080"/>
                    <a:pt x="3927894" y="7620"/>
                  </a:cubicBezTo>
                  <a:cubicBezTo>
                    <a:pt x="4011123" y="8890"/>
                    <a:pt x="4094352" y="12700"/>
                    <a:pt x="4177581" y="16510"/>
                  </a:cubicBezTo>
                  <a:cubicBezTo>
                    <a:pt x="4197556" y="16510"/>
                    <a:pt x="4217531" y="16510"/>
                    <a:pt x="4234176" y="16510"/>
                  </a:cubicBezTo>
                  <a:cubicBezTo>
                    <a:pt x="4254028" y="17780"/>
                    <a:pt x="4262918" y="20320"/>
                    <a:pt x="4273078" y="21590"/>
                  </a:cubicBezTo>
                  <a:close/>
                  <a:moveTo>
                    <a:pt x="4283238" y="2320216"/>
                  </a:moveTo>
                  <a:cubicBezTo>
                    <a:pt x="4284508" y="2303706"/>
                    <a:pt x="4285778" y="2291006"/>
                    <a:pt x="4285778" y="2278306"/>
                  </a:cubicBezTo>
                  <a:cubicBezTo>
                    <a:pt x="4284508" y="2178369"/>
                    <a:pt x="4283238" y="2084556"/>
                    <a:pt x="4283238" y="1983664"/>
                  </a:cubicBezTo>
                  <a:cubicBezTo>
                    <a:pt x="4283238" y="1937643"/>
                    <a:pt x="4285778" y="1891622"/>
                    <a:pt x="4284508" y="1845600"/>
                  </a:cubicBezTo>
                  <a:cubicBezTo>
                    <a:pt x="4284508" y="1803119"/>
                    <a:pt x="4283238" y="1758868"/>
                    <a:pt x="4281968" y="1716387"/>
                  </a:cubicBezTo>
                  <a:cubicBezTo>
                    <a:pt x="4276888" y="1650896"/>
                    <a:pt x="4265458" y="295042"/>
                    <a:pt x="4265458" y="229550"/>
                  </a:cubicBezTo>
                  <a:cubicBezTo>
                    <a:pt x="4262918" y="174679"/>
                    <a:pt x="4260378" y="118037"/>
                    <a:pt x="4257838" y="63500"/>
                  </a:cubicBezTo>
                  <a:cubicBezTo>
                    <a:pt x="4256568" y="44450"/>
                    <a:pt x="4255298" y="43180"/>
                    <a:pt x="4224189" y="41910"/>
                  </a:cubicBezTo>
                  <a:cubicBezTo>
                    <a:pt x="4214201" y="41910"/>
                    <a:pt x="4207543" y="41910"/>
                    <a:pt x="4197556" y="40640"/>
                  </a:cubicBezTo>
                  <a:cubicBezTo>
                    <a:pt x="4114327" y="36830"/>
                    <a:pt x="4027769" y="31750"/>
                    <a:pt x="3944540" y="30480"/>
                  </a:cubicBezTo>
                  <a:cubicBezTo>
                    <a:pt x="3741462" y="26670"/>
                    <a:pt x="3535054" y="25400"/>
                    <a:pt x="3331976" y="22860"/>
                  </a:cubicBezTo>
                  <a:cubicBezTo>
                    <a:pt x="3302013" y="22860"/>
                    <a:pt x="3268722" y="22860"/>
                    <a:pt x="3238760" y="22860"/>
                  </a:cubicBezTo>
                  <a:cubicBezTo>
                    <a:pt x="3188822" y="22860"/>
                    <a:pt x="3138885" y="22860"/>
                    <a:pt x="3092277" y="22860"/>
                  </a:cubicBezTo>
                  <a:cubicBezTo>
                    <a:pt x="2985744" y="22860"/>
                    <a:pt x="2879211" y="22860"/>
                    <a:pt x="2776007" y="24130"/>
                  </a:cubicBezTo>
                  <a:cubicBezTo>
                    <a:pt x="2686120" y="25400"/>
                    <a:pt x="1171356" y="29210"/>
                    <a:pt x="1081469" y="29210"/>
                  </a:cubicBezTo>
                  <a:cubicBezTo>
                    <a:pt x="934986" y="29210"/>
                    <a:pt x="788503" y="26670"/>
                    <a:pt x="642020" y="33020"/>
                  </a:cubicBezTo>
                  <a:cubicBezTo>
                    <a:pt x="565450" y="36830"/>
                    <a:pt x="492209" y="36830"/>
                    <a:pt x="418967" y="38100"/>
                  </a:cubicBezTo>
                  <a:cubicBezTo>
                    <a:pt x="292459" y="41910"/>
                    <a:pt x="165952" y="45720"/>
                    <a:pt x="45935" y="50800"/>
                  </a:cubicBezTo>
                  <a:cubicBezTo>
                    <a:pt x="33235" y="50800"/>
                    <a:pt x="30695" y="53340"/>
                    <a:pt x="29425" y="70246"/>
                  </a:cubicBezTo>
                  <a:cubicBezTo>
                    <a:pt x="28155" y="102107"/>
                    <a:pt x="28155" y="133968"/>
                    <a:pt x="26885" y="165829"/>
                  </a:cubicBezTo>
                  <a:cubicBezTo>
                    <a:pt x="25615" y="218930"/>
                    <a:pt x="23075" y="270261"/>
                    <a:pt x="21805" y="323363"/>
                  </a:cubicBezTo>
                  <a:cubicBezTo>
                    <a:pt x="16725" y="380004"/>
                    <a:pt x="23075" y="1764178"/>
                    <a:pt x="25615" y="1820820"/>
                  </a:cubicBezTo>
                  <a:cubicBezTo>
                    <a:pt x="25615" y="1881001"/>
                    <a:pt x="25615" y="1942953"/>
                    <a:pt x="26885" y="2003134"/>
                  </a:cubicBezTo>
                  <a:cubicBezTo>
                    <a:pt x="26885" y="2047385"/>
                    <a:pt x="29425" y="2091636"/>
                    <a:pt x="29425" y="2135888"/>
                  </a:cubicBezTo>
                  <a:cubicBezTo>
                    <a:pt x="29425" y="2183679"/>
                    <a:pt x="29425" y="2231470"/>
                    <a:pt x="28155" y="2278306"/>
                  </a:cubicBezTo>
                  <a:cubicBezTo>
                    <a:pt x="28155" y="2282116"/>
                    <a:pt x="28155" y="2284656"/>
                    <a:pt x="28155" y="2288466"/>
                  </a:cubicBezTo>
                  <a:cubicBezTo>
                    <a:pt x="28155" y="2298626"/>
                    <a:pt x="31965" y="2302436"/>
                    <a:pt x="40855" y="2302436"/>
                  </a:cubicBezTo>
                  <a:cubicBezTo>
                    <a:pt x="69406" y="2302436"/>
                    <a:pt x="116014" y="2303706"/>
                    <a:pt x="159293" y="2303706"/>
                  </a:cubicBezTo>
                  <a:cubicBezTo>
                    <a:pt x="222547" y="2303706"/>
                    <a:pt x="289130" y="2301166"/>
                    <a:pt x="352384" y="2303706"/>
                  </a:cubicBezTo>
                  <a:cubicBezTo>
                    <a:pt x="455588" y="2307516"/>
                    <a:pt x="558792" y="2310056"/>
                    <a:pt x="661995" y="2308786"/>
                  </a:cubicBezTo>
                  <a:cubicBezTo>
                    <a:pt x="728578" y="2307516"/>
                    <a:pt x="791832" y="2310056"/>
                    <a:pt x="858415" y="2310056"/>
                  </a:cubicBezTo>
                  <a:cubicBezTo>
                    <a:pt x="954961" y="2310056"/>
                    <a:pt x="1051506" y="2308786"/>
                    <a:pt x="1148052" y="2310056"/>
                  </a:cubicBezTo>
                  <a:cubicBezTo>
                    <a:pt x="1291205" y="2311326"/>
                    <a:pt x="2862565" y="2301166"/>
                    <a:pt x="3009048" y="2303706"/>
                  </a:cubicBezTo>
                  <a:cubicBezTo>
                    <a:pt x="3072302" y="2304976"/>
                    <a:pt x="3135556" y="2306246"/>
                    <a:pt x="3195481" y="2306246"/>
                  </a:cubicBezTo>
                  <a:cubicBezTo>
                    <a:pt x="3305343" y="2308786"/>
                    <a:pt x="3411875" y="2304976"/>
                    <a:pt x="3521738" y="2308786"/>
                  </a:cubicBezTo>
                  <a:cubicBezTo>
                    <a:pt x="3611625" y="2311326"/>
                    <a:pt x="3701512" y="2311326"/>
                    <a:pt x="3791399" y="2313866"/>
                  </a:cubicBezTo>
                  <a:cubicBezTo>
                    <a:pt x="3924565" y="2317676"/>
                    <a:pt x="4057731" y="2320216"/>
                    <a:pt x="4190897" y="2321486"/>
                  </a:cubicBezTo>
                  <a:cubicBezTo>
                    <a:pt x="4240834" y="2321486"/>
                    <a:pt x="4262918" y="2320216"/>
                    <a:pt x="4283238" y="232021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451617" y="2121606"/>
            <a:ext cx="11791620" cy="1425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99"/>
              </a:lnSpc>
            </a:pPr>
            <a:r>
              <a:rPr lang="en-US" sz="7999">
                <a:solidFill>
                  <a:srgbClr val="000000"/>
                </a:solidFill>
                <a:latin typeface="Sailors Condensed"/>
                <a:ea typeface="Sailors Condensed"/>
                <a:cs typeface="Sailors Condensed"/>
                <a:sym typeface="Sailors Condensed"/>
              </a:rPr>
              <a:t>go skateboarding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51617" y="4697603"/>
            <a:ext cx="7692383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“My friend and I go skateboarding every Sunday.”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9297730" y="5516753"/>
            <a:ext cx="8990270" cy="5266800"/>
          </a:xfrm>
          <a:custGeom>
            <a:avLst/>
            <a:gdLst/>
            <a:ahLst/>
            <a:cxnLst/>
            <a:rect r="r" b="b" t="t" l="l"/>
            <a:pathLst>
              <a:path h="5266800" w="8990270">
                <a:moveTo>
                  <a:pt x="0" y="0"/>
                </a:moveTo>
                <a:lnTo>
                  <a:pt x="8990270" y="0"/>
                </a:lnTo>
                <a:lnTo>
                  <a:pt x="8990270" y="5266800"/>
                </a:lnTo>
                <a:lnTo>
                  <a:pt x="0" y="5266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D7A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94694" y="552519"/>
            <a:ext cx="8649306" cy="9181963"/>
            <a:chOff x="0" y="0"/>
            <a:chExt cx="2251545" cy="239020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2228685" cy="2362263"/>
            </a:xfrm>
            <a:custGeom>
              <a:avLst/>
              <a:gdLst/>
              <a:ahLst/>
              <a:cxnLst/>
              <a:rect r="r" b="b" t="t" l="l"/>
              <a:pathLst>
                <a:path h="2362263" w="2228685">
                  <a:moveTo>
                    <a:pt x="2228685" y="2362263"/>
                  </a:moveTo>
                  <a:lnTo>
                    <a:pt x="0" y="2354643"/>
                  </a:lnTo>
                  <a:lnTo>
                    <a:pt x="0" y="832522"/>
                  </a:lnTo>
                  <a:lnTo>
                    <a:pt x="17780" y="19050"/>
                  </a:lnTo>
                  <a:lnTo>
                    <a:pt x="1109199" y="0"/>
                  </a:lnTo>
                  <a:lnTo>
                    <a:pt x="220963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2253029" cy="2388227"/>
            </a:xfrm>
            <a:custGeom>
              <a:avLst/>
              <a:gdLst/>
              <a:ahLst/>
              <a:cxnLst/>
              <a:rect r="r" b="b" t="t" l="l"/>
              <a:pathLst>
                <a:path h="2388227" w="2253029">
                  <a:moveTo>
                    <a:pt x="2220010" y="21590"/>
                  </a:moveTo>
                  <a:cubicBezTo>
                    <a:pt x="2221280" y="34290"/>
                    <a:pt x="2221280" y="44450"/>
                    <a:pt x="2222550" y="54610"/>
                  </a:cubicBezTo>
                  <a:cubicBezTo>
                    <a:pt x="2225089" y="99355"/>
                    <a:pt x="2226360" y="150058"/>
                    <a:pt x="2228900" y="198950"/>
                  </a:cubicBezTo>
                  <a:cubicBezTo>
                    <a:pt x="2228900" y="269571"/>
                    <a:pt x="2241600" y="1662086"/>
                    <a:pt x="2247950" y="1732708"/>
                  </a:cubicBezTo>
                  <a:cubicBezTo>
                    <a:pt x="2254300" y="1839546"/>
                    <a:pt x="2250489" y="1948195"/>
                    <a:pt x="2250489" y="2055032"/>
                  </a:cubicBezTo>
                  <a:cubicBezTo>
                    <a:pt x="2250489" y="2149195"/>
                    <a:pt x="2251760" y="2236114"/>
                    <a:pt x="2253030" y="2327973"/>
                  </a:cubicBezTo>
                  <a:cubicBezTo>
                    <a:pt x="2253030" y="2349563"/>
                    <a:pt x="2253030" y="2363533"/>
                    <a:pt x="2253030" y="2387663"/>
                  </a:cubicBezTo>
                  <a:cubicBezTo>
                    <a:pt x="2230170" y="2387663"/>
                    <a:pt x="2209850" y="2388933"/>
                    <a:pt x="2187767" y="2387663"/>
                  </a:cubicBezTo>
                  <a:cubicBezTo>
                    <a:pt x="2077206" y="2382583"/>
                    <a:pt x="1964943" y="2388933"/>
                    <a:pt x="1854382" y="2383853"/>
                  </a:cubicBezTo>
                  <a:cubicBezTo>
                    <a:pt x="1788045" y="2380043"/>
                    <a:pt x="1723409" y="2382583"/>
                    <a:pt x="1657072" y="2380043"/>
                  </a:cubicBezTo>
                  <a:cubicBezTo>
                    <a:pt x="1626455" y="2378773"/>
                    <a:pt x="1595838" y="2377503"/>
                    <a:pt x="1565221" y="2376233"/>
                  </a:cubicBezTo>
                  <a:cubicBezTo>
                    <a:pt x="1546511" y="2376233"/>
                    <a:pt x="1529501" y="2377503"/>
                    <a:pt x="1510791" y="2377503"/>
                  </a:cubicBezTo>
                  <a:cubicBezTo>
                    <a:pt x="1463165" y="2376233"/>
                    <a:pt x="1332192" y="2377503"/>
                    <a:pt x="1284565" y="2376233"/>
                  </a:cubicBezTo>
                  <a:cubicBezTo>
                    <a:pt x="1250546" y="2374963"/>
                    <a:pt x="570168" y="2383853"/>
                    <a:pt x="536150" y="2382583"/>
                  </a:cubicBezTo>
                  <a:cubicBezTo>
                    <a:pt x="527645" y="2382583"/>
                    <a:pt x="517439" y="2383853"/>
                    <a:pt x="508934" y="2383853"/>
                  </a:cubicBezTo>
                  <a:cubicBezTo>
                    <a:pt x="488523" y="2383853"/>
                    <a:pt x="469813" y="2385123"/>
                    <a:pt x="449401" y="2385123"/>
                  </a:cubicBezTo>
                  <a:cubicBezTo>
                    <a:pt x="398373" y="2385123"/>
                    <a:pt x="349046" y="2383853"/>
                    <a:pt x="298017" y="2382583"/>
                  </a:cubicBezTo>
                  <a:cubicBezTo>
                    <a:pt x="267400" y="2381313"/>
                    <a:pt x="236783" y="2380043"/>
                    <a:pt x="207867" y="2378773"/>
                  </a:cubicBezTo>
                  <a:cubicBezTo>
                    <a:pt x="153437" y="2377503"/>
                    <a:pt x="99007" y="2376233"/>
                    <a:pt x="44665" y="2376233"/>
                  </a:cubicBezTo>
                  <a:cubicBezTo>
                    <a:pt x="34505" y="2376233"/>
                    <a:pt x="25615" y="2376233"/>
                    <a:pt x="15455" y="2374963"/>
                  </a:cubicBezTo>
                  <a:cubicBezTo>
                    <a:pt x="6565" y="2373693"/>
                    <a:pt x="1485" y="2367343"/>
                    <a:pt x="4025" y="2358453"/>
                  </a:cubicBezTo>
                  <a:cubicBezTo>
                    <a:pt x="12915" y="2326654"/>
                    <a:pt x="9105" y="2281384"/>
                    <a:pt x="7835" y="2234303"/>
                  </a:cubicBezTo>
                  <a:cubicBezTo>
                    <a:pt x="6565" y="2138330"/>
                    <a:pt x="2755" y="2044167"/>
                    <a:pt x="4025" y="1948195"/>
                  </a:cubicBezTo>
                  <a:cubicBezTo>
                    <a:pt x="1485" y="1828681"/>
                    <a:pt x="-3595" y="349247"/>
                    <a:pt x="4025" y="227923"/>
                  </a:cubicBezTo>
                  <a:cubicBezTo>
                    <a:pt x="5295" y="204382"/>
                    <a:pt x="4025" y="179031"/>
                    <a:pt x="5295" y="155490"/>
                  </a:cubicBezTo>
                  <a:cubicBezTo>
                    <a:pt x="6565" y="117463"/>
                    <a:pt x="9105" y="75815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56483" y="30480"/>
                    <a:pt x="83698" y="29210"/>
                  </a:cubicBezTo>
                  <a:cubicBezTo>
                    <a:pt x="129624" y="25400"/>
                    <a:pt x="175549" y="22860"/>
                    <a:pt x="223176" y="20320"/>
                  </a:cubicBezTo>
                  <a:cubicBezTo>
                    <a:pt x="255494" y="17780"/>
                    <a:pt x="287812" y="16510"/>
                    <a:pt x="318429" y="13970"/>
                  </a:cubicBezTo>
                  <a:cubicBezTo>
                    <a:pt x="349046" y="11430"/>
                    <a:pt x="381364" y="8890"/>
                    <a:pt x="411981" y="8890"/>
                  </a:cubicBezTo>
                  <a:cubicBezTo>
                    <a:pt x="446000" y="7620"/>
                    <a:pt x="480018" y="10160"/>
                    <a:pt x="514037" y="8890"/>
                  </a:cubicBezTo>
                  <a:cubicBezTo>
                    <a:pt x="556561" y="8890"/>
                    <a:pt x="1327089" y="6350"/>
                    <a:pt x="1369613" y="5080"/>
                  </a:cubicBezTo>
                  <a:cubicBezTo>
                    <a:pt x="1410435" y="3810"/>
                    <a:pt x="1451258" y="2540"/>
                    <a:pt x="1493782" y="2540"/>
                  </a:cubicBezTo>
                  <a:cubicBezTo>
                    <a:pt x="1563520" y="1270"/>
                    <a:pt x="1631558" y="0"/>
                    <a:pt x="1701297" y="0"/>
                  </a:cubicBezTo>
                  <a:cubicBezTo>
                    <a:pt x="1730213" y="0"/>
                    <a:pt x="1760830" y="2540"/>
                    <a:pt x="1789746" y="2540"/>
                  </a:cubicBezTo>
                  <a:cubicBezTo>
                    <a:pt x="1869690" y="3810"/>
                    <a:pt x="1951336" y="5080"/>
                    <a:pt x="2031280" y="7620"/>
                  </a:cubicBezTo>
                  <a:cubicBezTo>
                    <a:pt x="2073804" y="8890"/>
                    <a:pt x="2116327" y="12700"/>
                    <a:pt x="2158851" y="16510"/>
                  </a:cubicBezTo>
                  <a:cubicBezTo>
                    <a:pt x="2169057" y="16510"/>
                    <a:pt x="2179262" y="16510"/>
                    <a:pt x="2187767" y="16510"/>
                  </a:cubicBezTo>
                  <a:cubicBezTo>
                    <a:pt x="2200960" y="17780"/>
                    <a:pt x="2209850" y="20320"/>
                    <a:pt x="2220010" y="21590"/>
                  </a:cubicBezTo>
                  <a:close/>
                  <a:moveTo>
                    <a:pt x="2230170" y="2371153"/>
                  </a:moveTo>
                  <a:cubicBezTo>
                    <a:pt x="2231440" y="2354643"/>
                    <a:pt x="2232710" y="2341943"/>
                    <a:pt x="2232710" y="2329243"/>
                  </a:cubicBezTo>
                  <a:cubicBezTo>
                    <a:pt x="2231440" y="2227060"/>
                    <a:pt x="2230170" y="2131087"/>
                    <a:pt x="2230170" y="2027870"/>
                  </a:cubicBezTo>
                  <a:cubicBezTo>
                    <a:pt x="2230170" y="1980789"/>
                    <a:pt x="2232710" y="1933708"/>
                    <a:pt x="2231440" y="1886627"/>
                  </a:cubicBezTo>
                  <a:cubicBezTo>
                    <a:pt x="2231440" y="1843167"/>
                    <a:pt x="2230170" y="1797897"/>
                    <a:pt x="2228900" y="1754438"/>
                  </a:cubicBezTo>
                  <a:cubicBezTo>
                    <a:pt x="2223820" y="1687438"/>
                    <a:pt x="2212390" y="300355"/>
                    <a:pt x="2212390" y="233355"/>
                  </a:cubicBezTo>
                  <a:cubicBezTo>
                    <a:pt x="2209850" y="177220"/>
                    <a:pt x="2207310" y="119274"/>
                    <a:pt x="2204770" y="63500"/>
                  </a:cubicBezTo>
                  <a:cubicBezTo>
                    <a:pt x="2203500" y="44450"/>
                    <a:pt x="2202230" y="43180"/>
                    <a:pt x="2182664" y="41910"/>
                  </a:cubicBezTo>
                  <a:cubicBezTo>
                    <a:pt x="2177561" y="41910"/>
                    <a:pt x="2174159" y="41910"/>
                    <a:pt x="2169057" y="40640"/>
                  </a:cubicBezTo>
                  <a:cubicBezTo>
                    <a:pt x="2126533" y="36830"/>
                    <a:pt x="2082308" y="31750"/>
                    <a:pt x="2039785" y="30480"/>
                  </a:cubicBezTo>
                  <a:cubicBezTo>
                    <a:pt x="1936027" y="26670"/>
                    <a:pt x="1830569" y="25400"/>
                    <a:pt x="1726811" y="22860"/>
                  </a:cubicBezTo>
                  <a:cubicBezTo>
                    <a:pt x="1711503" y="22860"/>
                    <a:pt x="1694493" y="22860"/>
                    <a:pt x="1679185" y="22860"/>
                  </a:cubicBezTo>
                  <a:cubicBezTo>
                    <a:pt x="1653670" y="22860"/>
                    <a:pt x="1628156" y="22860"/>
                    <a:pt x="1604343" y="22860"/>
                  </a:cubicBezTo>
                  <a:cubicBezTo>
                    <a:pt x="1549913" y="22860"/>
                    <a:pt x="1495482" y="22860"/>
                    <a:pt x="1442753" y="24130"/>
                  </a:cubicBezTo>
                  <a:cubicBezTo>
                    <a:pt x="1396828" y="25400"/>
                    <a:pt x="622898" y="29210"/>
                    <a:pt x="576972" y="29210"/>
                  </a:cubicBezTo>
                  <a:cubicBezTo>
                    <a:pt x="502131" y="29210"/>
                    <a:pt x="427289" y="26670"/>
                    <a:pt x="352448" y="33020"/>
                  </a:cubicBezTo>
                  <a:cubicBezTo>
                    <a:pt x="313326" y="36830"/>
                    <a:pt x="275905" y="36830"/>
                    <a:pt x="238484" y="38100"/>
                  </a:cubicBezTo>
                  <a:cubicBezTo>
                    <a:pt x="173848" y="41910"/>
                    <a:pt x="109212" y="45720"/>
                    <a:pt x="45935" y="50800"/>
                  </a:cubicBezTo>
                  <a:cubicBezTo>
                    <a:pt x="33235" y="50800"/>
                    <a:pt x="30695" y="53340"/>
                    <a:pt x="29425" y="70382"/>
                  </a:cubicBezTo>
                  <a:cubicBezTo>
                    <a:pt x="28155" y="102977"/>
                    <a:pt x="28155" y="135571"/>
                    <a:pt x="26885" y="168166"/>
                  </a:cubicBezTo>
                  <a:cubicBezTo>
                    <a:pt x="25615" y="222490"/>
                    <a:pt x="23075" y="275004"/>
                    <a:pt x="21805" y="329328"/>
                  </a:cubicBezTo>
                  <a:cubicBezTo>
                    <a:pt x="16725" y="387274"/>
                    <a:pt x="23075" y="1803330"/>
                    <a:pt x="25615" y="1861276"/>
                  </a:cubicBezTo>
                  <a:cubicBezTo>
                    <a:pt x="25615" y="1922843"/>
                    <a:pt x="25615" y="1986222"/>
                    <a:pt x="26885" y="2047789"/>
                  </a:cubicBezTo>
                  <a:cubicBezTo>
                    <a:pt x="26885" y="2093060"/>
                    <a:pt x="29425" y="2138330"/>
                    <a:pt x="29425" y="2183600"/>
                  </a:cubicBezTo>
                  <a:cubicBezTo>
                    <a:pt x="29425" y="2232492"/>
                    <a:pt x="29425" y="2281384"/>
                    <a:pt x="28155" y="2329243"/>
                  </a:cubicBezTo>
                  <a:cubicBezTo>
                    <a:pt x="28155" y="2333053"/>
                    <a:pt x="28155" y="2335593"/>
                    <a:pt x="28155" y="2339403"/>
                  </a:cubicBezTo>
                  <a:cubicBezTo>
                    <a:pt x="28155" y="2349563"/>
                    <a:pt x="31965" y="2353373"/>
                    <a:pt x="40855" y="2353373"/>
                  </a:cubicBezTo>
                  <a:cubicBezTo>
                    <a:pt x="59885" y="2353373"/>
                    <a:pt x="83698" y="2354643"/>
                    <a:pt x="105811" y="2354643"/>
                  </a:cubicBezTo>
                  <a:cubicBezTo>
                    <a:pt x="138128" y="2354643"/>
                    <a:pt x="172147" y="2352103"/>
                    <a:pt x="204465" y="2354643"/>
                  </a:cubicBezTo>
                  <a:cubicBezTo>
                    <a:pt x="257195" y="2358453"/>
                    <a:pt x="309924" y="2360993"/>
                    <a:pt x="362653" y="2359723"/>
                  </a:cubicBezTo>
                  <a:cubicBezTo>
                    <a:pt x="396672" y="2358453"/>
                    <a:pt x="428990" y="2360993"/>
                    <a:pt x="463009" y="2360993"/>
                  </a:cubicBezTo>
                  <a:cubicBezTo>
                    <a:pt x="512336" y="2360993"/>
                    <a:pt x="561664" y="2359723"/>
                    <a:pt x="610991" y="2360993"/>
                  </a:cubicBezTo>
                  <a:cubicBezTo>
                    <a:pt x="684132" y="2362263"/>
                    <a:pt x="1486978" y="2352103"/>
                    <a:pt x="1561819" y="2354643"/>
                  </a:cubicBezTo>
                  <a:cubicBezTo>
                    <a:pt x="1594137" y="2355913"/>
                    <a:pt x="1626455" y="2357183"/>
                    <a:pt x="1657072" y="2357183"/>
                  </a:cubicBezTo>
                  <a:cubicBezTo>
                    <a:pt x="1713203" y="2359723"/>
                    <a:pt x="1767634" y="2355913"/>
                    <a:pt x="1823765" y="2359723"/>
                  </a:cubicBezTo>
                  <a:cubicBezTo>
                    <a:pt x="1869690" y="2362263"/>
                    <a:pt x="1915616" y="2362263"/>
                    <a:pt x="1961541" y="2364803"/>
                  </a:cubicBezTo>
                  <a:cubicBezTo>
                    <a:pt x="2029579" y="2368613"/>
                    <a:pt x="2097617" y="2371153"/>
                    <a:pt x="2165655" y="2372423"/>
                  </a:cubicBezTo>
                  <a:cubicBezTo>
                    <a:pt x="2191169" y="2372423"/>
                    <a:pt x="2209850" y="2371153"/>
                    <a:pt x="2230170" y="237115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245472" y="3446002"/>
            <a:ext cx="6613743" cy="5836628"/>
          </a:xfrm>
          <a:custGeom>
            <a:avLst/>
            <a:gdLst/>
            <a:ahLst/>
            <a:cxnLst/>
            <a:rect r="r" b="b" t="t" l="l"/>
            <a:pathLst>
              <a:path h="5836628" w="6613743">
                <a:moveTo>
                  <a:pt x="0" y="0"/>
                </a:moveTo>
                <a:lnTo>
                  <a:pt x="6613743" y="0"/>
                </a:lnTo>
                <a:lnTo>
                  <a:pt x="6613743" y="5836628"/>
                </a:lnTo>
                <a:lnTo>
                  <a:pt x="0" y="58366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290301"/>
            <a:ext cx="7827758" cy="14020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19"/>
              </a:lnSpc>
            </a:pPr>
            <a:r>
              <a:rPr lang="en-US" sz="7799">
                <a:solidFill>
                  <a:srgbClr val="000000"/>
                </a:solidFill>
                <a:latin typeface="Sailors Condensed"/>
                <a:ea typeface="Sailors Condensed"/>
                <a:cs typeface="Sailors Condensed"/>
                <a:sym typeface="Sailors Condensed"/>
              </a:rPr>
              <a:t>play basketball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595617" y="4653201"/>
            <a:ext cx="7692383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“My family and I enjoy going camping twice a year.”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0049468" y="552519"/>
            <a:ext cx="7745603" cy="9181963"/>
            <a:chOff x="0" y="0"/>
            <a:chExt cx="2016297" cy="239020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0160" y="16510"/>
              <a:ext cx="1993437" cy="2362263"/>
            </a:xfrm>
            <a:custGeom>
              <a:avLst/>
              <a:gdLst/>
              <a:ahLst/>
              <a:cxnLst/>
              <a:rect r="r" b="b" t="t" l="l"/>
              <a:pathLst>
                <a:path h="2362263" w="1993437">
                  <a:moveTo>
                    <a:pt x="1993437" y="2362263"/>
                  </a:moveTo>
                  <a:lnTo>
                    <a:pt x="0" y="2354643"/>
                  </a:lnTo>
                  <a:lnTo>
                    <a:pt x="0" y="832522"/>
                  </a:lnTo>
                  <a:lnTo>
                    <a:pt x="17780" y="19050"/>
                  </a:lnTo>
                  <a:lnTo>
                    <a:pt x="991877" y="0"/>
                  </a:lnTo>
                  <a:lnTo>
                    <a:pt x="1974387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-215" y="0"/>
              <a:ext cx="2017782" cy="2388227"/>
            </a:xfrm>
            <a:custGeom>
              <a:avLst/>
              <a:gdLst/>
              <a:ahLst/>
              <a:cxnLst/>
              <a:rect r="r" b="b" t="t" l="l"/>
              <a:pathLst>
                <a:path h="2388227" w="2017782">
                  <a:moveTo>
                    <a:pt x="1984762" y="21590"/>
                  </a:moveTo>
                  <a:cubicBezTo>
                    <a:pt x="1986032" y="34290"/>
                    <a:pt x="1986032" y="44450"/>
                    <a:pt x="1987302" y="54610"/>
                  </a:cubicBezTo>
                  <a:cubicBezTo>
                    <a:pt x="1989842" y="99355"/>
                    <a:pt x="1991112" y="150058"/>
                    <a:pt x="1993652" y="198950"/>
                  </a:cubicBezTo>
                  <a:cubicBezTo>
                    <a:pt x="1993652" y="269571"/>
                    <a:pt x="2006352" y="1662086"/>
                    <a:pt x="2012702" y="1732708"/>
                  </a:cubicBezTo>
                  <a:cubicBezTo>
                    <a:pt x="2019052" y="1839546"/>
                    <a:pt x="2015242" y="1948195"/>
                    <a:pt x="2015242" y="2055032"/>
                  </a:cubicBezTo>
                  <a:cubicBezTo>
                    <a:pt x="2015242" y="2149195"/>
                    <a:pt x="2016512" y="2236114"/>
                    <a:pt x="2017782" y="2327973"/>
                  </a:cubicBezTo>
                  <a:cubicBezTo>
                    <a:pt x="2017782" y="2349563"/>
                    <a:pt x="2017782" y="2363533"/>
                    <a:pt x="2017782" y="2387663"/>
                  </a:cubicBezTo>
                  <a:cubicBezTo>
                    <a:pt x="1994922" y="2387663"/>
                    <a:pt x="1974602" y="2388933"/>
                    <a:pt x="1953283" y="2387663"/>
                  </a:cubicBezTo>
                  <a:cubicBezTo>
                    <a:pt x="1854848" y="2382583"/>
                    <a:pt x="1754899" y="2388933"/>
                    <a:pt x="1656464" y="2383853"/>
                  </a:cubicBezTo>
                  <a:cubicBezTo>
                    <a:pt x="1597403" y="2380043"/>
                    <a:pt x="1539857" y="2382583"/>
                    <a:pt x="1480796" y="2380043"/>
                  </a:cubicBezTo>
                  <a:cubicBezTo>
                    <a:pt x="1453537" y="2378773"/>
                    <a:pt x="1426279" y="2377503"/>
                    <a:pt x="1399020" y="2376233"/>
                  </a:cubicBezTo>
                  <a:cubicBezTo>
                    <a:pt x="1382362" y="2376233"/>
                    <a:pt x="1367218" y="2377503"/>
                    <a:pt x="1350560" y="2377503"/>
                  </a:cubicBezTo>
                  <a:cubicBezTo>
                    <a:pt x="1308157" y="2376233"/>
                    <a:pt x="1191550" y="2377503"/>
                    <a:pt x="1149147" y="2376233"/>
                  </a:cubicBezTo>
                  <a:cubicBezTo>
                    <a:pt x="1118860" y="2374963"/>
                    <a:pt x="513108" y="2383853"/>
                    <a:pt x="482820" y="2382583"/>
                  </a:cubicBezTo>
                  <a:cubicBezTo>
                    <a:pt x="475248" y="2382583"/>
                    <a:pt x="466162" y="2383853"/>
                    <a:pt x="458590" y="2383853"/>
                  </a:cubicBezTo>
                  <a:cubicBezTo>
                    <a:pt x="440418" y="2383853"/>
                    <a:pt x="423759" y="2385123"/>
                    <a:pt x="405587" y="2385123"/>
                  </a:cubicBezTo>
                  <a:cubicBezTo>
                    <a:pt x="360156" y="2385123"/>
                    <a:pt x="316238" y="2383853"/>
                    <a:pt x="270807" y="2382583"/>
                  </a:cubicBezTo>
                  <a:cubicBezTo>
                    <a:pt x="243548" y="2381313"/>
                    <a:pt x="216289" y="2380043"/>
                    <a:pt x="190545" y="2378773"/>
                  </a:cubicBezTo>
                  <a:cubicBezTo>
                    <a:pt x="142085" y="2377503"/>
                    <a:pt x="93625" y="2376233"/>
                    <a:pt x="44665" y="2376233"/>
                  </a:cubicBezTo>
                  <a:cubicBezTo>
                    <a:pt x="34505" y="2376233"/>
                    <a:pt x="25615" y="2376233"/>
                    <a:pt x="15455" y="2374963"/>
                  </a:cubicBezTo>
                  <a:cubicBezTo>
                    <a:pt x="6565" y="2373693"/>
                    <a:pt x="1485" y="2367343"/>
                    <a:pt x="4025" y="2358453"/>
                  </a:cubicBezTo>
                  <a:cubicBezTo>
                    <a:pt x="12915" y="2326654"/>
                    <a:pt x="9105" y="2281384"/>
                    <a:pt x="7835" y="2234303"/>
                  </a:cubicBezTo>
                  <a:cubicBezTo>
                    <a:pt x="6565" y="2138330"/>
                    <a:pt x="2755" y="2044167"/>
                    <a:pt x="4025" y="1948195"/>
                  </a:cubicBezTo>
                  <a:cubicBezTo>
                    <a:pt x="1485" y="1828681"/>
                    <a:pt x="-3595" y="349247"/>
                    <a:pt x="4025" y="227923"/>
                  </a:cubicBezTo>
                  <a:cubicBezTo>
                    <a:pt x="5295" y="204382"/>
                    <a:pt x="4025" y="179031"/>
                    <a:pt x="5295" y="155490"/>
                  </a:cubicBezTo>
                  <a:cubicBezTo>
                    <a:pt x="6565" y="117463"/>
                    <a:pt x="9105" y="75815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55765" y="30480"/>
                    <a:pt x="79995" y="29210"/>
                  </a:cubicBezTo>
                  <a:cubicBezTo>
                    <a:pt x="120884" y="25400"/>
                    <a:pt x="161772" y="22860"/>
                    <a:pt x="204174" y="20320"/>
                  </a:cubicBezTo>
                  <a:cubicBezTo>
                    <a:pt x="232948" y="17780"/>
                    <a:pt x="261721" y="16510"/>
                    <a:pt x="288980" y="13970"/>
                  </a:cubicBezTo>
                  <a:cubicBezTo>
                    <a:pt x="316239" y="11430"/>
                    <a:pt x="345012" y="8890"/>
                    <a:pt x="372271" y="8890"/>
                  </a:cubicBezTo>
                  <a:cubicBezTo>
                    <a:pt x="402558" y="7620"/>
                    <a:pt x="432846" y="10160"/>
                    <a:pt x="463133" y="8890"/>
                  </a:cubicBezTo>
                  <a:cubicBezTo>
                    <a:pt x="500993" y="8890"/>
                    <a:pt x="1187007" y="6350"/>
                    <a:pt x="1224866" y="5080"/>
                  </a:cubicBezTo>
                  <a:cubicBezTo>
                    <a:pt x="1261211" y="3810"/>
                    <a:pt x="1297556" y="2540"/>
                    <a:pt x="1335416" y="2540"/>
                  </a:cubicBezTo>
                  <a:cubicBezTo>
                    <a:pt x="1397505" y="1270"/>
                    <a:pt x="1458081" y="0"/>
                    <a:pt x="1520170" y="0"/>
                  </a:cubicBezTo>
                  <a:cubicBezTo>
                    <a:pt x="1545915" y="0"/>
                    <a:pt x="1573173" y="2540"/>
                    <a:pt x="1598918" y="2540"/>
                  </a:cubicBezTo>
                  <a:cubicBezTo>
                    <a:pt x="1670094" y="3810"/>
                    <a:pt x="1742784" y="5080"/>
                    <a:pt x="1813960" y="7620"/>
                  </a:cubicBezTo>
                  <a:cubicBezTo>
                    <a:pt x="1851819" y="8890"/>
                    <a:pt x="1889679" y="12700"/>
                    <a:pt x="1927538" y="16510"/>
                  </a:cubicBezTo>
                  <a:cubicBezTo>
                    <a:pt x="1936625" y="16510"/>
                    <a:pt x="1945711" y="16510"/>
                    <a:pt x="1953283" y="16510"/>
                  </a:cubicBezTo>
                  <a:cubicBezTo>
                    <a:pt x="1965712" y="17780"/>
                    <a:pt x="1974602" y="20320"/>
                    <a:pt x="1984762" y="21590"/>
                  </a:cubicBezTo>
                  <a:close/>
                  <a:moveTo>
                    <a:pt x="1994922" y="2371153"/>
                  </a:moveTo>
                  <a:cubicBezTo>
                    <a:pt x="1996192" y="2354643"/>
                    <a:pt x="1997462" y="2341943"/>
                    <a:pt x="1997462" y="2329243"/>
                  </a:cubicBezTo>
                  <a:cubicBezTo>
                    <a:pt x="1996192" y="2227060"/>
                    <a:pt x="1994922" y="2131087"/>
                    <a:pt x="1994922" y="2027870"/>
                  </a:cubicBezTo>
                  <a:cubicBezTo>
                    <a:pt x="1994922" y="1980789"/>
                    <a:pt x="1997462" y="1933708"/>
                    <a:pt x="1996192" y="1886627"/>
                  </a:cubicBezTo>
                  <a:cubicBezTo>
                    <a:pt x="1996192" y="1843167"/>
                    <a:pt x="1994922" y="1797897"/>
                    <a:pt x="1993652" y="1754438"/>
                  </a:cubicBezTo>
                  <a:cubicBezTo>
                    <a:pt x="1988572" y="1687438"/>
                    <a:pt x="1977142" y="300355"/>
                    <a:pt x="1977142" y="233355"/>
                  </a:cubicBezTo>
                  <a:cubicBezTo>
                    <a:pt x="1974602" y="177220"/>
                    <a:pt x="1972062" y="119274"/>
                    <a:pt x="1969522" y="63500"/>
                  </a:cubicBezTo>
                  <a:cubicBezTo>
                    <a:pt x="1968252" y="44450"/>
                    <a:pt x="1966982" y="43180"/>
                    <a:pt x="1948739" y="41910"/>
                  </a:cubicBezTo>
                  <a:cubicBezTo>
                    <a:pt x="1944196" y="41910"/>
                    <a:pt x="1941168" y="41910"/>
                    <a:pt x="1936625" y="40640"/>
                  </a:cubicBezTo>
                  <a:cubicBezTo>
                    <a:pt x="1898765" y="36830"/>
                    <a:pt x="1859391" y="31750"/>
                    <a:pt x="1821532" y="30480"/>
                  </a:cubicBezTo>
                  <a:cubicBezTo>
                    <a:pt x="1729155" y="26670"/>
                    <a:pt x="1635263" y="25400"/>
                    <a:pt x="1542886" y="22860"/>
                  </a:cubicBezTo>
                  <a:cubicBezTo>
                    <a:pt x="1529257" y="22860"/>
                    <a:pt x="1514113" y="22860"/>
                    <a:pt x="1500483" y="22860"/>
                  </a:cubicBezTo>
                  <a:cubicBezTo>
                    <a:pt x="1477768" y="22860"/>
                    <a:pt x="1455052" y="22860"/>
                    <a:pt x="1433851" y="22860"/>
                  </a:cubicBezTo>
                  <a:cubicBezTo>
                    <a:pt x="1385390" y="22860"/>
                    <a:pt x="1336930" y="22860"/>
                    <a:pt x="1289985" y="24130"/>
                  </a:cubicBezTo>
                  <a:cubicBezTo>
                    <a:pt x="1249096" y="25400"/>
                    <a:pt x="560054" y="29210"/>
                    <a:pt x="519165" y="29210"/>
                  </a:cubicBezTo>
                  <a:cubicBezTo>
                    <a:pt x="452533" y="29210"/>
                    <a:pt x="385900" y="26670"/>
                    <a:pt x="319267" y="33020"/>
                  </a:cubicBezTo>
                  <a:cubicBezTo>
                    <a:pt x="284437" y="36830"/>
                    <a:pt x="251120" y="36830"/>
                    <a:pt x="217804" y="38100"/>
                  </a:cubicBezTo>
                  <a:cubicBezTo>
                    <a:pt x="160257" y="41910"/>
                    <a:pt x="102711" y="45720"/>
                    <a:pt x="45935" y="50800"/>
                  </a:cubicBezTo>
                  <a:cubicBezTo>
                    <a:pt x="33235" y="50800"/>
                    <a:pt x="30695" y="53340"/>
                    <a:pt x="29425" y="70382"/>
                  </a:cubicBezTo>
                  <a:cubicBezTo>
                    <a:pt x="28155" y="102977"/>
                    <a:pt x="28155" y="135571"/>
                    <a:pt x="26885" y="168166"/>
                  </a:cubicBezTo>
                  <a:cubicBezTo>
                    <a:pt x="25615" y="222490"/>
                    <a:pt x="23075" y="275004"/>
                    <a:pt x="21805" y="329328"/>
                  </a:cubicBezTo>
                  <a:cubicBezTo>
                    <a:pt x="16725" y="387274"/>
                    <a:pt x="23075" y="1803330"/>
                    <a:pt x="25615" y="1861276"/>
                  </a:cubicBezTo>
                  <a:cubicBezTo>
                    <a:pt x="25615" y="1922843"/>
                    <a:pt x="25615" y="1986222"/>
                    <a:pt x="26885" y="2047789"/>
                  </a:cubicBezTo>
                  <a:cubicBezTo>
                    <a:pt x="26885" y="2093060"/>
                    <a:pt x="29425" y="2138330"/>
                    <a:pt x="29425" y="2183600"/>
                  </a:cubicBezTo>
                  <a:cubicBezTo>
                    <a:pt x="29425" y="2232492"/>
                    <a:pt x="29425" y="2281384"/>
                    <a:pt x="28155" y="2329243"/>
                  </a:cubicBezTo>
                  <a:cubicBezTo>
                    <a:pt x="28155" y="2333053"/>
                    <a:pt x="28155" y="2335593"/>
                    <a:pt x="28155" y="2339403"/>
                  </a:cubicBezTo>
                  <a:cubicBezTo>
                    <a:pt x="28155" y="2349563"/>
                    <a:pt x="31965" y="2353373"/>
                    <a:pt x="40855" y="2353373"/>
                  </a:cubicBezTo>
                  <a:cubicBezTo>
                    <a:pt x="58794" y="2353373"/>
                    <a:pt x="79995" y="2354643"/>
                    <a:pt x="99682" y="2354643"/>
                  </a:cubicBezTo>
                  <a:cubicBezTo>
                    <a:pt x="128455" y="2354643"/>
                    <a:pt x="158743" y="2352103"/>
                    <a:pt x="187516" y="2354643"/>
                  </a:cubicBezTo>
                  <a:cubicBezTo>
                    <a:pt x="234462" y="2358453"/>
                    <a:pt x="281408" y="2360993"/>
                    <a:pt x="328354" y="2359723"/>
                  </a:cubicBezTo>
                  <a:cubicBezTo>
                    <a:pt x="358641" y="2358453"/>
                    <a:pt x="387414" y="2360993"/>
                    <a:pt x="417702" y="2360993"/>
                  </a:cubicBezTo>
                  <a:cubicBezTo>
                    <a:pt x="461619" y="2360993"/>
                    <a:pt x="505536" y="2359723"/>
                    <a:pt x="549453" y="2360993"/>
                  </a:cubicBezTo>
                  <a:cubicBezTo>
                    <a:pt x="614571" y="2362263"/>
                    <a:pt x="1329358" y="2352103"/>
                    <a:pt x="1395991" y="2354643"/>
                  </a:cubicBezTo>
                  <a:cubicBezTo>
                    <a:pt x="1424764" y="2355913"/>
                    <a:pt x="1453537" y="2357183"/>
                    <a:pt x="1480796" y="2357183"/>
                  </a:cubicBezTo>
                  <a:cubicBezTo>
                    <a:pt x="1530771" y="2359723"/>
                    <a:pt x="1579231" y="2355913"/>
                    <a:pt x="1629205" y="2359723"/>
                  </a:cubicBezTo>
                  <a:cubicBezTo>
                    <a:pt x="1670094" y="2362263"/>
                    <a:pt x="1710982" y="2362263"/>
                    <a:pt x="1751870" y="2364803"/>
                  </a:cubicBezTo>
                  <a:cubicBezTo>
                    <a:pt x="1812445" y="2368613"/>
                    <a:pt x="1873021" y="2371153"/>
                    <a:pt x="1933596" y="2372423"/>
                  </a:cubicBezTo>
                  <a:cubicBezTo>
                    <a:pt x="1956311" y="2372423"/>
                    <a:pt x="1974602" y="2371153"/>
                    <a:pt x="1994922" y="237115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0897626" y="3853101"/>
            <a:ext cx="6049287" cy="2362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“We play basketball on Wednesdays after school.”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DAG9g0WGJOk</dc:identifier>
  <dcterms:modified xsi:type="dcterms:W3CDTF">2011-08-01T06:04:30Z</dcterms:modified>
  <cp:revision>1</cp:revision>
  <dc:title>Free Time Activities Presentation</dc:title>
</cp:coreProperties>
</file>