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406" r:id="rId3"/>
    <p:sldId id="413" r:id="rId4"/>
    <p:sldId id="407" r:id="rId5"/>
    <p:sldId id="408" r:id="rId6"/>
    <p:sldId id="409" r:id="rId7"/>
    <p:sldId id="410" r:id="rId8"/>
    <p:sldId id="411" r:id="rId9"/>
  </p:sldIdLst>
  <p:sldSz cx="9144000" cy="5143500" type="screen16x9"/>
  <p:notesSz cx="6858000" cy="9144000"/>
  <p:embeddedFontLst>
    <p:embeddedFont>
      <p:font typeface="Londrina Solid" panose="00000500000000000000"/>
      <p:regular r:id="rId14"/>
    </p:embeddedFont>
    <p:embeddedFont>
      <p:font typeface="Albert Sans"/>
      <p:regular r:id="rId15"/>
    </p:embeddedFont>
    <p:embeddedFont>
      <p:font typeface="Bebas Neue" panose="020B0606020202050201"/>
      <p:regular r:id="rId16"/>
    </p:embeddedFont>
    <p:embeddedFont>
      <p:font typeface="Print Bold" panose="02000000000000000000" pitchFamily="2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9AA0A6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7"/>
  </p:normalViewPr>
  <p:slideViewPr>
    <p:cSldViewPr snapToGrid="0" showGuides="1">
      <p:cViewPr varScale="1">
        <p:scale>
          <a:sx n="107" d="100"/>
          <a:sy n="107" d="100"/>
        </p:scale>
        <p:origin x="754" y="-187"/>
      </p:cViewPr>
      <p:guideLst>
        <p:guide orient="horz" pos="32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font" Target="fonts/font4.fntdata"/><Relationship Id="rId16" Type="http://schemas.openxmlformats.org/officeDocument/2006/relationships/font" Target="fonts/font3.fntdata"/><Relationship Id="rId15" Type="http://schemas.openxmlformats.org/officeDocument/2006/relationships/font" Target="fonts/font2.fntdata"/><Relationship Id="rId14" Type="http://schemas.openxmlformats.org/officeDocument/2006/relationships/font" Target="fonts/font1.fntdata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42175" y="258900"/>
            <a:ext cx="8659800" cy="4625700"/>
            <a:chOff x="242175" y="258900"/>
            <a:chExt cx="8659800" cy="4625700"/>
          </a:xfrm>
        </p:grpSpPr>
        <p:sp>
          <p:nvSpPr>
            <p:cNvPr id="10" name="Google Shape;10;p2"/>
            <p:cNvSpPr/>
            <p:nvPr/>
          </p:nvSpPr>
          <p:spPr>
            <a:xfrm>
              <a:off x="244575" y="258900"/>
              <a:ext cx="8655000" cy="4625700"/>
            </a:xfrm>
            <a:prstGeom prst="roundRect">
              <a:avLst>
                <a:gd name="adj" fmla="val 2101"/>
              </a:avLst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242175" y="700280"/>
              <a:ext cx="8659800" cy="3820876"/>
              <a:chOff x="242175" y="665399"/>
              <a:chExt cx="8659800" cy="3820876"/>
            </a:xfrm>
          </p:grpSpPr>
          <p:cxnSp>
            <p:nvCxnSpPr>
              <p:cNvPr id="12" name="Google Shape;12;p2"/>
              <p:cNvCxnSpPr/>
              <p:nvPr/>
            </p:nvCxnSpPr>
            <p:spPr>
              <a:xfrm>
                <a:off x="242175" y="665399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242175" y="4486275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242175" y="4061733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242175" y="3637191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42175" y="3212650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42175" y="2788108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242175" y="2363566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242175" y="1939024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242175" y="1514482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242175" y="1089940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2" name="Google Shape;22;p2"/>
            <p:cNvGrpSpPr/>
            <p:nvPr/>
          </p:nvGrpSpPr>
          <p:grpSpPr>
            <a:xfrm>
              <a:off x="711200" y="258900"/>
              <a:ext cx="7721725" cy="4625700"/>
              <a:chOff x="711200" y="258900"/>
              <a:chExt cx="7721725" cy="4625700"/>
            </a:xfrm>
          </p:grpSpPr>
          <p:cxnSp>
            <p:nvCxnSpPr>
              <p:cNvPr id="23" name="Google Shape;23;p2"/>
              <p:cNvCxnSpPr/>
              <p:nvPr/>
            </p:nvCxnSpPr>
            <p:spPr>
              <a:xfrm>
                <a:off x="711200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8432925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7918143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7403362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888580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373798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5859017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5344235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4829453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4314672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3799890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285108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2770327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2255545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1740763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1225982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39" name="Google Shape;39;p2"/>
          <p:cNvPicPr preferRelativeResize="0"/>
          <p:nvPr/>
        </p:nvPicPr>
        <p:blipFill rotWithShape="1">
          <a:blip r:embed="rId2">
            <a:alphaModFix amt="25000"/>
          </a:blip>
          <a:srcRect l="25582" t="327" r="736" b="278"/>
          <a:stretch>
            <a:fillRect/>
          </a:stretch>
        </p:blipFill>
        <p:spPr>
          <a:xfrm rot="-5400000">
            <a:off x="2245950" y="-1766250"/>
            <a:ext cx="4644600" cy="8676000"/>
          </a:xfrm>
          <a:prstGeom prst="roundRect">
            <a:avLst>
              <a:gd name="adj" fmla="val 1774"/>
            </a:avLst>
          </a:prstGeom>
          <a:noFill/>
          <a:ln>
            <a:noFill/>
          </a:ln>
        </p:spPr>
      </p:pic>
      <p:sp>
        <p:nvSpPr>
          <p:cNvPr id="40" name="Google Shape;40;p2"/>
          <p:cNvSpPr txBox="1">
            <a:spLocks noGrp="1"/>
          </p:cNvSpPr>
          <p:nvPr>
            <p:ph type="ctrTitle"/>
          </p:nvPr>
        </p:nvSpPr>
        <p:spPr>
          <a:xfrm>
            <a:off x="1267950" y="1709250"/>
            <a:ext cx="6608100" cy="244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1" name="Google Shape;41;p2"/>
          <p:cNvSpPr txBox="1">
            <a:spLocks noGrp="1"/>
          </p:cNvSpPr>
          <p:nvPr>
            <p:ph type="subTitle" idx="1"/>
          </p:nvPr>
        </p:nvSpPr>
        <p:spPr>
          <a:xfrm>
            <a:off x="2307600" y="4128300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42" name="Google Shape;42;p2"/>
          <p:cNvPicPr preferRelativeResize="0"/>
          <p:nvPr/>
        </p:nvPicPr>
        <p:blipFill rotWithShape="1">
          <a:blip r:embed="rId3"/>
          <a:srcRect t="5539" b="5539"/>
          <a:stretch>
            <a:fillRect/>
          </a:stretch>
        </p:blipFill>
        <p:spPr>
          <a:xfrm rot="-1333971">
            <a:off x="4125" y="334711"/>
            <a:ext cx="1510826" cy="3186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43" name="Google Shape;43;p2"/>
          <p:cNvPicPr preferRelativeResize="0"/>
          <p:nvPr/>
        </p:nvPicPr>
        <p:blipFill rotWithShape="1">
          <a:blip r:embed="rId4"/>
          <a:srcRect t="5539" b="5539"/>
          <a:stretch>
            <a:fillRect/>
          </a:stretch>
        </p:blipFill>
        <p:spPr>
          <a:xfrm rot="-5400000">
            <a:off x="8110250" y="3013187"/>
            <a:ext cx="1510824" cy="3186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8"/>
          <p:cNvGrpSpPr/>
          <p:nvPr/>
        </p:nvGrpSpPr>
        <p:grpSpPr>
          <a:xfrm>
            <a:off x="242175" y="258900"/>
            <a:ext cx="8659800" cy="4625700"/>
            <a:chOff x="242175" y="258900"/>
            <a:chExt cx="8659800" cy="4625700"/>
          </a:xfrm>
        </p:grpSpPr>
        <p:sp>
          <p:nvSpPr>
            <p:cNvPr id="227" name="Google Shape;227;p8"/>
            <p:cNvSpPr/>
            <p:nvPr/>
          </p:nvSpPr>
          <p:spPr>
            <a:xfrm>
              <a:off x="244575" y="258900"/>
              <a:ext cx="8655000" cy="4625700"/>
            </a:xfrm>
            <a:prstGeom prst="roundRect">
              <a:avLst>
                <a:gd name="adj" fmla="val 2101"/>
              </a:avLst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28" name="Google Shape;228;p8"/>
            <p:cNvGrpSpPr/>
            <p:nvPr/>
          </p:nvGrpSpPr>
          <p:grpSpPr>
            <a:xfrm>
              <a:off x="242175" y="700280"/>
              <a:ext cx="8659800" cy="3820876"/>
              <a:chOff x="242175" y="665399"/>
              <a:chExt cx="8659800" cy="3820876"/>
            </a:xfrm>
          </p:grpSpPr>
          <p:cxnSp>
            <p:nvCxnSpPr>
              <p:cNvPr id="229" name="Google Shape;229;p8"/>
              <p:cNvCxnSpPr/>
              <p:nvPr/>
            </p:nvCxnSpPr>
            <p:spPr>
              <a:xfrm>
                <a:off x="242175" y="665399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" name="Google Shape;230;p8"/>
              <p:cNvCxnSpPr/>
              <p:nvPr/>
            </p:nvCxnSpPr>
            <p:spPr>
              <a:xfrm>
                <a:off x="242175" y="4486275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" name="Google Shape;231;p8"/>
              <p:cNvCxnSpPr/>
              <p:nvPr/>
            </p:nvCxnSpPr>
            <p:spPr>
              <a:xfrm>
                <a:off x="242175" y="4061733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" name="Google Shape;232;p8"/>
              <p:cNvCxnSpPr/>
              <p:nvPr/>
            </p:nvCxnSpPr>
            <p:spPr>
              <a:xfrm>
                <a:off x="242175" y="3637191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" name="Google Shape;233;p8"/>
              <p:cNvCxnSpPr/>
              <p:nvPr/>
            </p:nvCxnSpPr>
            <p:spPr>
              <a:xfrm>
                <a:off x="242175" y="3212650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" name="Google Shape;234;p8"/>
              <p:cNvCxnSpPr/>
              <p:nvPr/>
            </p:nvCxnSpPr>
            <p:spPr>
              <a:xfrm>
                <a:off x="242175" y="2788108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" name="Google Shape;235;p8"/>
              <p:cNvCxnSpPr/>
              <p:nvPr/>
            </p:nvCxnSpPr>
            <p:spPr>
              <a:xfrm>
                <a:off x="242175" y="2363566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" name="Google Shape;236;p8"/>
              <p:cNvCxnSpPr/>
              <p:nvPr/>
            </p:nvCxnSpPr>
            <p:spPr>
              <a:xfrm>
                <a:off x="242175" y="1939024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237;p8"/>
              <p:cNvCxnSpPr/>
              <p:nvPr/>
            </p:nvCxnSpPr>
            <p:spPr>
              <a:xfrm>
                <a:off x="242175" y="1514482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8"/>
              <p:cNvCxnSpPr/>
              <p:nvPr/>
            </p:nvCxnSpPr>
            <p:spPr>
              <a:xfrm>
                <a:off x="242175" y="1089940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39" name="Google Shape;239;p8"/>
            <p:cNvGrpSpPr/>
            <p:nvPr/>
          </p:nvGrpSpPr>
          <p:grpSpPr>
            <a:xfrm>
              <a:off x="711200" y="258900"/>
              <a:ext cx="7721725" cy="4625700"/>
              <a:chOff x="711200" y="258900"/>
              <a:chExt cx="7721725" cy="4625700"/>
            </a:xfrm>
          </p:grpSpPr>
          <p:cxnSp>
            <p:nvCxnSpPr>
              <p:cNvPr id="240" name="Google Shape;240;p8"/>
              <p:cNvCxnSpPr/>
              <p:nvPr/>
            </p:nvCxnSpPr>
            <p:spPr>
              <a:xfrm>
                <a:off x="711200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1" name="Google Shape;241;p8"/>
              <p:cNvCxnSpPr/>
              <p:nvPr/>
            </p:nvCxnSpPr>
            <p:spPr>
              <a:xfrm>
                <a:off x="8432925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8"/>
              <p:cNvCxnSpPr/>
              <p:nvPr/>
            </p:nvCxnSpPr>
            <p:spPr>
              <a:xfrm>
                <a:off x="7918143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8"/>
              <p:cNvCxnSpPr/>
              <p:nvPr/>
            </p:nvCxnSpPr>
            <p:spPr>
              <a:xfrm>
                <a:off x="7403362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8"/>
              <p:cNvCxnSpPr/>
              <p:nvPr/>
            </p:nvCxnSpPr>
            <p:spPr>
              <a:xfrm>
                <a:off x="6888580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8"/>
              <p:cNvCxnSpPr/>
              <p:nvPr/>
            </p:nvCxnSpPr>
            <p:spPr>
              <a:xfrm>
                <a:off x="6373798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8"/>
              <p:cNvCxnSpPr/>
              <p:nvPr/>
            </p:nvCxnSpPr>
            <p:spPr>
              <a:xfrm>
                <a:off x="5859017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8"/>
              <p:cNvCxnSpPr/>
              <p:nvPr/>
            </p:nvCxnSpPr>
            <p:spPr>
              <a:xfrm>
                <a:off x="5344235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8"/>
              <p:cNvCxnSpPr/>
              <p:nvPr/>
            </p:nvCxnSpPr>
            <p:spPr>
              <a:xfrm>
                <a:off x="4829453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8"/>
              <p:cNvCxnSpPr/>
              <p:nvPr/>
            </p:nvCxnSpPr>
            <p:spPr>
              <a:xfrm>
                <a:off x="4314672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8"/>
              <p:cNvCxnSpPr/>
              <p:nvPr/>
            </p:nvCxnSpPr>
            <p:spPr>
              <a:xfrm>
                <a:off x="3799890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8"/>
              <p:cNvCxnSpPr/>
              <p:nvPr/>
            </p:nvCxnSpPr>
            <p:spPr>
              <a:xfrm>
                <a:off x="3285108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8"/>
              <p:cNvCxnSpPr/>
              <p:nvPr/>
            </p:nvCxnSpPr>
            <p:spPr>
              <a:xfrm>
                <a:off x="2770327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8"/>
              <p:cNvCxnSpPr/>
              <p:nvPr/>
            </p:nvCxnSpPr>
            <p:spPr>
              <a:xfrm>
                <a:off x="2255545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8"/>
              <p:cNvCxnSpPr/>
              <p:nvPr/>
            </p:nvCxnSpPr>
            <p:spPr>
              <a:xfrm>
                <a:off x="1740763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8"/>
              <p:cNvCxnSpPr/>
              <p:nvPr/>
            </p:nvCxnSpPr>
            <p:spPr>
              <a:xfrm>
                <a:off x="1225982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256" name="Google Shape;256;p8"/>
          <p:cNvPicPr preferRelativeResize="0"/>
          <p:nvPr/>
        </p:nvPicPr>
        <p:blipFill rotWithShape="1">
          <a:blip r:embed="rId2">
            <a:alphaModFix amt="25000"/>
          </a:blip>
          <a:srcRect l="25582" t="327" r="736" b="278"/>
          <a:stretch>
            <a:fillRect/>
          </a:stretch>
        </p:blipFill>
        <p:spPr>
          <a:xfrm rot="-5400000">
            <a:off x="2245950" y="-1766250"/>
            <a:ext cx="4644600" cy="8676000"/>
          </a:xfrm>
          <a:prstGeom prst="roundRect">
            <a:avLst>
              <a:gd name="adj" fmla="val 1774"/>
            </a:avLst>
          </a:prstGeom>
          <a:noFill/>
          <a:ln>
            <a:noFill/>
          </a:ln>
        </p:spPr>
      </p:pic>
      <p:sp>
        <p:nvSpPr>
          <p:cNvPr id="257" name="Google Shape;257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258" name="Google Shape;258;p8"/>
          <p:cNvPicPr preferRelativeResize="0"/>
          <p:nvPr/>
        </p:nvPicPr>
        <p:blipFill rotWithShape="1">
          <a:blip r:embed="rId3"/>
          <a:srcRect t="5539" b="5539"/>
          <a:stretch>
            <a:fillRect/>
          </a:stretch>
        </p:blipFill>
        <p:spPr>
          <a:xfrm rot="-1333971">
            <a:off x="149025" y="4444761"/>
            <a:ext cx="1510826" cy="3186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259" name="Google Shape;259;p8"/>
          <p:cNvPicPr preferRelativeResize="0"/>
          <p:nvPr/>
        </p:nvPicPr>
        <p:blipFill rotWithShape="1">
          <a:blip r:embed="rId4"/>
          <a:srcRect t="5539" b="5539"/>
          <a:stretch>
            <a:fillRect/>
          </a:stretch>
        </p:blipFill>
        <p:spPr>
          <a:xfrm rot="-10799995">
            <a:off x="5883500" y="4648087"/>
            <a:ext cx="1510824" cy="3186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260" name="Google Shape;260;p8"/>
          <p:cNvPicPr preferRelativeResize="0"/>
          <p:nvPr/>
        </p:nvPicPr>
        <p:blipFill rotWithShape="1">
          <a:blip r:embed="rId3"/>
          <a:srcRect t="5539" b="5539"/>
          <a:stretch>
            <a:fillRect/>
          </a:stretch>
        </p:blipFill>
        <p:spPr>
          <a:xfrm rot="-1333971">
            <a:off x="370850" y="4354311"/>
            <a:ext cx="1510826" cy="3186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9"/>
          <p:cNvGrpSpPr/>
          <p:nvPr/>
        </p:nvGrpSpPr>
        <p:grpSpPr>
          <a:xfrm>
            <a:off x="242175" y="258900"/>
            <a:ext cx="8659800" cy="4625700"/>
            <a:chOff x="242175" y="258900"/>
            <a:chExt cx="8659800" cy="4625700"/>
          </a:xfrm>
        </p:grpSpPr>
        <p:sp>
          <p:nvSpPr>
            <p:cNvPr id="263" name="Google Shape;263;p9"/>
            <p:cNvSpPr/>
            <p:nvPr/>
          </p:nvSpPr>
          <p:spPr>
            <a:xfrm>
              <a:off x="244575" y="258900"/>
              <a:ext cx="8655000" cy="4625700"/>
            </a:xfrm>
            <a:prstGeom prst="roundRect">
              <a:avLst>
                <a:gd name="adj" fmla="val 2101"/>
              </a:avLst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64" name="Google Shape;264;p9"/>
            <p:cNvGrpSpPr/>
            <p:nvPr/>
          </p:nvGrpSpPr>
          <p:grpSpPr>
            <a:xfrm>
              <a:off x="242175" y="700280"/>
              <a:ext cx="8659800" cy="3820876"/>
              <a:chOff x="242175" y="665399"/>
              <a:chExt cx="8659800" cy="3820876"/>
            </a:xfrm>
          </p:grpSpPr>
          <p:cxnSp>
            <p:nvCxnSpPr>
              <p:cNvPr id="265" name="Google Shape;265;p9"/>
              <p:cNvCxnSpPr/>
              <p:nvPr/>
            </p:nvCxnSpPr>
            <p:spPr>
              <a:xfrm>
                <a:off x="242175" y="665399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9"/>
              <p:cNvCxnSpPr/>
              <p:nvPr/>
            </p:nvCxnSpPr>
            <p:spPr>
              <a:xfrm>
                <a:off x="242175" y="4486275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9"/>
              <p:cNvCxnSpPr/>
              <p:nvPr/>
            </p:nvCxnSpPr>
            <p:spPr>
              <a:xfrm>
                <a:off x="242175" y="4061733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9"/>
              <p:cNvCxnSpPr/>
              <p:nvPr/>
            </p:nvCxnSpPr>
            <p:spPr>
              <a:xfrm>
                <a:off x="242175" y="3637191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9"/>
              <p:cNvCxnSpPr/>
              <p:nvPr/>
            </p:nvCxnSpPr>
            <p:spPr>
              <a:xfrm>
                <a:off x="242175" y="3212650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9"/>
              <p:cNvCxnSpPr/>
              <p:nvPr/>
            </p:nvCxnSpPr>
            <p:spPr>
              <a:xfrm>
                <a:off x="242175" y="2788108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9"/>
              <p:cNvCxnSpPr/>
              <p:nvPr/>
            </p:nvCxnSpPr>
            <p:spPr>
              <a:xfrm>
                <a:off x="242175" y="2363566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9"/>
              <p:cNvCxnSpPr/>
              <p:nvPr/>
            </p:nvCxnSpPr>
            <p:spPr>
              <a:xfrm>
                <a:off x="242175" y="1939024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9"/>
              <p:cNvCxnSpPr/>
              <p:nvPr/>
            </p:nvCxnSpPr>
            <p:spPr>
              <a:xfrm>
                <a:off x="242175" y="1514482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9"/>
              <p:cNvCxnSpPr/>
              <p:nvPr/>
            </p:nvCxnSpPr>
            <p:spPr>
              <a:xfrm>
                <a:off x="242175" y="1089940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75" name="Google Shape;275;p9"/>
            <p:cNvGrpSpPr/>
            <p:nvPr/>
          </p:nvGrpSpPr>
          <p:grpSpPr>
            <a:xfrm>
              <a:off x="711200" y="258900"/>
              <a:ext cx="7721725" cy="4625700"/>
              <a:chOff x="711200" y="258900"/>
              <a:chExt cx="7721725" cy="4625700"/>
            </a:xfrm>
          </p:grpSpPr>
          <p:cxnSp>
            <p:nvCxnSpPr>
              <p:cNvPr id="276" name="Google Shape;276;p9"/>
              <p:cNvCxnSpPr/>
              <p:nvPr/>
            </p:nvCxnSpPr>
            <p:spPr>
              <a:xfrm>
                <a:off x="711200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9"/>
              <p:cNvCxnSpPr/>
              <p:nvPr/>
            </p:nvCxnSpPr>
            <p:spPr>
              <a:xfrm>
                <a:off x="8432925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9"/>
              <p:cNvCxnSpPr/>
              <p:nvPr/>
            </p:nvCxnSpPr>
            <p:spPr>
              <a:xfrm>
                <a:off x="7918143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9"/>
              <p:cNvCxnSpPr/>
              <p:nvPr/>
            </p:nvCxnSpPr>
            <p:spPr>
              <a:xfrm>
                <a:off x="7403362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9"/>
              <p:cNvCxnSpPr/>
              <p:nvPr/>
            </p:nvCxnSpPr>
            <p:spPr>
              <a:xfrm>
                <a:off x="6888580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9"/>
              <p:cNvCxnSpPr/>
              <p:nvPr/>
            </p:nvCxnSpPr>
            <p:spPr>
              <a:xfrm>
                <a:off x="6373798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9"/>
              <p:cNvCxnSpPr/>
              <p:nvPr/>
            </p:nvCxnSpPr>
            <p:spPr>
              <a:xfrm>
                <a:off x="5859017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9"/>
              <p:cNvCxnSpPr/>
              <p:nvPr/>
            </p:nvCxnSpPr>
            <p:spPr>
              <a:xfrm>
                <a:off x="5344235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9"/>
              <p:cNvCxnSpPr/>
              <p:nvPr/>
            </p:nvCxnSpPr>
            <p:spPr>
              <a:xfrm>
                <a:off x="4829453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9"/>
              <p:cNvCxnSpPr/>
              <p:nvPr/>
            </p:nvCxnSpPr>
            <p:spPr>
              <a:xfrm>
                <a:off x="4314672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9"/>
              <p:cNvCxnSpPr/>
              <p:nvPr/>
            </p:nvCxnSpPr>
            <p:spPr>
              <a:xfrm>
                <a:off x="3799890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9"/>
              <p:cNvCxnSpPr/>
              <p:nvPr/>
            </p:nvCxnSpPr>
            <p:spPr>
              <a:xfrm>
                <a:off x="3285108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9"/>
              <p:cNvCxnSpPr/>
              <p:nvPr/>
            </p:nvCxnSpPr>
            <p:spPr>
              <a:xfrm>
                <a:off x="2770327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9"/>
              <p:cNvCxnSpPr/>
              <p:nvPr/>
            </p:nvCxnSpPr>
            <p:spPr>
              <a:xfrm>
                <a:off x="2255545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9"/>
              <p:cNvCxnSpPr/>
              <p:nvPr/>
            </p:nvCxnSpPr>
            <p:spPr>
              <a:xfrm>
                <a:off x="1740763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9"/>
              <p:cNvCxnSpPr/>
              <p:nvPr/>
            </p:nvCxnSpPr>
            <p:spPr>
              <a:xfrm>
                <a:off x="1225982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292" name="Google Shape;292;p9"/>
          <p:cNvPicPr preferRelativeResize="0"/>
          <p:nvPr/>
        </p:nvPicPr>
        <p:blipFill rotWithShape="1">
          <a:blip r:embed="rId2">
            <a:alphaModFix amt="25000"/>
          </a:blip>
          <a:srcRect l="25582" t="327" r="736" b="278"/>
          <a:stretch>
            <a:fillRect/>
          </a:stretch>
        </p:blipFill>
        <p:spPr>
          <a:xfrm rot="-5400000">
            <a:off x="2245950" y="-1766250"/>
            <a:ext cx="4644600" cy="8676000"/>
          </a:xfrm>
          <a:prstGeom prst="roundRect">
            <a:avLst>
              <a:gd name="adj" fmla="val 1774"/>
            </a:avLst>
          </a:prstGeom>
          <a:noFill/>
          <a:ln>
            <a:noFill/>
          </a:ln>
        </p:spPr>
      </p:pic>
      <p:sp>
        <p:nvSpPr>
          <p:cNvPr id="293" name="Google Shape;293;p9"/>
          <p:cNvSpPr txBox="1">
            <a:spLocks noGrp="1"/>
          </p:cNvSpPr>
          <p:nvPr>
            <p:ph type="title"/>
          </p:nvPr>
        </p:nvSpPr>
        <p:spPr>
          <a:xfrm>
            <a:off x="2241450" y="2133538"/>
            <a:ext cx="46611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4" name="Google Shape;294;p9"/>
          <p:cNvSpPr txBox="1">
            <a:spLocks noGrp="1"/>
          </p:cNvSpPr>
          <p:nvPr>
            <p:ph type="subTitle" idx="1"/>
          </p:nvPr>
        </p:nvSpPr>
        <p:spPr>
          <a:xfrm>
            <a:off x="2241550" y="2975338"/>
            <a:ext cx="4661100" cy="1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295" name="Google Shape;295;p9"/>
          <p:cNvPicPr preferRelativeResize="0"/>
          <p:nvPr/>
        </p:nvPicPr>
        <p:blipFill rotWithShape="1">
          <a:blip r:embed="rId3"/>
          <a:srcRect t="5539" b="5539"/>
          <a:stretch>
            <a:fillRect/>
          </a:stretch>
        </p:blipFill>
        <p:spPr>
          <a:xfrm rot="-6593133">
            <a:off x="7549425" y="3870662"/>
            <a:ext cx="1510824" cy="3186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chemeClr val="accent3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" name="Google Shape;338;p13"/>
          <p:cNvGrpSpPr/>
          <p:nvPr/>
        </p:nvGrpSpPr>
        <p:grpSpPr>
          <a:xfrm>
            <a:off x="242175" y="258900"/>
            <a:ext cx="8659800" cy="4625700"/>
            <a:chOff x="242175" y="258900"/>
            <a:chExt cx="8659800" cy="4625700"/>
          </a:xfrm>
        </p:grpSpPr>
        <p:sp>
          <p:nvSpPr>
            <p:cNvPr id="339" name="Google Shape;339;p13"/>
            <p:cNvSpPr/>
            <p:nvPr/>
          </p:nvSpPr>
          <p:spPr>
            <a:xfrm>
              <a:off x="244575" y="258900"/>
              <a:ext cx="8655000" cy="4625700"/>
            </a:xfrm>
            <a:prstGeom prst="roundRect">
              <a:avLst>
                <a:gd name="adj" fmla="val 2101"/>
              </a:avLst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340" name="Google Shape;340;p13"/>
            <p:cNvGrpSpPr/>
            <p:nvPr/>
          </p:nvGrpSpPr>
          <p:grpSpPr>
            <a:xfrm>
              <a:off x="242175" y="700280"/>
              <a:ext cx="8659800" cy="3820876"/>
              <a:chOff x="242175" y="665399"/>
              <a:chExt cx="8659800" cy="3820876"/>
            </a:xfrm>
          </p:grpSpPr>
          <p:cxnSp>
            <p:nvCxnSpPr>
              <p:cNvPr id="341" name="Google Shape;341;p13"/>
              <p:cNvCxnSpPr/>
              <p:nvPr/>
            </p:nvCxnSpPr>
            <p:spPr>
              <a:xfrm>
                <a:off x="242175" y="665399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13"/>
              <p:cNvCxnSpPr/>
              <p:nvPr/>
            </p:nvCxnSpPr>
            <p:spPr>
              <a:xfrm>
                <a:off x="242175" y="4486275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13"/>
              <p:cNvCxnSpPr/>
              <p:nvPr/>
            </p:nvCxnSpPr>
            <p:spPr>
              <a:xfrm>
                <a:off x="242175" y="4061733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13"/>
              <p:cNvCxnSpPr/>
              <p:nvPr/>
            </p:nvCxnSpPr>
            <p:spPr>
              <a:xfrm>
                <a:off x="242175" y="3637191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13"/>
              <p:cNvCxnSpPr/>
              <p:nvPr/>
            </p:nvCxnSpPr>
            <p:spPr>
              <a:xfrm>
                <a:off x="242175" y="3212650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13"/>
              <p:cNvCxnSpPr/>
              <p:nvPr/>
            </p:nvCxnSpPr>
            <p:spPr>
              <a:xfrm>
                <a:off x="242175" y="2788108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13"/>
              <p:cNvCxnSpPr/>
              <p:nvPr/>
            </p:nvCxnSpPr>
            <p:spPr>
              <a:xfrm>
                <a:off x="242175" y="2363566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13"/>
              <p:cNvCxnSpPr/>
              <p:nvPr/>
            </p:nvCxnSpPr>
            <p:spPr>
              <a:xfrm>
                <a:off x="242175" y="1939024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13"/>
              <p:cNvCxnSpPr/>
              <p:nvPr/>
            </p:nvCxnSpPr>
            <p:spPr>
              <a:xfrm>
                <a:off x="242175" y="1514482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13"/>
              <p:cNvCxnSpPr/>
              <p:nvPr/>
            </p:nvCxnSpPr>
            <p:spPr>
              <a:xfrm>
                <a:off x="242175" y="1089940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51" name="Google Shape;351;p13"/>
            <p:cNvGrpSpPr/>
            <p:nvPr/>
          </p:nvGrpSpPr>
          <p:grpSpPr>
            <a:xfrm>
              <a:off x="711200" y="258900"/>
              <a:ext cx="7721725" cy="4625700"/>
              <a:chOff x="711200" y="258900"/>
              <a:chExt cx="7721725" cy="4625700"/>
            </a:xfrm>
          </p:grpSpPr>
          <p:cxnSp>
            <p:nvCxnSpPr>
              <p:cNvPr id="352" name="Google Shape;352;p13"/>
              <p:cNvCxnSpPr/>
              <p:nvPr/>
            </p:nvCxnSpPr>
            <p:spPr>
              <a:xfrm>
                <a:off x="711200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13"/>
              <p:cNvCxnSpPr/>
              <p:nvPr/>
            </p:nvCxnSpPr>
            <p:spPr>
              <a:xfrm>
                <a:off x="8432925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13"/>
              <p:cNvCxnSpPr/>
              <p:nvPr/>
            </p:nvCxnSpPr>
            <p:spPr>
              <a:xfrm>
                <a:off x="7918143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13"/>
              <p:cNvCxnSpPr/>
              <p:nvPr/>
            </p:nvCxnSpPr>
            <p:spPr>
              <a:xfrm>
                <a:off x="7403362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13"/>
              <p:cNvCxnSpPr/>
              <p:nvPr/>
            </p:nvCxnSpPr>
            <p:spPr>
              <a:xfrm>
                <a:off x="6888580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13"/>
              <p:cNvCxnSpPr/>
              <p:nvPr/>
            </p:nvCxnSpPr>
            <p:spPr>
              <a:xfrm>
                <a:off x="6373798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13"/>
              <p:cNvCxnSpPr/>
              <p:nvPr/>
            </p:nvCxnSpPr>
            <p:spPr>
              <a:xfrm>
                <a:off x="5859017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9" name="Google Shape;359;p13"/>
              <p:cNvCxnSpPr/>
              <p:nvPr/>
            </p:nvCxnSpPr>
            <p:spPr>
              <a:xfrm>
                <a:off x="5344235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0" name="Google Shape;360;p13"/>
              <p:cNvCxnSpPr/>
              <p:nvPr/>
            </p:nvCxnSpPr>
            <p:spPr>
              <a:xfrm>
                <a:off x="4829453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1" name="Google Shape;361;p13"/>
              <p:cNvCxnSpPr/>
              <p:nvPr/>
            </p:nvCxnSpPr>
            <p:spPr>
              <a:xfrm>
                <a:off x="4314672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2" name="Google Shape;362;p13"/>
              <p:cNvCxnSpPr/>
              <p:nvPr/>
            </p:nvCxnSpPr>
            <p:spPr>
              <a:xfrm>
                <a:off x="3799890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3" name="Google Shape;363;p13"/>
              <p:cNvCxnSpPr/>
              <p:nvPr/>
            </p:nvCxnSpPr>
            <p:spPr>
              <a:xfrm>
                <a:off x="3285108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4" name="Google Shape;364;p13"/>
              <p:cNvCxnSpPr/>
              <p:nvPr/>
            </p:nvCxnSpPr>
            <p:spPr>
              <a:xfrm>
                <a:off x="2770327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" name="Google Shape;365;p13"/>
              <p:cNvCxnSpPr/>
              <p:nvPr/>
            </p:nvCxnSpPr>
            <p:spPr>
              <a:xfrm>
                <a:off x="2255545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" name="Google Shape;366;p13"/>
              <p:cNvCxnSpPr/>
              <p:nvPr/>
            </p:nvCxnSpPr>
            <p:spPr>
              <a:xfrm>
                <a:off x="1740763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" name="Google Shape;367;p13"/>
              <p:cNvCxnSpPr/>
              <p:nvPr/>
            </p:nvCxnSpPr>
            <p:spPr>
              <a:xfrm>
                <a:off x="1225982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368" name="Google Shape;368;p13"/>
          <p:cNvPicPr preferRelativeResize="0"/>
          <p:nvPr/>
        </p:nvPicPr>
        <p:blipFill rotWithShape="1">
          <a:blip r:embed="rId2">
            <a:alphaModFix amt="25000"/>
          </a:blip>
          <a:srcRect l="25582" t="327" r="736" b="278"/>
          <a:stretch>
            <a:fillRect/>
          </a:stretch>
        </p:blipFill>
        <p:spPr>
          <a:xfrm rot="-5400000">
            <a:off x="2245950" y="-1766250"/>
            <a:ext cx="4644600" cy="8676000"/>
          </a:xfrm>
          <a:prstGeom prst="roundRect">
            <a:avLst>
              <a:gd name="adj" fmla="val 1774"/>
            </a:avLst>
          </a:prstGeom>
          <a:noFill/>
          <a:ln>
            <a:noFill/>
          </a:ln>
        </p:spPr>
      </p:pic>
      <p:sp>
        <p:nvSpPr>
          <p:cNvPr id="369" name="Google Shape;369;p13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0" name="Google Shape;370;p13"/>
          <p:cNvSpPr txBox="1">
            <a:spLocks noGrp="1"/>
          </p:cNvSpPr>
          <p:nvPr>
            <p:ph type="subTitle" idx="1"/>
          </p:nvPr>
        </p:nvSpPr>
        <p:spPr>
          <a:xfrm>
            <a:off x="1490750" y="2194489"/>
            <a:ext cx="23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1" name="Google Shape;371;p13"/>
          <p:cNvSpPr txBox="1">
            <a:spLocks noGrp="1"/>
          </p:cNvSpPr>
          <p:nvPr>
            <p:ph type="subTitle" idx="2"/>
          </p:nvPr>
        </p:nvSpPr>
        <p:spPr>
          <a:xfrm>
            <a:off x="5326150" y="2196487"/>
            <a:ext cx="23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2" name="Google Shape;372;p13"/>
          <p:cNvSpPr txBox="1">
            <a:spLocks noGrp="1"/>
          </p:cNvSpPr>
          <p:nvPr>
            <p:ph type="subTitle" idx="3"/>
          </p:nvPr>
        </p:nvSpPr>
        <p:spPr>
          <a:xfrm>
            <a:off x="1490750" y="3788525"/>
            <a:ext cx="23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3" name="Google Shape;373;p13"/>
          <p:cNvSpPr txBox="1">
            <a:spLocks noGrp="1"/>
          </p:cNvSpPr>
          <p:nvPr>
            <p:ph type="subTitle" idx="4"/>
          </p:nvPr>
        </p:nvSpPr>
        <p:spPr>
          <a:xfrm>
            <a:off x="5326150" y="3788525"/>
            <a:ext cx="23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4" name="Google Shape;374;p13"/>
          <p:cNvSpPr txBox="1">
            <a:spLocks noGrp="1"/>
          </p:cNvSpPr>
          <p:nvPr>
            <p:ph type="title" idx="5" hasCustomPrompt="1"/>
          </p:nvPr>
        </p:nvSpPr>
        <p:spPr>
          <a:xfrm>
            <a:off x="1490750" y="1329690"/>
            <a:ext cx="906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75" name="Google Shape;375;p13"/>
          <p:cNvSpPr txBox="1">
            <a:spLocks noGrp="1"/>
          </p:cNvSpPr>
          <p:nvPr>
            <p:ph type="title" idx="6" hasCustomPrompt="1"/>
          </p:nvPr>
        </p:nvSpPr>
        <p:spPr>
          <a:xfrm>
            <a:off x="1490750" y="2925250"/>
            <a:ext cx="906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76" name="Google Shape;376;p13"/>
          <p:cNvSpPr txBox="1">
            <a:spLocks noGrp="1"/>
          </p:cNvSpPr>
          <p:nvPr>
            <p:ph type="title" idx="7" hasCustomPrompt="1"/>
          </p:nvPr>
        </p:nvSpPr>
        <p:spPr>
          <a:xfrm>
            <a:off x="6746650" y="1329815"/>
            <a:ext cx="906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77" name="Google Shape;377;p13"/>
          <p:cNvSpPr txBox="1">
            <a:spLocks noGrp="1"/>
          </p:cNvSpPr>
          <p:nvPr>
            <p:ph type="title" idx="8" hasCustomPrompt="1"/>
          </p:nvPr>
        </p:nvSpPr>
        <p:spPr>
          <a:xfrm>
            <a:off x="6746650" y="2925250"/>
            <a:ext cx="906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78" name="Google Shape;378;p13"/>
          <p:cNvSpPr txBox="1">
            <a:spLocks noGrp="1"/>
          </p:cNvSpPr>
          <p:nvPr>
            <p:ph type="subTitle" idx="9"/>
          </p:nvPr>
        </p:nvSpPr>
        <p:spPr>
          <a:xfrm>
            <a:off x="1490750" y="1864613"/>
            <a:ext cx="23271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400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379" name="Google Shape;379;p13"/>
          <p:cNvSpPr txBox="1">
            <a:spLocks noGrp="1"/>
          </p:cNvSpPr>
          <p:nvPr>
            <p:ph type="subTitle" idx="13"/>
          </p:nvPr>
        </p:nvSpPr>
        <p:spPr>
          <a:xfrm>
            <a:off x="5326150" y="1866610"/>
            <a:ext cx="23271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400">
                <a:solidFill>
                  <a:schemeClr val="accent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380" name="Google Shape;380;p13"/>
          <p:cNvSpPr txBox="1">
            <a:spLocks noGrp="1"/>
          </p:cNvSpPr>
          <p:nvPr>
            <p:ph type="subTitle" idx="14"/>
          </p:nvPr>
        </p:nvSpPr>
        <p:spPr>
          <a:xfrm>
            <a:off x="1490750" y="3458525"/>
            <a:ext cx="23271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400">
                <a:solidFill>
                  <a:schemeClr val="accen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381" name="Google Shape;381;p13"/>
          <p:cNvSpPr txBox="1">
            <a:spLocks noGrp="1"/>
          </p:cNvSpPr>
          <p:nvPr>
            <p:ph type="subTitle" idx="15"/>
          </p:nvPr>
        </p:nvSpPr>
        <p:spPr>
          <a:xfrm>
            <a:off x="5326150" y="3458525"/>
            <a:ext cx="23271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400">
                <a:solidFill>
                  <a:schemeClr val="dk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 panose="020B0606020202050201"/>
              <a:buNone/>
              <a:defRPr sz="20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pic>
        <p:nvPicPr>
          <p:cNvPr id="382" name="Google Shape;382;p13"/>
          <p:cNvPicPr preferRelativeResize="0"/>
          <p:nvPr/>
        </p:nvPicPr>
        <p:blipFill rotWithShape="1">
          <a:blip r:embed="rId3"/>
          <a:srcRect t="5539" b="5539"/>
          <a:stretch>
            <a:fillRect/>
          </a:stretch>
        </p:blipFill>
        <p:spPr>
          <a:xfrm rot="9466029">
            <a:off x="7629047" y="4381357"/>
            <a:ext cx="1510826" cy="3186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383" name="Google Shape;383;p13"/>
          <p:cNvPicPr preferRelativeResize="0"/>
          <p:nvPr/>
        </p:nvPicPr>
        <p:blipFill rotWithShape="1">
          <a:blip r:embed="rId4"/>
          <a:srcRect t="5539" b="5539"/>
          <a:stretch>
            <a:fillRect/>
          </a:stretch>
        </p:blipFill>
        <p:spPr>
          <a:xfrm rot="5400000">
            <a:off x="-486252" y="1279743"/>
            <a:ext cx="1510824" cy="3186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0" name="Google Shape;1110;p33"/>
          <p:cNvGrpSpPr/>
          <p:nvPr/>
        </p:nvGrpSpPr>
        <p:grpSpPr>
          <a:xfrm>
            <a:off x="242175" y="258900"/>
            <a:ext cx="8659800" cy="4625700"/>
            <a:chOff x="242175" y="258900"/>
            <a:chExt cx="8659800" cy="4625700"/>
          </a:xfrm>
        </p:grpSpPr>
        <p:sp>
          <p:nvSpPr>
            <p:cNvPr id="1111" name="Google Shape;1111;p33"/>
            <p:cNvSpPr/>
            <p:nvPr/>
          </p:nvSpPr>
          <p:spPr>
            <a:xfrm>
              <a:off x="244575" y="258900"/>
              <a:ext cx="8655000" cy="4625700"/>
            </a:xfrm>
            <a:prstGeom prst="roundRect">
              <a:avLst>
                <a:gd name="adj" fmla="val 2101"/>
              </a:avLst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12" name="Google Shape;1112;p33"/>
            <p:cNvGrpSpPr/>
            <p:nvPr/>
          </p:nvGrpSpPr>
          <p:grpSpPr>
            <a:xfrm>
              <a:off x="242175" y="700280"/>
              <a:ext cx="8659800" cy="3820876"/>
              <a:chOff x="242175" y="665399"/>
              <a:chExt cx="8659800" cy="3820876"/>
            </a:xfrm>
          </p:grpSpPr>
          <p:cxnSp>
            <p:nvCxnSpPr>
              <p:cNvPr id="1113" name="Google Shape;1113;p33"/>
              <p:cNvCxnSpPr/>
              <p:nvPr/>
            </p:nvCxnSpPr>
            <p:spPr>
              <a:xfrm>
                <a:off x="242175" y="665399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4" name="Google Shape;1114;p33"/>
              <p:cNvCxnSpPr/>
              <p:nvPr/>
            </p:nvCxnSpPr>
            <p:spPr>
              <a:xfrm>
                <a:off x="242175" y="4486275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5" name="Google Shape;1115;p33"/>
              <p:cNvCxnSpPr/>
              <p:nvPr/>
            </p:nvCxnSpPr>
            <p:spPr>
              <a:xfrm>
                <a:off x="242175" y="4061733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6" name="Google Shape;1116;p33"/>
              <p:cNvCxnSpPr/>
              <p:nvPr/>
            </p:nvCxnSpPr>
            <p:spPr>
              <a:xfrm>
                <a:off x="242175" y="3637191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7" name="Google Shape;1117;p33"/>
              <p:cNvCxnSpPr/>
              <p:nvPr/>
            </p:nvCxnSpPr>
            <p:spPr>
              <a:xfrm>
                <a:off x="242175" y="3212650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8" name="Google Shape;1118;p33"/>
              <p:cNvCxnSpPr/>
              <p:nvPr/>
            </p:nvCxnSpPr>
            <p:spPr>
              <a:xfrm>
                <a:off x="242175" y="2788108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9" name="Google Shape;1119;p33"/>
              <p:cNvCxnSpPr/>
              <p:nvPr/>
            </p:nvCxnSpPr>
            <p:spPr>
              <a:xfrm>
                <a:off x="242175" y="2363566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0" name="Google Shape;1120;p33"/>
              <p:cNvCxnSpPr/>
              <p:nvPr/>
            </p:nvCxnSpPr>
            <p:spPr>
              <a:xfrm>
                <a:off x="242175" y="1939024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1" name="Google Shape;1121;p33"/>
              <p:cNvCxnSpPr/>
              <p:nvPr/>
            </p:nvCxnSpPr>
            <p:spPr>
              <a:xfrm>
                <a:off x="242175" y="1514482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2" name="Google Shape;1122;p33"/>
              <p:cNvCxnSpPr/>
              <p:nvPr/>
            </p:nvCxnSpPr>
            <p:spPr>
              <a:xfrm>
                <a:off x="242175" y="1089940"/>
                <a:ext cx="8659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123" name="Google Shape;1123;p33"/>
            <p:cNvGrpSpPr/>
            <p:nvPr/>
          </p:nvGrpSpPr>
          <p:grpSpPr>
            <a:xfrm>
              <a:off x="711200" y="258900"/>
              <a:ext cx="7721725" cy="4625700"/>
              <a:chOff x="711200" y="258900"/>
              <a:chExt cx="7721725" cy="4625700"/>
            </a:xfrm>
          </p:grpSpPr>
          <p:cxnSp>
            <p:nvCxnSpPr>
              <p:cNvPr id="1124" name="Google Shape;1124;p33"/>
              <p:cNvCxnSpPr/>
              <p:nvPr/>
            </p:nvCxnSpPr>
            <p:spPr>
              <a:xfrm>
                <a:off x="711200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5" name="Google Shape;1125;p33"/>
              <p:cNvCxnSpPr/>
              <p:nvPr/>
            </p:nvCxnSpPr>
            <p:spPr>
              <a:xfrm>
                <a:off x="8432925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6" name="Google Shape;1126;p33"/>
              <p:cNvCxnSpPr/>
              <p:nvPr/>
            </p:nvCxnSpPr>
            <p:spPr>
              <a:xfrm>
                <a:off x="7918143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7" name="Google Shape;1127;p33"/>
              <p:cNvCxnSpPr/>
              <p:nvPr/>
            </p:nvCxnSpPr>
            <p:spPr>
              <a:xfrm>
                <a:off x="7403362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8" name="Google Shape;1128;p33"/>
              <p:cNvCxnSpPr/>
              <p:nvPr/>
            </p:nvCxnSpPr>
            <p:spPr>
              <a:xfrm>
                <a:off x="6888580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9" name="Google Shape;1129;p33"/>
              <p:cNvCxnSpPr/>
              <p:nvPr/>
            </p:nvCxnSpPr>
            <p:spPr>
              <a:xfrm>
                <a:off x="6373798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0" name="Google Shape;1130;p33"/>
              <p:cNvCxnSpPr/>
              <p:nvPr/>
            </p:nvCxnSpPr>
            <p:spPr>
              <a:xfrm>
                <a:off x="5859017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1" name="Google Shape;1131;p33"/>
              <p:cNvCxnSpPr/>
              <p:nvPr/>
            </p:nvCxnSpPr>
            <p:spPr>
              <a:xfrm>
                <a:off x="5344235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2" name="Google Shape;1132;p33"/>
              <p:cNvCxnSpPr/>
              <p:nvPr/>
            </p:nvCxnSpPr>
            <p:spPr>
              <a:xfrm>
                <a:off x="4829453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3" name="Google Shape;1133;p33"/>
              <p:cNvCxnSpPr/>
              <p:nvPr/>
            </p:nvCxnSpPr>
            <p:spPr>
              <a:xfrm>
                <a:off x="4314672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4" name="Google Shape;1134;p33"/>
              <p:cNvCxnSpPr/>
              <p:nvPr/>
            </p:nvCxnSpPr>
            <p:spPr>
              <a:xfrm>
                <a:off x="3799890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5" name="Google Shape;1135;p33"/>
              <p:cNvCxnSpPr/>
              <p:nvPr/>
            </p:nvCxnSpPr>
            <p:spPr>
              <a:xfrm>
                <a:off x="3285108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6" name="Google Shape;1136;p33"/>
              <p:cNvCxnSpPr/>
              <p:nvPr/>
            </p:nvCxnSpPr>
            <p:spPr>
              <a:xfrm>
                <a:off x="2770327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7" name="Google Shape;1137;p33"/>
              <p:cNvCxnSpPr/>
              <p:nvPr/>
            </p:nvCxnSpPr>
            <p:spPr>
              <a:xfrm>
                <a:off x="2255545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8" name="Google Shape;1138;p33"/>
              <p:cNvCxnSpPr/>
              <p:nvPr/>
            </p:nvCxnSpPr>
            <p:spPr>
              <a:xfrm>
                <a:off x="1740763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9" name="Google Shape;1139;p33"/>
              <p:cNvCxnSpPr/>
              <p:nvPr/>
            </p:nvCxnSpPr>
            <p:spPr>
              <a:xfrm>
                <a:off x="1225982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1140" name="Google Shape;1140;p33"/>
          <p:cNvPicPr preferRelativeResize="0"/>
          <p:nvPr/>
        </p:nvPicPr>
        <p:blipFill rotWithShape="1">
          <a:blip r:embed="rId2">
            <a:alphaModFix amt="25000"/>
          </a:blip>
          <a:srcRect l="25582" t="327" r="736" b="278"/>
          <a:stretch>
            <a:fillRect/>
          </a:stretch>
        </p:blipFill>
        <p:spPr>
          <a:xfrm rot="-5400000">
            <a:off x="2245950" y="-1766250"/>
            <a:ext cx="4644600" cy="8676000"/>
          </a:xfrm>
          <a:prstGeom prst="roundRect">
            <a:avLst>
              <a:gd name="adj" fmla="val 1774"/>
            </a:avLst>
          </a:prstGeom>
          <a:noFill/>
          <a:ln>
            <a:noFill/>
          </a:ln>
        </p:spPr>
      </p:pic>
      <p:pic>
        <p:nvPicPr>
          <p:cNvPr id="1141" name="Google Shape;1141;p33"/>
          <p:cNvPicPr preferRelativeResize="0"/>
          <p:nvPr/>
        </p:nvPicPr>
        <p:blipFill rotWithShape="1">
          <a:blip r:embed="rId3"/>
          <a:srcRect t="5539" b="5539"/>
          <a:stretch>
            <a:fillRect/>
          </a:stretch>
        </p:blipFill>
        <p:spPr>
          <a:xfrm rot="-1333971">
            <a:off x="4125" y="334711"/>
            <a:ext cx="1510826" cy="3186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1142" name="Google Shape;1142;p33"/>
          <p:cNvPicPr preferRelativeResize="0"/>
          <p:nvPr/>
        </p:nvPicPr>
        <p:blipFill rotWithShape="1">
          <a:blip r:embed="rId4"/>
          <a:srcRect t="5539" b="5539"/>
          <a:stretch>
            <a:fillRect/>
          </a:stretch>
        </p:blipFill>
        <p:spPr>
          <a:xfrm rot="-5400000">
            <a:off x="8110250" y="3013187"/>
            <a:ext cx="1510824" cy="3186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4" name="Google Shape;1144;p34"/>
          <p:cNvGrpSpPr/>
          <p:nvPr/>
        </p:nvGrpSpPr>
        <p:grpSpPr>
          <a:xfrm>
            <a:off x="244575" y="258900"/>
            <a:ext cx="8655000" cy="4625700"/>
            <a:chOff x="244575" y="258900"/>
            <a:chExt cx="8655000" cy="4625700"/>
          </a:xfrm>
        </p:grpSpPr>
        <p:sp>
          <p:nvSpPr>
            <p:cNvPr id="1145" name="Google Shape;1145;p34"/>
            <p:cNvSpPr/>
            <p:nvPr/>
          </p:nvSpPr>
          <p:spPr>
            <a:xfrm>
              <a:off x="244575" y="258900"/>
              <a:ext cx="8655000" cy="4625700"/>
            </a:xfrm>
            <a:prstGeom prst="roundRect">
              <a:avLst>
                <a:gd name="adj" fmla="val 2101"/>
              </a:avLst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46" name="Google Shape;1146;p34"/>
            <p:cNvGrpSpPr/>
            <p:nvPr/>
          </p:nvGrpSpPr>
          <p:grpSpPr>
            <a:xfrm>
              <a:off x="711225" y="258900"/>
              <a:ext cx="7721725" cy="4625700"/>
              <a:chOff x="711225" y="258900"/>
              <a:chExt cx="7721725" cy="4625700"/>
            </a:xfrm>
          </p:grpSpPr>
          <p:cxnSp>
            <p:nvCxnSpPr>
              <p:cNvPr id="1147" name="Google Shape;1147;p34"/>
              <p:cNvCxnSpPr/>
              <p:nvPr/>
            </p:nvCxnSpPr>
            <p:spPr>
              <a:xfrm>
                <a:off x="711225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8" name="Google Shape;1148;p34"/>
              <p:cNvCxnSpPr/>
              <p:nvPr/>
            </p:nvCxnSpPr>
            <p:spPr>
              <a:xfrm>
                <a:off x="8432950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9" name="Google Shape;1149;p34"/>
              <p:cNvCxnSpPr/>
              <p:nvPr/>
            </p:nvCxnSpPr>
            <p:spPr>
              <a:xfrm>
                <a:off x="7918168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0" name="Google Shape;1150;p34"/>
              <p:cNvCxnSpPr/>
              <p:nvPr/>
            </p:nvCxnSpPr>
            <p:spPr>
              <a:xfrm>
                <a:off x="7403387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1" name="Google Shape;1151;p34"/>
              <p:cNvCxnSpPr/>
              <p:nvPr/>
            </p:nvCxnSpPr>
            <p:spPr>
              <a:xfrm>
                <a:off x="6888605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2" name="Google Shape;1152;p34"/>
              <p:cNvCxnSpPr/>
              <p:nvPr/>
            </p:nvCxnSpPr>
            <p:spPr>
              <a:xfrm>
                <a:off x="6373823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3" name="Google Shape;1153;p34"/>
              <p:cNvCxnSpPr/>
              <p:nvPr/>
            </p:nvCxnSpPr>
            <p:spPr>
              <a:xfrm>
                <a:off x="5859042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4" name="Google Shape;1154;p34"/>
              <p:cNvCxnSpPr/>
              <p:nvPr/>
            </p:nvCxnSpPr>
            <p:spPr>
              <a:xfrm>
                <a:off x="5344260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5" name="Google Shape;1155;p34"/>
              <p:cNvCxnSpPr/>
              <p:nvPr/>
            </p:nvCxnSpPr>
            <p:spPr>
              <a:xfrm>
                <a:off x="4829478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6" name="Google Shape;1156;p34"/>
              <p:cNvCxnSpPr/>
              <p:nvPr/>
            </p:nvCxnSpPr>
            <p:spPr>
              <a:xfrm>
                <a:off x="4314697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7" name="Google Shape;1157;p34"/>
              <p:cNvCxnSpPr/>
              <p:nvPr/>
            </p:nvCxnSpPr>
            <p:spPr>
              <a:xfrm>
                <a:off x="3799915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8" name="Google Shape;1158;p34"/>
              <p:cNvCxnSpPr/>
              <p:nvPr/>
            </p:nvCxnSpPr>
            <p:spPr>
              <a:xfrm>
                <a:off x="3285133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9" name="Google Shape;1159;p34"/>
              <p:cNvCxnSpPr/>
              <p:nvPr/>
            </p:nvCxnSpPr>
            <p:spPr>
              <a:xfrm>
                <a:off x="2770352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0" name="Google Shape;1160;p34"/>
              <p:cNvCxnSpPr/>
              <p:nvPr/>
            </p:nvCxnSpPr>
            <p:spPr>
              <a:xfrm>
                <a:off x="2255570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1" name="Google Shape;1161;p34"/>
              <p:cNvCxnSpPr/>
              <p:nvPr/>
            </p:nvCxnSpPr>
            <p:spPr>
              <a:xfrm>
                <a:off x="1740788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2" name="Google Shape;1162;p34"/>
              <p:cNvCxnSpPr/>
              <p:nvPr/>
            </p:nvCxnSpPr>
            <p:spPr>
              <a:xfrm>
                <a:off x="1226007" y="258900"/>
                <a:ext cx="0" cy="462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1163" name="Google Shape;1163;p34"/>
          <p:cNvPicPr preferRelativeResize="0"/>
          <p:nvPr/>
        </p:nvPicPr>
        <p:blipFill rotWithShape="1">
          <a:blip r:embed="rId2">
            <a:alphaModFix amt="25000"/>
          </a:blip>
          <a:srcRect l="25582" t="327" r="736" b="278"/>
          <a:stretch>
            <a:fillRect/>
          </a:stretch>
        </p:blipFill>
        <p:spPr>
          <a:xfrm rot="-5400000">
            <a:off x="2260275" y="-1760050"/>
            <a:ext cx="4644600" cy="8676000"/>
          </a:xfrm>
          <a:prstGeom prst="roundRect">
            <a:avLst>
              <a:gd name="adj" fmla="val 1774"/>
            </a:avLst>
          </a:prstGeom>
          <a:noFill/>
          <a:ln>
            <a:noFill/>
          </a:ln>
        </p:spPr>
      </p:pic>
      <p:pic>
        <p:nvPicPr>
          <p:cNvPr id="1164" name="Google Shape;1164;p34"/>
          <p:cNvPicPr preferRelativeResize="0"/>
          <p:nvPr/>
        </p:nvPicPr>
        <p:blipFill rotWithShape="1">
          <a:blip r:embed="rId3"/>
          <a:srcRect t="5539" b="5539"/>
          <a:stretch>
            <a:fillRect/>
          </a:stretch>
        </p:blipFill>
        <p:spPr>
          <a:xfrm rot="-435154">
            <a:off x="6490697" y="4698194"/>
            <a:ext cx="1510827" cy="3186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1165" name="Google Shape;1165;p34"/>
          <p:cNvPicPr preferRelativeResize="0"/>
          <p:nvPr/>
        </p:nvPicPr>
        <p:blipFill rotWithShape="1">
          <a:blip r:embed="rId4"/>
          <a:srcRect t="5539" b="5539"/>
          <a:stretch>
            <a:fillRect/>
          </a:stretch>
        </p:blipFill>
        <p:spPr>
          <a:xfrm rot="5400000">
            <a:off x="-486252" y="1279743"/>
            <a:ext cx="1510824" cy="3186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2"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" name="Google Shape;1167;p35"/>
          <p:cNvGrpSpPr/>
          <p:nvPr/>
        </p:nvGrpSpPr>
        <p:grpSpPr>
          <a:xfrm>
            <a:off x="244575" y="258900"/>
            <a:ext cx="8655000" cy="4625700"/>
            <a:chOff x="244575" y="258900"/>
            <a:chExt cx="8655000" cy="4625700"/>
          </a:xfrm>
        </p:grpSpPr>
        <p:sp>
          <p:nvSpPr>
            <p:cNvPr id="1168" name="Google Shape;1168;p35"/>
            <p:cNvSpPr/>
            <p:nvPr/>
          </p:nvSpPr>
          <p:spPr>
            <a:xfrm>
              <a:off x="244575" y="258900"/>
              <a:ext cx="8655000" cy="4625700"/>
            </a:xfrm>
            <a:prstGeom prst="roundRect">
              <a:avLst>
                <a:gd name="adj" fmla="val 2101"/>
              </a:avLst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cxnSp>
          <p:nvCxnSpPr>
            <p:cNvPr id="1169" name="Google Shape;1169;p35"/>
            <p:cNvCxnSpPr/>
            <p:nvPr/>
          </p:nvCxnSpPr>
          <p:spPr>
            <a:xfrm>
              <a:off x="244575" y="700275"/>
              <a:ext cx="8655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0" name="Google Shape;1170;p35"/>
            <p:cNvCxnSpPr/>
            <p:nvPr/>
          </p:nvCxnSpPr>
          <p:spPr>
            <a:xfrm>
              <a:off x="244575" y="4521150"/>
              <a:ext cx="8655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1" name="Google Shape;1171;p35"/>
            <p:cNvCxnSpPr/>
            <p:nvPr/>
          </p:nvCxnSpPr>
          <p:spPr>
            <a:xfrm>
              <a:off x="244575" y="4096608"/>
              <a:ext cx="8655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2" name="Google Shape;1172;p35"/>
            <p:cNvCxnSpPr/>
            <p:nvPr/>
          </p:nvCxnSpPr>
          <p:spPr>
            <a:xfrm>
              <a:off x="244575" y="3672067"/>
              <a:ext cx="8655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3" name="Google Shape;1173;p35"/>
            <p:cNvCxnSpPr/>
            <p:nvPr/>
          </p:nvCxnSpPr>
          <p:spPr>
            <a:xfrm>
              <a:off x="244575" y="3247525"/>
              <a:ext cx="8655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4" name="Google Shape;1174;p35"/>
            <p:cNvCxnSpPr/>
            <p:nvPr/>
          </p:nvCxnSpPr>
          <p:spPr>
            <a:xfrm>
              <a:off x="244575" y="2822983"/>
              <a:ext cx="8655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5" name="Google Shape;1175;p35"/>
            <p:cNvCxnSpPr/>
            <p:nvPr/>
          </p:nvCxnSpPr>
          <p:spPr>
            <a:xfrm>
              <a:off x="244575" y="2398442"/>
              <a:ext cx="8655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6" name="Google Shape;1176;p35"/>
            <p:cNvCxnSpPr/>
            <p:nvPr/>
          </p:nvCxnSpPr>
          <p:spPr>
            <a:xfrm>
              <a:off x="244575" y="1973900"/>
              <a:ext cx="8655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7" name="Google Shape;1177;p35"/>
            <p:cNvCxnSpPr/>
            <p:nvPr/>
          </p:nvCxnSpPr>
          <p:spPr>
            <a:xfrm>
              <a:off x="244575" y="1549358"/>
              <a:ext cx="8655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8" name="Google Shape;1178;p35"/>
            <p:cNvCxnSpPr/>
            <p:nvPr/>
          </p:nvCxnSpPr>
          <p:spPr>
            <a:xfrm>
              <a:off x="244575" y="1124817"/>
              <a:ext cx="8655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179" name="Google Shape;1179;p35"/>
          <p:cNvPicPr preferRelativeResize="0"/>
          <p:nvPr/>
        </p:nvPicPr>
        <p:blipFill rotWithShape="1">
          <a:blip r:embed="rId2">
            <a:alphaModFix amt="25000"/>
          </a:blip>
          <a:srcRect l="25582" t="327" r="736" b="278"/>
          <a:stretch>
            <a:fillRect/>
          </a:stretch>
        </p:blipFill>
        <p:spPr>
          <a:xfrm rot="-5400000">
            <a:off x="2245950" y="-1766250"/>
            <a:ext cx="4644600" cy="8676000"/>
          </a:xfrm>
          <a:prstGeom prst="roundRect">
            <a:avLst>
              <a:gd name="adj" fmla="val 1774"/>
            </a:avLst>
          </a:prstGeom>
          <a:noFill/>
          <a:ln>
            <a:noFill/>
          </a:ln>
        </p:spPr>
      </p:pic>
      <p:pic>
        <p:nvPicPr>
          <p:cNvPr id="1180" name="Google Shape;1180;p35"/>
          <p:cNvPicPr preferRelativeResize="0"/>
          <p:nvPr/>
        </p:nvPicPr>
        <p:blipFill rotWithShape="1">
          <a:blip r:embed="rId3"/>
          <a:srcRect t="5539" b="5539"/>
          <a:stretch>
            <a:fillRect/>
          </a:stretch>
        </p:blipFill>
        <p:spPr>
          <a:xfrm rot="10445903">
            <a:off x="6956247" y="183869"/>
            <a:ext cx="1510826" cy="3186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1181" name="Google Shape;1181;p35"/>
          <p:cNvPicPr preferRelativeResize="0"/>
          <p:nvPr/>
        </p:nvPicPr>
        <p:blipFill rotWithShape="1">
          <a:blip r:embed="rId4"/>
          <a:srcRect t="5539" b="5539"/>
          <a:stretch>
            <a:fillRect/>
          </a:stretch>
        </p:blipFill>
        <p:spPr>
          <a:xfrm rot="887859">
            <a:off x="180099" y="4494756"/>
            <a:ext cx="1510824" cy="3186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ndrina Solid" panose="00000500000000000000"/>
              <a:buNone/>
              <a:defRPr sz="3600">
                <a:solidFill>
                  <a:schemeClr val="lt2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s 4"/>
          <p:cNvSpPr/>
          <p:nvPr/>
        </p:nvSpPr>
        <p:spPr>
          <a:xfrm>
            <a:off x="1989138" y="2067560"/>
            <a:ext cx="5313045" cy="1198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 WEATHER </a:t>
            </a:r>
            <a:endParaRPr lang="en-US" altLang="zh-CN" sz="7200" b="1">
              <a:ln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ain Clip Art - Rain Image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72" y="451541"/>
            <a:ext cx="3390738" cy="412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92026" y="1865626"/>
            <a:ext cx="2900680" cy="19843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245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int Bold" panose="02000000000000000000" pitchFamily="2" charset="0"/>
              </a:rPr>
              <a:t>rainy</a:t>
            </a:r>
            <a:endParaRPr lang="en-US" sz="1245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int Bold" panose="02000000000000000000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unny Weather Stock Illustrations – 140,262 Sunny Weather Stock  Illustrations, Vectors &amp; Clipart - Dreamstim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42" b="23272"/>
          <a:stretch>
            <a:fillRect/>
          </a:stretch>
        </p:blipFill>
        <p:spPr bwMode="auto">
          <a:xfrm>
            <a:off x="259274" y="221420"/>
            <a:ext cx="3998117" cy="469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66602" y="1865626"/>
            <a:ext cx="3351530" cy="19843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245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int Bold" panose="02000000000000000000" pitchFamily="2" charset="0"/>
              </a:rPr>
              <a:t>sunny</a:t>
            </a:r>
            <a:endParaRPr lang="en-US" sz="1245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int Bold" panose="02000000000000000000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loudy Weather Clipart Images | Free Download | PNG Transparent Background  - Pngtre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94" y="319135"/>
            <a:ext cx="4552761" cy="45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03344" y="1831675"/>
            <a:ext cx="3815080" cy="19843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245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int Bold" panose="02000000000000000000" pitchFamily="2" charset="0"/>
              </a:rPr>
              <a:t>cloudy</a:t>
            </a:r>
            <a:endParaRPr lang="en-US" sz="1245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int Bold" panose="02000000000000000000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ind clipart windy day #8 | Wind cartoon, Clip art, Weather card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33" y="786554"/>
            <a:ext cx="4527413" cy="318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97974" y="1831675"/>
            <a:ext cx="3425825" cy="19843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245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int Bold" panose="02000000000000000000" pitchFamily="2" charset="0"/>
              </a:rPr>
              <a:t>windy</a:t>
            </a:r>
            <a:endParaRPr lang="en-US" sz="1245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int Bold" panose="02000000000000000000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nowy Weather Vector Art, Icons, and ...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GB" sz="1050"/>
          </a:p>
        </p:txBody>
      </p:sp>
      <p:pic>
        <p:nvPicPr>
          <p:cNvPr id="5124" name="Picture 4" descr="Snowy Weather Vector Art, Icons, and Graphics for Free Downloa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" y="713791"/>
            <a:ext cx="5116423" cy="327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03084" y="1670722"/>
            <a:ext cx="3751580" cy="19843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245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int Bold" panose="02000000000000000000" pitchFamily="2" charset="0"/>
              </a:rPr>
              <a:t>snowy</a:t>
            </a:r>
            <a:endParaRPr lang="en-US" sz="1245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int Bold" panose="02000000000000000000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106" y="285541"/>
            <a:ext cx="8552180" cy="10839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6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int Bold" panose="02000000000000000000" pitchFamily="2" charset="0"/>
              </a:rPr>
              <a:t>How’s the weather today? </a:t>
            </a:r>
            <a:endParaRPr lang="en-US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int Bold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714" y="3537247"/>
            <a:ext cx="7755890" cy="10839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6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int Bold" panose="02000000000000000000" pitchFamily="2" charset="0"/>
              </a:rPr>
              <a:t>The weather is ________.</a:t>
            </a:r>
            <a:endParaRPr lang="en-US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int Bold" panose="02000000000000000000" pitchFamily="2" charset="0"/>
            </a:endParaRPr>
          </a:p>
        </p:txBody>
      </p:sp>
      <p:pic>
        <p:nvPicPr>
          <p:cNvPr id="5" name="Picture 2" descr="Weather Nature Preschool Stock Illustrations – 743 Weather Nature Preschool  Stock Illustrations, Vectors &amp; Clipart - Dreamstim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3" r="-1418"/>
          <a:stretch>
            <a:fillRect/>
          </a:stretch>
        </p:blipFill>
        <p:spPr bwMode="auto">
          <a:xfrm>
            <a:off x="4376804" y="1405030"/>
            <a:ext cx="3734555" cy="189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Weather Nature Preschool Stock Illustrations – 743 Weather Nature Preschool  Stock Illustrations, Vectors &amp; Clipart - Dreamstim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1730" b="48985"/>
          <a:stretch>
            <a:fillRect/>
          </a:stretch>
        </p:blipFill>
        <p:spPr bwMode="auto">
          <a:xfrm>
            <a:off x="682652" y="1430019"/>
            <a:ext cx="3759314" cy="188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fference between Four Seasons for Pre-K by Slidesgo">
  <a:themeElements>
    <a:clrScheme name="Simple Light">
      <a:dk1>
        <a:srgbClr val="002112"/>
      </a:dk1>
      <a:lt1>
        <a:srgbClr val="F8F1E8"/>
      </a:lt1>
      <a:dk2>
        <a:srgbClr val="E9B432"/>
      </a:dk2>
      <a:lt2>
        <a:srgbClr val="E46D30"/>
      </a:lt2>
      <a:accent1>
        <a:srgbClr val="B2CD3E"/>
      </a:accent1>
      <a:accent2>
        <a:srgbClr val="5EC5D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211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WPS Writer</Application>
  <PresentationFormat>On-screen Show (16:9)</PresentationFormat>
  <Paragraphs>16</Paragraphs>
  <Slides>7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1" baseType="lpstr">
      <vt:lpstr>Arial</vt:lpstr>
      <vt:lpstr>SimSun</vt:lpstr>
      <vt:lpstr>Wingdings</vt:lpstr>
      <vt:lpstr>Arial</vt:lpstr>
      <vt:lpstr>Londrina Solid</vt:lpstr>
      <vt:lpstr>Albert Sans</vt:lpstr>
      <vt:lpstr>Bebas Neue</vt:lpstr>
      <vt:lpstr>Print Bold</vt:lpstr>
      <vt:lpstr>Microsoft YaHei</vt:lpstr>
      <vt:lpstr>汉仪旗黑</vt:lpstr>
      <vt:lpstr>Arial Unicode MS</vt:lpstr>
      <vt:lpstr>Londrina Solid</vt:lpstr>
      <vt:lpstr>汉仪书宋二KW</vt:lpstr>
      <vt:lpstr>Difference between Four Seasons for Pre-K by Slidesgo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Seasons for Pre-K</dc:title>
  <dc:creator>Advice kh</dc:creator>
  <cp:lastModifiedBy>Marrian Chriselle Tapa</cp:lastModifiedBy>
  <cp:revision>116</cp:revision>
  <dcterms:created xsi:type="dcterms:W3CDTF">2026-01-26T06:31:38Z</dcterms:created>
  <dcterms:modified xsi:type="dcterms:W3CDTF">2026-01-26T06:31:38Z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996471CECBBBFD285BD6766946A63F5D_43</vt:lpwstr>
  </property>
  <property fmtid="{D5CDD505-2E9C-101B-9397-08002B2CF9AE}" pid="3" name="KSOProductBuildVer">
    <vt:lpwstr>1033-12.1.23155.23155</vt:lpwstr>
  </property>
</Properties>
</file>