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79" r:id="rId13"/>
    <p:sldId id="280" r:id="rId14"/>
    <p:sldId id="281" r:id="rId15"/>
    <p:sldId id="282" r:id="rId16"/>
    <p:sldId id="283" r:id="rId17"/>
    <p:sldId id="265" r:id="rId18"/>
    <p:sldId id="266" r:id="rId19"/>
    <p:sldId id="267" r:id="rId20"/>
    <p:sldId id="270" r:id="rId21"/>
    <p:sldId id="271" r:id="rId22"/>
    <p:sldId id="272" r:id="rId23"/>
    <p:sldId id="26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Screenshot 2026-01-26 at 10.53.05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47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2_๒๓๐๕๑๘_18"/>
          <p:cNvPicPr>
            <a:picLocks noChangeAspect="1"/>
          </p:cNvPicPr>
          <p:nvPr/>
        </p:nvPicPr>
        <p:blipFill>
          <a:blip r:embed="rId2"/>
          <a:srcRect l="5396" t="9620" r="70373" b="77944"/>
          <a:stretch>
            <a:fillRect/>
          </a:stretch>
        </p:blipFill>
        <p:spPr>
          <a:xfrm>
            <a:off x="2818130" y="341630"/>
            <a:ext cx="3324860" cy="2413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917893" y="2950845"/>
            <a:ext cx="7124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do you do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40255" y="4182745"/>
            <a:ext cx="48812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917893" y="2950845"/>
            <a:ext cx="7124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do you do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40255" y="4182745"/>
            <a:ext cx="48812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 descr="LINE_ALBUM_STUDENT BOOK  M.2_๒๓๐๕๑๘_18"/>
          <p:cNvPicPr>
            <a:picLocks noChangeAspect="1"/>
          </p:cNvPicPr>
          <p:nvPr/>
        </p:nvPicPr>
        <p:blipFill>
          <a:blip r:embed="rId2"/>
          <a:srcRect l="64571" t="9914" r="11198" b="77650"/>
          <a:stretch>
            <a:fillRect/>
          </a:stretch>
        </p:blipFill>
        <p:spPr>
          <a:xfrm>
            <a:off x="2818130" y="445770"/>
            <a:ext cx="3324860" cy="2413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917893" y="2950845"/>
            <a:ext cx="7124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do you do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40255" y="4182745"/>
            <a:ext cx="48812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 descr="LINE_ALBUM_STUDENT BOOK  M.2_๒๓๐๕๑๘_18"/>
          <p:cNvPicPr>
            <a:picLocks noChangeAspect="1"/>
          </p:cNvPicPr>
          <p:nvPr/>
        </p:nvPicPr>
        <p:blipFill>
          <a:blip r:embed="rId2"/>
          <a:srcRect l="63905" t="21984" r="11864" b="65580"/>
          <a:stretch>
            <a:fillRect/>
          </a:stretch>
        </p:blipFill>
        <p:spPr>
          <a:xfrm>
            <a:off x="2909570" y="375285"/>
            <a:ext cx="3324860" cy="2413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917893" y="2950845"/>
            <a:ext cx="7124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do you do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40255" y="4182745"/>
            <a:ext cx="48812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Picture 8" descr="Screenshot 2026-01-26 at 11.03.13 AM"/>
          <p:cNvPicPr>
            <a:picLocks noChangeAspect="1"/>
          </p:cNvPicPr>
          <p:nvPr/>
        </p:nvPicPr>
        <p:blipFill>
          <a:blip r:embed="rId2"/>
          <a:srcRect l="1000" t="50708" r="68278" b="11642"/>
          <a:stretch>
            <a:fillRect/>
          </a:stretch>
        </p:blipFill>
        <p:spPr>
          <a:xfrm>
            <a:off x="2818765" y="325755"/>
            <a:ext cx="3324860" cy="22987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917893" y="2950845"/>
            <a:ext cx="7124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do you do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40255" y="4182745"/>
            <a:ext cx="48812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" name="Picture 9" descr="Screenshot 2026-01-26 at 11.03.13 AM"/>
          <p:cNvPicPr>
            <a:picLocks noChangeAspect="1"/>
          </p:cNvPicPr>
          <p:nvPr/>
        </p:nvPicPr>
        <p:blipFill>
          <a:blip r:embed="rId2"/>
          <a:srcRect l="34925" t="927" r="35820" b="60440"/>
          <a:stretch>
            <a:fillRect/>
          </a:stretch>
        </p:blipFill>
        <p:spPr>
          <a:xfrm>
            <a:off x="2908935" y="319405"/>
            <a:ext cx="3325495" cy="241363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917893" y="2950845"/>
            <a:ext cx="71247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What do you do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040255" y="4182745"/>
            <a:ext cx="48812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____________.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 descr="Screenshot 2026-01-26 at 11.03.13 AM"/>
          <p:cNvPicPr>
            <a:picLocks noChangeAspect="1"/>
          </p:cNvPicPr>
          <p:nvPr/>
        </p:nvPicPr>
        <p:blipFill>
          <a:blip r:embed="rId2"/>
          <a:srcRect l="67402" t="630" r="1876" b="60796"/>
          <a:stretch>
            <a:fillRect/>
          </a:stretch>
        </p:blipFill>
        <p:spPr>
          <a:xfrm>
            <a:off x="2813685" y="353695"/>
            <a:ext cx="3333750" cy="241427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06070" y="225425"/>
            <a:ext cx="425513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C. 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 descr="LINE_ALBUM_STUDENT BOOK  M.2_๒๓๐๕๑๘_18"/>
          <p:cNvPicPr>
            <a:picLocks noChangeAspect="1"/>
          </p:cNvPicPr>
          <p:nvPr/>
        </p:nvPicPr>
        <p:blipFill>
          <a:blip r:embed="rId2"/>
          <a:srcRect l="5396" t="9620" r="70373" b="77944"/>
          <a:stretch>
            <a:fillRect/>
          </a:stretch>
        </p:blipFill>
        <p:spPr>
          <a:xfrm>
            <a:off x="509270" y="1194435"/>
            <a:ext cx="3324860" cy="2413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4056063" y="1927225"/>
            <a:ext cx="472059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Do you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eat breakfast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60425" y="4432935"/>
            <a:ext cx="32048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 do.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832350" y="4432935"/>
            <a:ext cx="37509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 don’t.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2_๒๓๐๕๑๘_18"/>
          <p:cNvPicPr>
            <a:picLocks noChangeAspect="1"/>
          </p:cNvPicPr>
          <p:nvPr/>
        </p:nvPicPr>
        <p:blipFill>
          <a:blip r:embed="rId2"/>
          <a:srcRect l="64571" t="9914" r="11198" b="77650"/>
          <a:stretch>
            <a:fillRect/>
          </a:stretch>
        </p:blipFill>
        <p:spPr>
          <a:xfrm>
            <a:off x="619125" y="1194435"/>
            <a:ext cx="3324860" cy="2413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4623753" y="1927225"/>
            <a:ext cx="35852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Do you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get up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60425" y="4432935"/>
            <a:ext cx="32048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 do.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832350" y="4432935"/>
            <a:ext cx="37509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 don’t.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51180" y="225425"/>
            <a:ext cx="366204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LINE_ALBUM_STUDENT BOOK  M.2_๒๓๐๕๑๘_18"/>
          <p:cNvPicPr>
            <a:picLocks noChangeAspect="1"/>
          </p:cNvPicPr>
          <p:nvPr/>
        </p:nvPicPr>
        <p:blipFill>
          <a:blip r:embed="rId2"/>
          <a:srcRect l="63905" t="21984" r="11864" b="65580"/>
          <a:stretch>
            <a:fillRect/>
          </a:stretch>
        </p:blipFill>
        <p:spPr>
          <a:xfrm>
            <a:off x="610235" y="1194435"/>
            <a:ext cx="3324860" cy="24136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4203701" y="1927225"/>
            <a:ext cx="442531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Do you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get dressed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60425" y="4432935"/>
            <a:ext cx="32048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 do.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4832350" y="4432935"/>
            <a:ext cx="37509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 don’t.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41655" y="236855"/>
            <a:ext cx="366204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pic>
        <p:nvPicPr>
          <p:cNvPr id="9" name="Picture 8" descr="Screenshot 2026-01-26 at 11.03.13 AM"/>
          <p:cNvPicPr>
            <a:picLocks noChangeAspect="1"/>
          </p:cNvPicPr>
          <p:nvPr/>
        </p:nvPicPr>
        <p:blipFill>
          <a:blip r:embed="rId2"/>
          <a:srcRect l="1000" t="50708" r="68278" b="11642"/>
          <a:stretch>
            <a:fillRect/>
          </a:stretch>
        </p:blipFill>
        <p:spPr>
          <a:xfrm>
            <a:off x="709930" y="1508125"/>
            <a:ext cx="3324860" cy="22987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4145598" y="1927225"/>
            <a:ext cx="45415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Do you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comb your </a:t>
            </a:r>
            <a:endParaRPr lang="en-US" altLang="zh-CN" sz="3600" b="1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hair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60425" y="4432935"/>
            <a:ext cx="32048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 do.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832350" y="4432935"/>
            <a:ext cx="37509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 don’t.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541655" y="236855"/>
            <a:ext cx="366204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55270" y="225425"/>
            <a:ext cx="435673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A. Learn the Words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t="315" r="69278" b="51022"/>
          <a:stretch>
            <a:fillRect/>
          </a:stretch>
        </p:blipFill>
        <p:spPr>
          <a:xfrm>
            <a:off x="136525" y="1259205"/>
            <a:ext cx="2809240" cy="17684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Picture 6" descr="Screenshot 2026-01-26 at 11.03.13 AM"/>
          <p:cNvPicPr>
            <a:picLocks noChangeAspect="1"/>
          </p:cNvPicPr>
          <p:nvPr/>
        </p:nvPicPr>
        <p:blipFill>
          <a:blip r:embed="rId2"/>
          <a:srcRect l="33458" t="927" r="35820" b="50410"/>
          <a:stretch>
            <a:fillRect/>
          </a:stretch>
        </p:blipFill>
        <p:spPr>
          <a:xfrm>
            <a:off x="3176270" y="1259205"/>
            <a:ext cx="2809240" cy="17684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Picture 7" descr="Screenshot 2026-01-26 at 11.03.13 AM"/>
          <p:cNvPicPr>
            <a:picLocks noChangeAspect="1"/>
          </p:cNvPicPr>
          <p:nvPr/>
        </p:nvPicPr>
        <p:blipFill>
          <a:blip r:embed="rId2"/>
          <a:srcRect l="67402" t="630" r="1876" b="50707"/>
          <a:stretch>
            <a:fillRect/>
          </a:stretch>
        </p:blipFill>
        <p:spPr>
          <a:xfrm>
            <a:off x="6216015" y="1259205"/>
            <a:ext cx="2809240" cy="17684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9" name="Picture 8" descr="Screenshot 2026-01-26 at 11.03.13 AM"/>
          <p:cNvPicPr>
            <a:picLocks noChangeAspect="1"/>
          </p:cNvPicPr>
          <p:nvPr/>
        </p:nvPicPr>
        <p:blipFill>
          <a:blip r:embed="rId2"/>
          <a:srcRect l="1000" t="50708" r="68278" b="629"/>
          <a:stretch>
            <a:fillRect/>
          </a:stretch>
        </p:blipFill>
        <p:spPr>
          <a:xfrm>
            <a:off x="136525" y="3340735"/>
            <a:ext cx="2809240" cy="17684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Picture 9" descr="Screenshot 2026-01-26 at 11.03.13 AM"/>
          <p:cNvPicPr>
            <a:picLocks noChangeAspect="1"/>
          </p:cNvPicPr>
          <p:nvPr/>
        </p:nvPicPr>
        <p:blipFill>
          <a:blip r:embed="rId2"/>
          <a:srcRect l="33701" t="48838" r="35577" b="2499"/>
          <a:stretch>
            <a:fillRect/>
          </a:stretch>
        </p:blipFill>
        <p:spPr>
          <a:xfrm>
            <a:off x="3187065" y="3340735"/>
            <a:ext cx="2809240" cy="17684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Picture 10" descr="Screenshot 2026-01-26 at 11.03.13 AM"/>
          <p:cNvPicPr>
            <a:picLocks noChangeAspect="1"/>
          </p:cNvPicPr>
          <p:nvPr/>
        </p:nvPicPr>
        <p:blipFill>
          <a:blip r:embed="rId2"/>
          <a:srcRect l="67541" t="51931" r="1737" b="-594"/>
          <a:stretch>
            <a:fillRect/>
          </a:stretch>
        </p:blipFill>
        <p:spPr>
          <a:xfrm>
            <a:off x="6220460" y="3340735"/>
            <a:ext cx="2809240" cy="17684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4001771" y="1927225"/>
            <a:ext cx="48291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Do you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brush your</a:t>
            </a:r>
            <a:endParaRPr lang="en-US" altLang="zh-CN" sz="3600" b="1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teeth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796925" y="4432935"/>
            <a:ext cx="32048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 do.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832350" y="4432935"/>
            <a:ext cx="37509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 don’t.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478155" y="236855"/>
            <a:ext cx="366204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Screenshot 2026-01-26 at 11.03.13 AM"/>
          <p:cNvPicPr>
            <a:picLocks noChangeAspect="1"/>
          </p:cNvPicPr>
          <p:nvPr/>
        </p:nvPicPr>
        <p:blipFill>
          <a:blip r:embed="rId2"/>
          <a:srcRect l="34925" t="927" r="35820" b="60440"/>
          <a:stretch>
            <a:fillRect/>
          </a:stretch>
        </p:blipFill>
        <p:spPr>
          <a:xfrm>
            <a:off x="546735" y="1172210"/>
            <a:ext cx="3325495" cy="241363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4090671" y="1927225"/>
            <a:ext cx="465137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Do you </a:t>
            </a:r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wash your</a:t>
            </a:r>
            <a:endParaRPr lang="en-US" altLang="zh-CN" sz="3600" b="1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3600" b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face</a:t>
            </a:r>
            <a:r>
              <a:rPr lang="en-US" altLang="zh-CN" sz="36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 in the morning?</a:t>
            </a:r>
            <a:endParaRPr lang="en-US" altLang="zh-CN" sz="36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796925" y="4432935"/>
            <a:ext cx="32048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Yes, I do.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832350" y="4432935"/>
            <a:ext cx="3750945" cy="922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No, I don’t.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478155" y="236855"/>
            <a:ext cx="366204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Screenshot 2026-01-26 at 11.03.13 AM"/>
          <p:cNvPicPr>
            <a:picLocks noChangeAspect="1"/>
          </p:cNvPicPr>
          <p:nvPr/>
        </p:nvPicPr>
        <p:blipFill>
          <a:blip r:embed="rId2"/>
          <a:srcRect l="34925" t="927" r="35820" b="60440"/>
          <a:stretch>
            <a:fillRect/>
          </a:stretch>
        </p:blipFill>
        <p:spPr>
          <a:xfrm>
            <a:off x="546735" y="1172210"/>
            <a:ext cx="3325495" cy="241363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2" name="Picture 1" descr="Screenshot 2026-01-26 at 11.03.13 AM"/>
          <p:cNvPicPr>
            <a:picLocks noChangeAspect="1"/>
          </p:cNvPicPr>
          <p:nvPr/>
        </p:nvPicPr>
        <p:blipFill>
          <a:blip r:embed="rId2"/>
          <a:srcRect l="67402" t="630" r="1876" b="60796"/>
          <a:stretch>
            <a:fillRect/>
          </a:stretch>
        </p:blipFill>
        <p:spPr>
          <a:xfrm>
            <a:off x="546735" y="1172210"/>
            <a:ext cx="3333750" cy="241427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136208" y="300990"/>
            <a:ext cx="26212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Let’s Learn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t="315" r="69278" b="59286"/>
          <a:stretch>
            <a:fillRect/>
          </a:stretch>
        </p:blipFill>
        <p:spPr>
          <a:xfrm>
            <a:off x="383540" y="1247775"/>
            <a:ext cx="2126615" cy="11112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Picture 6" descr="Screenshot 2026-01-26 at 11.03.13 AM"/>
          <p:cNvPicPr>
            <a:picLocks noChangeAspect="1"/>
          </p:cNvPicPr>
          <p:nvPr/>
        </p:nvPicPr>
        <p:blipFill>
          <a:blip r:embed="rId2"/>
          <a:srcRect l="33458" t="927" r="35820" b="59505"/>
          <a:stretch>
            <a:fillRect/>
          </a:stretch>
        </p:blipFill>
        <p:spPr>
          <a:xfrm>
            <a:off x="3423285" y="1247775"/>
            <a:ext cx="2126615" cy="108839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8" name="Picture 7" descr="Screenshot 2026-01-26 at 11.03.13 AM"/>
          <p:cNvPicPr>
            <a:picLocks noChangeAspect="1"/>
          </p:cNvPicPr>
          <p:nvPr/>
        </p:nvPicPr>
        <p:blipFill>
          <a:blip r:embed="rId2"/>
          <a:srcRect l="67402" t="630" r="1876" b="59802"/>
          <a:stretch>
            <a:fillRect/>
          </a:stretch>
        </p:blipFill>
        <p:spPr>
          <a:xfrm>
            <a:off x="6463030" y="1247775"/>
            <a:ext cx="2126615" cy="108839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9" name="Picture 8" descr="Screenshot 2026-01-26 at 11.03.13 AM"/>
          <p:cNvPicPr>
            <a:picLocks noChangeAspect="1"/>
          </p:cNvPicPr>
          <p:nvPr/>
        </p:nvPicPr>
        <p:blipFill>
          <a:blip r:embed="rId2"/>
          <a:srcRect l="1000" t="50708" r="68278" b="11387"/>
          <a:stretch>
            <a:fillRect/>
          </a:stretch>
        </p:blipFill>
        <p:spPr>
          <a:xfrm>
            <a:off x="383540" y="3329305"/>
            <a:ext cx="2126615" cy="104267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0" name="Picture 9" descr="Screenshot 2026-01-26 at 11.03.13 AM"/>
          <p:cNvPicPr>
            <a:picLocks noChangeAspect="1"/>
          </p:cNvPicPr>
          <p:nvPr/>
        </p:nvPicPr>
        <p:blipFill>
          <a:blip r:embed="rId2"/>
          <a:srcRect l="33701" t="48838" r="35577" b="10763"/>
          <a:stretch>
            <a:fillRect/>
          </a:stretch>
        </p:blipFill>
        <p:spPr>
          <a:xfrm>
            <a:off x="3434080" y="3329305"/>
            <a:ext cx="2126615" cy="11112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Picture 10" descr="Screenshot 2026-01-26 at 11.03.13 AM"/>
          <p:cNvPicPr>
            <a:picLocks noChangeAspect="1"/>
          </p:cNvPicPr>
          <p:nvPr/>
        </p:nvPicPr>
        <p:blipFill>
          <a:blip r:embed="rId2"/>
          <a:srcRect l="67541" t="51931" r="1737" b="10972"/>
          <a:stretch>
            <a:fillRect/>
          </a:stretch>
        </p:blipFill>
        <p:spPr>
          <a:xfrm>
            <a:off x="6467475" y="3329305"/>
            <a:ext cx="2126615" cy="102044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3" name="Rectangles 2"/>
          <p:cNvSpPr/>
          <p:nvPr/>
        </p:nvSpPr>
        <p:spPr>
          <a:xfrm>
            <a:off x="370205" y="2552065"/>
            <a:ext cx="215455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3395345" y="2540635"/>
            <a:ext cx="215455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6431280" y="2546985"/>
            <a:ext cx="215455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383540" y="4565650"/>
            <a:ext cx="215455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3408680" y="4554220"/>
            <a:ext cx="215455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Rectangles 15"/>
          <p:cNvSpPr/>
          <p:nvPr/>
        </p:nvSpPr>
        <p:spPr>
          <a:xfrm>
            <a:off x="6444615" y="4560570"/>
            <a:ext cx="215455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I ________.</a:t>
            </a:r>
            <a:endParaRPr lang="en-US" altLang="zh-CN" sz="32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226060" y="5636260"/>
            <a:ext cx="8692515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3200" b="1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brush my teeth    wash my face     get up</a:t>
            </a:r>
            <a:endParaRPr lang="en-US" altLang="zh-CN" sz="3200" b="1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en-US" altLang="zh-CN" sz="3200" b="1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get dressed    eat breakfast     comb my hair</a:t>
            </a:r>
            <a:endParaRPr lang="en-US" altLang="zh-CN" sz="3200" b="1">
              <a:ln>
                <a:noFill/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2" name="Picture 1" descr="Screenshot 2026-01-26 at 11.57.00 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828040"/>
            <a:ext cx="782955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l="375" t="1870" r="68903" b="58850"/>
          <a:stretch>
            <a:fillRect/>
          </a:stretch>
        </p:blipFill>
        <p:spPr>
          <a:xfrm>
            <a:off x="439420" y="655955"/>
            <a:ext cx="8265160" cy="42005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s 4"/>
          <p:cNvSpPr/>
          <p:nvPr/>
        </p:nvSpPr>
        <p:spPr>
          <a:xfrm>
            <a:off x="3445193" y="5194935"/>
            <a:ext cx="225298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get up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l="33521" t="801" r="35757" b="59919"/>
          <a:stretch>
            <a:fillRect/>
          </a:stretch>
        </p:blipFill>
        <p:spPr>
          <a:xfrm>
            <a:off x="439420" y="655955"/>
            <a:ext cx="8265160" cy="42005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s 4"/>
          <p:cNvSpPr/>
          <p:nvPr/>
        </p:nvSpPr>
        <p:spPr>
          <a:xfrm>
            <a:off x="2029460" y="5194935"/>
            <a:ext cx="5084445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brush my teeth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l="68057" t="908" r="1221" b="59812"/>
          <a:stretch>
            <a:fillRect/>
          </a:stretch>
        </p:blipFill>
        <p:spPr>
          <a:xfrm>
            <a:off x="439420" y="655955"/>
            <a:ext cx="8265160" cy="42005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s 4"/>
          <p:cNvSpPr/>
          <p:nvPr/>
        </p:nvSpPr>
        <p:spPr>
          <a:xfrm>
            <a:off x="2232978" y="5194935"/>
            <a:ext cx="467741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wash my face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l="500" t="50158" r="68778" b="10562"/>
          <a:stretch>
            <a:fillRect/>
          </a:stretch>
        </p:blipFill>
        <p:spPr>
          <a:xfrm>
            <a:off x="439420" y="655955"/>
            <a:ext cx="8265160" cy="42005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s 4"/>
          <p:cNvSpPr/>
          <p:nvPr/>
        </p:nvSpPr>
        <p:spPr>
          <a:xfrm>
            <a:off x="2252663" y="5194935"/>
            <a:ext cx="463804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comb my hair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l="33349" t="49089" r="35929" b="11631"/>
          <a:stretch>
            <a:fillRect/>
          </a:stretch>
        </p:blipFill>
        <p:spPr>
          <a:xfrm>
            <a:off x="439420" y="655955"/>
            <a:ext cx="8265160" cy="42005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s 4"/>
          <p:cNvSpPr/>
          <p:nvPr/>
        </p:nvSpPr>
        <p:spPr>
          <a:xfrm>
            <a:off x="2543493" y="5194935"/>
            <a:ext cx="405638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get dressed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9144000" cy="6857365"/>
          </a:xfrm>
          <a:prstGeom prst="rect">
            <a:avLst/>
          </a:prstGeom>
        </p:spPr>
      </p:pic>
      <p:pic>
        <p:nvPicPr>
          <p:cNvPr id="6" name="Picture 5" descr="Screenshot 2026-01-26 at 11.03.13 AM"/>
          <p:cNvPicPr>
            <a:picLocks noChangeAspect="1"/>
          </p:cNvPicPr>
          <p:nvPr/>
        </p:nvPicPr>
        <p:blipFill>
          <a:blip r:embed="rId2"/>
          <a:srcRect l="67132" t="50580" r="2146" b="10140"/>
          <a:stretch>
            <a:fillRect/>
          </a:stretch>
        </p:blipFill>
        <p:spPr>
          <a:xfrm>
            <a:off x="439420" y="655955"/>
            <a:ext cx="8265160" cy="420052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Rectangles 4"/>
          <p:cNvSpPr/>
          <p:nvPr/>
        </p:nvSpPr>
        <p:spPr>
          <a:xfrm>
            <a:off x="2321243" y="5194935"/>
            <a:ext cx="4500880" cy="9220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ctr"/>
            <a:r>
              <a:rPr lang="en-US" altLang="zh-CN" sz="54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eat breakfast</a:t>
            </a:r>
            <a:endParaRPr lang="en-US" altLang="zh-CN" sz="54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Screenshot 2026-01-26 at 10.57.27 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14643" y="225425"/>
            <a:ext cx="423799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36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</a:rPr>
              <a:t>B. Ask and answer</a:t>
            </a:r>
            <a:endParaRPr lang="en-US" altLang="zh-CN" sz="3600" b="1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 descr="LINE_ALBUM_STUDENT BOOK  M.2_๒๓๐๕๑๘_19"/>
          <p:cNvPicPr>
            <a:picLocks noChangeAspect="1"/>
          </p:cNvPicPr>
          <p:nvPr/>
        </p:nvPicPr>
        <p:blipFill>
          <a:blip r:embed="rId1"/>
          <a:srcRect l="7033" t="49093" r="4217" b="17250"/>
          <a:stretch>
            <a:fillRect/>
          </a:stretch>
        </p:blipFill>
        <p:spPr>
          <a:xfrm>
            <a:off x="321945" y="1275715"/>
            <a:ext cx="8500110" cy="4560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Presentation</Application>
  <PresentationFormat>Widescreen</PresentationFormat>
  <Paragraphs>111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Microsoft YaHei</vt:lpstr>
      <vt:lpstr>汉仪旗黑</vt:lpstr>
      <vt:lpstr>Arial Unicode MS</vt:lpstr>
      <vt:lpstr>Calibri Light</vt:lpstr>
      <vt:lpstr>Helvetica Neue</vt:lpstr>
      <vt:lpstr>Calibri</vt:lpstr>
      <vt:lpstr>SimSun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wilberthmaldecino1991</dc:creator>
  <cp:lastModifiedBy>wilberthmaldecino1991</cp:lastModifiedBy>
  <cp:revision>3</cp:revision>
  <dcterms:created xsi:type="dcterms:W3CDTF">2026-01-26T04:57:41Z</dcterms:created>
  <dcterms:modified xsi:type="dcterms:W3CDTF">2026-01-26T04:57:41Z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1033-5.7.1.8093</vt:lpwstr>
  </property>
</Properties>
</file>