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65"/>
  </p:notesMasterIdLst>
  <p:sldIdLst>
    <p:sldId id="306" r:id="rId2"/>
    <p:sldId id="407" r:id="rId3"/>
    <p:sldId id="405" r:id="rId4"/>
    <p:sldId id="406" r:id="rId5"/>
    <p:sldId id="337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80" r:id="rId23"/>
    <p:sldId id="378" r:id="rId24"/>
    <p:sldId id="381" r:id="rId25"/>
    <p:sldId id="382" r:id="rId26"/>
    <p:sldId id="383" r:id="rId27"/>
    <p:sldId id="384" r:id="rId28"/>
    <p:sldId id="356" r:id="rId29"/>
    <p:sldId id="360" r:id="rId30"/>
    <p:sldId id="362" r:id="rId31"/>
    <p:sldId id="363" r:id="rId32"/>
    <p:sldId id="364" r:id="rId33"/>
    <p:sldId id="365" r:id="rId34"/>
    <p:sldId id="366" r:id="rId35"/>
    <p:sldId id="371" r:id="rId36"/>
    <p:sldId id="372" r:id="rId37"/>
    <p:sldId id="373" r:id="rId38"/>
    <p:sldId id="374" r:id="rId39"/>
    <p:sldId id="375" r:id="rId40"/>
    <p:sldId id="376" r:id="rId41"/>
    <p:sldId id="357" r:id="rId42"/>
    <p:sldId id="338" r:id="rId43"/>
    <p:sldId id="358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403" r:id="rId59"/>
    <p:sldId id="404" r:id="rId60"/>
    <p:sldId id="399" r:id="rId61"/>
    <p:sldId id="400" r:id="rId62"/>
    <p:sldId id="401" r:id="rId63"/>
    <p:sldId id="402" r:id="rId6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66"/>
      <p:bold r:id="rId67"/>
    </p:embeddedFont>
    <p:embeddedFont>
      <p:font typeface="Cascadia Code" panose="020B0609020000020004" pitchFamily="49" charset="0"/>
      <p:regular r:id="rId68"/>
      <p:bold r:id="rId69"/>
      <p:italic r:id="rId70"/>
      <p:boldItalic r:id="rId71"/>
    </p:embeddedFont>
    <p:embeddedFont>
      <p:font typeface="Century Gothic" panose="020B0502020202020204" pitchFamily="34" charset="0"/>
      <p:regular r:id="rId72"/>
      <p:bold r:id="rId73"/>
      <p:italic r:id="rId74"/>
      <p:boldItalic r:id="rId75"/>
    </p:embeddedFont>
    <p:embeddedFont>
      <p:font typeface="Comic Sans MS" panose="030F0702030302020204" pitchFamily="66" charset="0"/>
      <p:regular r:id="rId76"/>
      <p:bold r:id="rId77"/>
      <p:italic r:id="rId78"/>
      <p:boldItalic r:id="rId79"/>
    </p:embeddedFont>
    <p:embeddedFont>
      <p:font typeface="Nunito" pitchFamily="2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EC32CA1-F982-4EBA-81EE-D0E491D516C2}">
          <p14:sldIdLst>
            <p14:sldId id="306"/>
            <p14:sldId id="407"/>
            <p14:sldId id="405"/>
            <p14:sldId id="406"/>
            <p14:sldId id="337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80"/>
            <p14:sldId id="378"/>
            <p14:sldId id="381"/>
            <p14:sldId id="382"/>
            <p14:sldId id="383"/>
            <p14:sldId id="384"/>
            <p14:sldId id="356"/>
            <p14:sldId id="360"/>
            <p14:sldId id="362"/>
            <p14:sldId id="363"/>
            <p14:sldId id="364"/>
            <p14:sldId id="365"/>
            <p14:sldId id="366"/>
            <p14:sldId id="371"/>
            <p14:sldId id="372"/>
            <p14:sldId id="373"/>
            <p14:sldId id="374"/>
            <p14:sldId id="375"/>
            <p14:sldId id="376"/>
            <p14:sldId id="357"/>
            <p14:sldId id="338"/>
            <p14:sldId id="358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403"/>
            <p14:sldId id="404"/>
            <p14:sldId id="399"/>
            <p14:sldId id="400"/>
            <p14:sldId id="401"/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ence Jeff" initials="CJ" lastIdx="1" clrIdx="0">
    <p:extLst>
      <p:ext uri="{19B8F6BF-5375-455C-9EA6-DF929625EA0E}">
        <p15:presenceInfo xmlns:p15="http://schemas.microsoft.com/office/powerpoint/2012/main" userId="0acc34689531df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89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0C35A8-31EE-4B06-98D1-F3640B604409}">
  <a:tblStyle styleId="{2C0C35A8-31EE-4B06-98D1-F3640B604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2D37EB-A914-4A42-9CBE-EA1083F15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Animation Gif">
            <a:extLst>
              <a:ext uri="{FF2B5EF4-FFF2-40B4-BE49-F238E27FC236}">
                <a16:creationId xmlns:a16="http://schemas.microsoft.com/office/drawing/2014/main" id="{FB268054-FA81-4A01-3683-14244B00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40" y="181535"/>
            <a:ext cx="6367742" cy="51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76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9324CF0-1E9E-9813-17B0-87D35E59F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F70953-D5F2-EB48-B23B-6D561A0A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4F7EB1E4-F965-E69B-21EA-2D44E171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-8023" y="3135228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6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76EBB6-8B84-9F4D-A8F1-F1D381677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E020FF-87A4-C179-08D1-55EB7F5F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AA1703E1-4344-B4E9-52D2-AED1F6FF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1892966" y="3175333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4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7A00B3-82F3-2AE9-7194-325A90D9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C8CC-D863-2016-303E-0746DF7E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7941DB01-A87E-76D1-AFD5-A76F4953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4178966" y="3159291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15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5DC5984-FE1D-E183-6B7C-329130F2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8890F-3C88-EE6C-5399-623BEB24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314756DD-E9CA-9AF4-DDE1-6E2A0B94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6224334" y="3167312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3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4D2D4F-A37E-8F27-C2DD-144CEBF2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56" y="1730712"/>
            <a:ext cx="2834322" cy="21434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CB9072-777C-1EF9-FE2F-80CBB7C1F4E9}"/>
              </a:ext>
            </a:extLst>
          </p:cNvPr>
          <p:cNvSpPr/>
          <p:nvPr/>
        </p:nvSpPr>
        <p:spPr>
          <a:xfrm>
            <a:off x="4197794" y="2305135"/>
            <a:ext cx="2871537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teacher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C0438C-73FB-C860-9B51-A9FD4F23C43D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C782613-E6B1-91A7-C98E-B23885307B05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DD0ED-3B51-2FCC-EF8F-9DE1DFCE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89ADED-D4E9-22FA-0F7C-C96F302FC20E}"/>
              </a:ext>
            </a:extLst>
          </p:cNvPr>
          <p:cNvSpPr/>
          <p:nvPr/>
        </p:nvSpPr>
        <p:spPr>
          <a:xfrm>
            <a:off x="4197794" y="2305135"/>
            <a:ext cx="2871537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student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7EC2DC-DA7C-8743-EFC8-25CD397794AD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E8365875-4751-C0E8-F09B-524947FEBC5A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04F72-4182-2F2E-200E-F7FD83B0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757249"/>
            <a:ext cx="2860761" cy="19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51718-83EE-0E75-CCDE-6A2D2BEB3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5670BA-F363-AF61-2D93-0D9D3B59B6B6}"/>
              </a:ext>
            </a:extLst>
          </p:cNvPr>
          <p:cNvSpPr/>
          <p:nvPr/>
        </p:nvSpPr>
        <p:spPr>
          <a:xfrm>
            <a:off x="4197794" y="2305135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police officer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A68234-8139-C7AD-B7A8-0D1564BD0FB2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106DAFCF-AF9E-7C4F-74FF-F8CB01101FC2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9D044-45F3-87D3-BD77-45195D38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71" y="1799354"/>
            <a:ext cx="2707460" cy="20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F991-2BD5-62BF-25E9-C4070B35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D27E40-C04D-C561-B07C-1D02A9D1016E}"/>
              </a:ext>
            </a:extLst>
          </p:cNvPr>
          <p:cNvSpPr/>
          <p:nvPr/>
        </p:nvSpPr>
        <p:spPr>
          <a:xfrm>
            <a:off x="4197794" y="2305135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farmer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2AF197-B523-B49B-48D8-1F215FFC858A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398AD1CF-4E7B-3310-B9D7-A1973F311FC9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3B945-D243-5C9D-A633-587C969D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29" y="1756731"/>
            <a:ext cx="2705265" cy="210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ED9A8-51BE-A515-448B-891AE216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180B37-05E1-9E9A-FF1E-CF11F701C45C}"/>
              </a:ext>
            </a:extLst>
          </p:cNvPr>
          <p:cNvSpPr/>
          <p:nvPr/>
        </p:nvSpPr>
        <p:spPr>
          <a:xfrm>
            <a:off x="4197794" y="2305135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nurse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C6E5E4-65EE-D0B8-E9AB-5EE10F866080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669CF42-EECE-9464-E1A0-3CD473043012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5FB75-11F1-E621-0000-226CE4B85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40" y="1842221"/>
            <a:ext cx="2824338" cy="19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85A39-56DD-6800-D5AA-C0EBDB1CB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039D4E-69DB-D3F7-3340-1CA77CD18BDA}"/>
              </a:ext>
            </a:extLst>
          </p:cNvPr>
          <p:cNvSpPr/>
          <p:nvPr/>
        </p:nvSpPr>
        <p:spPr>
          <a:xfrm>
            <a:off x="4197794" y="2305135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doctor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14AC71-A53A-81E2-C127-FC02FE50EC40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618EC870-620E-7D38-0400-A3249E514586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C3DDF-353C-EB95-1F2D-96E9FF68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62" y="1777333"/>
            <a:ext cx="2682395" cy="20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6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Kids Vector Characters Collection with Set of 12 Different Professions or  Occupation in Flat icon Style 24681658 Vector Art at Vecteezy">
            <a:extLst>
              <a:ext uri="{FF2B5EF4-FFF2-40B4-BE49-F238E27FC236}">
                <a16:creationId xmlns:a16="http://schemas.microsoft.com/office/drawing/2014/main" id="{BD75FC68-EF22-4ED9-F5DA-BA6F2A19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7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ccupations">
            <a:extLst>
              <a:ext uri="{FF2B5EF4-FFF2-40B4-BE49-F238E27FC236}">
                <a16:creationId xmlns:a16="http://schemas.microsoft.com/office/drawing/2014/main" id="{68E5B001-2196-EEB3-1D86-ED905A012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41" y="1045028"/>
            <a:ext cx="5052117" cy="40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7950A2-F9E6-A956-89CF-BF7644C7CE0D}"/>
              </a:ext>
            </a:extLst>
          </p:cNvPr>
          <p:cNvSpPr/>
          <p:nvPr/>
        </p:nvSpPr>
        <p:spPr>
          <a:xfrm>
            <a:off x="1703327" y="-103128"/>
            <a:ext cx="5737343" cy="1443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6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OCCUPATIONS</a:t>
            </a:r>
          </a:p>
        </p:txBody>
      </p:sp>
    </p:spTree>
    <p:extLst>
      <p:ext uri="{BB962C8B-B14F-4D97-AF65-F5344CB8AC3E}">
        <p14:creationId xmlns:p14="http://schemas.microsoft.com/office/powerpoint/2010/main" val="2785875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18350-917B-D72D-4339-07FE56C05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BD0F02-BD4E-80FF-799B-0B8E8C4769C9}"/>
              </a:ext>
            </a:extLst>
          </p:cNvPr>
          <p:cNvSpPr/>
          <p:nvPr/>
        </p:nvSpPr>
        <p:spPr>
          <a:xfrm>
            <a:off x="4197794" y="2305135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taxi driver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B9D276-7C31-A111-E087-3802D88B1E32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D0D8342A-7434-A372-8EEB-41BDBCE1A12B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4E687-2A2C-21A0-6A94-6680F342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24" y="1757370"/>
            <a:ext cx="2758939" cy="212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35A7D-E6DD-C0E7-8DA4-DC56D44E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2AF2D9-A1B5-E052-D787-39CD058402B6}"/>
              </a:ext>
            </a:extLst>
          </p:cNvPr>
          <p:cNvSpPr/>
          <p:nvPr/>
        </p:nvSpPr>
        <p:spPr>
          <a:xfrm>
            <a:off x="4197794" y="2305135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cook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C1D108-A9CF-97BA-18B7-90B5BC468B28}"/>
              </a:ext>
            </a:extLst>
          </p:cNvPr>
          <p:cNvSpPr/>
          <p:nvPr/>
        </p:nvSpPr>
        <p:spPr>
          <a:xfrm>
            <a:off x="737938" y="274722"/>
            <a:ext cx="2871537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tx1">
                    <a:lumMod val="50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OCCUPATIONS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9697572-53B3-C25C-7BD0-90EA59483265}"/>
              </a:ext>
            </a:extLst>
          </p:cNvPr>
          <p:cNvSpPr/>
          <p:nvPr/>
        </p:nvSpPr>
        <p:spPr>
          <a:xfrm>
            <a:off x="994611" y="1652337"/>
            <a:ext cx="2999873" cy="2302042"/>
          </a:xfrm>
          <a:prstGeom prst="frame">
            <a:avLst>
              <a:gd name="adj1" fmla="val 204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5EBA0-89EA-98FB-8835-3A4C00DA7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04" y="1810675"/>
            <a:ext cx="2652312" cy="20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79E6-422C-12FF-FFF0-F2031BC72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F81031-5095-5B72-A94C-D556CE5CF15E}"/>
              </a:ext>
            </a:extLst>
          </p:cNvPr>
          <p:cNvSpPr/>
          <p:nvPr/>
        </p:nvSpPr>
        <p:spPr>
          <a:xfrm>
            <a:off x="571685" y="2131231"/>
            <a:ext cx="6798934" cy="99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7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Let’s Learn More!</a:t>
            </a:r>
          </a:p>
        </p:txBody>
      </p:sp>
      <p:pic>
        <p:nvPicPr>
          <p:cNvPr id="1028" name="Picture 4" descr="Thinking Stickers - Find &amp; Share on GIPHY">
            <a:extLst>
              <a:ext uri="{FF2B5EF4-FFF2-40B4-BE49-F238E27FC236}">
                <a16:creationId xmlns:a16="http://schemas.microsoft.com/office/drawing/2014/main" id="{FA6A004C-F727-BE43-70AC-D031EF4DE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5" y="957696"/>
            <a:ext cx="4454236" cy="44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33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eman | Funny gif, Funny cartoon gifs, Funny emoji">
            <a:extLst>
              <a:ext uri="{FF2B5EF4-FFF2-40B4-BE49-F238E27FC236}">
                <a16:creationId xmlns:a16="http://schemas.microsoft.com/office/drawing/2014/main" id="{1E33822F-0C0B-2E71-A3EA-A7D8C205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57" y="746744"/>
            <a:ext cx="4664457" cy="466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B5C517-C320-AD73-E0E4-07FE14CC633D}"/>
              </a:ext>
            </a:extLst>
          </p:cNvPr>
          <p:cNvSpPr/>
          <p:nvPr/>
        </p:nvSpPr>
        <p:spPr>
          <a:xfrm>
            <a:off x="1038958" y="1937990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en-PH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firefighter</a:t>
            </a:r>
          </a:p>
        </p:txBody>
      </p:sp>
    </p:spTree>
    <p:extLst>
      <p:ext uri="{BB962C8B-B14F-4D97-AF65-F5344CB8AC3E}">
        <p14:creationId xmlns:p14="http://schemas.microsoft.com/office/powerpoint/2010/main" val="235993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CB1D959-A99D-FE1E-0253-93234BDE6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lane clip art Images - Free Download on Freepik">
            <a:extLst>
              <a:ext uri="{FF2B5EF4-FFF2-40B4-BE49-F238E27FC236}">
                <a16:creationId xmlns:a16="http://schemas.microsoft.com/office/drawing/2014/main" id="{8AC2EAC3-4278-8DB5-4FBF-7D86B426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506">
            <a:off x="2965428" y="1166114"/>
            <a:ext cx="5853245" cy="20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C225FF-7CCB-BCDE-B5E6-A749A53719B6}"/>
              </a:ext>
            </a:extLst>
          </p:cNvPr>
          <p:cNvSpPr/>
          <p:nvPr/>
        </p:nvSpPr>
        <p:spPr>
          <a:xfrm>
            <a:off x="1038958" y="1937990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en-PH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pilot</a:t>
            </a:r>
          </a:p>
        </p:txBody>
      </p:sp>
      <p:pic>
        <p:nvPicPr>
          <p:cNvPr id="2050" name="Picture 2" descr="Who Takes Care of Sick Animals? | Baamboozle - Baamboozle | The Most Fun  Classroom Games!">
            <a:extLst>
              <a:ext uri="{FF2B5EF4-FFF2-40B4-BE49-F238E27FC236}">
                <a16:creationId xmlns:a16="http://schemas.microsoft.com/office/drawing/2014/main" id="{5696ED5A-7F57-75B8-A9F9-0FC88241B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05" y="375805"/>
            <a:ext cx="2857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3DBF95-1F9D-F8D7-844B-530ED0DD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2DF8A-1B6F-8C80-12F9-354D52BFDD4C}"/>
              </a:ext>
            </a:extLst>
          </p:cNvPr>
          <p:cNvSpPr/>
          <p:nvPr/>
        </p:nvSpPr>
        <p:spPr>
          <a:xfrm>
            <a:off x="1038958" y="1937990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en-PH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carpenter</a:t>
            </a:r>
          </a:p>
        </p:txBody>
      </p:sp>
      <p:pic>
        <p:nvPicPr>
          <p:cNvPr id="3074" name="Picture 2" descr="Carpenter Animations - Free Download in GIF, Lottie JSON">
            <a:extLst>
              <a:ext uri="{FF2B5EF4-FFF2-40B4-BE49-F238E27FC236}">
                <a16:creationId xmlns:a16="http://schemas.microsoft.com/office/drawing/2014/main" id="{F62C18FE-ABD4-D631-A5EA-057D63A4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3" y="773506"/>
            <a:ext cx="3006569" cy="411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6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76FBC6-B224-8CC8-711A-3C922988B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EE272D-B5AE-A49C-EBBE-73C54868540D}"/>
              </a:ext>
            </a:extLst>
          </p:cNvPr>
          <p:cNvSpPr/>
          <p:nvPr/>
        </p:nvSpPr>
        <p:spPr>
          <a:xfrm>
            <a:off x="1038958" y="1937990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en-PH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dentist</a:t>
            </a:r>
          </a:p>
        </p:txBody>
      </p:sp>
      <p:pic>
        <p:nvPicPr>
          <p:cNvPr id="4098" name="Picture 2" descr="Dentist Gif 1">
            <a:extLst>
              <a:ext uri="{FF2B5EF4-FFF2-40B4-BE49-F238E27FC236}">
                <a16:creationId xmlns:a16="http://schemas.microsoft.com/office/drawing/2014/main" id="{B44E5E89-D055-B4D2-FFEF-35424C0D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68" y="769750"/>
            <a:ext cx="4805332" cy="36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6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0A21F14-5237-EB31-BA4F-351DB7CEC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4EC17-43E9-5AA5-BB0C-F29495AD46F6}"/>
              </a:ext>
            </a:extLst>
          </p:cNvPr>
          <p:cNvSpPr/>
          <p:nvPr/>
        </p:nvSpPr>
        <p:spPr>
          <a:xfrm>
            <a:off x="1038958" y="1937990"/>
            <a:ext cx="3245743" cy="99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en-PH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baker</a:t>
            </a:r>
          </a:p>
        </p:txBody>
      </p:sp>
      <p:pic>
        <p:nvPicPr>
          <p:cNvPr id="5122" name="Picture 2" descr="Singhgifs Jagyasini Sticker - Singhgifs Jagyasini Jagyasini Singh -  Discover &amp; Share GIFs">
            <a:extLst>
              <a:ext uri="{FF2B5EF4-FFF2-40B4-BE49-F238E27FC236}">
                <a16:creationId xmlns:a16="http://schemas.microsoft.com/office/drawing/2014/main" id="{43D56765-BC00-26E4-090E-F9C4D9D44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3" y="777586"/>
            <a:ext cx="3741042" cy="374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62ED8E5-E7C7-740A-7E6B-07BD8377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E3A19D-E3F7-A2B9-BE60-1EF3B9EDC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99711F-7E90-8EFF-1BBE-02CB457E66EB}"/>
              </a:ext>
            </a:extLst>
          </p:cNvPr>
          <p:cNvSpPr/>
          <p:nvPr/>
        </p:nvSpPr>
        <p:spPr>
          <a:xfrm>
            <a:off x="368968" y="2363203"/>
            <a:ext cx="828574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D83AA0-FDF8-34D6-DD24-4BF213C564BF}"/>
              </a:ext>
            </a:extLst>
          </p:cNvPr>
          <p:cNvSpPr/>
          <p:nvPr/>
        </p:nvSpPr>
        <p:spPr>
          <a:xfrm>
            <a:off x="176462" y="4095750"/>
            <a:ext cx="828574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12741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0FE32A-13B2-57F3-ABB7-FCC878E4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0"/>
            <a:ext cx="9144000" cy="4472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AA8B4-69E7-E64D-BF01-6A7DFCD7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766" y="3533484"/>
            <a:ext cx="2435422" cy="1244771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476E6F3F-BC1C-3B02-CC72-210FE7183961}"/>
              </a:ext>
            </a:extLst>
          </p:cNvPr>
          <p:cNvSpPr/>
          <p:nvPr/>
        </p:nvSpPr>
        <p:spPr>
          <a:xfrm>
            <a:off x="7445829" y="158129"/>
            <a:ext cx="1698171" cy="4620126"/>
          </a:xfrm>
          <a:prstGeom prst="donut">
            <a:avLst>
              <a:gd name="adj" fmla="val 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s Read Badge PNG &amp; SVG Design For T-Shirts">
            <a:extLst>
              <a:ext uri="{FF2B5EF4-FFF2-40B4-BE49-F238E27FC236}">
                <a16:creationId xmlns:a16="http://schemas.microsoft.com/office/drawing/2014/main" id="{662A3E29-AF2C-0ED0-F781-B8A4BA27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2" y="87406"/>
            <a:ext cx="1996887" cy="19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ds Reading GIFs - Find &amp; Share on GIPHY">
            <a:extLst>
              <a:ext uri="{FF2B5EF4-FFF2-40B4-BE49-F238E27FC236}">
                <a16:creationId xmlns:a16="http://schemas.microsoft.com/office/drawing/2014/main" id="{30288EB8-43D3-B7CA-B5E6-C1CE33EA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736"/>
            <a:ext cx="2377888" cy="31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0C79A-635B-B3C6-8683-7607D94DC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888" y="899028"/>
            <a:ext cx="6754058" cy="33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EFD3B00-7650-7986-CC3F-1A1E46653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CB062C-E962-778A-49D2-BEC754235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0"/>
            <a:ext cx="9144000" cy="4472320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A11B2446-76FC-EBF6-2B1F-08CB2ABA4F73}"/>
              </a:ext>
            </a:extLst>
          </p:cNvPr>
          <p:cNvSpPr/>
          <p:nvPr/>
        </p:nvSpPr>
        <p:spPr>
          <a:xfrm>
            <a:off x="1615669" y="261256"/>
            <a:ext cx="1230659" cy="1974903"/>
          </a:xfrm>
          <a:prstGeom prst="donut">
            <a:avLst>
              <a:gd name="adj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30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6F8A73B-E3D5-113A-EF4D-6AD9B946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936139-4D60-964D-C71D-CA1974440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0"/>
            <a:ext cx="9144000" cy="4472320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8CECB267-8409-41EE-0D98-8D32622689CE}"/>
              </a:ext>
            </a:extLst>
          </p:cNvPr>
          <p:cNvSpPr/>
          <p:nvPr/>
        </p:nvSpPr>
        <p:spPr>
          <a:xfrm>
            <a:off x="3827103" y="935023"/>
            <a:ext cx="1624921" cy="2729451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1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073C61F-3DAC-5493-878F-A2A5D1911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F356FB-8529-1684-0348-BD6846FEC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0"/>
            <a:ext cx="9144000" cy="4472320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55A033C5-8D71-0F34-6314-B18AFC780939}"/>
              </a:ext>
            </a:extLst>
          </p:cNvPr>
          <p:cNvSpPr/>
          <p:nvPr/>
        </p:nvSpPr>
        <p:spPr>
          <a:xfrm>
            <a:off x="5023386" y="756268"/>
            <a:ext cx="1624921" cy="2729451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36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0673D5-1D82-4F58-C5E2-2A0EDE9B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91865F-1C70-8E22-E8AF-6DBBE7A68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0"/>
            <a:ext cx="9144000" cy="4472320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A40C020A-2C3F-2376-DBC2-81B370615049}"/>
              </a:ext>
            </a:extLst>
          </p:cNvPr>
          <p:cNvSpPr/>
          <p:nvPr/>
        </p:nvSpPr>
        <p:spPr>
          <a:xfrm>
            <a:off x="6013413" y="790644"/>
            <a:ext cx="1624921" cy="2729451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03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DBC74A3-2796-3CB1-E5CB-C4A2D183E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415234-16D3-2362-6B8C-064F95C2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0"/>
            <a:ext cx="9144000" cy="4472320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4ACE8C40-3813-2DEE-9C44-676C58147976}"/>
              </a:ext>
            </a:extLst>
          </p:cNvPr>
          <p:cNvSpPr/>
          <p:nvPr/>
        </p:nvSpPr>
        <p:spPr>
          <a:xfrm>
            <a:off x="1812673" y="1258159"/>
            <a:ext cx="2298689" cy="3492596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11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EF5B2-D5CD-1323-F2F5-C49FE7C22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0" y="139753"/>
            <a:ext cx="8428980" cy="4179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87019-79D9-B854-185F-357560D5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88" y="4051983"/>
            <a:ext cx="2607569" cy="942175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BA22A813-B3CC-206B-74B0-75D682E7D9E4}"/>
              </a:ext>
            </a:extLst>
          </p:cNvPr>
          <p:cNvSpPr/>
          <p:nvPr/>
        </p:nvSpPr>
        <p:spPr>
          <a:xfrm>
            <a:off x="1668295" y="2663195"/>
            <a:ext cx="1150532" cy="1388788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00CEDA1-2CE7-8D6E-5038-AA3D5B88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B4418-564C-1017-4B24-C886453C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0" y="139753"/>
            <a:ext cx="8428980" cy="4179449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F03FCE66-C404-BB91-9F19-85E3D45D3DC2}"/>
              </a:ext>
            </a:extLst>
          </p:cNvPr>
          <p:cNvSpPr/>
          <p:nvPr/>
        </p:nvSpPr>
        <p:spPr>
          <a:xfrm>
            <a:off x="733270" y="1480662"/>
            <a:ext cx="1150532" cy="1388788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87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63BF590-8D74-7D28-40DA-C7AE9741E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3B07B5-E0C5-A982-91EE-01719B0C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0" y="139753"/>
            <a:ext cx="8428980" cy="4179449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B91A5CB1-B547-81C3-4614-7DC584ADFA2A}"/>
              </a:ext>
            </a:extLst>
          </p:cNvPr>
          <p:cNvSpPr/>
          <p:nvPr/>
        </p:nvSpPr>
        <p:spPr>
          <a:xfrm>
            <a:off x="3421468" y="1790044"/>
            <a:ext cx="1954929" cy="2321318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48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FEDCF4-913F-8E68-D94B-3A3328ADB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E5B98-EB15-AC3E-C408-FBEA0FD2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0" y="139753"/>
            <a:ext cx="8428980" cy="4179449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A804F58D-BD20-191C-2A9E-BCE4BA7273BE}"/>
              </a:ext>
            </a:extLst>
          </p:cNvPr>
          <p:cNvSpPr/>
          <p:nvPr/>
        </p:nvSpPr>
        <p:spPr>
          <a:xfrm>
            <a:off x="5018887" y="1411091"/>
            <a:ext cx="1368162" cy="2157132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2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EFFA3E7-33FF-8D58-3E8C-A18137B4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687E14-0FBB-BE98-C861-EF7926D7C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0" y="139753"/>
            <a:ext cx="8428980" cy="4179449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A029AACA-2731-5336-4C35-8DA3717EAD21}"/>
              </a:ext>
            </a:extLst>
          </p:cNvPr>
          <p:cNvSpPr/>
          <p:nvPr/>
        </p:nvSpPr>
        <p:spPr>
          <a:xfrm>
            <a:off x="6105167" y="1150910"/>
            <a:ext cx="1368162" cy="2157132"/>
          </a:xfrm>
          <a:prstGeom prst="donut">
            <a:avLst>
              <a:gd name="adj" fmla="val 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D9027DF-3468-39D1-5645-C84D3CE81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CF7B0E-5D14-7FFC-CE70-980EC55F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050" y="1139167"/>
            <a:ext cx="7080950" cy="3022698"/>
          </a:xfrm>
          <a:prstGeom prst="rect">
            <a:avLst/>
          </a:prstGeom>
        </p:spPr>
      </p:pic>
      <p:pic>
        <p:nvPicPr>
          <p:cNvPr id="1026" name="Picture 2" descr="Lets Read Badge PNG &amp; SVG Design For T-Shirts">
            <a:extLst>
              <a:ext uri="{FF2B5EF4-FFF2-40B4-BE49-F238E27FC236}">
                <a16:creationId xmlns:a16="http://schemas.microsoft.com/office/drawing/2014/main" id="{909DD06A-C3C9-6B09-9177-B217A144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2" y="87406"/>
            <a:ext cx="1996887" cy="19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ds Reading GIFs - Find &amp; Share on GIPHY">
            <a:extLst>
              <a:ext uri="{FF2B5EF4-FFF2-40B4-BE49-F238E27FC236}">
                <a16:creationId xmlns:a16="http://schemas.microsoft.com/office/drawing/2014/main" id="{95A6C397-1CD9-7D59-F885-7B9E144C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736"/>
            <a:ext cx="2377888" cy="31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41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1C4C61-4977-57D0-9348-D92C3CEC7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6405F-E945-045F-A7BC-389BC10D3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0" y="139753"/>
            <a:ext cx="8428980" cy="4179449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670C71D4-BA27-98AE-5AEE-A4247F8748C5}"/>
              </a:ext>
            </a:extLst>
          </p:cNvPr>
          <p:cNvSpPr/>
          <p:nvPr/>
        </p:nvSpPr>
        <p:spPr>
          <a:xfrm>
            <a:off x="7390828" y="1948433"/>
            <a:ext cx="1560667" cy="2157132"/>
          </a:xfrm>
          <a:prstGeom prst="donut">
            <a:avLst>
              <a:gd name="adj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6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ctivities!">
            <a:extLst>
              <a:ext uri="{FF2B5EF4-FFF2-40B4-BE49-F238E27FC236}">
                <a16:creationId xmlns:a16="http://schemas.microsoft.com/office/drawing/2014/main" id="{2A42A123-3F96-9F27-3F96-10BDBA956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6" y="126332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6F65A5-865C-DB1C-832C-8AB6606EC712}"/>
              </a:ext>
            </a:extLst>
          </p:cNvPr>
          <p:cNvSpPr/>
          <p:nvPr/>
        </p:nvSpPr>
        <p:spPr>
          <a:xfrm>
            <a:off x="4149668" y="1518528"/>
            <a:ext cx="4304521" cy="2106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48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Workbook</a:t>
            </a:r>
          </a:p>
          <a:p>
            <a:r>
              <a:rPr lang="en-PH" sz="48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Page </a:t>
            </a:r>
            <a:r>
              <a:rPr lang="en-PH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30</a:t>
            </a:r>
            <a:endParaRPr lang="en-PH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PH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(A &amp; B)</a:t>
            </a:r>
            <a:endParaRPr lang="en-PH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FREE Highlighted paper to improve handwriting | Writing clipart, Writing  cartoons, Pencil clipart">
            <a:extLst>
              <a:ext uri="{FF2B5EF4-FFF2-40B4-BE49-F238E27FC236}">
                <a16:creationId xmlns:a16="http://schemas.microsoft.com/office/drawing/2014/main" id="{C1C7D66F-9014-6D62-43A9-D0C162C9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41" y="2831216"/>
            <a:ext cx="2740854" cy="231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29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8697D1-2F60-EEF4-5FD3-6D0BD3CA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" y="0"/>
            <a:ext cx="9121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87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E6FFEF-B610-B492-436A-C1DD5F597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93"/>
            <a:ext cx="9144000" cy="48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53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800C9D-036D-98B5-71B2-DF9DBB39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C6E66999-9A79-3158-8D61-A0F0E90B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249885" y="657448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612090F-2122-88C3-F4C0-DA0CF8FA0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125ADB-D10D-C2A4-17C3-9A9CD08D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8041465C-87E9-A5FE-93F4-E3C7228CB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1801594" y="1481793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014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F858253-93B7-72F7-90E8-A627FADAE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A3BFD4-B79D-ED51-A146-F9D9FF89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561052EA-303F-5280-26EF-35B41F85B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4032175" y="1523357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2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4515846-744A-D8F9-01C9-90BCD06AB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F8F16-1F13-9DA7-FABA-D20129B84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88DB390D-F518-6049-4734-9314977C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6429011" y="1516430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9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6EB2815-BB6D-214D-887F-BDA628EA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86688F-1C2A-CCEB-4908-D0B345620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93A5AB1E-EB90-7152-D55D-B46590EE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-172680" y="3414502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57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F279B3-93F0-6AFD-86EC-4EC6347C1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05DFC-CC21-F3FB-8AF7-D65D521D4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05738961-D5FB-C313-47F3-175FDD49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1863938" y="3372938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39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B5E63-1F8A-2471-0BC7-B89CF6949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99" y="109194"/>
            <a:ext cx="8611802" cy="4925112"/>
          </a:xfrm>
          <a:prstGeom prst="rect">
            <a:avLst/>
          </a:prstGeom>
        </p:spPr>
      </p:pic>
      <p:pic>
        <p:nvPicPr>
          <p:cNvPr id="8" name="57_Track_57">
            <a:hlinkClick r:id="" action="ppaction://media"/>
            <a:extLst>
              <a:ext uri="{FF2B5EF4-FFF2-40B4-BE49-F238E27FC236}">
                <a16:creationId xmlns:a16="http://schemas.microsoft.com/office/drawing/2014/main" id="{58AE9E49-F4EE-7FBB-DDE0-2AEEB57DE3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29" end="1931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99" y="110926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590758-DDC9-861C-DB4B-422A129E3D4B}"/>
              </a:ext>
            </a:extLst>
          </p:cNvPr>
          <p:cNvSpPr/>
          <p:nvPr/>
        </p:nvSpPr>
        <p:spPr>
          <a:xfrm>
            <a:off x="3327591" y="2328843"/>
            <a:ext cx="577516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>
                <a:solidFill>
                  <a:srgbClr val="C00000"/>
                </a:solidFill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FDD789-2287-374F-27B0-F8F1C1A1C785}"/>
              </a:ext>
            </a:extLst>
          </p:cNvPr>
          <p:cNvSpPr/>
          <p:nvPr/>
        </p:nvSpPr>
        <p:spPr>
          <a:xfrm>
            <a:off x="3327591" y="2328843"/>
            <a:ext cx="577516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>
                <a:solidFill>
                  <a:srgbClr val="C00000"/>
                </a:solidFill>
                <a:latin typeface="Comic Sans MS" panose="030F0702030302020204" pitchFamily="66" charset="0"/>
              </a:rPr>
              <a:t>cold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165A00-9C81-7A29-74A0-4D92D8D3F952}"/>
              </a:ext>
            </a:extLst>
          </p:cNvPr>
          <p:cNvSpPr/>
          <p:nvPr/>
        </p:nvSpPr>
        <p:spPr>
          <a:xfrm>
            <a:off x="3327591" y="2328843"/>
            <a:ext cx="577516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tired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F9F18E-CE3C-1B94-F386-DDD47E21A6E1}"/>
              </a:ext>
            </a:extLst>
          </p:cNvPr>
          <p:cNvSpPr/>
          <p:nvPr/>
        </p:nvSpPr>
        <p:spPr>
          <a:xfrm>
            <a:off x="3359269" y="2328843"/>
            <a:ext cx="514159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>
                <a:solidFill>
                  <a:srgbClr val="C00000"/>
                </a:solidFill>
                <a:latin typeface="Comic Sans MS" panose="030F0702030302020204" pitchFamily="66" charset="0"/>
              </a:rPr>
              <a:t>sad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84C904-C153-5B8F-D6D4-E24DCC9CCF1F}"/>
              </a:ext>
            </a:extLst>
          </p:cNvPr>
          <p:cNvSpPr/>
          <p:nvPr/>
        </p:nvSpPr>
        <p:spPr>
          <a:xfrm>
            <a:off x="5791391" y="1979593"/>
            <a:ext cx="476059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>
                <a:solidFill>
                  <a:srgbClr val="C00000"/>
                </a:solidFill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C00BC-83CD-1F37-EA70-7AD34AF5BB2F}"/>
              </a:ext>
            </a:extLst>
          </p:cNvPr>
          <p:cNvSpPr/>
          <p:nvPr/>
        </p:nvSpPr>
        <p:spPr>
          <a:xfrm>
            <a:off x="5791391" y="1979593"/>
            <a:ext cx="533209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>
                <a:solidFill>
                  <a:srgbClr val="C00000"/>
                </a:solidFill>
                <a:latin typeface="Comic Sans MS" panose="030F0702030302020204" pitchFamily="66" charset="0"/>
              </a:rPr>
              <a:t>cold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A77C7-5481-20E6-014E-8BFFBDE32EB3}"/>
              </a:ext>
            </a:extLst>
          </p:cNvPr>
          <p:cNvSpPr/>
          <p:nvPr/>
        </p:nvSpPr>
        <p:spPr>
          <a:xfrm>
            <a:off x="5769237" y="1971247"/>
            <a:ext cx="555363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tired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F89272-F6AA-21AC-3C2F-794533C35931}"/>
              </a:ext>
            </a:extLst>
          </p:cNvPr>
          <p:cNvSpPr/>
          <p:nvPr/>
        </p:nvSpPr>
        <p:spPr>
          <a:xfrm>
            <a:off x="5791391" y="1984336"/>
            <a:ext cx="514159" cy="254812"/>
          </a:xfrm>
          <a:prstGeom prst="rect">
            <a:avLst/>
          </a:prstGeom>
          <a:solidFill>
            <a:srgbClr val="F1F89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1" dirty="0">
                <a:solidFill>
                  <a:srgbClr val="C00000"/>
                </a:solidFill>
                <a:latin typeface="Comic Sans MS" panose="030F0702030302020204" pitchFamily="66" charset="0"/>
              </a:rPr>
              <a:t>sad</a:t>
            </a:r>
          </a:p>
        </p:txBody>
      </p:sp>
    </p:spTree>
    <p:extLst>
      <p:ext uri="{BB962C8B-B14F-4D97-AF65-F5344CB8AC3E}">
        <p14:creationId xmlns:p14="http://schemas.microsoft.com/office/powerpoint/2010/main" val="31035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DC04873-DAC3-81B2-B5F4-C0E4CF69B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ADE4BA-6AFD-E43A-78D8-BDBE8D917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31374966-43CA-1303-CA80-A8A02E37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4323120" y="3442211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22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CCF3FB-A0C2-94A0-A24C-6429D5C2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E3E5AB-6A02-AF90-08B1-36D99FC6F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561"/>
            <a:ext cx="9144000" cy="4328377"/>
          </a:xfrm>
          <a:prstGeom prst="rect">
            <a:avLst/>
          </a:prstGeom>
        </p:spPr>
      </p:pic>
      <p:pic>
        <p:nvPicPr>
          <p:cNvPr id="7" name="Picture 6" descr="Left Arrows Stickers - Find &amp; Share on GIPHY">
            <a:extLst>
              <a:ext uri="{FF2B5EF4-FFF2-40B4-BE49-F238E27FC236}">
                <a16:creationId xmlns:a16="http://schemas.microsoft.com/office/drawing/2014/main" id="{5D006AD3-39AA-C609-5560-4AED8510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6408230" y="3386794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34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89F285-73D6-819B-DEB9-FCFB69F97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6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FA265-30C1-891A-65A7-7E6E437950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5" t="6254"/>
          <a:stretch>
            <a:fillRect/>
          </a:stretch>
        </p:blipFill>
        <p:spPr>
          <a:xfrm>
            <a:off x="2957944" y="3581400"/>
            <a:ext cx="2538536" cy="738747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06CED38C-55BC-D67D-734F-79ED99A6FCC5}"/>
              </a:ext>
            </a:extLst>
          </p:cNvPr>
          <p:cNvSpPr/>
          <p:nvPr/>
        </p:nvSpPr>
        <p:spPr>
          <a:xfrm>
            <a:off x="5922819" y="0"/>
            <a:ext cx="3138056" cy="1634836"/>
          </a:xfrm>
          <a:prstGeom prst="donut">
            <a:avLst>
              <a:gd name="adj" fmla="val 16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7EED5C3-FA7D-4836-0053-2ED96AF55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B02173-2387-DAB7-63CA-E940A023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26"/>
            <a:ext cx="9144000" cy="4816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EE205-6273-1AA6-3961-7C59E7F98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5" t="6254"/>
          <a:stretch>
            <a:fillRect/>
          </a:stretch>
        </p:blipFill>
        <p:spPr>
          <a:xfrm>
            <a:off x="2957944" y="3745026"/>
            <a:ext cx="2538536" cy="738747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E6EBE0F6-46F1-703E-26BA-B0D092C810EC}"/>
              </a:ext>
            </a:extLst>
          </p:cNvPr>
          <p:cNvSpPr/>
          <p:nvPr/>
        </p:nvSpPr>
        <p:spPr>
          <a:xfrm>
            <a:off x="69271" y="544626"/>
            <a:ext cx="2680855" cy="471055"/>
          </a:xfrm>
          <a:prstGeom prst="frame">
            <a:avLst>
              <a:gd name="adj1" fmla="val 22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166A5EE-0711-D118-785B-907212EC64BA}"/>
              </a:ext>
            </a:extLst>
          </p:cNvPr>
          <p:cNvSpPr/>
          <p:nvPr/>
        </p:nvSpPr>
        <p:spPr>
          <a:xfrm>
            <a:off x="1489362" y="1327407"/>
            <a:ext cx="2978729" cy="471055"/>
          </a:xfrm>
          <a:prstGeom prst="frame">
            <a:avLst>
              <a:gd name="adj1" fmla="val 22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F989F736-5558-8ABB-D8C3-DD4470A962D9}"/>
              </a:ext>
            </a:extLst>
          </p:cNvPr>
          <p:cNvSpPr/>
          <p:nvPr/>
        </p:nvSpPr>
        <p:spPr>
          <a:xfrm>
            <a:off x="5936673" y="163626"/>
            <a:ext cx="3138056" cy="1634836"/>
          </a:xfrm>
          <a:prstGeom prst="donut">
            <a:avLst>
              <a:gd name="adj" fmla="val 16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A0B484-0D76-8DD6-C902-36510DA6E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1A964-5D89-7450-B52C-5E273252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26"/>
            <a:ext cx="9144000" cy="4816247"/>
          </a:xfrm>
          <a:prstGeom prst="rect">
            <a:avLst/>
          </a:prstGeom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B1F841C0-CEBE-7FF4-52BC-67BA84FD28F7}"/>
              </a:ext>
            </a:extLst>
          </p:cNvPr>
          <p:cNvSpPr/>
          <p:nvPr/>
        </p:nvSpPr>
        <p:spPr>
          <a:xfrm>
            <a:off x="2452254" y="1749971"/>
            <a:ext cx="1828800" cy="2011538"/>
          </a:xfrm>
          <a:prstGeom prst="donut">
            <a:avLst>
              <a:gd name="adj" fmla="val 16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613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BAD10E-E3EC-0C5A-0CBD-DBD64EA85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2BBD84-B9DB-1200-EE94-E51881A2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26"/>
            <a:ext cx="9144000" cy="4816247"/>
          </a:xfrm>
          <a:prstGeom prst="rect">
            <a:avLst/>
          </a:prstGeom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157B8297-9D22-904D-1B4C-F1DC37C55EF5}"/>
              </a:ext>
            </a:extLst>
          </p:cNvPr>
          <p:cNvSpPr/>
          <p:nvPr/>
        </p:nvSpPr>
        <p:spPr>
          <a:xfrm>
            <a:off x="6705598" y="1565979"/>
            <a:ext cx="2244437" cy="2957529"/>
          </a:xfrm>
          <a:prstGeom prst="donut">
            <a:avLst>
              <a:gd name="adj" fmla="val 16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831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927FF88-B52E-8054-0007-D3B72D4F2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770094-EAED-E2DB-0A55-A5B90B0B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26"/>
            <a:ext cx="9144000" cy="4816247"/>
          </a:xfrm>
          <a:prstGeom prst="rect">
            <a:avLst/>
          </a:prstGeom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5FEE56ED-30BA-D7C6-CE27-7B5AF1D23165}"/>
              </a:ext>
            </a:extLst>
          </p:cNvPr>
          <p:cNvSpPr/>
          <p:nvPr/>
        </p:nvSpPr>
        <p:spPr>
          <a:xfrm>
            <a:off x="0" y="1351233"/>
            <a:ext cx="2805545" cy="3684894"/>
          </a:xfrm>
          <a:prstGeom prst="donut">
            <a:avLst>
              <a:gd name="adj" fmla="val 16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98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91D473C-2F33-9CA6-1836-F6B640B1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ctivities!">
            <a:extLst>
              <a:ext uri="{FF2B5EF4-FFF2-40B4-BE49-F238E27FC236}">
                <a16:creationId xmlns:a16="http://schemas.microsoft.com/office/drawing/2014/main" id="{68D7A280-620B-449A-B2DD-75763B2CF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6" y="126332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BB939B-F495-80F6-140D-13EFCA34A464}"/>
              </a:ext>
            </a:extLst>
          </p:cNvPr>
          <p:cNvSpPr/>
          <p:nvPr/>
        </p:nvSpPr>
        <p:spPr>
          <a:xfrm>
            <a:off x="4149668" y="1518528"/>
            <a:ext cx="4304521" cy="2106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H" sz="6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Workbook</a:t>
            </a:r>
          </a:p>
          <a:p>
            <a:r>
              <a:rPr lang="en-PH" sz="48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page </a:t>
            </a:r>
            <a:r>
              <a:rPr lang="en-PH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31-C</a:t>
            </a:r>
          </a:p>
          <a:p>
            <a:r>
              <a:rPr lang="en-PH" sz="4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page</a:t>
            </a:r>
            <a:r>
              <a:rPr lang="en-PH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32-A</a:t>
            </a:r>
            <a:endParaRPr lang="en-PH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FREE Highlighted paper to improve handwriting | Writing clipart, Writing  cartoons, Pencil clipart">
            <a:extLst>
              <a:ext uri="{FF2B5EF4-FFF2-40B4-BE49-F238E27FC236}">
                <a16:creationId xmlns:a16="http://schemas.microsoft.com/office/drawing/2014/main" id="{1BB8573B-F7C8-9397-A48D-DD4792AF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82" y="3164031"/>
            <a:ext cx="2346353" cy="19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dhyalaya">
            <a:extLst>
              <a:ext uri="{FF2B5EF4-FFF2-40B4-BE49-F238E27FC236}">
                <a16:creationId xmlns:a16="http://schemas.microsoft.com/office/drawing/2014/main" id="{3C93594B-2093-C6CE-8313-EAE4E59D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732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9365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A49A71-F3E1-AC9A-7D73-6D8716C620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132"/>
          <a:stretch>
            <a:fillRect/>
          </a:stretch>
        </p:blipFill>
        <p:spPr>
          <a:xfrm>
            <a:off x="0" y="968509"/>
            <a:ext cx="3005418" cy="3206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64854-729A-06DE-A865-804E293FD6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68" r="34265"/>
          <a:stretch>
            <a:fillRect/>
          </a:stretch>
        </p:blipFill>
        <p:spPr>
          <a:xfrm>
            <a:off x="3005418" y="968509"/>
            <a:ext cx="3005418" cy="3206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8F29F-9774-5F02-744E-19054B67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32"/>
          <a:stretch>
            <a:fillRect/>
          </a:stretch>
        </p:blipFill>
        <p:spPr>
          <a:xfrm>
            <a:off x="6138580" y="968509"/>
            <a:ext cx="3005419" cy="320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0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FC8A2A-7842-FE8A-51DC-289014BAA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979EDA5E-E78B-35B3-DDB5-8F1EAAD1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-144379" y="1490912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299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g Vowel Resources - 'A_E' — Dyslexic Logic">
            <a:extLst>
              <a:ext uri="{FF2B5EF4-FFF2-40B4-BE49-F238E27FC236}">
                <a16:creationId xmlns:a16="http://schemas.microsoft.com/office/drawing/2014/main" id="{C8ABB15E-8DF5-3921-7766-3A2F0FE4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52" y="0"/>
            <a:ext cx="36369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48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ach Kids: List of Words That Contain 'AI'">
            <a:extLst>
              <a:ext uri="{FF2B5EF4-FFF2-40B4-BE49-F238E27FC236}">
                <a16:creationId xmlns:a16="http://schemas.microsoft.com/office/drawing/2014/main" id="{477E1126-C6D5-4DE6-89BE-ADAB4D89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0"/>
            <a:ext cx="7524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27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* AY Word Family List | MyTeachingStation.com">
            <a:extLst>
              <a:ext uri="{FF2B5EF4-FFF2-40B4-BE49-F238E27FC236}">
                <a16:creationId xmlns:a16="http://schemas.microsoft.com/office/drawing/2014/main" id="{FA6A6F8F-F3E8-9E7A-A431-3C90C0395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" b="3318"/>
          <a:stretch>
            <a:fillRect/>
          </a:stretch>
        </p:blipFill>
        <p:spPr bwMode="auto">
          <a:xfrm>
            <a:off x="2524125" y="0"/>
            <a:ext cx="4095750" cy="518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4649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,ay,a-e sound worksheet">
            <a:extLst>
              <a:ext uri="{FF2B5EF4-FFF2-40B4-BE49-F238E27FC236}">
                <a16:creationId xmlns:a16="http://schemas.microsoft.com/office/drawing/2014/main" id="{02725BDE-8E26-89B2-2AAE-BB3B3C172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" b="4967"/>
          <a:stretch>
            <a:fillRect/>
          </a:stretch>
        </p:blipFill>
        <p:spPr bwMode="auto">
          <a:xfrm>
            <a:off x="2278202" y="0"/>
            <a:ext cx="4587595" cy="5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2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F3BFC14-10D9-F703-A7A8-4D93204A3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1C5D61-C667-66E9-26C0-D82F02C19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5650AE12-3384-E43F-CE48-F335B9EBA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1860883" y="1474870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17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706776-1F3A-91CD-7B17-4670CF65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027ACD-9B74-ACA1-D771-59318B5A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E5F9B428-CDCA-A2AC-3AC8-5824BCE34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4010524" y="1426744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7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1EAEF2-6B77-822A-A141-3A71E4BA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41F5B2-F3C9-2C8B-8518-13888F523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56"/>
            <a:ext cx="9137718" cy="4273107"/>
          </a:xfrm>
          <a:prstGeom prst="rect">
            <a:avLst/>
          </a:prstGeom>
        </p:spPr>
      </p:pic>
      <p:pic>
        <p:nvPicPr>
          <p:cNvPr id="5126" name="Picture 6" descr="Left Arrows Stickers - Find &amp; Share on GIPHY">
            <a:extLst>
              <a:ext uri="{FF2B5EF4-FFF2-40B4-BE49-F238E27FC236}">
                <a16:creationId xmlns:a16="http://schemas.microsoft.com/office/drawing/2014/main" id="{1DCD228E-7EDF-EF41-8051-3F88D89F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63" flipH="1">
            <a:off x="6224335" y="1458828"/>
            <a:ext cx="1318461" cy="13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82135"/>
      </p:ext>
    </p:extLst>
  </p:cSld>
  <p:clrMapOvr>
    <a:masterClrMapping/>
  </p:clrMapOvr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3317</TotalTime>
  <Words>62</Words>
  <Application>Microsoft Office PowerPoint</Application>
  <PresentationFormat>On-screen Show (16:9)</PresentationFormat>
  <Paragraphs>37</Paragraphs>
  <Slides>63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Cascadia Code</vt:lpstr>
      <vt:lpstr>Comic Sans MS</vt:lpstr>
      <vt:lpstr>Calibri</vt:lpstr>
      <vt:lpstr>Amatic SC</vt:lpstr>
      <vt:lpstr>Arial</vt:lpstr>
      <vt:lpstr>Nunito</vt:lpstr>
      <vt:lpstr>Century Gothic</vt:lpstr>
      <vt:lpstr>Curio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live in,  live on,  and live at</dc:title>
  <dc:creator>Lenovo PC</dc:creator>
  <cp:lastModifiedBy>Clarence Jeff Rosario</cp:lastModifiedBy>
  <cp:revision>23</cp:revision>
  <dcterms:modified xsi:type="dcterms:W3CDTF">2026-01-22T08:20:51Z</dcterms:modified>
</cp:coreProperties>
</file>