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9" r:id="rId22"/>
    <p:sldId id="280" r:id="rId23"/>
    <p:sldId id="281" r:id="rId24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Cooper Std Black" panose="0208090304030B020404" pitchFamily="18" charset="0"/>
      <p:bold r:id="rId30"/>
      <p:boldItalic r:id="rId31"/>
    </p:embeddedFont>
    <p:embeddedFont>
      <p:font typeface="Kalam" panose="020B0604020202020204" charset="0"/>
      <p:regular r:id="rId32"/>
      <p:bold r:id="rId33"/>
    </p:embeddedFont>
    <p:embeddedFont>
      <p:font typeface="Montserrat" panose="000005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26EB1A2-62DB-4E6B-BDF2-8A8775A09EAB}">
  <a:tblStyle styleId="{626EB1A2-62DB-4E6B-BDF2-8A8775A09E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7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9T01:41:38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4648 3314 24514,'-2'130'0,"-3"-1"0,-4 1 0,-4-1 0,-3-1 0,-3-1 0,-4-1 0,-4-2 0,-3-1 0,-3-1 0,-3-3 0,-4-2 0,-3-2 0,-3-3 0,-4-3 0,-2-2 0,-3-3 0,-3-4 0,-2-2 0,-4-5 0,-1-2 0,-4-5 0,-1-3 0,-3-5 0,-2-3 0,-2-5 0,-1-4 0,-3-5 0,-1-4 0,-2-5 0,-1-5 0,-1-4 0,-1-5 0,-1-6 0,-2-4 0,1-5 0,-2-5 0,0-5 0,0-6 0,0-4 0,0-6 0,0-4 0,0-6 0,0-5 0,2-5 0,-1-5 0,2-4 0,1-6 0,1-5 0,1-4 0,1-5 0,2-5 0,1-4 0,3-5 0,1-4 0,2-5 0,2-3 0,3-5 0,1-3 0,4-5 0,1-2 0,4-5 0,2-2 0,3-4 0,3-3 0,2-2 0,4-3 0,3-3 0,3-2 0,4-2 0,3-3 0,3-1 0,3-1 0,4-2 0,4-1 0,3-1 0,3-1 0,4-1 0,4 1 0,3-2 0,4 1 0,3 1 0,4-1 0,4 1 0,3 1 0,3 1 0,4 1 0,4 2 0,3 1 0,3 1 0,3 3 0,4 2 0,3 2 0,3 3 0,4 3 0,2 2 0,3 3 0,3 4 0,2 2 0,4 5 0,1 2 0,4 5 0,1 3 0,3 5 0,2 3 0,2 5 0,1 4 0,3 5 0,1 4 0,2 5 0,1 5 0,1 4 0,1 5 0,1 6 0,2 4 0,-1 5 0,2 5 0,0 5 0,0 6 0,0 4 0,0 6 0,0 4 0,0 6 0,0 5 0,-2 5 0,1 5 0,-2 4 0,-1 6 0,-1 5 0,-1 4 0,-1 5 0,-2 5 0,-1 4 0,-3 5 0,-1 4 0,-2 5 0,-2 3 0,-3 5 0,-1 3 0,-4 5 0,-1 2 0,-4 5 0,-2 2 0,-3 4 0,-3 3 0,-2 2 0,-4 3 0,-3 3 0,-3 2 0,-4 2 0,-3 3 0,-3 1 0,-3 1 0,-4 2 0,-4 1 0,-3 1 0,-3 1 0,-4 1 0,-4-1 0,-3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9T01:41:51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3221 800 24575,'-10'-12'0,"1"0"0,1 0 0,0-1 0,1 0 0,0-1 0,1 0 0,0 0 0,-6-27 0,-13-27 0,13 39 0,2 4 0,0 1 0,-2 0 0,-1 1 0,0 0 0,-2 1 0,0 1 0,-23-24 0,-23-22 0,37 39 0,-42-38 0,56 57 0,-1 1 0,1 1 0,-2 0 0,1 0 0,-1 1 0,0 1 0,0 0 0,-14-4 0,-45-7 0,-128-11 0,75 13 0,-298-31 0,195 29 0,153 10 0,0 3 0,-94 8 0,99 5 0,-26 0 0,59-7 0,0 1 0,0 2 0,0 2 0,1 1 0,0 1 0,-35 16 0,53-20 0,-9 2 0,-51 9 0,58-15 0,0 2 0,1 0 0,-1 1 0,1 1 0,0 0 0,-22 13 0,-212 132 0,195-118 0,24-15 0,1 0 0,1 2 0,1 2 0,1 0 0,-29 30 0,46-40 0,1-1 0,1 2 0,0-1 0,0 1 0,1 1 0,1 0 0,1 0 0,0 0 0,0 1 0,2 0 0,0 1 0,0-1 0,2 1 0,0 0 0,0 0 0,2 0 0,0 18 0,0-10 0,2 0 0,1 0 0,1 0 0,0-1 0,15 47 0,-14-59 0,1-1 0,0 1 0,1-1 0,0 0 0,0 0 0,1-1 0,0 0 0,1 0 0,0 0 0,0-1 0,1 0 0,0-1 0,1 0 0,14 8 0,173 84 0,-60-33 0,-88-42 0,2-3 0,0-2 0,1-2 0,1-2 0,57 7 0,-51-16 0,1-2 0,92-6 0,-42 0 0,565 2 0,-494-20 0,-137 20 0,1 1 0,1-3 0,0-1 0,-1-2 0,0-2 0,47-14 0,-59 11 0,-2-1 0,0-1 0,0-2 0,-1-1 0,-1-1 0,0-2 0,-1 0 0,-1-2 0,-1-2 0,25-26 0,64-57 0,-17 17 0,-51 33-1365,-30 29-5461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9T01:43:20.7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2101 118 24575,'-1'1'0,"1"0"0,-1-1 0,1 1 0,-1-1 0,1 1 0,-1 0 0,0-1 0,1 1 0,-1-1 0,0 1 0,1-1 0,-1 0 0,0 1 0,1-1 0,-1 0 0,0 1 0,0-1 0,1 0 0,-1 0 0,0 0 0,0 0 0,0 0 0,1 1 0,-1-1 0,0-1 0,0 1 0,0 0 0,1 0 0,-1 0 0,0 0 0,0-1 0,0 1 0,-1-1 0,-37-8 0,33 7 0,-142-43 0,107 30 0,-1 2 0,-1 1 0,1 2 0,-2 3 0,-59-4 0,-541 12 0,618 2 0,1 1 0,-1 1 0,1 1 0,0 1 0,0 1 0,-43 21 0,-23 7 0,61-25 0,1 1 0,1 2 0,0 1 0,1 2 0,-47 36 0,11 0 0,-57 64 0,91-84 0,1 2 0,3 1 0,-23 40 0,35-52 0,2 1 0,0 1 0,1 0 0,2 0 0,1 1 0,0 0 0,3 0 0,-3 35 0,3 23 0,9 115 0,1-143 0,3-1 0,19 65 0,2 9 0,-6-20 0,-12-61 0,-2 0 0,-2 1 0,2 64 0,-47 1012 0,34-1096 0,1 0 0,2-1 0,5 54 0,-3-70 0,1 0 0,0 0 0,1 0 0,1-1 0,0 0 0,0 1 0,1-2 0,1 1 0,0-1 0,14 18 0,6 1 0,1-2 0,1-2 0,1 0 0,1-2 0,2-1 0,0-2 0,41 20 0,257 97 0,-321-134 0,120 39 0,2-6 0,137 21 0,275 17 0,-511-71 0,-3 0 0,0-1 0,55-2 0,-76-2 0,0 0 0,0 0 0,0-1 0,0-1 0,0 1 0,0-1 0,-1-1 0,0 1 0,0-2 0,0 1 0,0-1 0,0 0 0,11-11 0,205-224 0,-145 141 0,-32 39 0,71-71 0,-40 54 0,-3-3 0,104-145 0,-163 198 0,0-1 0,-1 0 0,20-58 0,20-98 0,-41 131 0,9-39 0,-5-1 0,11-158 0,-26-192 0,-8 409 0,-1 0 0,-1 0 0,-2 0 0,-1 1 0,-2 1 0,-20-41 0,-14-41 0,26 67 0,-3 0 0,-1 2 0,-41-57 0,47 73 0,-14-14 0,-2 0 0,-2 3 0,-68-60 0,-5-7 0,98 96 0,1 0 0,1-1 0,-1-1 0,2 0 0,0 0 0,0 0 0,2-1 0,-1 0 0,2-1 0,-8-27 0,11 32 0,-1 0 0,0 1 0,-1-1 0,0 1 0,0 0 0,-1 0 0,0 1 0,-1-1 0,0 1 0,0 0 0,-1 1 0,1-1 0,-15-10 0,10 10 0,-1 0 0,-1 1 0,1 0 0,-1 1 0,0 1 0,-1 0 0,1 0 0,-1 2 0,-14-3 0,-52-11-1365,63 15-5461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9T01:44:09.10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435 993 24575,'37'2'0,"-1"2"0,56 12 0,17 3 0,-77-16 0,169 12 0,-175-14 0,45 8 0,22 1 0,645-11 0,-727 0 0,1-1 0,-1 0 0,0 0 0,0-1 0,0-1 0,0 0 0,0 0 0,-1-1 0,1 0 0,-1-1 0,-1 0 0,12-10 0,-4 5 0,0 0 0,35-16 0,-28 21 0,0 0 0,0 1 0,0 1 0,35 0 0,-41 3 0,-1 0 0,-7 0 0,-1 1 0,1-1 0,0-1 0,-1 0 0,13-4 0,-18 4 0,-1 0 0,1 0 0,0 0 0,-1-1 0,1 1 0,-1-1 0,1 0 0,-1 0 0,0 0 0,-1-1 0,1 1 0,0-1 0,-1 0 0,4-7 0,7-14 0,-2 0 0,-1-1 0,0 0 0,-2-1 0,-1 0 0,-2 0 0,0-1 0,-2 1 0,-1-1 0,-1-34 0,-1 49 0,0-1 0,-1 0 0,0 0 0,-1 0 0,0 1 0,-1-1 0,-1 1 0,0 0 0,-1 0 0,0 0 0,-1 0 0,-12-17 0,-2-2 0,7 10 0,-2 1 0,-23-27 0,31 41 0,0 1 0,0-1 0,0 2 0,-1-1 0,0 1 0,0 0 0,-1 0 0,1 1 0,-1 1 0,-10-4 0,-297-76 0,108 31 0,160 41 0,-1 2 0,0 2 0,-50 0 0,-151 7 0,99 3 0,-483-3 0,624 0 0,0 0 0,0 1 0,0 1 0,1-1 0,-1 2 0,1-1 0,-1 1 0,-17 8 0,6 1 0,1 1 0,-27 22 0,45-33 0,-81 51 0,66-44 0,0 1 0,0 0 0,2 2 0,-1 0 0,1 0 0,1 1 0,-21 25 0,31-30 0,-1 1 0,2-1 0,-1 1 0,1 0 0,0 0 0,1 1 0,0-1 0,1 0 0,0 1 0,0 13 0,1-1 0,1 1 0,1-1 0,6 31 0,-4-38 0,1-1 0,1 1 0,1-1 0,0 0 0,14 21 0,15 31 0,-30-53 0,2-1 0,0 0 0,0-1 0,1 0 0,0 0 0,19 16 0,-13-13 0,-2 0 0,19 25 0,-24-26 0,1-1 0,1 1 0,0-2 0,0 1 0,1-1 0,1-1 0,0 0 0,0-1 0,1 0 0,0-1 0,1 0 0,-1-1 0,1 0 0,1-1 0,0-1 0,-1-1 0,1 0 0,1 0 0,29 1 0,-26-2-1365,-3 1-5461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9T01:44:23.5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306 758 24575,'69'-1'0,"1"3"0,119 20 0,-152-16 0,67 2 0,-47-6 0,19 7 0,-43-4 0,42 0 0,-66-5 0,31 1 0,0-1 0,0-3 0,-1-1 0,57-14 0,-56 10 0,0 2 0,1 2 0,-1 1 0,1 2 0,41 5 0,19-1 0,97-1 0,207-5 0,-367 1 0,-1-1 0,0-2 0,0-2 0,0-1 0,-1-2 0,-1-1 0,1-2 0,37-20 0,-68 30 0,0-1 0,-1 0 0,1 0 0,-1 0 0,0 0 0,0-1 0,-1 1 0,1-1 0,-1 0 0,0 0 0,0 0 0,-1-1 0,1 1 0,-1-1 0,0 1 0,-1-1 0,0 0 0,1-6 0,0 1 0,-1-1 0,0 0 0,-1 1 0,0-1 0,-1 1 0,0-1 0,-1 0 0,-5-16 0,3 17 0,-1 0 0,0 0 0,-1 0 0,-1 1 0,1 0 0,-2 0 0,1 1 0,-12-11 0,-74-64 0,86 79 0,-10-8 0,0 0 0,-1 2 0,-1 0 0,0 1 0,-32-12 0,-105-24 0,6 2 0,107 29 0,-1 2 0,0 2 0,-1 1 0,-58-3 0,-306-3 0,-2 11 0,257 6 0,51-12 0,4 1 0,30 10 0,-71 10 0,107-6 0,0 2 0,0 1 0,1 1 0,-40 17 0,59-18 0,-1-1 0,1 2 0,1 0 0,-1 1 0,1 0 0,1 0 0,0 1 0,0 1 0,1 0 0,1 1 0,-1 0 0,2 0 0,0 0 0,0 1 0,1 1 0,1-1 0,0 1 0,1 0 0,-5 23 0,7-27 0,1 0 0,1 0 0,0 0 0,0 0 0,1 0 0,0 0 0,0 0 0,1 0 0,1 0 0,0 0 0,0 0 0,1 0 0,0 0 0,0-1 0,1 0 0,1 1 0,0-1 0,0-1 0,11 14 0,-9-9 0,2-1 0,0-1 0,0 1 0,1-2 0,0 1 0,1-1 0,0-1 0,1 0 0,0-1 0,0 0 0,1 0 0,0-2 0,0 0 0,1 0 0,0-1 0,23 5 0,-27-7-170,-1-1-1,1 2 0,-1-1 1,0 1-1,0 1 0,0-1 1,11 9-1,1 1-6655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9T01:44:31.9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4009 546 24575,'-6'-7'0,"1"0"0,0 0 0,0 0 0,1-1 0,-6-13 0,-12-19 0,-1 8 0,-1 1 0,-41-42 0,53 62 0,0 0 0,-1 0 0,-1 2 0,1-1 0,-1 2 0,-1 0 0,1 0 0,-28-8 0,-277-64 0,-292-8 0,461 64 0,99 14 0,0 2 0,-67-2 0,94 12 0,1 1 0,-1 1 0,1 1 0,-39 13 0,-12 3 0,41-11 0,1 1 0,-36 17 0,34-13 0,-59 17 0,61-25 0,0 2 0,1 1 0,0 2 0,0 1 0,1 1 0,-28 19 0,21-11 0,-1-2 0,-1-2 0,0-1 0,-53 14 0,36-13 0,-72 36 0,46-7 0,60-33 0,0-1 0,0 0 0,-1-2 0,-1-1 0,-29 8 0,17-8 0,0 1 0,1 2 0,0 1 0,1 1 0,0 2 0,2 2 0,0 1 0,1 1 0,-43 40 0,-4 2 0,60-50 0,1 1 0,0 0 0,1 2 0,0-1 0,1 2 0,-16 24 0,9-11 0,-42 47 0,45-57 0,0 2 0,2 0 0,1 1 0,-20 35 0,12-10 0,-33 46 0,41-65 0,1 1 0,1 0 0,2 0 0,1 2 0,1-1 0,-9 53 0,13-40 0,1 57 0,-2 15 0,5-99 0,1 0 0,1 0 0,1 0 0,0 0 0,2 0 0,-1 0 0,8 23 0,6 7 0,27 55 0,12 37 0,39 187 0,-71-239 0,-14-48 0,20 56 0,-23-82 0,0 0 0,0-1 0,1 0 0,1 0 0,0 0 0,0-1 0,1 0 0,11 10 0,6 3 0,0 2 0,0-2 0,1-1 0,2-1 0,35 21 0,31 5 0,2-4 0,109 32 0,213 44 0,-334-100 0,2-3 0,-1-4 0,2-4 0,101-3 0,152-5 0,378-17 0,-440-22 0,-114 13 0,-136 19 0,0-2 0,-1 0 0,0-2 0,46-24 0,8-2 0,-18 10 0,-1-3 0,74-46 0,-108 53 0,-2 0 0,-1-2 0,0-1 0,-2-1 0,-1-1 0,29-43 0,-7 10 0,19-39 0,-23 33 0,167-297 0,-107 179 0,-79 150 0,1 1 0,2 1 0,33-34 0,-32 38 0,-1-2 0,-2-1 0,-1-1 0,-1 0 0,-2-2 0,23-54 0,-23 45 0,-1-1 0,-3-1 0,12-52 0,-21 69 0,-2 0 0,0-1 0,-2 0 0,-1 1 0,-1-1 0,-7-44 0,4 58 0,-1 1 0,0-1 0,-1 1 0,0 0 0,-2 1 0,1-1 0,-2 1 0,0 1 0,-14-19 0,-11-7 0,-56-52 0,33 36 0,35 37 0,-2 0 0,0 1 0,-1 1 0,0 1 0,-1 1 0,-1 1 0,-28-9 0,-54-26 0,13 7 0,69 30 0,0-1 0,0 0 0,-27-19 0,30 15-119,13 7 6,-1 0-1,1 1 1,-1 0 0,0 1 0,-1 1-1,1-1 1,-1 2 0,0 0 0,-1 0-1,-14-2 1,11 7-6713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2"/>
          <p:cNvGrpSpPr/>
          <p:nvPr/>
        </p:nvGrpSpPr>
        <p:grpSpPr>
          <a:xfrm>
            <a:off x="8464845" y="4430996"/>
            <a:ext cx="629632" cy="591794"/>
            <a:chOff x="6528424" y="1260656"/>
            <a:chExt cx="1975626" cy="1856900"/>
          </a:xfrm>
        </p:grpSpPr>
        <p:sp>
          <p:nvSpPr>
            <p:cNvPr id="715" name="Google Shape;715;p32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6" name="Google Shape;736;p32"/>
          <p:cNvSpPr/>
          <p:nvPr/>
        </p:nvSpPr>
        <p:spPr>
          <a:xfrm>
            <a:off x="7966031" y="4679101"/>
            <a:ext cx="463372" cy="34370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32"/>
          <p:cNvSpPr/>
          <p:nvPr/>
        </p:nvSpPr>
        <p:spPr>
          <a:xfrm rot="2958650">
            <a:off x="8807672" y="4222369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32"/>
          <p:cNvSpPr/>
          <p:nvPr/>
        </p:nvSpPr>
        <p:spPr>
          <a:xfrm rot="2958650">
            <a:off x="8768763" y="4069785"/>
            <a:ext cx="93398" cy="8616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32"/>
          <p:cNvSpPr/>
          <p:nvPr/>
        </p:nvSpPr>
        <p:spPr>
          <a:xfrm rot="2958650">
            <a:off x="8478692" y="417596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32"/>
          <p:cNvSpPr/>
          <p:nvPr/>
        </p:nvSpPr>
        <p:spPr>
          <a:xfrm rot="3595183">
            <a:off x="276757" y="735840"/>
            <a:ext cx="424747" cy="27157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32"/>
          <p:cNvSpPr/>
          <p:nvPr/>
        </p:nvSpPr>
        <p:spPr>
          <a:xfrm>
            <a:off x="35108" y="856845"/>
            <a:ext cx="172913" cy="208346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2" name="Google Shape;742;p32"/>
          <p:cNvGrpSpPr/>
          <p:nvPr/>
        </p:nvGrpSpPr>
        <p:grpSpPr>
          <a:xfrm>
            <a:off x="919296" y="206958"/>
            <a:ext cx="244753" cy="251717"/>
            <a:chOff x="6109266" y="2958701"/>
            <a:chExt cx="158099" cy="163114"/>
          </a:xfrm>
        </p:grpSpPr>
        <p:sp>
          <p:nvSpPr>
            <p:cNvPr id="743" name="Google Shape;743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6" name="Google Shape;746;p32"/>
          <p:cNvSpPr/>
          <p:nvPr/>
        </p:nvSpPr>
        <p:spPr>
          <a:xfrm rot="1691686">
            <a:off x="239205" y="1050150"/>
            <a:ext cx="137274" cy="165623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7" name="Google Shape;747;p32"/>
          <p:cNvGrpSpPr/>
          <p:nvPr/>
        </p:nvGrpSpPr>
        <p:grpSpPr>
          <a:xfrm>
            <a:off x="37599" y="43167"/>
            <a:ext cx="807946" cy="651172"/>
            <a:chOff x="309089" y="220930"/>
            <a:chExt cx="808270" cy="653525"/>
          </a:xfrm>
        </p:grpSpPr>
        <p:grpSp>
          <p:nvGrpSpPr>
            <p:cNvPr id="748" name="Google Shape;748;p32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749" name="Google Shape;749;p32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283" extrusionOk="0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476" extrusionOk="0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991" extrusionOk="0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9796" extrusionOk="0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507" extrusionOk="0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595" extrusionOk="0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8" name="Google Shape;758;p32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avLst/>
              <a:gdLst/>
              <a:ahLst/>
              <a:cxnLst/>
              <a:rect l="l" t="t" r="r" b="b"/>
              <a:pathLst>
                <a:path w="794" h="1506" extrusionOk="0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" name="Google Shape;759;p32"/>
          <p:cNvGrpSpPr/>
          <p:nvPr/>
        </p:nvGrpSpPr>
        <p:grpSpPr>
          <a:xfrm rot="438">
            <a:off x="157039" y="4329158"/>
            <a:ext cx="301594" cy="657139"/>
            <a:chOff x="3802335" y="3241869"/>
            <a:chExt cx="384392" cy="837867"/>
          </a:xfrm>
        </p:grpSpPr>
        <p:sp>
          <p:nvSpPr>
            <p:cNvPr id="760" name="Google Shape;760;p32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32"/>
          <p:cNvGrpSpPr/>
          <p:nvPr/>
        </p:nvGrpSpPr>
        <p:grpSpPr>
          <a:xfrm flipH="1">
            <a:off x="8504992" y="351844"/>
            <a:ext cx="517889" cy="662049"/>
            <a:chOff x="4444590" y="1528318"/>
            <a:chExt cx="2618243" cy="3347064"/>
          </a:xfrm>
        </p:grpSpPr>
        <p:sp>
          <p:nvSpPr>
            <p:cNvPr id="768" name="Google Shape;768;p32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0" name="Google Shape;780;p32"/>
          <p:cNvGrpSpPr/>
          <p:nvPr/>
        </p:nvGrpSpPr>
        <p:grpSpPr>
          <a:xfrm rot="4320658">
            <a:off x="8308201" y="15431"/>
            <a:ext cx="244749" cy="251723"/>
            <a:chOff x="6109266" y="2958701"/>
            <a:chExt cx="158099" cy="163114"/>
          </a:xfrm>
        </p:grpSpPr>
        <p:sp>
          <p:nvSpPr>
            <p:cNvPr id="781" name="Google Shape;781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4" name="Google Shape;784;p32"/>
          <p:cNvGrpSpPr/>
          <p:nvPr/>
        </p:nvGrpSpPr>
        <p:grpSpPr>
          <a:xfrm>
            <a:off x="87255" y="4080528"/>
            <a:ext cx="268572" cy="248618"/>
            <a:chOff x="1412390" y="2258211"/>
            <a:chExt cx="620689" cy="574573"/>
          </a:xfrm>
        </p:grpSpPr>
        <p:sp>
          <p:nvSpPr>
            <p:cNvPr id="785" name="Google Shape;785;p32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8" name="Google Shape;788;p32"/>
          <p:cNvSpPr/>
          <p:nvPr/>
        </p:nvSpPr>
        <p:spPr>
          <a:xfrm>
            <a:off x="268775" y="3868979"/>
            <a:ext cx="345593" cy="25634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32"/>
          <p:cNvSpPr/>
          <p:nvPr/>
        </p:nvSpPr>
        <p:spPr>
          <a:xfrm>
            <a:off x="982657" y="4797016"/>
            <a:ext cx="125516" cy="132435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32"/>
          <p:cNvSpPr/>
          <p:nvPr/>
        </p:nvSpPr>
        <p:spPr>
          <a:xfrm>
            <a:off x="905073" y="4946608"/>
            <a:ext cx="76054" cy="7016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32"/>
          <p:cNvSpPr/>
          <p:nvPr/>
        </p:nvSpPr>
        <p:spPr>
          <a:xfrm rot="-6435031">
            <a:off x="8685253" y="1065433"/>
            <a:ext cx="260437" cy="352922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32"/>
          <p:cNvSpPr/>
          <p:nvPr/>
        </p:nvSpPr>
        <p:spPr>
          <a:xfrm>
            <a:off x="8156001" y="175854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32"/>
          <p:cNvSpPr/>
          <p:nvPr/>
        </p:nvSpPr>
        <p:spPr>
          <a:xfrm>
            <a:off x="8098549" y="319483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32"/>
          <p:cNvSpPr/>
          <p:nvPr/>
        </p:nvSpPr>
        <p:spPr>
          <a:xfrm rot="1790084">
            <a:off x="8738953" y="81612"/>
            <a:ext cx="331694" cy="280529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5" name="Google Shape;795;p32"/>
          <p:cNvGrpSpPr/>
          <p:nvPr/>
        </p:nvGrpSpPr>
        <p:grpSpPr>
          <a:xfrm rot="9322877">
            <a:off x="532795" y="4326070"/>
            <a:ext cx="177560" cy="196388"/>
            <a:chOff x="5414907" y="2017485"/>
            <a:chExt cx="220338" cy="243702"/>
          </a:xfrm>
        </p:grpSpPr>
        <p:sp>
          <p:nvSpPr>
            <p:cNvPr id="796" name="Google Shape;796;p32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9" name="Google Shape;799;p32"/>
          <p:cNvSpPr/>
          <p:nvPr/>
        </p:nvSpPr>
        <p:spPr>
          <a:xfrm>
            <a:off x="516601" y="4679108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rgbClr val="213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3"/>
          <p:cNvSpPr/>
          <p:nvPr/>
        </p:nvSpPr>
        <p:spPr>
          <a:xfrm rot="10603370">
            <a:off x="7954482" y="67838"/>
            <a:ext cx="417288" cy="26636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3"/>
          <p:cNvSpPr/>
          <p:nvPr/>
        </p:nvSpPr>
        <p:spPr>
          <a:xfrm rot="-8617878" flipH="1">
            <a:off x="8574420" y="304226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3"/>
          <p:cNvSpPr/>
          <p:nvPr/>
        </p:nvSpPr>
        <p:spPr>
          <a:xfrm rot="-8617878" flipH="1">
            <a:off x="8851123" y="100622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4" name="Google Shape;804;p33"/>
          <p:cNvGrpSpPr/>
          <p:nvPr/>
        </p:nvGrpSpPr>
        <p:grpSpPr>
          <a:xfrm rot="-3217784" flipH="1">
            <a:off x="8464266" y="568401"/>
            <a:ext cx="158098" cy="163113"/>
            <a:chOff x="6109266" y="2958701"/>
            <a:chExt cx="158099" cy="163114"/>
          </a:xfrm>
        </p:grpSpPr>
        <p:sp>
          <p:nvSpPr>
            <p:cNvPr id="805" name="Google Shape;805;p33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8" name="Google Shape;808;p33"/>
          <p:cNvSpPr/>
          <p:nvPr/>
        </p:nvSpPr>
        <p:spPr>
          <a:xfrm rot="-3216764" flipH="1">
            <a:off x="8761083" y="120379"/>
            <a:ext cx="312293" cy="30210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3"/>
          <p:cNvSpPr/>
          <p:nvPr/>
        </p:nvSpPr>
        <p:spPr>
          <a:xfrm>
            <a:off x="1148084" y="4868966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0" name="Google Shape;810;p33"/>
          <p:cNvGrpSpPr/>
          <p:nvPr/>
        </p:nvGrpSpPr>
        <p:grpSpPr>
          <a:xfrm>
            <a:off x="74603" y="4067844"/>
            <a:ext cx="252794" cy="279648"/>
            <a:chOff x="5414907" y="2017485"/>
            <a:chExt cx="220338" cy="243702"/>
          </a:xfrm>
        </p:grpSpPr>
        <p:sp>
          <p:nvSpPr>
            <p:cNvPr id="811" name="Google Shape;811;p3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4" name="Google Shape;814;p33"/>
          <p:cNvSpPr/>
          <p:nvPr/>
        </p:nvSpPr>
        <p:spPr>
          <a:xfrm rot="899883">
            <a:off x="649926" y="4736559"/>
            <a:ext cx="250449" cy="338124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33"/>
          <p:cNvSpPr/>
          <p:nvPr/>
        </p:nvSpPr>
        <p:spPr>
          <a:xfrm>
            <a:off x="393888" y="4259706"/>
            <a:ext cx="303049" cy="2561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33"/>
          <p:cNvGrpSpPr/>
          <p:nvPr/>
        </p:nvGrpSpPr>
        <p:grpSpPr>
          <a:xfrm>
            <a:off x="8194450" y="178806"/>
            <a:ext cx="284524" cy="263384"/>
            <a:chOff x="1412390" y="2258211"/>
            <a:chExt cx="620689" cy="574573"/>
          </a:xfrm>
        </p:grpSpPr>
        <p:sp>
          <p:nvSpPr>
            <p:cNvPr id="817" name="Google Shape;817;p33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3"/>
          <p:cNvSpPr/>
          <p:nvPr/>
        </p:nvSpPr>
        <p:spPr>
          <a:xfrm rot="-10646460">
            <a:off x="7660188" y="125592"/>
            <a:ext cx="216057" cy="29169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33"/>
          <p:cNvSpPr/>
          <p:nvPr/>
        </p:nvSpPr>
        <p:spPr>
          <a:xfrm>
            <a:off x="8524498" y="56124"/>
            <a:ext cx="132980" cy="14031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33"/>
          <p:cNvSpPr/>
          <p:nvPr/>
        </p:nvSpPr>
        <p:spPr>
          <a:xfrm rot="2103638" flipH="1">
            <a:off x="8471487" y="885747"/>
            <a:ext cx="360000" cy="2298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33"/>
          <p:cNvSpPr/>
          <p:nvPr/>
        </p:nvSpPr>
        <p:spPr>
          <a:xfrm>
            <a:off x="66979" y="4696584"/>
            <a:ext cx="461540" cy="35158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33"/>
          <p:cNvSpPr/>
          <p:nvPr/>
        </p:nvSpPr>
        <p:spPr>
          <a:xfrm>
            <a:off x="479867" y="4924661"/>
            <a:ext cx="131083" cy="13830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33"/>
          <p:cNvSpPr/>
          <p:nvPr/>
        </p:nvSpPr>
        <p:spPr>
          <a:xfrm>
            <a:off x="560550" y="4795708"/>
            <a:ext cx="79428" cy="7327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33"/>
          <p:cNvSpPr/>
          <p:nvPr/>
        </p:nvSpPr>
        <p:spPr>
          <a:xfrm>
            <a:off x="939862" y="4662822"/>
            <a:ext cx="208218" cy="20615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3"/>
          <p:cNvSpPr/>
          <p:nvPr/>
        </p:nvSpPr>
        <p:spPr>
          <a:xfrm rot="10400195">
            <a:off x="294886" y="3904617"/>
            <a:ext cx="360935" cy="26769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3"/>
          <p:cNvSpPr/>
          <p:nvPr/>
        </p:nvSpPr>
        <p:spPr>
          <a:xfrm>
            <a:off x="8657485" y="656190"/>
            <a:ext cx="399871" cy="301041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3"/>
          <p:cNvSpPr/>
          <p:nvPr/>
        </p:nvSpPr>
        <p:spPr>
          <a:xfrm>
            <a:off x="66980" y="4420947"/>
            <a:ext cx="268053" cy="25883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78" r:id="rId4"/>
    <p:sldLayoutId id="214748367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5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ood border pattern illustration | Premium Vector">
            <a:extLst>
              <a:ext uri="{FF2B5EF4-FFF2-40B4-BE49-F238E27FC236}">
                <a16:creationId xmlns:a16="http://schemas.microsoft.com/office/drawing/2014/main" id="{7F2404EF-50C7-8D71-E971-8ABD25F31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99" y="0"/>
            <a:ext cx="93345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" name="Google Shape;850;p39"/>
          <p:cNvSpPr txBox="1">
            <a:spLocks noGrp="1"/>
          </p:cNvSpPr>
          <p:nvPr>
            <p:ph type="ctrTitle"/>
          </p:nvPr>
        </p:nvSpPr>
        <p:spPr>
          <a:xfrm>
            <a:off x="1383450" y="2314487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>
                <a:latin typeface="Cooper Std Black" panose="0208090304030B020404" pitchFamily="18" charset="0"/>
              </a:rPr>
              <a:t>FOOD</a:t>
            </a:r>
            <a:endParaRPr sz="8800" dirty="0">
              <a:latin typeface="Cooper Std Black" panose="0208090304030B020404" pitchFamily="18" charset="0"/>
              <a:sym typeface="Kala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3970A-03C6-AD35-3545-86DBD9B2D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50;p39">
            <a:extLst>
              <a:ext uri="{FF2B5EF4-FFF2-40B4-BE49-F238E27FC236}">
                <a16:creationId xmlns:a16="http://schemas.microsoft.com/office/drawing/2014/main" id="{069C6CD3-E454-09A7-8581-7C72628C2CE5}"/>
              </a:ext>
            </a:extLst>
          </p:cNvPr>
          <p:cNvSpPr txBox="1">
            <a:spLocks/>
          </p:cNvSpPr>
          <p:nvPr/>
        </p:nvSpPr>
        <p:spPr>
          <a:xfrm>
            <a:off x="-1076025" y="0"/>
            <a:ext cx="6377100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Kalam"/>
              <a:buNone/>
              <a:defRPr sz="42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PH" sz="4000" dirty="0">
                <a:solidFill>
                  <a:srgbClr val="FF0000"/>
                </a:solidFill>
              </a:rPr>
              <a:t>Ask and answer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D10C90-816A-D117-9D50-617102713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08" y="815023"/>
            <a:ext cx="7712245" cy="40202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EBC879-4CB2-9A1E-C590-67536B2C9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132" y="4035743"/>
            <a:ext cx="2072996" cy="110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5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DB2681-7537-28EC-4AC1-C5C4B1718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116" y="815833"/>
            <a:ext cx="6909768" cy="4279176"/>
          </a:xfrm>
          <a:prstGeom prst="rect">
            <a:avLst/>
          </a:prstGeom>
        </p:spPr>
      </p:pic>
      <p:sp>
        <p:nvSpPr>
          <p:cNvPr id="9" name="Google Shape;850;p39">
            <a:extLst>
              <a:ext uri="{FF2B5EF4-FFF2-40B4-BE49-F238E27FC236}">
                <a16:creationId xmlns:a16="http://schemas.microsoft.com/office/drawing/2014/main" id="{7B8B9BB3-9B7D-FF8D-B97D-BD1E9FC2A43F}"/>
              </a:ext>
            </a:extLst>
          </p:cNvPr>
          <p:cNvSpPr txBox="1">
            <a:spLocks/>
          </p:cNvSpPr>
          <p:nvPr/>
        </p:nvSpPr>
        <p:spPr>
          <a:xfrm>
            <a:off x="1537854" y="-66296"/>
            <a:ext cx="6377100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Kalam"/>
              <a:buNone/>
              <a:defRPr sz="42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PH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What do you want?</a:t>
            </a:r>
          </a:p>
        </p:txBody>
      </p:sp>
    </p:spTree>
    <p:extLst>
      <p:ext uri="{BB962C8B-B14F-4D97-AF65-F5344CB8AC3E}">
        <p14:creationId xmlns:p14="http://schemas.microsoft.com/office/powerpoint/2010/main" val="1894823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C71D6-B7FF-712C-B70B-3FEA397F9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50;p39">
            <a:extLst>
              <a:ext uri="{FF2B5EF4-FFF2-40B4-BE49-F238E27FC236}">
                <a16:creationId xmlns:a16="http://schemas.microsoft.com/office/drawing/2014/main" id="{C41AEDDE-0ECA-9ACC-FC2E-0902589BA37C}"/>
              </a:ext>
            </a:extLst>
          </p:cNvPr>
          <p:cNvSpPr txBox="1">
            <a:spLocks/>
          </p:cNvSpPr>
          <p:nvPr/>
        </p:nvSpPr>
        <p:spPr>
          <a:xfrm>
            <a:off x="-1470880" y="-2941"/>
            <a:ext cx="6377100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Kalam"/>
              <a:buNone/>
              <a:defRPr sz="42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PH" sz="4000" dirty="0">
                <a:solidFill>
                  <a:srgbClr val="FF0000"/>
                </a:solidFill>
              </a:rPr>
              <a:t>Let’s learn!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9756FE-F46B-9F53-4ABD-6A8009394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8573"/>
            <a:ext cx="9144000" cy="3314610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F8FF789A-24C6-7BAE-0E93-EC664D13D8EE}"/>
              </a:ext>
            </a:extLst>
          </p:cNvPr>
          <p:cNvSpPr/>
          <p:nvPr/>
        </p:nvSpPr>
        <p:spPr>
          <a:xfrm>
            <a:off x="140256" y="1023359"/>
            <a:ext cx="1897552" cy="2024495"/>
          </a:xfrm>
          <a:prstGeom prst="frame">
            <a:avLst>
              <a:gd name="adj1" fmla="val 34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8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FA5BF-CF00-3B29-07FC-503EA169E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50;p39">
            <a:extLst>
              <a:ext uri="{FF2B5EF4-FFF2-40B4-BE49-F238E27FC236}">
                <a16:creationId xmlns:a16="http://schemas.microsoft.com/office/drawing/2014/main" id="{062A7F56-2861-39AD-C662-67E4E1EDE038}"/>
              </a:ext>
            </a:extLst>
          </p:cNvPr>
          <p:cNvSpPr txBox="1">
            <a:spLocks/>
          </p:cNvSpPr>
          <p:nvPr/>
        </p:nvSpPr>
        <p:spPr>
          <a:xfrm>
            <a:off x="-1470880" y="-2941"/>
            <a:ext cx="6377100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Kalam"/>
              <a:buNone/>
              <a:defRPr sz="42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PH" sz="4000" dirty="0">
                <a:solidFill>
                  <a:srgbClr val="FF0000"/>
                </a:solidFill>
              </a:rPr>
              <a:t>Let’s learn!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25D1CD-5B62-90AB-7098-74ECCCEC4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8573"/>
            <a:ext cx="9144000" cy="3314610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DF9BE736-EA64-CA43-CF85-2272AB272CB8}"/>
              </a:ext>
            </a:extLst>
          </p:cNvPr>
          <p:cNvSpPr/>
          <p:nvPr/>
        </p:nvSpPr>
        <p:spPr>
          <a:xfrm>
            <a:off x="2239220" y="1011383"/>
            <a:ext cx="1897552" cy="2024495"/>
          </a:xfrm>
          <a:prstGeom prst="frame">
            <a:avLst>
              <a:gd name="adj1" fmla="val 34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54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CE4A8-6C9B-2337-1024-14E9B049B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50;p39">
            <a:extLst>
              <a:ext uri="{FF2B5EF4-FFF2-40B4-BE49-F238E27FC236}">
                <a16:creationId xmlns:a16="http://schemas.microsoft.com/office/drawing/2014/main" id="{2B3ECE47-507C-DC57-7BE1-1A5248E89E42}"/>
              </a:ext>
            </a:extLst>
          </p:cNvPr>
          <p:cNvSpPr txBox="1">
            <a:spLocks/>
          </p:cNvSpPr>
          <p:nvPr/>
        </p:nvSpPr>
        <p:spPr>
          <a:xfrm>
            <a:off x="-1470880" y="-2941"/>
            <a:ext cx="6377100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Kalam"/>
              <a:buNone/>
              <a:defRPr sz="42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PH" sz="4000" dirty="0">
                <a:solidFill>
                  <a:srgbClr val="FF0000"/>
                </a:solidFill>
              </a:rPr>
              <a:t>Let’s learn!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910EB3-F8FB-51C8-F006-4629E3651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8573"/>
            <a:ext cx="9144000" cy="3314610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59B107A9-8B07-E35E-C634-67AACBB052AA}"/>
              </a:ext>
            </a:extLst>
          </p:cNvPr>
          <p:cNvSpPr/>
          <p:nvPr/>
        </p:nvSpPr>
        <p:spPr>
          <a:xfrm>
            <a:off x="4684548" y="1023359"/>
            <a:ext cx="1897552" cy="2024495"/>
          </a:xfrm>
          <a:prstGeom prst="frame">
            <a:avLst>
              <a:gd name="adj1" fmla="val 34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640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4CA52-4A3C-45B4-F01F-72C902DE2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50;p39">
            <a:extLst>
              <a:ext uri="{FF2B5EF4-FFF2-40B4-BE49-F238E27FC236}">
                <a16:creationId xmlns:a16="http://schemas.microsoft.com/office/drawing/2014/main" id="{29D9110B-C004-5A0C-382D-32116EBF3F0C}"/>
              </a:ext>
            </a:extLst>
          </p:cNvPr>
          <p:cNvSpPr txBox="1">
            <a:spLocks/>
          </p:cNvSpPr>
          <p:nvPr/>
        </p:nvSpPr>
        <p:spPr>
          <a:xfrm>
            <a:off x="-1470880" y="-2941"/>
            <a:ext cx="6377100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Kalam"/>
              <a:buNone/>
              <a:defRPr sz="42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PH" sz="4000" dirty="0">
                <a:solidFill>
                  <a:srgbClr val="FF0000"/>
                </a:solidFill>
              </a:rPr>
              <a:t>Let’s learn!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94FAB-407B-08F3-A87C-559164B19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8573"/>
            <a:ext cx="9144000" cy="3314610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D897239B-A4E2-883D-C9A4-10A46A38E2E9}"/>
              </a:ext>
            </a:extLst>
          </p:cNvPr>
          <p:cNvSpPr/>
          <p:nvPr/>
        </p:nvSpPr>
        <p:spPr>
          <a:xfrm>
            <a:off x="7005184" y="961014"/>
            <a:ext cx="1897552" cy="2024495"/>
          </a:xfrm>
          <a:prstGeom prst="frame">
            <a:avLst>
              <a:gd name="adj1" fmla="val 34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39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DAC89-E8E7-E563-72D5-F5A09781A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50;p39">
            <a:extLst>
              <a:ext uri="{FF2B5EF4-FFF2-40B4-BE49-F238E27FC236}">
                <a16:creationId xmlns:a16="http://schemas.microsoft.com/office/drawing/2014/main" id="{408DD735-2BB5-9E0E-EF9B-E95AC8C331B3}"/>
              </a:ext>
            </a:extLst>
          </p:cNvPr>
          <p:cNvSpPr txBox="1">
            <a:spLocks/>
          </p:cNvSpPr>
          <p:nvPr/>
        </p:nvSpPr>
        <p:spPr>
          <a:xfrm>
            <a:off x="-1470880" y="-2941"/>
            <a:ext cx="6377100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Kalam"/>
              <a:buNone/>
              <a:defRPr sz="42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PH" sz="4000" dirty="0">
                <a:solidFill>
                  <a:srgbClr val="FF0000"/>
                </a:solidFill>
              </a:rPr>
              <a:t>Let’s learn!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112405-0671-0ED4-D6CB-8E66B8160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8573"/>
            <a:ext cx="9144000" cy="3314610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F578368D-BD20-4F2F-4964-7B7724408655}"/>
              </a:ext>
            </a:extLst>
          </p:cNvPr>
          <p:cNvSpPr/>
          <p:nvPr/>
        </p:nvSpPr>
        <p:spPr>
          <a:xfrm>
            <a:off x="0" y="2942214"/>
            <a:ext cx="1897552" cy="2024495"/>
          </a:xfrm>
          <a:prstGeom prst="frame">
            <a:avLst>
              <a:gd name="adj1" fmla="val 34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242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08F75-0F53-F86F-D149-F6869FA57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50;p39">
            <a:extLst>
              <a:ext uri="{FF2B5EF4-FFF2-40B4-BE49-F238E27FC236}">
                <a16:creationId xmlns:a16="http://schemas.microsoft.com/office/drawing/2014/main" id="{00F7F5E5-9ACA-9544-FE4E-6439A5A347B8}"/>
              </a:ext>
            </a:extLst>
          </p:cNvPr>
          <p:cNvSpPr txBox="1">
            <a:spLocks/>
          </p:cNvSpPr>
          <p:nvPr/>
        </p:nvSpPr>
        <p:spPr>
          <a:xfrm>
            <a:off x="-1470880" y="-2941"/>
            <a:ext cx="6377100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Kalam"/>
              <a:buNone/>
              <a:defRPr sz="42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PH" sz="4000" dirty="0">
                <a:solidFill>
                  <a:srgbClr val="FF0000"/>
                </a:solidFill>
              </a:rPr>
              <a:t>Let’s learn!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630B3A-F877-D3D1-6C3D-8E7C80A4E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8573"/>
            <a:ext cx="9144000" cy="3314610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8D7435B0-442A-D5FD-AA17-1EE6963C78B7}"/>
              </a:ext>
            </a:extLst>
          </p:cNvPr>
          <p:cNvSpPr/>
          <p:nvPr/>
        </p:nvSpPr>
        <p:spPr>
          <a:xfrm>
            <a:off x="2216727" y="2845232"/>
            <a:ext cx="1897552" cy="2024495"/>
          </a:xfrm>
          <a:prstGeom prst="frame">
            <a:avLst>
              <a:gd name="adj1" fmla="val 34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57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7935C-826F-B4CD-6600-BE9C93C76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50;p39">
            <a:extLst>
              <a:ext uri="{FF2B5EF4-FFF2-40B4-BE49-F238E27FC236}">
                <a16:creationId xmlns:a16="http://schemas.microsoft.com/office/drawing/2014/main" id="{3DFB2161-786D-1345-1258-59F5CE2C8712}"/>
              </a:ext>
            </a:extLst>
          </p:cNvPr>
          <p:cNvSpPr txBox="1">
            <a:spLocks/>
          </p:cNvSpPr>
          <p:nvPr/>
        </p:nvSpPr>
        <p:spPr>
          <a:xfrm>
            <a:off x="-1470880" y="-2941"/>
            <a:ext cx="6377100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Kalam"/>
              <a:buNone/>
              <a:defRPr sz="42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PH" sz="4000" dirty="0">
                <a:solidFill>
                  <a:srgbClr val="FF0000"/>
                </a:solidFill>
              </a:rPr>
              <a:t>Let’s learn!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BD61D7-8A41-1BD8-566E-AF8CC5643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8573"/>
            <a:ext cx="9144000" cy="3314610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74C430FF-1FE5-699A-CB42-280543ACAF55}"/>
              </a:ext>
            </a:extLst>
          </p:cNvPr>
          <p:cNvSpPr/>
          <p:nvPr/>
        </p:nvSpPr>
        <p:spPr>
          <a:xfrm>
            <a:off x="4703618" y="2886795"/>
            <a:ext cx="1897552" cy="2024495"/>
          </a:xfrm>
          <a:prstGeom prst="frame">
            <a:avLst>
              <a:gd name="adj1" fmla="val 34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10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E9784-790A-F564-D9F4-A58D8A95C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50;p39">
            <a:extLst>
              <a:ext uri="{FF2B5EF4-FFF2-40B4-BE49-F238E27FC236}">
                <a16:creationId xmlns:a16="http://schemas.microsoft.com/office/drawing/2014/main" id="{08DC00FB-DB43-FC96-35D3-26B9B9554B56}"/>
              </a:ext>
            </a:extLst>
          </p:cNvPr>
          <p:cNvSpPr txBox="1">
            <a:spLocks/>
          </p:cNvSpPr>
          <p:nvPr/>
        </p:nvSpPr>
        <p:spPr>
          <a:xfrm>
            <a:off x="-1470880" y="-2941"/>
            <a:ext cx="6377100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Kalam"/>
              <a:buNone/>
              <a:defRPr sz="42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PH" sz="4000" dirty="0">
                <a:solidFill>
                  <a:srgbClr val="FF0000"/>
                </a:solidFill>
              </a:rPr>
              <a:t>Let’s learn!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ABD952-AD0C-6B9E-FC8D-B73A4922B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8573"/>
            <a:ext cx="9144000" cy="3314610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30E60459-601A-C89E-A98D-B626C0322587}"/>
              </a:ext>
            </a:extLst>
          </p:cNvPr>
          <p:cNvSpPr/>
          <p:nvPr/>
        </p:nvSpPr>
        <p:spPr>
          <a:xfrm>
            <a:off x="7206595" y="2845231"/>
            <a:ext cx="1897552" cy="2024495"/>
          </a:xfrm>
          <a:prstGeom prst="frame">
            <a:avLst>
              <a:gd name="adj1" fmla="val 34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8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50;p39">
            <a:extLst>
              <a:ext uri="{FF2B5EF4-FFF2-40B4-BE49-F238E27FC236}">
                <a16:creationId xmlns:a16="http://schemas.microsoft.com/office/drawing/2014/main" id="{7173D172-0396-49CA-8956-9079FB0FC971}"/>
              </a:ext>
            </a:extLst>
          </p:cNvPr>
          <p:cNvSpPr txBox="1">
            <a:spLocks/>
          </p:cNvSpPr>
          <p:nvPr/>
        </p:nvSpPr>
        <p:spPr>
          <a:xfrm>
            <a:off x="-1470880" y="-2941"/>
            <a:ext cx="6377100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Kalam"/>
              <a:buNone/>
              <a:defRPr sz="42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PH" sz="4000" dirty="0">
                <a:solidFill>
                  <a:srgbClr val="FF0000"/>
                </a:solidFill>
              </a:rPr>
              <a:t>Let’s learn!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8B17A8-0BB1-D02D-66BE-95F631A73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8889"/>
            <a:ext cx="9144000" cy="3565722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94B04EEF-5E2B-B137-01A0-51379A5B7F4C}"/>
              </a:ext>
            </a:extLst>
          </p:cNvPr>
          <p:cNvSpPr/>
          <p:nvPr/>
        </p:nvSpPr>
        <p:spPr>
          <a:xfrm>
            <a:off x="124691" y="1023359"/>
            <a:ext cx="1897552" cy="1548391"/>
          </a:xfrm>
          <a:prstGeom prst="frame">
            <a:avLst>
              <a:gd name="adj1" fmla="val 34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6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D0F1E-B162-2C60-B75F-71DBDBD8E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CD1BA4-A6E0-284D-DDAD-B774E60A63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D1EB6-7717-6D28-0C91-F99BD47A2FD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00AEB5-9FD6-AED7-C181-F1FB97FA9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772"/>
            <a:ext cx="9144000" cy="46239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3423FE-478B-7C9A-41FF-C6B0BAEF4CF6}"/>
              </a:ext>
            </a:extLst>
          </p:cNvPr>
          <p:cNvSpPr/>
          <p:nvPr/>
        </p:nvSpPr>
        <p:spPr>
          <a:xfrm>
            <a:off x="4347117" y="1639277"/>
            <a:ext cx="449766" cy="425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0DE746-EE61-DF92-7B91-A17E0124BC69}"/>
              </a:ext>
            </a:extLst>
          </p:cNvPr>
          <p:cNvSpPr/>
          <p:nvPr/>
        </p:nvSpPr>
        <p:spPr>
          <a:xfrm>
            <a:off x="4899137" y="1639277"/>
            <a:ext cx="449766" cy="425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F99004-DDDC-B9DB-AF7E-DB2A76E17BB3}"/>
              </a:ext>
            </a:extLst>
          </p:cNvPr>
          <p:cNvSpPr/>
          <p:nvPr/>
        </p:nvSpPr>
        <p:spPr>
          <a:xfrm>
            <a:off x="5491520" y="1639277"/>
            <a:ext cx="449766" cy="425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804605-0C7A-7D57-BE4B-439C3A6C25F9}"/>
              </a:ext>
            </a:extLst>
          </p:cNvPr>
          <p:cNvSpPr/>
          <p:nvPr/>
        </p:nvSpPr>
        <p:spPr>
          <a:xfrm>
            <a:off x="6057501" y="1639277"/>
            <a:ext cx="449766" cy="425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316A3-2963-6127-7FF5-F70976AD5842}"/>
              </a:ext>
            </a:extLst>
          </p:cNvPr>
          <p:cNvSpPr/>
          <p:nvPr/>
        </p:nvSpPr>
        <p:spPr>
          <a:xfrm>
            <a:off x="7136067" y="1639277"/>
            <a:ext cx="449766" cy="425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3BF7EC-E6AA-EF79-CC49-708024B85304}"/>
              </a:ext>
            </a:extLst>
          </p:cNvPr>
          <p:cNvSpPr/>
          <p:nvPr/>
        </p:nvSpPr>
        <p:spPr>
          <a:xfrm>
            <a:off x="4478468" y="4116069"/>
            <a:ext cx="1462818" cy="425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soda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C62659-9525-D1DD-A2C4-BE970C3E3D46}"/>
              </a:ext>
            </a:extLst>
          </p:cNvPr>
          <p:cNvSpPr/>
          <p:nvPr/>
        </p:nvSpPr>
        <p:spPr>
          <a:xfrm>
            <a:off x="2063217" y="2203506"/>
            <a:ext cx="449766" cy="425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88FC29-81A6-CCF0-1430-1073BFDDFF39}"/>
              </a:ext>
            </a:extLst>
          </p:cNvPr>
          <p:cNvSpPr/>
          <p:nvPr/>
        </p:nvSpPr>
        <p:spPr>
          <a:xfrm>
            <a:off x="2669560" y="2203506"/>
            <a:ext cx="449766" cy="425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B2DD28-67B3-2611-ED68-2225A5C4DD2E}"/>
              </a:ext>
            </a:extLst>
          </p:cNvPr>
          <p:cNvSpPr/>
          <p:nvPr/>
        </p:nvSpPr>
        <p:spPr>
          <a:xfrm>
            <a:off x="3748126" y="2200560"/>
            <a:ext cx="449766" cy="425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229B96-A2E0-77F3-DC69-AA71241F87C9}"/>
              </a:ext>
            </a:extLst>
          </p:cNvPr>
          <p:cNvSpPr/>
          <p:nvPr/>
        </p:nvSpPr>
        <p:spPr>
          <a:xfrm>
            <a:off x="4346315" y="2803075"/>
            <a:ext cx="449766" cy="425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6FC819-D7D6-B1BF-41EE-DF10B53ABD9C}"/>
              </a:ext>
            </a:extLst>
          </p:cNvPr>
          <p:cNvSpPr/>
          <p:nvPr/>
        </p:nvSpPr>
        <p:spPr>
          <a:xfrm>
            <a:off x="3789560" y="2803075"/>
            <a:ext cx="449766" cy="425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0090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0F0C-3912-325C-51F5-10F7F44A4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DB2E21-3AEC-80EE-EE48-0A93BD4324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68C342-852E-D73A-597C-A7E043E7F49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585B52-3EF5-6234-0889-28C43B5F6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05"/>
            <a:ext cx="9144000" cy="51342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A65F9D7-5F03-C9BF-E16A-AB007C885586}"/>
                  </a:ext>
                </a:extLst>
              </p14:cNvPr>
              <p14:cNvContentPartPr/>
              <p14:nvPr/>
            </p14:nvContentPartPr>
            <p14:xfrm>
              <a:off x="515358" y="344517"/>
              <a:ext cx="1673640" cy="2386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A65F9D7-5F03-C9BF-E16A-AB007C8855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6358" y="335517"/>
                <a:ext cx="1691280" cy="240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F6BAFC7-3E79-FEB5-D350-DEA952A4EC28}"/>
                  </a:ext>
                </a:extLst>
              </p14:cNvPr>
              <p14:cNvContentPartPr/>
              <p14:nvPr/>
            </p14:nvContentPartPr>
            <p14:xfrm>
              <a:off x="2393478" y="842757"/>
              <a:ext cx="1159560" cy="506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F6BAFC7-3E79-FEB5-D350-DEA952A4EC2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84478" y="833757"/>
                <a:ext cx="1177200" cy="52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848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09696-6B01-4EF7-8A81-514CED334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3B1579-69DE-D9E0-1BEC-AEA2F333D6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1D30D1-599F-EE21-D058-2A80AA76472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4CB994-7982-3681-4593-A78F752F2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34" y="0"/>
            <a:ext cx="8700531" cy="5143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8BB409-D9A0-D8E7-711F-20026ACA3D48}"/>
              </a:ext>
            </a:extLst>
          </p:cNvPr>
          <p:cNvSpPr/>
          <p:nvPr/>
        </p:nvSpPr>
        <p:spPr>
          <a:xfrm>
            <a:off x="495590" y="225698"/>
            <a:ext cx="4280010" cy="425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What do you want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AA4380B-36DB-36D8-0552-1018F8D6D334}"/>
                  </a:ext>
                </a:extLst>
              </p14:cNvPr>
              <p14:cNvContentPartPr/>
              <p14:nvPr/>
            </p14:nvContentPartPr>
            <p14:xfrm>
              <a:off x="2126718" y="1164957"/>
              <a:ext cx="1154520" cy="1403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AA4380B-36DB-36D8-0552-1018F8D6D3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0598" y="1158837"/>
                <a:ext cx="1166760" cy="14158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38EE1A5B-9D6E-6F62-E22F-4B21FC74D54A}"/>
              </a:ext>
            </a:extLst>
          </p:cNvPr>
          <p:cNvSpPr/>
          <p:nvPr/>
        </p:nvSpPr>
        <p:spPr>
          <a:xfrm>
            <a:off x="4571999" y="225698"/>
            <a:ext cx="4280010" cy="425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What do you want</a:t>
            </a:r>
          </a:p>
        </p:txBody>
      </p:sp>
    </p:spTree>
    <p:extLst>
      <p:ext uri="{BB962C8B-B14F-4D97-AF65-F5344CB8AC3E}">
        <p14:creationId xmlns:p14="http://schemas.microsoft.com/office/powerpoint/2010/main" val="44031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B3496-67D0-C1EE-E9CA-5663CA7AA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E0C2E8-89EA-175D-0491-39A85C0D45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4F7FDF-0421-E8A9-CE35-00E42E6C9FA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3AB5FC-E5BE-04B0-31E0-0BE2F97AB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055"/>
            <a:ext cx="9144000" cy="45633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6E47FA7-221E-312F-BA5B-16C6353A2FC8}"/>
                  </a:ext>
                </a:extLst>
              </p14:cNvPr>
              <p14:cNvContentPartPr/>
              <p14:nvPr/>
            </p14:nvContentPartPr>
            <p14:xfrm>
              <a:off x="1686078" y="1024557"/>
              <a:ext cx="897120" cy="385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6E47FA7-221E-312F-BA5B-16C6353A2F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79958" y="1018437"/>
                <a:ext cx="90936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924B590-3500-BBAC-0FEF-104CD9FFFE91}"/>
                  </a:ext>
                </a:extLst>
              </p14:cNvPr>
              <p14:cNvContentPartPr/>
              <p14:nvPr/>
            </p14:nvContentPartPr>
            <p14:xfrm>
              <a:off x="3261438" y="1060557"/>
              <a:ext cx="971640" cy="294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924B590-3500-BBAC-0FEF-104CD9FFFE9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55318" y="1054437"/>
                <a:ext cx="98388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8704386-10B6-3FE7-B732-7B1957DE7220}"/>
                  </a:ext>
                </a:extLst>
              </p14:cNvPr>
              <p14:cNvContentPartPr/>
              <p14:nvPr/>
            </p14:nvContentPartPr>
            <p14:xfrm>
              <a:off x="2703078" y="1632237"/>
              <a:ext cx="1807560" cy="1258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8704386-10B6-3FE7-B732-7B1957DE722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96958" y="1626117"/>
                <a:ext cx="1819800" cy="127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698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B0176-4A33-4B2C-05C1-CEC73C2C3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50;p39">
            <a:extLst>
              <a:ext uri="{FF2B5EF4-FFF2-40B4-BE49-F238E27FC236}">
                <a16:creationId xmlns:a16="http://schemas.microsoft.com/office/drawing/2014/main" id="{71255D68-8E3A-D01B-BBA4-43B42A4A23CD}"/>
              </a:ext>
            </a:extLst>
          </p:cNvPr>
          <p:cNvSpPr txBox="1">
            <a:spLocks/>
          </p:cNvSpPr>
          <p:nvPr/>
        </p:nvSpPr>
        <p:spPr>
          <a:xfrm>
            <a:off x="-1470880" y="-2941"/>
            <a:ext cx="6377100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Kalam"/>
              <a:buNone/>
              <a:defRPr sz="42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PH" sz="4000" dirty="0">
                <a:solidFill>
                  <a:srgbClr val="FF0000"/>
                </a:solidFill>
              </a:rPr>
              <a:t>Let’s learn!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95C1E0-4482-5CCB-49D9-2DEEC821B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8889"/>
            <a:ext cx="9144000" cy="3565722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AF93CEDF-6CB1-D332-0171-954CF208746E}"/>
              </a:ext>
            </a:extLst>
          </p:cNvPr>
          <p:cNvSpPr/>
          <p:nvPr/>
        </p:nvSpPr>
        <p:spPr>
          <a:xfrm>
            <a:off x="2355273" y="857104"/>
            <a:ext cx="1897552" cy="1714646"/>
          </a:xfrm>
          <a:prstGeom prst="frame">
            <a:avLst>
              <a:gd name="adj1" fmla="val 34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45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AC08C-DD3D-F48C-118E-667314349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50;p39">
            <a:extLst>
              <a:ext uri="{FF2B5EF4-FFF2-40B4-BE49-F238E27FC236}">
                <a16:creationId xmlns:a16="http://schemas.microsoft.com/office/drawing/2014/main" id="{B83757C5-C0A4-6CE4-1B0F-5DBDC0146C3C}"/>
              </a:ext>
            </a:extLst>
          </p:cNvPr>
          <p:cNvSpPr txBox="1">
            <a:spLocks/>
          </p:cNvSpPr>
          <p:nvPr/>
        </p:nvSpPr>
        <p:spPr>
          <a:xfrm>
            <a:off x="-1470880" y="-2941"/>
            <a:ext cx="6377100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Kalam"/>
              <a:buNone/>
              <a:defRPr sz="42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PH" sz="4000" dirty="0">
                <a:solidFill>
                  <a:srgbClr val="FF0000"/>
                </a:solidFill>
              </a:rPr>
              <a:t>Let’s learn!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E4A95A-CEC0-DE8E-E9D2-8D94F5940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8889"/>
            <a:ext cx="9144000" cy="3565722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7C5D79DF-8F0F-01FB-BBB8-3C265A90D355}"/>
              </a:ext>
            </a:extLst>
          </p:cNvPr>
          <p:cNvSpPr/>
          <p:nvPr/>
        </p:nvSpPr>
        <p:spPr>
          <a:xfrm>
            <a:off x="4906220" y="547255"/>
            <a:ext cx="1897552" cy="2024495"/>
          </a:xfrm>
          <a:prstGeom prst="frame">
            <a:avLst>
              <a:gd name="adj1" fmla="val 34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37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4FF3E-83B8-9AD7-3E28-F5678F94E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50;p39">
            <a:extLst>
              <a:ext uri="{FF2B5EF4-FFF2-40B4-BE49-F238E27FC236}">
                <a16:creationId xmlns:a16="http://schemas.microsoft.com/office/drawing/2014/main" id="{9DFA58F7-9E8B-F702-DD43-D6A059AA1E8D}"/>
              </a:ext>
            </a:extLst>
          </p:cNvPr>
          <p:cNvSpPr txBox="1">
            <a:spLocks/>
          </p:cNvSpPr>
          <p:nvPr/>
        </p:nvSpPr>
        <p:spPr>
          <a:xfrm>
            <a:off x="-1470880" y="-2941"/>
            <a:ext cx="6377100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Kalam"/>
              <a:buNone/>
              <a:defRPr sz="42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PH" sz="4000" dirty="0">
                <a:solidFill>
                  <a:srgbClr val="FF0000"/>
                </a:solidFill>
              </a:rPr>
              <a:t>Let’s learn!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CA3946-E5BA-BE8F-0114-42FEB5F2D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8889"/>
            <a:ext cx="9144000" cy="3565722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9272D316-4BFE-2672-7D52-DA5690D45F09}"/>
              </a:ext>
            </a:extLst>
          </p:cNvPr>
          <p:cNvSpPr/>
          <p:nvPr/>
        </p:nvSpPr>
        <p:spPr>
          <a:xfrm>
            <a:off x="7122947" y="706582"/>
            <a:ext cx="1897552" cy="2024495"/>
          </a:xfrm>
          <a:prstGeom prst="frame">
            <a:avLst>
              <a:gd name="adj1" fmla="val 34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01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5EB14-DFF1-1A46-3968-9714CE27C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50;p39">
            <a:extLst>
              <a:ext uri="{FF2B5EF4-FFF2-40B4-BE49-F238E27FC236}">
                <a16:creationId xmlns:a16="http://schemas.microsoft.com/office/drawing/2014/main" id="{1EAD53C4-BC99-F7D5-4C83-D6653961EAB1}"/>
              </a:ext>
            </a:extLst>
          </p:cNvPr>
          <p:cNvSpPr txBox="1">
            <a:spLocks/>
          </p:cNvSpPr>
          <p:nvPr/>
        </p:nvSpPr>
        <p:spPr>
          <a:xfrm>
            <a:off x="-1470880" y="-2941"/>
            <a:ext cx="6377100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Kalam"/>
              <a:buNone/>
              <a:defRPr sz="42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PH" sz="4000" dirty="0">
                <a:solidFill>
                  <a:srgbClr val="FF0000"/>
                </a:solidFill>
              </a:rPr>
              <a:t>Let’s learn!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AE12D6-B117-A46A-DF9E-4D97D9639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8889"/>
            <a:ext cx="9144000" cy="3565722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AFAA2476-342B-A486-000E-FF3E99FB39DB}"/>
              </a:ext>
            </a:extLst>
          </p:cNvPr>
          <p:cNvSpPr/>
          <p:nvPr/>
        </p:nvSpPr>
        <p:spPr>
          <a:xfrm>
            <a:off x="133329" y="2500746"/>
            <a:ext cx="1897552" cy="2024495"/>
          </a:xfrm>
          <a:prstGeom prst="frame">
            <a:avLst>
              <a:gd name="adj1" fmla="val 34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31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A408D-C694-22FB-4B09-9B841B36C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50;p39">
            <a:extLst>
              <a:ext uri="{FF2B5EF4-FFF2-40B4-BE49-F238E27FC236}">
                <a16:creationId xmlns:a16="http://schemas.microsoft.com/office/drawing/2014/main" id="{046F4AB7-219D-47A0-6086-A0006B6508E5}"/>
              </a:ext>
            </a:extLst>
          </p:cNvPr>
          <p:cNvSpPr txBox="1">
            <a:spLocks/>
          </p:cNvSpPr>
          <p:nvPr/>
        </p:nvSpPr>
        <p:spPr>
          <a:xfrm>
            <a:off x="-1470880" y="-2941"/>
            <a:ext cx="6377100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Kalam"/>
              <a:buNone/>
              <a:defRPr sz="42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PH" sz="4000" dirty="0">
                <a:solidFill>
                  <a:srgbClr val="FF0000"/>
                </a:solidFill>
              </a:rPr>
              <a:t>Let’s learn!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E7C651-5DC3-EF79-0DBB-5C909AFDF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8889"/>
            <a:ext cx="9144000" cy="3565722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917F52C8-030F-C0FF-5BC5-27A5AAC4C28E}"/>
              </a:ext>
            </a:extLst>
          </p:cNvPr>
          <p:cNvSpPr/>
          <p:nvPr/>
        </p:nvSpPr>
        <p:spPr>
          <a:xfrm>
            <a:off x="2426256" y="2486891"/>
            <a:ext cx="1897552" cy="2024495"/>
          </a:xfrm>
          <a:prstGeom prst="frame">
            <a:avLst>
              <a:gd name="adj1" fmla="val 34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03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B5372-7100-8293-D6FB-9C6BE94F6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50;p39">
            <a:extLst>
              <a:ext uri="{FF2B5EF4-FFF2-40B4-BE49-F238E27FC236}">
                <a16:creationId xmlns:a16="http://schemas.microsoft.com/office/drawing/2014/main" id="{9B4A7F57-F246-C893-F7CD-5A9838CA2B30}"/>
              </a:ext>
            </a:extLst>
          </p:cNvPr>
          <p:cNvSpPr txBox="1">
            <a:spLocks/>
          </p:cNvSpPr>
          <p:nvPr/>
        </p:nvSpPr>
        <p:spPr>
          <a:xfrm>
            <a:off x="-1470880" y="-2941"/>
            <a:ext cx="6377100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Kalam"/>
              <a:buNone/>
              <a:defRPr sz="42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PH" sz="4000" dirty="0">
                <a:solidFill>
                  <a:srgbClr val="FF0000"/>
                </a:solidFill>
              </a:rPr>
              <a:t>Let’s learn!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72E1D6-6C93-3579-A4D2-AAF5977DC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8889"/>
            <a:ext cx="9144000" cy="3565722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C51B8BCE-E819-E38F-CD97-435DF3961A80}"/>
              </a:ext>
            </a:extLst>
          </p:cNvPr>
          <p:cNvSpPr/>
          <p:nvPr/>
        </p:nvSpPr>
        <p:spPr>
          <a:xfrm>
            <a:off x="4572000" y="2493819"/>
            <a:ext cx="1897552" cy="2024495"/>
          </a:xfrm>
          <a:prstGeom prst="frame">
            <a:avLst>
              <a:gd name="adj1" fmla="val 34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63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493E2-660F-4209-9455-6790EAAB5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50;p39">
            <a:extLst>
              <a:ext uri="{FF2B5EF4-FFF2-40B4-BE49-F238E27FC236}">
                <a16:creationId xmlns:a16="http://schemas.microsoft.com/office/drawing/2014/main" id="{C2922D4F-7EE6-5204-E22B-997BE66B49DA}"/>
              </a:ext>
            </a:extLst>
          </p:cNvPr>
          <p:cNvSpPr txBox="1">
            <a:spLocks/>
          </p:cNvSpPr>
          <p:nvPr/>
        </p:nvSpPr>
        <p:spPr>
          <a:xfrm>
            <a:off x="-1470880" y="-2941"/>
            <a:ext cx="6377100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Kalam"/>
              <a:buNone/>
              <a:defRPr sz="42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PH" sz="4000" dirty="0">
                <a:solidFill>
                  <a:srgbClr val="FF0000"/>
                </a:solidFill>
              </a:rPr>
              <a:t>Let’s learn!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1F25F5-7607-4F07-6745-B2B25D538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8889"/>
            <a:ext cx="9144000" cy="3565722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633CE432-2BAF-EB26-92A8-33C8369EB3DD}"/>
              </a:ext>
            </a:extLst>
          </p:cNvPr>
          <p:cNvSpPr/>
          <p:nvPr/>
        </p:nvSpPr>
        <p:spPr>
          <a:xfrm>
            <a:off x="7176654" y="2566555"/>
            <a:ext cx="1897552" cy="2024495"/>
          </a:xfrm>
          <a:prstGeom prst="frame">
            <a:avLst>
              <a:gd name="adj1" fmla="val 34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49152"/>
      </p:ext>
    </p:extLst>
  </p:cSld>
  <p:clrMapOvr>
    <a:masterClrMapping/>
  </p:clrMapOvr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76</Words>
  <Application>Microsoft Office PowerPoint</Application>
  <PresentationFormat>On-screen Show (16:9)</PresentationFormat>
  <Paragraphs>32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Comic Sans MS</vt:lpstr>
      <vt:lpstr>Arial</vt:lpstr>
      <vt:lpstr>Cooper Std Black</vt:lpstr>
      <vt:lpstr>Montserrat</vt:lpstr>
      <vt:lpstr>Kalam</vt:lpstr>
      <vt:lpstr>Doodle Sketchbook by Slidesgo</vt:lpstr>
      <vt:lpstr>FOOD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we use Seesaw?</dc:title>
  <dc:creator>JERESSE JOI ESTEVES</dc:creator>
  <cp:lastModifiedBy>Clarence Jeff Rosario</cp:lastModifiedBy>
  <cp:revision>53</cp:revision>
  <dcterms:modified xsi:type="dcterms:W3CDTF">2026-01-26T05:07:47Z</dcterms:modified>
</cp:coreProperties>
</file>