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ink/ink1.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7" r:id="rId4"/>
    <p:sldId id="258" r:id="rId6"/>
    <p:sldId id="924" r:id="rId7"/>
    <p:sldId id="1000" r:id="rId8"/>
    <p:sldId id="980" r:id="rId9"/>
    <p:sldId id="1120" r:id="rId10"/>
    <p:sldId id="981" r:id="rId11"/>
    <p:sldId id="1109" r:id="rId12"/>
    <p:sldId id="1110" r:id="rId13"/>
    <p:sldId id="1107" r:id="rId14"/>
    <p:sldId id="1108" r:id="rId15"/>
    <p:sldId id="1119" r:id="rId16"/>
    <p:sldId id="1111" r:id="rId17"/>
    <p:sldId id="1114" r:id="rId18"/>
    <p:sldId id="1115" r:id="rId19"/>
    <p:sldId id="1116" r:id="rId20"/>
    <p:sldId id="1117" r:id="rId21"/>
    <p:sldId id="1118" r:id="rId22"/>
    <p:sldId id="292" r:id="rId23"/>
    <p:sldId id="291" r:id="rId24"/>
    <p:sldId id="922"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72" userDrawn="1">
          <p15:clr>
            <a:srgbClr val="A4A3A4"/>
          </p15:clr>
        </p15:guide>
        <p15:guide id="3"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雁雁" initials="雁雁"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FFA"/>
    <a:srgbClr val="FFEC9E"/>
    <a:srgbClr val="3B6733"/>
    <a:srgbClr val="B14835"/>
    <a:srgbClr val="82E6FE"/>
    <a:srgbClr val="FECE00"/>
    <a:srgbClr val="C6572A"/>
    <a:srgbClr val="72CE50"/>
    <a:srgbClr val="FF510C"/>
    <a:srgbClr val="42C2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5751" autoAdjust="0"/>
  </p:normalViewPr>
  <p:slideViewPr>
    <p:cSldViewPr showGuides="1">
      <p:cViewPr varScale="1">
        <p:scale>
          <a:sx n="74" d="100"/>
          <a:sy n="74" d="100"/>
        </p:scale>
        <p:origin x="84" y="1158"/>
      </p:cViewPr>
      <p:guideLst>
        <p:guide pos="3872"/>
        <p:guide orient="horz" pos="2160"/>
      </p:guideLst>
    </p:cSldViewPr>
  </p:slideViewPr>
  <p:notesTextViewPr>
    <p:cViewPr>
      <p:scale>
        <a:sx n="1" d="1"/>
        <a:sy n="1" d="1"/>
      </p:scale>
      <p:origin x="0" y="0"/>
    </p:cViewPr>
  </p:notesTextViewPr>
  <p:sorterViewPr>
    <p:cViewPr>
      <p:scale>
        <a:sx n="100" d="100"/>
        <a:sy n="100" d="100"/>
      </p:scale>
      <p:origin x="0" y="-1602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1-19T11:42:19"/>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1089.000 453.000,'0.000'-0.003,"0.000"-0.004,0.000-0.005,0.000-0.005,0.000-0.004,0.000-0.003,0.000-0.003,0.000-0.002,0.000-0.001,0.000-0.001,0.000-0.001,0.000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0.000,0.000-0.009,0.000-0.020,0.000-0.023,0.000-0.023,0.000-0.022,0.000-0.019,0.000-0.016,0.000-0.013,0.000-0.010,0.000-0.007,0.011-0.009,0.016 0.019,0.019 0.024,0.018 0.025,0.016 0.023,0.014 0.020,0.011 0.017,0.008 0.013,0.006 0.010,0.004 0.007,0.003 0.005,0.001 0.003,0.001 0.001,0.000 0.000,0.000 0.000,0.000-0.001,-0.001-0.001,0.000-0.001,0.000-0.001,0.000-0.001,0.000-0.001,0.000 0.000,0.000 0.000,0.000 0.000,-0.002-0.019,0.002-0.031,0.003-0.035,0.003-0.035,0.003-0.032,0.002-0.027,0.002-0.022,0.006 0.009,0.011 0.023,0.012 0.031,0.012 0.034,0.011 0.033,0.009 0.030,0.008 0.025,0.006 0.020,0.004 0.016,0.005 0.012,0.010 0.008,0.010 0.005,0.010 0.003,0.009 0.001,0.007 0.000,0.006 0.000,-0.023 0.009,-0.048 0.015,-0.057 0.017,-0.057 0.017,-0.053 0.015,-0.046 0.013,-0.038 0.011,-0.030 0.008,-0.022 0.006,-0.016 0.004,-0.011 0.003,-0.006 0.002,-0.003 0.001,-0.001 0.000,0.000 0.000,0.001 0.000,0.010 0.001,-0.001 0.018,-0.002 0.021,-0.002 0.022,-0.002 0.021,-0.002 0.019,-0.002 0.016,-0.030 0.006,-0.055 0.015,-0.065 0.014,-0.048-0.004,-0.022-0.024,-0.008-0.033,0.003-0.036,-0.040 0.005,0.009 0.001,0.010 0.013,0.036-0.047,-0.024-0.012,-0.010-0.016,0.000-0.018,-0.015-0.014,0.014-0.020,0.017-0.018,0.019-0.015,0.002 0.009,0.010 0.023,0.007 0.032,0.037 0.002,0.008 0.002,0.007-0.004,0.006-0.009,-0.063 0.010,0.025-0.021,0.027-0.020,0.027-0.018,0.024-0.015,0.020-0.012,0.013-0.009,0.010-0.007,0.007-0.005,0.004-0.003,0.002-0.001,0.000-0.001,0.000 0.000,-0.001 0.000,-0.001 0.001,-0.001 0.001,-0.001 0.001,0.001 0.001,-0.027 0.000,-0.032 0.000,-0.032 0.000,-0.030 0.000,-0.042 0.000,0.009 0.000,0.020 0.000,0.025 0.000,0.026 0.000,0.024 0.000,0.034-0.012,0.032-0.019,0.030-0.021,0.027-0.021,0.022-0.019,0.017-0.016,0.013-0.013,0.009-0.010,0.006-0.007,0.004-0.005,0.002-0.003,0.001-0.002,0.000-0.001,-0.001 0.000,-0.001 0.000,-0.001 0.001,-0.001 0.001,-0.001 0.001,-0.001 0.001,0.000 0.000,0.000 0.000,0.005 0.002,0.005-0.007,0.006-0.009,0.006-0.009,0.006-0.008,0.005-0.007,0.004-0.006,0.003-0.005,0.002-0.004,0.002-0.003,0.001 0.006,0.001-0.011,0.000-0.013,0.000-0.013,0.000-0.012,0.000-0.011,0.000-0.009,0.015-0.034,0.022 0.012,0.025 0.018,0.024 0.020,0.022 0.019,0.018 0.017,0.004 0.039,0.009 0.030,0.007 0.030,0.005 0.028,0.003 0.024,0.002 0.020,0.001 0.016,0.000 0.012,0.000 0.009,0.000 0.006,0.000 0.004,-0.001 0.002,-0.001 0.001,0.020 0.000,0.022-0.001,0.025-0.001,0.025-0.001,0.022-0.001,0.019-0.001,0.016-0.001,0.012-0.001,0.009 0.000,-0.021 0.000,-0.018 0.000,-0.023 0.000,-0.024 0.000,-0.022 0.000,-0.020 0.000,-0.017 0.000,0.001 0.000,0.020 0.000,0.027 0.000,0.030 0.000,0.030 0.000,-0.103 0.000,0.018 0.000,0.202 0.018,-0.019 0.027,-0.046 0.030,-0.059 0.030,-0.061 0.026,-0.057 0.022,-0.049 0.017,-0.040 0.013,-0.031 0.009,-0.023 0.006,-0.016 0.004,-0.010 0.002,-0.006 0.001,-0.003 0.000,-0.001-0.001,0.003-0.032,0.001 0.028,0.001 0.035,0.001 0.039,0.000 0.065,0.001 0.003,0.001-0.012,0.001-0.021,0.001-0.025,0.001-0.026,0.000-0.025,0.000-0.013,0.000-0.004,0.000 0.002,0.000 0.006,0.000 0.008,0.000 0.009,0.000 0.009,-0.028 0.038,-0.043 0.012,-0.048 0.010,-0.016-0.034,-0.018-0.014,-0.011-0.017,-0.006-0.018,-0.002-0.018,0.001-0.016,0.002-0.014,-0.007-0.022,-0.012-0.025,-0.015-0.026,-0.016-0.024,-0.015-0.021,-0.013-0.018,-0.011-0.015,0.027-0.013,-0.005-0.007,-0.004-0.005,-0.003-0.004,-0.041-0.004,0.010-0.002,0.014-0.001,0.016 0.000,0.016 0.000,0.015 0.001,0.012 0.001,-0.024 0.001,-0.033 0.001,-0.037 0.001,-0.091 0.000,0.004 0.001,0.022 0.001,0.030 0.000,0.033 0.000,0.031 0.000,0.031-0.005,0.019-0.008,0.014-0.009,0.010-0.009,0.006-0.008,0.004-0.007,0.002-0.006,0.000-0.004,0.000-0.003,-0.001-0.002,-0.001-0.001,-0.001-0.001,-0.001 0.000,-0.001 0.000,-0.001 0.000,-0.001 0.000,0.011-0.011,0.009-0.020,0.010-0.023,0.010-0.023,0.009-0.021,0.008-0.018,0.006-0.015,0.005-0.012,0.004-0.009,0.016-0.001,0.014-0.012,0.015-0.012,0.015-0.011,0.014-0.010,0.012-0.008,0.010-0.007,0.009 0.039,0.004-0.002,0.004-0.002,0.003-0.002,0.003-0.183,0.002-0.095,0.001-0.071,0.000-0.022,0.000 0.010,0.000 0.029,0.138 0.026,0.080 0.012,0.037 0.035,0.006 0.048,-0.015 0.053,-0.027 0.052,-0.033 0.048,-0.009-0.008,-0.018-0.003,-0.011-0.018,-0.005-0.025,-0.002-0.028,0.001-0.027,-0.003 0.051,0.017 0.034,0.020 0.045,0.020 0.049,0.019 0.048,0.017 0.044,0.015 0.038,0.010 0.020,-0.007 0.010,-0.013 0.001,-0.015-0.005,-0.016-0.008,-0.015-0.010,-0.013-0.010,0.002-0.003,0.000 0.009,0.003 0.013,0.005 0.015,0.006 0.015,0.006 0.013,0.005 0.012,0.005 0.009,0.004 0.007,0.014 0.005,0.035 0.004,0.040 0.002,0.040 0.001,0.025 0.001,-0.007 0.000,-0.020 0.000,-0.026 0.000,-0.028 0.000,-0.027 0.000,-0.012 0.000,-0.019 0.000,-0.014 0.000,-0.010 0.000,-0.006 0.000,-0.004 0.000,-0.002 0.000,-0.001 0.000,0.000 0.000,0.001 0.000,-0.025 0.029,-0.022 0.045,-0.025 0.052,-0.026 0.052,-0.023 0.048,-0.021 0.042,-0.017 0.035,-0.013 0.028,-0.011-0.030,-0.005 0.095,-0.005 0.016,-0.003 0.000,-0.002-0.011,-0.001-0.017,0.000-0.020,0.000-0.021,0.000-0.020,0.001-0.039,0.001-0.004,0.001 0.000,0.001 0.009,0.000-0.003,0.000-0.004,0.000-0.005,0.000 0.135,0.000 0.045,0.000 0.018,0.000-0.101,0.000-0.010,0.000-0.013,0.000-0.014,0.000 0.070,0.000-0.016,0.000-0.014,0.000-0.056,0.000-0.015,0.000-0.013,0.000-0.011,0.000 0.029,0.000-0.001,0.000 0.002,0.000-0.051,0.000-0.002,0.000-0.002,0.000-0.002,-0.037 0.020,-0.058-0.013,-0.067-0.015,-0.068-0.015,-0.063-0.014,-0.056-0.013,-0.049-0.015,-0.008-0.031,0.008-0.032,0.017-0.030,-0.017-0.024,-0.009-0.024,0.062-0.020,0.010-0.011,0.012-0.008,0.013-0.006,-0.010-0.005,0.021-0.003,0.021-0.001,0.019 0.000,0.017 0.000,0.085 0.003,-0.035 0.000,-0.248-0.002,-0.053 0.001,-0.019 0.001,0.026 0.001,0.031 0.001,0.040 0.000,0.042 0.000,0.040 0.000,0.035 0.000,0.030 0.000,0.024 0.000,0.018 0.000,0.013 0.000,0.031-0.022,0.028-0.035,0.029-0.040,0.028-0.041,0.025-0.038,0.021-0.034,0.017-0.028,0.013-0.023,0.010-0.017,0.007-0.013,0.005-0.018,0.003 0.012,0.001 0.018,0.000 0.021,-0.001 0.020,-0.001 0.018,-0.001 0.016,-0.001 0.013,-0.001 0.010,-0.001 0.007,-0.001 0.005,-0.001 0.003,0.000 0.002,0.000 0.001,0.000 0.000,0.000 0.000,0.000-0.001,0.000-0.001,0.000-0.046,0.000-0.176,0.000-0.047,0.000-0.007,0.000 0.019,0.000 0.033,0.000 0.039,0.000 0.016,0.000 0.016,0.000 0.008,0.000 0.003,0.000-0.001,0.000-0.003,0.013 0.072,0.022 0.001,0.026 0.000,0.029-0.001,0.064-0.119,0.035-0.010,0.026 0.023,0.019 0.042,-0.027 0.087,0.016 0.036,0.017 0.034,-0.182 0.103,0.380-0.360,0.097-0.081,0.071-0.009,-0.085 0.102,-0.010 0.040,-0.022 0.048,-0.029 0.050,0.047-0.006,-0.038 0.019,-0.035 0.003,-0.054 0.009,-0.020-0.012,-0.015-0.015,0.021 0.025,0.017 0.020,-0.003 0.026,-0.016 0.029,-0.023 0.029,-0.026 0.027,-0.010 0.037,0.095 0.012,0.222 0.005,0.051 0.014,0.009 0.011,-0.020 0.009,0.077 0.007,-0.063 0.005,-0.067 0.003,-0.021 0.000,-0.008 0.000,-0.023-0.001,-0.111-0.002,-0.029-0.001,-0.029-0.001,-0.028-0.001,0.035 0.000,-0.023-0.001,-0.018-0.001,-0.051-0.001,-0.014 0.000,-0.012 0.000,-0.010 0.000,0.046 0.028,-0.001 0.043,0.001 0.048,-0.042 0.042,-0.035 0.051,-0.040 0.049,-0.040 0.044,-0.037 0.037,-0.033 0.030,-0.027 0.024,-0.021 0.038,-0.019-0.001,-0.013-0.009,-0.007-0.099,-0.004-0.013,-0.003-0.012,-0.001-0.011,-0.001-0.010,0.000-0.008,0.000-0.007,0.001-0.005,0.000 0.119,0.001 0.044,0.001 0.022,0.001-0.067,0.001-0.007,0.001-0.011,0.000-0.014,0.000-0.014,0.000-0.014,0.000-0.013,0.000-0.012,0.000 0.005,0.000-0.011,0.000-0.009,0.000-0.008,-0.021 0.008,-0.034 0.003,-0.041 0.005,-0.075 0.016,-0.062 0.012,-0.044-0.008,-0.029-0.022,-0.037-0.017,-0.007-0.039,0.001-0.040,0.007-0.038,-0.057 0.007,0.010 0.002,0.011 0.016,-0.005-0.025,-0.036 0.012,-0.003 0.013,0.021 0.013,-0.044-0.001,-0.033-0.011,-0.024-0.017,-0.017-0.020,-0.027-0.016,0.020-0.024,0.030-0.022,0.035-0.020,-0.013-0.014,0.035-0.017,0.031-0.013,0.001-0.010,0.024-0.007,0.019-0.004,-0.037-0.002,-0.011-0.001,0.014 0.000,0.029 0.001,0.036 0.001,0.037 0.001,0.036 0.001,-0.001 0.001,-0.035 0.001,-0.050 0.001,-0.019 0.001,0.003 0.000,0.016 0.000,0.024 0.000,0.027 0.000,0.027 0.000,0.016 0.000,0.008 0.000,0.002 0.000,-0.002 0.000,-0.004 0.000,-0.005 0.000,-0.006 0.000,0.206 0.000,-0.266 0.000,-0.036 0.000,-0.017 0.000,-0.003 0.000,0.026 0.000,0.010 0.000,0.012 0.000,0.013 0.000,0.041 0.000,0.001 0.000,-0.002 0.000,-0.035 0.000,0.003 0.000,0.006 0.000,0.007 0.000,-0.008 0.000,0.021 0.000,0.023 0.000,0.023 0.000,0.021 0.000,0.019 0.000,0.016 0.000,-0.001-0.012,0.024-0.018,0.022-0.020,0.020-0.020,0.016-0.018,0.012-0.015,0.009-0.012,0.006-0.009,0.004-0.006,0.002-0.004,0.001-0.003,0.000-0.001,0.000 0.000,-0.001 0.000,-0.001 0.000,0.007-0.039,0.008-0.068,0.009-0.077,0.008-0.043,0.009 0.006,0.007 0.028,0.006 0.039,0.004 0.041,0.003 0.039,0.002 0.035,0.001 0.029,0.001 0.022,0.000 0.017,0.000 0.012,0.000 0.007,0.000-0.015,0.000-0.020,0.000-0.021,0.000-0.021,0.000-0.019,0.000-0.017,0.000-0.014,0.007-0.007,0.011 0.009,0.013 0.014,0.014 0.017,0.013 0.017,0.011 0.016,0.009 0.014,0.008 0.012,0.006 0.010,0.004 0.007,0.017 0.007,0.041-0.012,0.048-0.016,0.050-0.018,0.150-0.021,0.073 0.010,0.036 0.018,-0.404 0.114,0.485-0.093,0.053-0.006,0.012-0.011,-0.016-0.014,0.189-0.113,0.030-0.030,0.002 0.006,-0.042 0.011,-0.044 0.006,-0.050 0.006,-0.049 0.005,-0.018 0.034,-0.021 0.031,-0.042 0.034,-0.052 0.034,0.044 0.036,0.047 0.023,0.016 0.020,-0.005 0.016,-0.018 0.013,-0.078 0.010,-0.037 0.006,-0.040 0.005,-0.039 0.003,-0.004 0.023,-0.073 0.033,-0.072 0.037,-0.067 0.037,-0.058 0.035,-0.049 0.031,-0.040 0.026,-0.030 0.051,-0.026 0.023,-0.017 0.017,0.075 0.019,0.061 0.013,0.048-0.015,0.036-0.032,0.015-0.016,-0.010-0.015,-0.022-0.009,-0.028-0.004,-0.030-0.001,-0.030 0.001,-0.027 0.003,0.026 0.014,0.043-0.037,0.057-0.044,0.060-0.044,-0.052-0.062,0.021-0.019,0.019-0.017,0.089 0.020,-0.028 0.023,-0.044 0.034,-0.050 0.038,-0.050 0.037,-0.046 0.034,-0.047-0.008,-0.026 0.021,-0.021 0.019,-0.016 0.049,-0.016-0.016,-0.010-0.027,-0.006-0.031,-0.003-0.030,-0.001-0.028,0.000-0.024,0.001-0.019,0.002-0.015,0.002 0.013,0.002 0.031,0.001 0.038,0.001 0.039,0.001 0.037,0.001-0.020,0.000 0.033,-0.056 0.090,-0.085 0.016,-0.097 0.004,-0.068-0.032,-0.044-0.052,-0.026-0.059,0.055-0.084,0.002-0.039,0.005-0.035,0.007-0.030,-0.007-0.023,0.023-0.023,0.025-0.017,0.025-0.012,0.023-0.008,0.020-0.005,0.017-0.003,0.138 0.010,-0.322-0.012,-0.069 0.001,-0.021 0.002,0.011 0.002,0.030 0.002,0.039 0.002,0.083 0.002,0.019 0.001,0.014 0.001,0.010 0.001,-0.029 0.001,-0.038 0.000,-0.048 0.000,-0.010 0.000,-0.008 0.000,0.002 0.000,0.009 0.000,-0.031 0.000,0.011 0.000,0.011 0.000,0.069 0.000,0.011 0.000,0.010 0.000,0.009 0.000,-0.034 0.000,0.017 0.000,0.018 0.000,0.017 0.000,0.015 0.000,-0.013 0.000,-0.069 0.000,-0.068 0.000,-0.010 0.000,0.012 0.000,0.025 0.000,0.032 0.000,0.034 0.000,0.033 0.000,-0.014 0.000,-0.032 0.000,-0.047 0.000,-0.015 0.000,-0.041 0.000,-0.020 0.000,-0.004 0.000,-0.002-0.015,0.042-0.024,0.052-0.029,0.056-0.030,-0.012-0.059,0.029-0.023,0.013-0.013,0.001-0.005,-0.006 0.000,-0.010 0.003,0.061 0.056,-0.003 0.015,-0.004 0.017,-0.004 0.018,-0.030 0.009,0.009 0.020,0.013 0.017,0.015 0.014,0.015 0.011,0.014 0.009,0.012 0.006,-0.002-0.017,0.019-0.030,0.019-0.036,0.016-0.036,0.014-0.033,0.011-0.028,0.008-0.023,0.006-0.018,0.004-0.013,0.002-0.009,0.001-0.006,0.000-0.003,0.010 0.004,0.010-0.011,0.011-0.013,0.010-0.012,0.010-0.011,0.008-0.010,0.011 0.109,0.000-0.118,0.003-0.020,0.003-0.009,0.002-0.001,0.030-0.089,0.044 0.009,0.049 0.013,0.001 0.006,0.025-0.033,0.023 0.001,0.020 0.024,-0.142 0.320,0.224-0.372,0.022-0.003,-0.003 0.011,-0.019 0.020,-0.019 0.035,-0.002 0.017,0.004 0.015,0.072-0.041,0.037 0.007,0.018 0.029,0.005 0.042,-0.005 0.034,-0.011 0.026,-0.015 0.019,-0.016 0.013,0.020-0.018,0.021-0.008,0.008 0.009,-0.002 0.020,-0.009 0.027,-0.013 0.030,-0.015 0.031,-0.016 0.030,0.044 0.016,-0.013 0.032,-0.011 0.026,-0.064 0.023,-0.009 0.012,-0.008 0.009,-0.007 0.007,-0.006 0.005,-0.005 0.003,-0.003 0.002,-0.002 0.001,0.068 0.030,0.004 0.042,0.003 0.047,-0.082 0.012,-0.024 0.046,-0.028 0.048,-0.030 0.048,0.051 0.128,0.044 0.028,0.062 0.009,-0.258-0.362,0.269 0.378,0.019-0.011,0.011-0.041,0.030 0.159,-0.001 0.061,-0.005 0.013,-0.040-0.035,-0.049-0.045,-0.054-0.053,-0.053-0.054,-0.028-0.062,0.001-0.030,0.013-0.022,-0.004-0.015,-0.015-0.009,-0.021-0.005,-0.032 0.022,-0.019 0.031,-0.017 0.014,-0.016 0.001,-0.015 0.026,-0.010 0.024,-0.008 0.007,-0.007-0.005,0.050 0.097,0.080-0.025,0.094-0.030,-0.023-0.120,0.006-0.022,-0.007-0.020,-0.016-0.017,0.004 0.039,-0.033-0.009,-0.033-0.005,-0.029 0.070,-0.028 0.019,-0.023-0.009,-0.019-0.026,-0.014-0.034,-0.010-0.037,-0.007-0.036,-0.003-0.018,-0.002 0.031,-0.001 0.046,-0.013 0.051,-0.019-0.023,-0.021-0.043,-0.021-0.052,-0.019-0.053,-0.016-0.050,-0.013-0.044,-0.010-0.036,-0.008-0.029,-0.005-0.022,-0.004-0.016,-0.002-0.011,-0.001-0.007,-0.031-0.003,-0.059-0.001,-0.069 0.000,-0.113 0.001,-0.059 0.001,-0.020 0.001,0.006 0.002,0.079 0.002,0.014 0.001,0.014 0.001,-0.116 0.001,-0.052 0.001,-0.017 0.000,0.009 0.000,0.001 0.000,-0.004 0.000,0.014 0.000,0.026 0.000,-0.230-0.028,0.006-0.043,0.068-0.048,0.562 0.096,-0.519-0.106,0.022 0.000,0.035 0.010,-0.018-0.059,0.023-0.024,0.047-0.001,0.059 0.014,0.063 0.023,0.060 0.027,0.054 0.027,0.036 0.005,0.021-0.010,0.011-0.019,0.003-0.023,-0.002-0.024,-0.005-0.023,-0.007-0.021,0.007 0.018,-0.012 0.015,-0.014 0.023,-0.012 0.011,0.008 0.013,0.014 0.009,0.017 0.005,0.017 0.003,0.017 0.001,0.015 0.000,0.014-0.010,0.030-0.003,0.030-0.003,0.028-0.002,0.024-0.002,0.020-0.002,0.016-0.001,0.012-0.001,0.009-0.001,0.006 0.000,0.004 0.000,0.002 0.000,0.001 0.000,-0.015 0.009,-0.022-0.032,-0.027-0.039,-0.029-0.042,-0.052-0.117,-0.004-0.006,0.010 0.016,0.018 0.027,0.021 0.032,0.021 0.032,0.021 0.042,0.014 0.017,0.012 0.012,0.009 0.008,0.007 0.005,0.005 0.002,0.003 0.001,0.002 0.000,0.001-0.001,0.000-0.001,0.000-0.015,0.000-0.018,0.000-0.020,-0.001-0.019,-0.001-0.018,0.000-0.015,0.029 0.049,0.048 0.022,0.057 0.028,0.061 0.031,0.060 0.025,0.032 0.032,0.018 0.028,0.008 0.024,-0.022 0.003,0.006-0.017,0.006-0.026,0.100-0.028,0.023-0.002,-0.005 0.008,-0.023 0.013,-0.033 0.016,-0.037 0.017,-0.037 0.016,0.031 0.012,0.030 0.014,0.045 0.011,-0.015 0.009,0.026 0.005,0.023 0.004,0.020 0.003,0.029 0.002,-0.008 0.001,-0.015 0.000,-0.087-0.001,-0.019 0.000,-0.019 0.000,-0.018 0.000,-0.016 0.000,-0.014 0.000,-0.012 0.000,-0.009 0.000,-0.007 0.026,-0.006 0.043,-0.004 0.053,-0.003 0.057,0.067 0.093,0.004 0.006,0.004-0.020,0.006 0.017,-0.009 0.025,-0.012 0.033,-0.012 0.035,0.100 0.077,0.070 0.007,-0.105-0.111,-0.019-0.011,-0.031-0.012,-0.038-0.012,0.033 0.068,-0.020-0.010,-0.008-0.009,0.032 0.039,0.009 0.028,-0.018 0.005,-0.033-0.010,-0.048-0.065,-0.002-0.008,0.005-0.006,0.066 0.058,0.013-0.032,0.011-0.036,0.009-0.036,0.007-0.033,0.005-0.028,-0.069-0.033,-0.027 0.020,-0.032 0.030,-0.034 0.035,-0.027 0.040,-0.033 0.011,-0.029 0.001,-0.024-0.005,-0.018 0.037,-0.018-0.006,-0.013-0.006,-0.006-0.081,-0.003-0.007,-0.002-0.006,-0.001-0.005,-0.002 0.046,0.000 0.002,0.001 0.003,0.001 0.051,0.001 0.024,0.001-0.002,0.001-0.018,0.001-0.027,0.001-0.031,0.001-0.032,-0.022-0.007,-0.033-0.043,-0.037-0.039,-0.037-0.033,-0.033-0.026,-0.027-0.020,-0.022-0.014,-0.017-0.010,-0.012-0.006,-0.008-0.003,-0.005-0.001,-0.003 0.000,-0.028-0.036,-0.054-0.052,-0.061-0.059,0.007-0.016,-0.031-0.010,-0.026 0.000,-0.020 0.007,-0.029-0.018,0.009-0.025,0.017-0.030,-0.002-0.047,-0.026-0.052,0.009-0.035,0.032-0.022,0.033 0.002,0.033 0.018,0.030 0.029,0.027 0.034,-0.017 0.023,0.007 0.014,0.023 0.007,0.033 0.002,-0.069-0.031,-0.023 0.030,-0.038 0.034,0.059 0.034,0.002-0.001,0.008-0.008,0.011-0.013,-0.038-0.041,0.033-0.007,0.035-0.002,0.034 0.001,0.030 0.003,0.025 0.004,0.006-0.038,-0.006-0.060,-0.013-0.069,0.030 0.011,0.020 0.001,0.026 0.014,0.028 0.022,0.027 0.026,0.025 0.026,0.022 0.025,0.002 0.009,-0.008 0.014,-0.016 0.010,-0.019 0.006,-0.020 0.003,-0.019 0.001,-0.017 0.000,-0.014-0.001,-0.011-0.002,-0.009-0.002,0.001-0.022,0.022-0.018,0.027-0.020,0.028-0.019,0.027-0.017,0.023-0.014,0.025 0.058,0.010-0.002,0.009-0.002,0.007-0.001,0.006-0.072,0.005-0.006,0.003-0.004,0.001 0.040,0.000 0.005,0.000 0.006,0.000 0.006,0.000-0.034,-0.001-0.002,-0.001-0.003,0.027-0.003,0.042-0.003,0.048-0.003,-0.012 0.069,0.003 0.002,-0.004 0.002,-0.009 0.001,0.021-0.043,0.012 0.004,0.016 0.005,0.018 0.006,-0.018 0.055,0.020-0.005,0.022-0.009,0.103-0.070,0.028 0.031,0.018 0.042,-0.035 0.054,0.024 0.008,0.026 0.001,0.027-0.004,0.010 0.008,-0.001 0.015,-0.009 0.019,-0.014 0.021,0.017 0.013,-0.029 0.024,-0.030 0.021,-0.028 0.017,-0.025 0.014,-0.027-0.002,0.006-0.013,0.013-0.019,0.017-0.022,0.019-0.022,0.090-0.015,0.030 0.002,0.000 0.009,-0.019 0.013,-0.030 0.015,-0.036 0.015,-0.036 0.014,-0.045 0.015,0.008 0.008,0.018 0.007,0.024 0.006,0.076 0.004,-0.011 0.005,-0.024 0.003,-0.031 0.002,-0.033 0.001,-0.031 0.000,-0.028 0.000,-0.039 0.049,-0.035 0.076,-0.033 0.088,-0.020 0.026,0.003 0.033,0.011 0.021,0.016 0.011,0.018 0.045,-0.008 0.006,-0.015 0.002,-0.018-0.001,-0.019-0.003,-0.018-0.003,-0.021-0.060,-0.010-0.007,-0.009-0.007,-0.007-0.006,-0.006 0.093,-0.006 0.026,-0.004 0.004,-0.003-0.011,-0.001-0.020,-0.001 0.011,0.000 0.006,0.001-0.062,0.000-0.007,0.000-0.008,0.001-0.009,0.000 0.068,0.000 0.027,0.000 0.010,0.000-0.003,0.000-0.011,0.000-0.016,0.000-0.018,0.000-0.018,0.000 0.049,0.000-0.028,0.000-0.027,0.000-0.023,0.000-0.093,0.000 0.043,0.000 0.102,0.000 0.027,0.000 0.011,0.000 0.000,-0.018 0.053,-0.028-0.055,-0.032-0.066,-0.032-0.067,-0.030-0.063,-0.026-0.055,-0.021-0.046,-0.017-0.037,-0.013-0.028,-0.009-0.020,-0.006-0.014,-0.004-0.009,-0.002-0.005,-0.026-0.003,-0.012 0.000,-0.013 0.002,-0.012 0.002,-0.010 0.002,-0.008 0.002,0.073 0.003,0.000 0.001,0.000 0.001,0.000 0.001,-0.070 0.001,-0.006 0.001,-0.005 0.000,0.015 0.000,-0.032 0.000,-0.017 0.000,-0.006 0.000,-0.052 0.000,0.009 0.000,0.015 0.000,0.017 0.000,0.018 0.000,0.017 0.000,0.015 0.000,-0.024 0.000,0.021 0.000,0.020 0.000,0.018 0.000,0.007 0.000,-0.009 0.000,-0.014 0.000,-0.016 0.000,-0.016 0.000,0.032 0.000,0.016 0.000,0.022 0.000,0.024 0.000,0.023 0.000,0.021 0.000,0.018 0.000,-0.006-0.010,0.004-0.015,0.000-0.017,-0.003-0.016,-0.004-0.015,-0.005-0.012,-0.005-0.010,-0.004-0.007,-0.004-0.005,0.000-0.025,0.005-0.032,0.007-0.035,0.007-0.033,0.007-0.029,0.006-0.024,0.053 0.058,0.015-0.006,0.016-0.005,0.017-0.004,-0.012-0.069,0.000 0.014,-0.006 0.020,-0.010 0.022,-0.011 0.021,-0.011 0.019,0.013 0.018,0.012-0.004,0.016-0.009,0.017-0.012,0.016-0.012,0.015-0.012,0.013-0.011,0.010-0.001,0.008 0.007,0.006 0.011,0.004 0.013,0.003 0.013,0.002 0.012,0.001 0.013,0.000-0.006,0.000-0.010,0.000-0.012,0.000-0.013,0.000-0.012,0.000-0.011,0.013 0.027,0.022-0.005,0.026-0.004,0.028-0.004,0.096-0.077,0.065-0.039,0.044-0.020,0.027-0.006,0.032-0.015,0.012 0.003,0.006 0.006,0.102-0.108,0.065-0.083,0.026-0.051,-0.001-0.027,0.040 0.006,0.006 0.028,-0.018 0.041,-0.032 0.048,0.166-0.078,0.037 0.008,-0.008 0.025,-0.608 0.463,0.553-0.471,-0.054 0.040,-0.058 0.066,-0.080 0.128,-0.008 0.058,-0.019 0.056,-0.026 0.051,-0.029 0.046,-0.029 0.039,-0.028 0.033,-0.026 0.026,-0.023 0.021,-0.020 0.016,-0.016 0.011,-0.013 0.008,0.046 0.010,-0.027 0.003,-0.027 0.000,-0.025-0.002,-0.021-0.003,-0.017-0.004,0.007-0.003,0.011-0.003,0.017-0.003,0.019-0.002,0.019-0.002,0.016-0.001,0.049 0.014,0.038 0.023,0.011 0.026,-0.007 0.027,-0.018 0.025,-0.001 0.044,0.009 0.053,-0.040-0.007,-0.007-0.002,-0.009-0.014,-0.010-0.021,0.003 0.063,-0.043 0.084,-0.047 0.104,-0.178-0.333,0.214 0.604,-0.002 0.105,-0.023 0.026,-0.052-0.116,-0.029-0.047,-0.029-0.058,-0.027-0.062,-0.028-0.093,-0.017-0.038,-0.015-0.030,-0.010 0.136,-0.013 0.014,-0.009-0.008,-0.001-0.424,-0.005 0.429,-0.003-0.008,-0.001-0.033,0.000-0.046,0.001-0.052,0.001-0.051,0.001-0.047,0.001-0.022,0.001 0.024,0.001 0.040,0.001 0.048,0.001 0.006,0.001-0.006,0.000-0.014,0.000 0.012,0.000-0.012,0.000-0.010,0.000-0.030,0.000-0.004,0.000-0.002,0.000 0.106,0.000 0.021,0.000-0.012,0.000-0.031,0.000-0.040,0.000-0.042,-0.022-0.046,-0.035-0.015,-0.040-0.008,-0.040-0.002,-0.037 0.001,-0.032 0.003,-0.026 0.004,-0.017-0.024,-0.021-0.028,-0.018-0.033,-0.009-0.034,-0.002-0.032,0.002-0.029,0.005-0.024,-0.016-0.022,-0.040-0.012,-0.026-0.009,-0.004-0.007,-0.001-0.005,0.006-0.004,0.011-0.002,-0.040-0.001,-0.020 0.000,-0.005 0.000,0.006 0.000,-0.135 0.000,-0.023 0.001,0.003 0.001,0.458 0.004,-0.404-0.016,-0.004-0.021,0.012-0.026,0.022-0.028,-0.088-0.046,0.043-0.003,0.044 0.010,0.025 0.011,-0.005-0.011,0.012-0.015,0.021-0.017,0.000-0.009,0.023 0.012,0.021 0.020,0.314 0.112,-0.402-0.090,-0.021 0.026,0.001 0.024,0.116 0.026,0.017 0.011,0.018 0.009,0.018 0.008,-0.042-0.019,0.014-0.033,0.011-0.041,0.063-0.011,0.009-0.026,0.008-0.023,0.007-0.021,-0.010-0.016,0.005 0.009,0.005 0.017,0.004 0.022,-0.051 0.005,-0.004 0.033,-0.004 0.030,-0.004 0.026,-0.003 0.021,-0.003 0.016,-0.002-0.044,-0.002-0.077,-0.001-0.092,0.041-0.003,0.006-0.003,0.006 0.014,0.006 0.024,0.010 0.007,0.035 0.011,0.039 0.006,0.039 0.002,0.036 0.000,0.031-0.002,0.026-0.003,0.021-0.003,0.016-0.003,0.012-0.003,0.009-0.034,0.006-0.019,0.003-0.019,0.001-0.018,0.000-0.016,-0.001-0.013,-0.003 0.069,-0.001-0.002,-0.001-0.001,-0.001-0.001,0.000-0.071,-0.001-0.007,-0.001-0.005,-0.001 0.004,0.000 0.015,0.000 0.019,0.000 0.019,0.000 0.018,0.018 0.034,0.028 0.004,0.032 0.000,0.033-0.002,0.031-0.004,0.028-0.004,0.024-0.005,0.019-0.004,-0.002 0.027,0.033-0.004,0.036-0.005,0.037-0.005,-0.241 0.167,0.330-0.273,0.014-0.010,0.003 0.018,-0.234 0.174,0.287-0.239,0.041-0.045,0.014-0.022,-0.005-0.004,0.112-0.083,-0.039 0.066,-0.046 0.080,-0.146 0.132,-0.032 0.050,-0.029 0.046,-0.025 0.041,0.181 0.026,0.067 0.038,0.026 0.029,-0.095 0.020,-0.018 0.011,-0.025 0.008,-0.028 0.005,0.159 0.008,-0.017 0.001,-0.047-0.001,-0.060-0.003,-0.063-0.003,-0.059-0.003,-0.045 0.053,-0.018 0.083,-0.007 0.095,-0.030 0.029,-0.016 0.019,-0.016 0.001,-0.015-0.010,-0.014-0.017,-0.012-0.020,-0.009-0.020,0.009 0.017,-0.004 0.005,-0.003 0.011,-0.001 0.013,0.000 0.014,0.000 0.013,0.008-0.012,0.022 0.037,0.005 0.022,-0.007 0.010,0.013 0.070,-0.028-0.001,-0.031-0.007,-0.030-0.034,0.001-0.001,0.008-0.021,0.012-0.034,0.010-0.011,-0.008-0.024,-0.013-0.019,-0.016-0.014,-0.005 0.069,-0.024 0.042,-0.021 0.051,-0.019-0.005,-0.013 0.008,-0.010-0.001,-0.008-0.053,-0.005-0.014,-0.003-0.016,-0.002-0.016,-0.002 0.045,-0.001-0.011,0.000-0.009,0.000-0.011,0.001-0.028,0.001-0.029,0.001-0.028,0.001-0.024,0.001-0.020,0.000-0.001,0.000 0.011,0.000 0.017,0.000 0.019,0.000 0.019,0.000 0.017,0.000-0.048,0.000 0.004,0.000 0.003,0.000 0.002,-0.018 0.019,-0.028-0.032,-0.032-0.039,-0.032-0.040,-0.030-0.037,-0.026-0.033,-0.021-0.027,-0.017-0.022,-0.013-0.017,-0.009-0.012,-0.006-0.008,-0.004-0.005,-0.002-0.003,0.027 0.001,-0.026 0.000,-0.032 0.000,-0.034 0.001,-0.117-0.001,-0.018 0.001,-0.002 0.001,-0.188 0.001,-0.119 0.001,-0.067 0.001,0.182-0.013,0.046-0.021,0.063-0.026,0.071-0.028,-0.086-0.042,0.036-0.003,0.047 0.009,0.049 0.016,0.047 0.019,0.144 0.032,-0.026-0.017,-0.274-0.102,-0.035-0.037,0.018-0.026,0.051-0.017,0.043 0.008,0.035 0.024,0.028 0.032,-0.079 0.026,-0.031 0.010,0.013 0.004,0.040 0.000,0.056-0.003,0.009-0.003,0.023 0.019,0.010 0.023,0.001 0.024,-0.005 0.023,-0.008 0.003,0.023-0.004,0.028-0.011,0.028-0.014,0.026-0.014,0.022-0.014,0.018-0.004,0.014 0.002,0.010 0.005,0.007 0.007,0.004 0.007,0.002 0.007,0.001 0.006,0.000 0.005,0.000 0.004,-0.001 0.003,-0.001 0.002,-0.001 0.001,0.013-0.004,0.022-0.006,0.025-0.007,0.024-0.007,0.022-0.007,0.018-0.006,0.015-0.005,0.011-0.003,0.008-0.002,0.005-0.002,0.003-0.001,0.002-0.001,0.001 0.000,0.000 0.000,0.000 0.000,-0.001-0.002,-0.001-0.019,-0.001-0.022,0.000-0.022,0.000-0.021,0.000-0.018,0.000-0.015,0.000-0.008,0.000-0.015,0.000-0.014,0.015 0.024,0.024-0.002,0.029 0.000,0.030 0.001,0.047-0.031,0.022 0.016,0.014 0.019,0.008 0.020,0.003 0.018,0.000 0.016,0.006 0.016,0.011 0.014,0.013 0.011,0.013 0.009,0.012 0.007,0.011 0.005,0.009 0.004,0.006-0.002,-0.016 0.004,-0.021 0.004,-0.022 0.004,-0.021 0.003,-0.019 0.002,-0.016 0.002,-0.012 0.001,0.002 0.013,0.014 0.016,0.019 0.018,0.020 0.018,0.020 0.016,0.018 0.014,0.015 0.011,-0.086 0.012,0.109 0.001,0.027 0.004,0.016 0.003,0.007 0.002,0.092 0.002,-0.002 0.001,-0.008 0.000,0.039 0.000,0.033 0.000,0.010-0.001,-0.068-0.001,0.008 0.000,0.009 0.000,0.010 0.000,0.115 0.000,-0.019 0.000,-0.029 0.000,-0.022 0.066,0.007 0.039,-0.012 0.019,-0.024 0.004,-0.073-0.005,-0.024 0.013,-0.023 0.015,-0.021 0.016,0.038 0.057,-0.014 0.026,-0.010 0.023,-0.059-0.017,-0.034 0.007,-0.037 0.004,-0.038 0.002,0.000 0.036,0.000 0.006,0.012 0.006,0.007-0.047,0.036-0.027,0.041-0.032,0.042-0.034,-0.008-0.013,-0.010 0.016,-0.022 0.028,-0.029 0.035,0.008 0.107,-0.052 0.027,-0.048 0.013,0.014 0.004,0.051-0.003,0.070-0.006,-0.044-0.087,-0.004-0.009,-0.015-0.008,-0.022-0.007,-0.025-0.006,-0.027-0.005,-0.026-0.004,-0.024-0.003,-0.011 0.068,-0.028 0.003,-0.021 0.003,0.073 0.087,0.034 0.024,0.008-0.009,-0.008-0.029,-0.017-0.038,-0.021-0.040,-0.036-0.078,-0.013 0.010,-0.011 0.020,-0.010 0.026,-0.006 0.108,-0.010 0.013,-0.008 0.001,-0.005-0.094,-0.002-0.010,-0.002-0.011,-0.001-0.010,-0.001 0.022,0.000-0.025,0.000-0.027,0.000-0.026,0.001-0.024,0.001-0.020,0.000-0.017,0.000-0.003,0.000-0.011,0.000-0.008,0.000-0.005,0.000-0.003,0.000-0.001,0.000 0.000,0.000 0.000,0.000 0.001,0.000 0.001,0.000 0.001,0.000 0.001,0.000 0.001,0.000 0.001,0.000 0.004,0.000 0.004,0.000 0.004,0.000 0.004,0.000 0.004,0.000 0.003,0.000 0.002,0.000 0.002,0.000 0.001,0.000 0.001,-0.008 0.000,-0.012-0.026,-0.013-0.030,-0.013-0.029,-0.011-0.026,-0.010-0.022,-0.007-0.018,-0.005-0.013,-0.004-0.010,-0.003-0.007,-0.002-0.004,-0.001-0.002,0.000-0.001,0.000 0.000,0.000 0.001,0.000 0.001,0.000 0.001,0.000 0.001,0.000 0.001,0.000 0.001,0.000 0.001,0.000 0.000,0.000 0.000,0.000 0.000,0.000 0.000,0.000 0.000,0.000 0.000,0.000 0.000,0.000 0.000,0.000 0.000,0.000 0.000,0.000 0.000,0.000 0.000,0.000 0.000,0.000 0.000,-0.021 0.000,-0.034 0.000,-0.037 0.000,-0.036 0.000,-0.032 0.000,-0.027 0.000,0.001-0.010,0.013-0.015,0.021-0.017,0.024-0.016,0.024-0.015,0.021-0.012,0.018-0.010,0.015-0.007,0.011-0.005,0.009 0.004,0.000 0.002,-0.003 0.003,-0.005 0.004,-0.005 0.004,-0.005 0.003,-0.005 0.003,-0.004 0.003,-0.003 0.002,-0.003 0.001,-0.002 0.001,-0.001 0.001,-0.001 0.000,0.002 0.001,0.000 0.000,0.000 0.000,0.000 0.000,0.000 0.000,0.000 0.000,0.000 0.000,0.000 0.000,0.000 0.000,0.000 0.000,0.000 0.000,0.000 0.000,0.000 0.000,-0.011 0.002,-0.001 0.011,0.000 0.012,0.000 0.012,0.000 0.011,0.000 0.009,0.000 0.007,0.000 0.006,0.000 0.004,0.000 0.003,0.000 0.002,0.000 0.001,0.006-0.003,0.012-0.006,0.013-0.007,0.013-0.007,0.011-0.006,0.009-0.005,0.007-0.004,0.006-0.003,0.004-0.002,0.003-0.001,0.002-0.001,0.001 0.000,0.000 0.000,0.000 0.000,0.000 0.000,0.000 0.000,0.000 0.000,0.000 0.000,0.000 0.000,0.000 0.000,0.000 0.000,0.000 0.000,0.000 0.000,0.000 0.000,0.010-0.003,0.010-0.006,0.012-0.007,0.012-0.007,0.010-0.007,0.009-0.006,0.007-0.005,0.005-0.004,0.004-0.003,0.003-0.002,0.002-0.001,0.001-0.001,0.000 0.000,0.000 0.000,0.000 0.000,0.000 0.000,0.000 0.000,0.000 0.000,0.000 0.000,0.000 0.000,0.000 0.000,0.000 0.000,-0.007-0.007,-0.011-0.010,-0.012-0.011,-0.012-0.011,-0.011-0.010,-0.009-0.008,-0.007-0.007,-0.006-0.005,-0.004-0.004,-0.003-0.003,-0.002-0.002,-0.001-0.001,0.012 0.010,0.009-0.005,0.010-0.006,0.011-0.006,0.010-0.006,0.009-0.005,0.007-0.004,0.006-0.003,0.005-0.003,0.003-0.002,0.002-0.007,0.002 0.005,0.001 0.007,0.000 0.008,0.000 0.007,0.000 0.006,0.000 0.005,0.000 0.004,0.000 0.003,0.000 0.002,0.000 0.002,0.000 0.001,0.000 0.001,-0.007-0.006,-0.011-0.001,-0.012-0.001,-0.012-0.001,-0.011-0.001,-0.009-0.001,-0.007-0.001,-0.006-0.001,-0.004 0.000,-0.003 0.000,-0.002 0.000,-0.001 0.000,-0.002 0.012,-0.005 0.013,-0.006 0.015,-0.006 0.014,-0.005 0.013,-0.005 0.011,-0.004 0.009,-0.003 0.007,-0.002 0.005,-0.001 0.004,-0.001 0.002,-0.001 0.001,0.000 0.001,0.000 0.000,0.000 0.000,0.000 0.000,0.010-0.023,0.016-0.035,0.018-0.040,0.018-0.039,0.016-0.035,0.014-0.030,0.012 0.002,0.008 0.010,0.006 0.018,0.004 0.022,0.003 0.023,0.002 0.021,0.001 0.019,0.000 0.016,0.000 0.012,0.000 0.009,0.000-0.006,-0.001-0.011,-0.001-0.014,0.000-0.016,0.000-0.015,0.000-0.013,0.000-0.011,0.000-0.009,0.000-0.007,0.000-0.001,0.000 0.006,0.000 0.008,0.000 0.009,0.000 0.009,0.000 0.008,0.000 0.007,0.000 0.005,0.000 0.004,0.000 0.003,0.000 0.002,0.000 0.001,0.000 0.001,0.000 0.005,0.000 0.014,0.000 0.016,0.000 0.016,0.000 0.014,0.000 0.012,0.000 0.009,0.000 0.007,0.000 0.005,0.000 0.003,0.000 0.002,0.000 0.001,0.000 0.000,0.000 0.000,0.000 0.000,0.000 0.000,0.000 0.000,0.000 0.000,0.000 0.000,0.000 0.000,0.000 0.000,0.000 0.000,0.000 0.000,0.000 0.000,0.000 0.000,0.000 0.000,0.000 0.000,0.000 0.000,0.000 0.000,0.000 0.000,0.000 0.000,0.000 0.000,0.000 0.000,0.000 0.000,0.000 0.000,0.000 0.000,0.000 0.000,0.000 0.000,0.000 0.000,0.014-0.022,0.021-0.036,0.024-0.041,0.024-0.041,0.022-0.037,0.019-0.032,0.015-0.012,0.012 0.002,0.008 0.010,0.006 0.014,0.004 0.015,0.002 0.015,-0.007 0.023,0.005 0.005,0.005 0.003,0.005 0.001,0.005-0.001,0.004-0.001,0.004-0.002,0.003-0.002,0.002-0.002,0.002-0.002,0.010 0.010,0.009 0.023,0.010 0.027,0.010 0.027,0.009 0.026,0.008 0.022,0.006 0.019,0.005 0.015,0.004 0.012,0.003 0.008,0.002 0.006,-0.020 0.003,-0.010 0.002,-0.012 0.001,-0.012 0.000,-0.011 0.000,-0.010-0.001,-0.001-0.001,0.026-0.001,0.034-0.001,0.038-0.001,0.041-0.001,0.020 0.000,0.012 0.000,0.026 0.000,-0.010 0.000,-0.016 0.000,-0.019 0.000,-0.036 0.000,-0.026 0.000,-0.025 0.000,-0.023 0.000,-0.020 0.000,-0.016 0.000,0.027 0.000,0.017 0.000,0.023 0.000,0.026 0.000,0.025 0.000,-0.133 0.000,0.016 0.000,0.132 0.000,0.016 0.000,0.005 0.000,-0.003 0.000,0.040 0.000,-0.025 0.000,-0.029 0.000,-0.029 0.000,-0.027 0.000,-0.074 0.000,0.042 0.000,0.191 0.000,0.015 0.000,-0.017 0.000,-0.035 0.000,-0.043 0.000,-0.045 0.000,-0.042 0.000,-0.040 0.026,-0.026 0.041,-0.020 0.046,-0.014 0.046,-0.010 0.043,-0.006 0.037,-0.129-0.187,0.129 0.371,0.018 0.097,0.023 0.048,-0.016-0.042,-0.012-0.018,-0.018-0.031,-0.022-0.038,-0.023-0.040,-0.017 0.084,-0.024 0.033,-0.019 0.027,-0.018-0.023,-0.014-0.036,-0.010-0.041,-0.006-0.101,-0.003-0.017,-0.002-0.011,-0.002 0.113,-0.001 0.035,0.000 0.013,0.001-0.054,0.001-0.015,0.001-0.019,0.001-0.021,0.000 0.129,0.001 0.024,0.001-0.001,0.001-0.120,0.000-0.018,0.000-0.019,0.000-0.019,0.000 0.065,0.000-0.020,0.000-0.017,0.000 0.082,0.000 0.053,0.000 0.009,0.000-0.020,0.000-0.037,0.000-0.046,0.000-0.049,0.000 0.035,0.000-0.003,0.000-0.021,0.000-0.030,0.000-0.034,0.000-0.034,0.000-0.032,0.000-0.037,0.000 0.015,0.000 0.025,0.000 0.031,0.000 0.095,0.000-0.002,0.000-0.018,0.000-0.027,0.000-0.030,0.000-0.029,-0.020-0.038,-0.031-0.035,-0.036-0.032,-0.035-0.028,-0.032-0.023,-0.028-0.018,-0.023-0.014,-0.018-0.010,-0.013-0.007,-0.009-0.004,-0.006-0.002,-0.004-0.001,-0.002 0.000,0.000 0.001,0.000 0.001,0.001 0.001,-0.006-0.002,0.006-0.007,0.007-0.009,0.006-0.009,0.006-0.008,0.005-0.007,0.004-0.006,0.003-0.004,0.002-0.003,0.008-0.002,0.013-0.001,0.014-0.001,0.013 0.000,0.012 0.000,0.010 0.000,0.008 0.000,0.006 0.000,0.004 0.000,0.003 0.000,0.002 0.000,0.001 0.000,0.000 0.000,0.000 0.000,0.000 0.000,0.000 0.000,-0.007 0.000,-0.008 0.000,-0.008 0.000,-0.007 0.000,-0.006 0.000,-0.005 0.000,-0.004 0.000,-0.003 0.000,-0.002 0.000,-0.001 0.000,-0.005 0.000,-0.009 0.000,-0.010 0.000,-0.010 0.000,-0.009 0.000,-0.008 0.000,-0.006 0.000,-0.005 0.000,0.005 0.000,0.016 0.000,0.020 0.000,0.020 0.000,0.019 0.000,0.016 0.000,0.014 0.000,0.011 0.000,0.008 0.000,0.006 0.000,0.004 0.000,0.002 0.000,0.001 0.000,0.000 0.000,0.000 0.000,0.000 0.000,-0.001 0.000,-0.001 0.000,-0.001 0.000,-0.004 0.000,-0.007 0.000,-0.008 0.000,-0.008 0.000,-0.007 0.000,-0.006 0.000,-0.005 0.000,-0.004 0.000,-0.003 0.000,-0.002 0.000,-0.001 0.000,-0.001 0.000,0.000 0.000,0.000 0.000,0.000 0.000,0.000 0.000,0.000 0.000,0.000 0.000,0.000 0.000,-0.006 0.000,0.004 0.000,0.005 0.000,0.005 0.000,0.005 0.000,0.004 0.000,0.003 0.000,0.002 0.000,0.002 0.000,0.001 0.000,0.001 0.000,0.000 0.000,0.000 0.000,0.000 0.000,0.000 0.000,0.005 0.000,0.007 0.000,0.007 0.000,0.007 0.000,0.006 0.000,0.005 0.000,0.004 0.000,0.003 0.000,0.002 0.000,0.002 0.000,0.001 0.000,0.000 0.000,0.000 0.000,0.000 0.000,0.000 0.000,0.000 0.000,0.000 0.000,0.000 0.000,0.000 0.000,0.000 0.000,0.000 0.000,0.000 0.000,0.000 0.000,0.000 0.000,0.002-0.003,0.003-0.004,0.004-0.005,0.003-0.004,0.003-0.004,0.003-0.003,0.002-0.003,0.001-0.002,0.001-0.001,0.001-0.001,0.000-0.001,0.000 0.000,0.000 0.000,0.000 0.000,0.000 0.000,0.000 0.000,0.000 0.000,0.000 0.000,0.000 0.000,0.000 0.000,0.000 0.000,0.000 0.000,0.000 0.000,0.000 0.000,0.000 0.000,0.000 0.000,0.000 0.000,0.000 0.000,0.000 0.000,0.000 0.000,0.000 0.000,0.000 0.000,0.000 0.000,0.003-0.005,0.002-0.008,0.002-0.009,0.002-0.009,0.002-0.008,0.001-0.007,0.001-0.005,0.001-0.004,0.001-0.003,0.000-0.002,0.000-0.001,0.000-0.001,0.000 0.000,0.000 0.000,0.000 0.000,0.000 0.000,0.000 0.000,0.000 0.000,0.000 0.000,0.000 0.000,0.000 0.000,0.000 0.000,0.000 0.000,-0.001-0.003,-0.002-0.003,-0.001-0.003,-0.001-0.003,-0.001-0.002,-0.001-0.002,-0.001-0.002,-0.001-0.001,0.000-0.001,0.000-0.001,0.000 0.000,0.000 0.000,0.000 0.000,0.000 0.000,0.000 0.000,0.000 0.000,0.000 0.000,-0.002-0.003,0.000 0.000,0.000 0.001,0.000 0.001,0.000 0.001,0.000 0.000,0.000 0.000,0.000 0.000,0.000 0.000,0.000 0.000,0.000 0.000,0.000 0.000,0.000 0.000,0.000 0.000,0.000 0.000,0.000 0.000,0.000 0.000,0.000 0.000,0.007 0.003,0.007-0.004,0.007-0.005,0.007-0.005,0.007-0.005,0.006-0.004,0.005-0.004,0.004-0.003,0.003-0.002,0.002-0.002,0.001-0.001,0.001-0.001,0.000 0.000,0.000 0.000,-0.006-0.006,-0.009 0.002,-0.010 0.003,-0.010 0.003,-0.009 0.002,-0.008 0.002,-0.006 0.002,-0.005 0.001,-0.003 0.001,-0.002 0.001,-0.001 0.000,-0.001 0.000,0.000 0.000,0.000 0.000,0.000 0.000,0.009 0.006,0.008-0.003,0.009-0.004,0.009-0.004,0.008-0.004,0.007-0.003,0.006-0.003,0.005-0.002,0.004-0.002,0.002-0.001,0.002-0.001,0.001-0.001,0.000 0.000,0.000-0.004,0.000 0.003,0.000 0.004,0.000 0.004,0.000 0.004,0.000 0.003,0.000 0.003,0.000 0.002,0.000 0.001,0.000 0.001,0.000 0.001,0.000 0.000,0.000 0.000,0.000 0.000,0.000 0.000,0.000-0.002,0.000 0.000,0.000 0.000,0.000 0.000,0.000 0.000,0.000 0.000,0.000 0.000,0.000 0.000,0.000 0.000,0.000 0.000,0.000 0.000,0.000 0.000,0.000 0.000,0.000 0.000,0.000 0.000,0.000 0.002,0.000 0.004,0.000 0.004,0.000 0.004,0.000 0.004,0.000 0.003,0.000 0.003,0.000 0.002,0.000 0.001,0.000 0.001,0.000 0.001,0.000 0.000,0.000 0.000,0.000 0.000,0.000 0.000,0.000 0.000,0.000 0.000,0.000 0.000,0.000 0.000,0.000-0.003,0.000-0.012,0.000-0.014,0.000-0.014,0.000-0.013,0.000-0.011,0.000-0.009,0.000-0.007,0.000-0.005,0.000-0.004,0.000-0.007,0.000 0.007,0.000 0.009,0.000 0.009,0.000 0.009,0.000 0.008,0.000 0.007,0.000 0.005,0.000 0.004,0.000 0.003,0.000 0.002,0.000 0.001,0.000 0.001,0.000 0.000,0.000 0.001,0.000 0.002,0.000 0.002,0.000 0.002,0.000 0.002,0.000 0.002,0.000 0.001,0.000 0.001,0.000 0.001,0.000 0.001,0.000 0.000,0.000 0.000,0.000 0.000,0.000 0.000,0.000 0.000,0.000 0.000,0.006 0.007,0.009 0.014,0.010 0.016,0.010 0.016,0.009 0.014,0.007 0.012,0.006 0.009,0.004 0.007,0.003 0.005,0.002 0.003,0.001 0.002,0.001 0.001,0.000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0.000,0.004 0.002,0.007 0.003,0.008 0.003,0.008 0.003,0.007 0.003,0.006 0.002,0.005 0.002,0.004 0.001,0.003 0.001,0.002 0.001,0.001 0.000,0.001 0.000,0.000 0.000,0.000 0.000,0.000 0.000,0.000 0.000,0.000 0.000,-0.001-0.009,0.016-0.014,0.019-0.017,0.019-0.017,0.018-0.016,0.016-0.014,0.013-0.012,0.011-0.009,-0.015 0.004,0.029-0.016,0.034-0.018,0.035-0.018,0.034-0.004,0.032 0.005,0.029 0.012,0.025 0.016,0.093 0.002,-0.003 0.025,-0.016 0.023,-0.074 0.009,-0.027-0.010,-0.027-0.017,-0.026-0.021,0.039-0.031,-0.021 0.006,-0.016 0.015,-0.083 0.038,-0.009 0.013,-0.007 0.013,-0.005 0.012,0.070 0.010,0.034 0.011,0.017 0.009,0.004 0.007,0.070 0.006,-0.009 0.005,-0.014 0.003,-0.082 0.001,-0.016 0.001,-0.015 0.000,-0.014 0.000,0.024 0.000,-0.004-0.001,-0.001-0.001,0.022-0.001,0.001-0.001,0.000-0.001,-0.035 0.000,-0.021 0.000,-0.023 0.000,-0.023 0.000,-0.021 0.000,-0.019 0.000,-0.016 0.000,0.013 0.000,0.013 0.000,0.019 0.000,0.021 0.000,0.020 0.000,0.018 0.000,-0.018 0.000,-0.009 0.000,-0.014 0.000,-0.016 0.000,-0.016 0.000,-0.015 0.000,-0.014 0.000,0.015 0.014,0.013 0.021,0.019 0.024,0.021 0.024,0.020 0.022,0.018 0.018,-0.020 0.014,-0.029 0.016,-0.037 0.013,-0.039 0.011,-0.037 0.009,-0.033 0.007,-0.028 0.005,-0.022 0.003,-0.017 0.002,-0.013 0.001,-0.009 0.024,-0.006 0.017,-0.003 0.018,-0.001 0.017,0.000 0.015,0.001 0.013,0.026 0.103,0.040 0.054,0.046 0.000,0.031 0.104,0.004 0.025,-0.009-0.006,-0.037-0.140,-0.012-0.025,-0.013-0.026,-0.012-0.026,-0.005 0.050,-0.015-0.037,-0.012-0.034,-0.010-0.029,0.008-0.055,0.023 0.050,0.030 0.068,0.054 0.192,0.009 0.019,-0.006-0.016,-0.014-0.037,-0.028-0.091,-0.015-0.028,-0.015-0.024,-0.014 0.044,-0.012 0.022,-0.010 0.006,-0.019-0.367,0.009 0.435,-0.006 0.002,-0.005-0.024,-0.003-0.040,-0.002-0.047,-0.001-0.049,-0.001 0.025,0.000 0.030,0.000-0.007,0.001-0.012,0.001-0.045,0.000 0.021,0.000 0.007,0.000-0.003,0.000 0.182,0.000 0.003,0.000-0.035,0.000-0.055,0.000-0.062,0.000-0.061,0.000-0.083,0.000 0.002,0.000 0.014,0.000 0.021,0.000 0.054,0.000 0.009,0.000 0.002,0.000-0.046,0.000-0.010,0.000-0.012,0.000-0.012,0.000 0.004,0.000-0.025,0.000-0.026,0.000-0.025,0.000-0.023,0.000-0.019,0.000-0.016,0.000 0.008,0.000 0.002,0.000 0.006,0.000 0.009,0.000 0.009,0.000 0.009,0.000 0.008,0.000 0.007,0.000 0.006,0.000 0.004,0.000 0.003,0.000 0.002,-0.008-0.010,-0.012-0.005,-0.014-0.006,-0.014-0.006,-0.013-0.005,-0.011-0.005,-0.009-0.004,-0.007-0.003,-0.006-0.003,-0.004-0.002,-0.022-0.010,-0.025-0.027,-0.027-0.030,-0.026-0.030,-0.023-0.027,-0.020-0.023,-0.016-0.019,0.009-0.015,0.000-0.010,0.004-0.007,0.006-0.005,0.006-0.003,0.011-0.001,-0.016-0.001,-0.021 0.000,-0.023 0.000,-0.023 0.001,-0.038 0.000,0.020 0.001,0.031 0.001,0.036 0.001,0.037 0.001,0.034 0.001,0.030 0.000,0.025 0.000,0.019 0.000,0.015 0.000,0.011 0.000,0.007 0.000,0.005 0.000,-0.003 0.000,-0.005 0.000,-0.007 0.000,-0.007 0.000,-0.007 0.000,-0.006 0.000,-0.005 0.000,-0.004 0.000,-0.003 0.000,-0.002 0.000,-0.002 0.000,-0.001 0.000,-0.001 0.000,0.000 0.000,0.000 0.000,0.000 0.000,0.001 0.000,0.013 0.000,0.014 0.000,0.014 0.000,0.013 0.000,0.011 0.000,0.009 0.000,0.006 0.000,0.005 0.000,0.003 0.000,0.002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0.000,-0.005-0.004,-0.007-0.006,-0.008-0.007,-0.008-0.007,-0.007-0.006,-0.006-0.005,-0.005-0.004,-0.003-0.003,-0.002-0.002,-0.002-0.001,-0.001-0.001,0.000 0.000,0.000 0.000,0.000 0.000,0.000 0.000,0.000 0.000,0.000 0.000,0.000 0.000,0.000 0.000,0.000 0.000,0.000 0.000,0.000 0.000,0.011-0.050,0.011-0.080,0.013-0.090,-0.003-0.059,-0.010-0.016,-0.015 0.006,-0.016 0.018,-0.016 0.025,-0.014 0.026,-0.006 0.046,-0.023 0.020,-0.024 0.017,-0.023 0.014,-0.020 0.011,-0.017 0.008,-0.014 0.006,0.026-0.021,0.021-0.052,0.027-0.064,0.028-0.008,0.003-0.021,-0.003-0.011,-0.007-0.004,-0.035-0.018,-0.035 0.007,-0.040 0.010,-0.040 0.011,0.010 0.028,0.011 0.009,0.023 0.008,0.031 0.007,-0.036-0.066,0.011 0.001,0.001 0.000,0.022 0.043,-0.004 0.019,-0.005 0.021,-0.006 0.021,-0.006 0.019,-0.005 0.017,-0.005 0.014,0.001 0.010,0.019 0.015,0.023 0.013,0.024 0.011,0.023 0.009,0.021 0.007,0.018 0.005,0.015 0.004,0.011 0.003,0.009 0.001,-0.002-0.015,0.008-0.008,0.006-0.009,0.005-0.009,0.004-0.008,0.003-0.007,0.002-0.005,0.001-0.004,0.000-0.003,0.000-0.002,0.000-0.001,0.000-0.001,-0.001 0.020,-0.014 0.007,-0.017 0.007,-0.017 0.007,-0.016 0.007,-0.014 0.006,-0.012 0.005,-0.010 0.004,-0.007 0.003,-0.005 0.002,-0.009 0.004,0.009 0.014,0.012 0.016,0.013 0.015,0.012 0.014,0.011 0.012,0.009 0.009,0.007 0.007,0.006 0.005,0.004 0.004,0.003 0.002,0.002 0.001,0.001 0.001,0.000 0.000,0.000 0.000,0.000 0.000,0.000 0.000,0.009-0.015,0.015-0.023,0.016-0.026,0.016-0.025,0.015-0.023,0.013-0.020,0.010-0.016,0.008-0.013,0.006-0.009,0.004-0.006,0.003-0.004,0.002-0.002,0.001-0.001,0.000 0.000,0.000 0.000,0.000 0.001,0.000 0.001,0.000-0.003,0.000 0.004,0.000 0.005,0.000 0.005,0.000 0.004,0.000 0.004,0.000 0.003,0.000 0.002,0.000 0.002,0.000 0.001,0.000 0.001,0.000 0.000,0.000 0.000,-0.004 0.012,-0.006 0.021,-0.007 0.024,-0.007 0.023,-0.006 0.020,-0.005 0.017,-0.004 0.014,-0.003 0.010,-0.002 0.007,-0.001 0.005,-0.001 0.003,0.000 0.002,0.000 0.001,0.000 0.000,0.000 0.000,0.000-0.001,0.000-0.001,0.000-0.001,0.000-0.001,0.000 0.000,0.000 0.000,0.000 0.000,0.000 0.000,0.000 0.000,0.000 0.000,0.000 0.000,0.000 0.000,0.000 0.000,0.000 0.000,0.000 0.000,0.000 0.000,0.000 0.000,0.000 0.000,0.000 0.000,0.000 0.000,0.000 0.000,0.000 0.000,0.000 0.000,0.000 0.000,0.000 0.000,0.000 0.000,0.000 0.000,0.006-0.012,0.006-0.018,0.007-0.021,0.007-0.020,0.006-0.019,0.005-0.016,0.004-0.013,0.003-0.010,0.002-0.007,0.002-0.005,0.001-0.003,0.001-0.002,0.000-0.001,0.000 0.000,0.000 0.000,0.000 0.001,0.000 0.001,0.000 0.001,0.000 0.001,0.000 0.001,0.000 0.000,0.000-0.001,0.000 0.003,0.000 0.003,0.000 0.003,0.000 0.003,0.000 0.002,0.000 0.002,0.000 0.001,0.000 0.001,0.000 0.001,0.000 0.000,0.000 0.000,0.000 0.000,0.000 0.000,0.000 0.000,0.000 0.000,0.000-0.009,0.000-0.013,0.000-0.015,0.000-0.014,0.000-0.013,0.000-0.011,0.000-0.009,0.000-0.007,0.000-0.005,0.000 0.009,0.000 0.004,0.000 0.006,0.000 0.006,0.000 0.006,0.000 0.005,0.000 0.005,0.000 0.004,0.000 0.003,0.000 0.002,0.000 0.001,0.000 0.001,-0.005 0.015,-0.007 0.030,-0.008 0.034,-0.008 0.033,-0.008 0.030,-0.006 0.025,-0.005 0.020,-0.004 0.016,-0.003 0.011,-0.002 0.008,-0.001 0.005,-0.001 0.003,0.000 0.001,0.000 0.000,0.000-0.001,0.000-0.001,0.000-0.001,0.000-0.001,0.000-0.001,0.000-0.001,0.000-0.001,0.000 0.000,0.000 0.000,0.000 0.000,0.000 0.000,0.000 0.000,0.000 0.000,0.000 0.000,0.000 0.000,0.000 0.000,0.000 0.000,0.000 0.000,0.000 0.000,0.000 0.000,0.000 0.000,0.008 0.008,0.007 0.017,0.007 0.020,0.007 0.020,0.007 0.019,0.006 0.016,0.005 0.014,0.004 0.011,0.003 0.008,0.002 0.006,0.002 0.025,0.001 0.019,0.000 0.020,0.000 0.018,0.000 0.016,0.000 0.013,0.000 0.006,0.000-0.015,0.000-0.021,0.000-0.022,0.000-0.021,0.000-0.019,0.000-0.029,0.000 0.004,0.000 0.010,0.000 0.012,0.000 0.013,0.000 0.013,0.000 0.012,0.000 0.027,0.000-0.008,0.000-0.013,0.000-0.016,0.000-0.016,0.000-0.014,0.015-0.022,0.024 0.026,0.029 0.035,0.030 0.039,0.067 0.121,0.044 0.064,0.038 0.056,-0.049-0.100,-0.009-0.005,-0.017-0.012,-0.021-0.017,-0.009 0.074,-0.001 0.026,0.005-0.008,0.009-0.031,0.011 0.021,0.012 0.002,0.012-0.010,0.012-0.019,0.131 0.084,0.021-0.035,-0.017-0.035,-0.080-0.065,-0.008 0.012,-0.006 0.000,-0.004-0.008,-0.002-0.027,-0.001-0.039,0.000-0.044,0.001-0.046,0.025 0.030,-0.030 0.021,-0.037 0.041,-0.021-0.008,-0.003-0.022,0.006-0.035,0.011-0.042,0.014-0.043,0.015-0.041,0.014-0.036,0.007-0.015,-0.010-0.004,-0.016 0.006,-0.019 0.012,-0.019 0.014,-0.018 0.015,-0.016 0.014,-0.013 0.013,-0.011 0.011,-0.008 0.009,0.001 0.000,0.007-0.006,0.011-0.010,0.012-0.011,0.012-0.011,0.011-0.010,0.010-0.009,0.008-0.008,0.006-0.006,0.005-0.005,0.004-0.011,0.003-0.014,0.002-0.015,0.001-0.014,0.000-0.013,0.000-0.011,0.000-0.009,0.000-0.007,0.000-0.005,0.000-0.004,-0.004-0.015,-0.016-0.020,-0.018-0.022,-0.018-0.022,-0.017-0.020,-0.015-0.017,-0.012-0.014,-0.010-0.011,-0.007-0.008,-0.005-0.006,-0.003-0.004,-0.002-0.002,-0.001-0.001,0.027 0.003,0.034 0.022,0.038 0.025,0.037 0.025,0.034 0.023,0.028 0.019,-0.007-0.014,-0.028-0.033,-0.038-0.042,-0.041-0.043,-0.039-0.040,-0.034-0.035,-0.023 0.044,0.008-0.011,0.015-0.009,0.019-0.008,0.008-0.006,-0.001-0.005,-0.006-0.004,-0.010-0.003,0.019-0.060,0.001 0.015,0.005 0.020,0.007 0.021,0.008 0.021,0.007 0.018,0.002 0.012,-0.007 0.015,-0.009 0.012,-0.010 0.009,-0.010 0.007,-0.009 0.005,-0.007 0.003,-0.006 0.002,-0.005 0.001,-0.003 0.000,-0.002 0.000,-0.001 0.000,-0.001-0.001,0.010 0.007,0.019 0.005,0.021 0.005,0.021 0.005,0.020 0.005,0.017 0.004,0.014 0.003,0.010 0.003,0.008 0.002,-0.007-0.022,-0.027-0.029,-0.032-0.033,-0.033-0.032,-0.030-0.029,-0.026-0.024,-0.014 0.007,-0.005 0.018,0.001 0.026,0.004 0.028,0.006 0.028,0.006 0.025,0.006 0.021,0.005 0.016,0.005 0.013,0.004 0.009,0.003 0.006,0.002 0.004,0.002 0.009,0.002 0.012,0.002 0.012,0.001 0.012,0.001 0.010,0.001 0.008,0.001 0.007,0.000 0.005,0.000 0.003,0.000 0.002,0.000 0.001,0.000 0.001,0.000 0.000,0.000 0.000,0.000 0.000,0.000 0.000,0.000 0.000,0.000 0.000,0.000 0.000,0.000 0.000,0.000 0.000,0.000 0.000,-0.006 0.021,-0.013 0.031,-0.014 0.035,-0.014 0.034,-0.012 0.030,-0.010 0.025,-0.008 0.020,-0.006 0.015,-0.004 0.011,-0.003 0.007,-0.002 0.004,-0.001 0.002,0.000 0.001,0.000 0.008,0.000 0.022,0.000 0.025,0.000 0.024,0.000 0.022,0.000-0.014,0.000 0.008,0.000 0.005,0.000-0.036,0.000-0.005,0.000-0.006,0.000-0.007,0.000 0.051,0.000-0.001,0.000-0.001,0.000-0.043,0.000-0.019,0.000-0.021,0.000-0.021,0.000-0.020,0.000-0.017,0.000-0.015,-0.008-0.001,-0.012-0.029,-0.014-0.028,-0.014-0.025,-0.012-0.021,-0.010-0.016,-0.008-0.012,-0.006-0.009,-0.004-0.006,-0.003-0.004,-0.002-0.002,-0.001-0.001,0.000 0.000,0.000 0.001,0.000 0.001,0.000 0.001,0.000 0.001,0.000 0.001,0.000 0.001,0.000 0.000,0.000 0.000,0.000 0.000,0.000 0.000,0.000 0.000,0.000 0.000,0.000 0.000,0.000 0.000,0.000 0.000,0.000 0.000,0.000 0.000,0.000 0.000,0.000 0.000,0.000 0.000,0.001-0.003,-0.003-0.004,-0.003-0.004,-0.003-0.004,-0.003-0.004,-0.003-0.003,-0.002-0.003,-0.002-0.002,-0.001-0.001,-0.001-0.001,0.000-0.001,0.000 0.000,0.000 0.000,0.000 0.000,0.000 0.000,0.000 0.000,0.000 0.000,0.000 0.000,-0.008 0.000,-0.011 0.000,-0.013 0.000,-0.013 0.000,-0.011 0.000,-0.010 0.000,-0.008 0.000,-0.006 0.000,-0.004 0.000,-0.003 0.000,-0.001 0.000,0.009 0.000,0.010 0.000,0.011 0.000,0.010 0.000,0.008 0.000,0.007 0.000,0.005 0.000,0.004 0.000,0.003 0.000,0.002 0.000,0.001 0.000,0.000 0.000,0.000 0.000,0.000 0.000,0.020 0.000,0.028 0.000,0.031 0.000,0.031 0.000,0.028 0.000,0.023 0.000,0.019 0.000,0.014 0.000,0.010 0.000,0.007 0.000,0.004 0.000,0.002 0.000,0.001 0.000,0.000 0.000,0.000 0.000,-0.001 0.000,-0.001 0.000,-0.001 0.000,-0.001 0.000,-0.001 0.000,-0.001 0.000,0.000 0.000,0.000 0.000,0.000 0.000,0.000 0.000,0.000 0.000,0.000 0.000,0.000 0.000,0.000 0.000,0.000 0.000,0.000 0.000,0.000 0.000,0.000 0.000,0.000 0.000,0.000 0.000,0.000 0.000,0.000 0.000,0.005 0.000,0.008 0.000,0.009 0.000,0.009 0.000,0.008 0.000,0.007 0.000,0.006 0.000,0.004 0.000,0.003 0.000,0.002 0.000,0.001 0.000,0.001 0.000,0.000 0.000,0.000 0.000,0.000-0.006,-0.003-0.008,-0.003-0.009,-0.003-0.009,-0.003-0.008,-0.002-0.007,-0.002-0.005,-0.001-0.004,-0.001-0.003,-0.001-0.002,0.000-0.001,0.000-0.001,0.000 0.000,0.000 0.000,0.000 0.000,0.000 0.000,-0.013-0.008,0.003-0.025,0.004-0.029,0.004-0.030,0.004-0.029,0.004-0.026,0.003-0.022,0.009-0.043,-0.018 0.002,-0.022 0.011,-0.022 0.015,-0.021 0.016,-0.018 0.016,0.009-0.006,0.029-0.049,0.037-0.061,0.020-0.036,0.000 0.001,-0.011 0.018,-0.016 0.027,-0.019 0.031,-0.019 0.031,-0.017 0.029,-0.020 0.038,-0.009-0.018,-0.007-0.028,-0.006-0.033,0.021-0.084,0.036-0.001,0.043 0.014,0.045 0.023,0.042 0.026,0.037 0.027,0.006 0.026,-0.016 0.026,-0.028 0.023,-0.033 0.019,-0.034 0.015,-0.031 0.011,-0.028 0.008,-0.023 0.006,-0.018 0.004,-0.014 0.002,-0.010 0.001,-0.007 0.000,-0.004 0.000,-0.002-0.001,-0.001-0.001,0.002 0.011,0.004 0.026,0.005 0.030,0.004 0.030,0.004 0.027,0.004 0.023,0.003 0.018,0.002 0.014,0.002 0.010,0.001 0.007,0.001 0.004,0.000 0.002,0.000 0.001,0.000 0.000,0.000 0.000,0.000-0.001,0.000-0.001,0.000-0.001,0.000-0.001,0.000-0.001,0.000-0.001,0.000 0.000,0.000 0.000,0.000 0.000,0.000 0.000,0.000 0.000,0.000 0.000,0.000 0.000,0.000 0.000,0.000 0.000,0.000 0.000,0.000 0.000,0.000 0.000,0.000 0.000,0.000 0.000,0.000 0.000,0.000 0.000,0.000 0.000,0.000 0.000,0.000 0.000,0.000 0.000,0.000 0.000,0.000 0.000,0.000 0.000,-0.002 0.049,-0.003 0.077,-0.003 0.087,-0.004 0.023,-0.003 0.007,-0.002-0.012,-0.002-0.023,-0.001-0.028,-0.001-0.029,-0.001-0.027,-0.001-0.024,0.000-0.021,0.000-0.017,0.000 0.016,0.000 0.020,0.000 0.027,0.000 0.029,0.000 0.027,0.000 0.024,0.000-0.055,0.000 0.007,0.000 0.006,0.000 0.005,0.000 0.074,0.000 0.010,0.000 0.007,0.000 0.001,0.000-0.020,0.000-0.025,0.000-0.026,0.000-0.024,0.000-0.020,0.000-0.031,0.000-0.006,0.000-0.002,0.000 0.000,0.000 0.002,0.000 0.003,0.000 0.003,0.000 0.003,0.000 0.003,0.000 0.003,0.000 0.010,0.000 0.001,0.000 0.000,0.000 0.000,0.000 0.000,0.000-0.001,0.000-0.001,0.000-0.001,0.000-0.001,0.000-0.001,0.000 0.008,0.000-0.006,0.000-0.007,0.000-0.007,0.000-0.006,0.000-0.005,0.000-0.004,0.000-0.003,0.000-0.002,0.000-0.002,0.000-0.001,0.000-0.001,0.000 0.000,0.000 0.000,0.000 0.000,0.000 0.000,0.000 0.000,0.000 0.000,-0.008-0.019,-0.013-0.026,-0.014-0.029,-0.014-0.028,-0.013-0.026,-0.011-0.022,-0.009-0.017,-0.007-0.013,-0.005-0.010,-0.003-0.007,-0.002-0.004,-0.001-0.002,0.000-0.001,0.000 0.000,0.000 0.000,0.000 0.001,0.000 0.001,0.000 0.001,0.000 0.001,0.000 0.001,0.000 0.001,0.000 0.000,0.000 0.000,0.000 0.000,0.000 0.000,0.000 0.000,0.000 0.000,0.000 0.000,0.000 0.000,0.000 0.000,0.000 0.000,-0.018-0.025,-0.031-0.039,-0.035-0.044,-0.034-0.043,-0.031-0.039,-0.026-0.034,0.020 0.023,0.005 0.017,0.010 0.026,0.013 0.030,0.014 0.031,0.014 0.029,0.013 0.026,-0.027 0.003,-0.013 0.000,-0.017-0.009,-0.019-0.013,-0.018-0.014,-0.016-0.014,0.030 0.003,0.011-0.007,0.015-0.006,0.017-0.005,0.016-0.003,0.015-0.002,0.013-0.002,-0.002 0.004,0.000 0.018,-0.004 0.021,-0.005 0.021,-0.006 0.020,-0.006 0.017,-0.006 0.014,-0.005 0.011,-0.004 0.008,-0.001 0.006,0.007 0.004,0.009 0.003,0.009 0.001,0.009 0.000,0.008 0.000,0.006 0.000,0.005-0.001,0.004-0.001,0.003-0.001,0.002-0.001,0.001-0.001,0.001 0.000,0.001-0.007,-0.002-0.011,-0.002-0.012,-0.002-0.012,-0.002-0.011,-0.002-0.009,-0.002-0.008,-0.001-0.006,-0.001-0.004,-0.001-0.003,0.000-0.002,0.000-0.001,0.001 0.000,0.005 0.003,0.006 0.003,0.006 0.003,0.006 0.003,0.005 0.003,0.004 0.002,0.003 0.002,0.002 0.001,0.002 0.001,0.001 0.001,0.001 0.000,0.000 0.000,0.000 0.000,0.000 0.000,0.000 0.000,-0.002-0.001,0.000 0.000,0.000 0.000,0.000 0.000,0.000 0.000,0.000 0.000,0.000 0.000,0.000 0.000,0.000 0.000,0.000 0.000,0.000 0.000,0.000 0.000,0.000 0.000,0.000 0.000,0.000 0.000,0.000 0.000,-0.005 0.005,-0.005 0.008,-0.006 0.009,-0.006 0.009,-0.005 0.008,-0.005 0.007,-0.004 0.006,-0.003 0.004,-0.002 0.003,-0.001 0.002,-0.001 0.001,0.000 0.001,0.018 0.000,0.030 0.000,0.033 0.000,0.033 0.000,0.029 0.000,0.025 0.000,0.020 0.000,0.015 0.000,0.011 0.000,0.007 0.000,0.005 0.000,0.002 0.000,0.001 0.000,0.000 0.000,0.000 0.000,-0.001 0.000,-0.001 0.000,-0.001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0.000,0.022 0.000,0.036 0.000,0.041 0.000,0.040 0.000,0.036 0.000,0.031 0.000,-0.028 0.000,0.031 0.000,0.034 0.000,0.035 0.000,0.066 0.000,-0.006 0.000,-0.021 0.000,-0.030 0.000,-0.033 0.000,-0.033 0.000,-0.031 0.000,-0.017 0.000,-0.007 0.000,0.000 0.000,0.005 0.000,0.007 0.000,0.008 0.000,0.009 0.000,0.021 0.000,-0.021 0.000,-0.027 0.000,-0.028 0.000,-0.027 0.000,-0.024 0.000,-0.020 0.000,-0.016 0.000,-0.012 0.000,-0.008 0.000,-0.005 0.000,-0.003 0.000,-0.013 0.002,-0.020 0.003,-0.022 0.003,-0.021 0.003,-0.018 0.003,-0.015 0.002,-0.012 0.002,-0.009 0.001,-0.006 0.001,-0.004 0.001,-0.002 0.000,-0.001 0.000,0.000 0.000,0.000 0.000,0.000 0.000,0.001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0.000,-0.009-0.014,-0.025-0.018,-0.030-0.021,-0.031-0.021,-0.029-0.020,-0.026-0.018,-0.022-0.015,-0.133-0.013,-0.065 0.008,-0.032 0.014,0.070 0.012,0.007-0.012,0.013-0.017,0.016-0.020,-0.049-0.032,0.016 0.009,0.015 0.019,0.088 0.029,0.010-0.007,0.008-0.012,0.007-0.015,0.005-0.003,0.004 0.006,0.003 0.011,0.002 0.015,-0.063-0.006,0.018 0.027,0.022 0.024,0.022 0.021,0.021 0.017,0.018 0.013,0.026 0.000,0.018-0.008,0.016-0.011,0.014-0.013,0.011-0.013,0.008-0.011,0.006-0.010,0.004-0.008,0.003-0.006,0.001-0.005,0.001-0.003,0.000-0.002,0.000-0.001,0.000-0.001,-0.001 0.000,-0.001 0.000,0.000 0.000,0.000 0.000,0.000 0.000,-0.001 0.007,-0.012 0.000,-0.013 0.000,-0.014 0.000,-0.013 0.000,-0.011 0.000,-0.010 0.000,-0.008 0.000,-0.006 0.000,-0.004 0.000,-0.002-0.008,0.025 0.002,0.031 0.002,0.031 0.002,0.028 0.002,0.025 0.002,0.020 0.002,0.016 0.001,0.012 0.001,0.008 0.001,0.005 0.000,0.003 0.000,0.001 0.000,0.000 0.000,0.000 0.000,-0.001 0.000,-0.001 0.000,-0.001 0.000,-0.001 0.000,-0.001 0.000,-0.001 0.000,0.000 0.000,0.000-0.001,0.000-0.008,0.000-0.009,0.000-0.009,0.000-0.009,0.000-0.008,0.000-0.006,0.000-0.005,0.000-0.004,0.000-0.003,0.000-0.002,0.000-0.001,0.000-0.001,0.000-0.004,0.000-0.001,0.000-0.001,0.000-0.001,0.000-0.001,0.000-0.001,0.000-0.001,0.000 0.000,0.000 0.000,0.000 0.000,0.000 0.000,0.000 0.000,0.000-0.008,0.000 0.001,0.000 0.001,0.000 0.001,0.000 0.001,0.000 0.001,0.000 0.001,0.000 0.001,0.000 0.001,0.000 0.000,0.000 0.000,0.000 0.000,0.000 0.007,0.000 0.001,0.000 0.001,0.000 0.001,0.000 0.001,0.000 0.001,0.000 0.000,0.000 0.000,0.000 0.000,0.000 0.000,0.000 0.000,0.000 0.000,0.000 0.000,0.000-0.016,0.000-0.023,0.000-0.026,0.000-0.026,0.000-0.023,0.000-0.020,0.000 0.009,0.000 0.019,0.000 0.026,0.000 0.028,0.000 0.027,0.000 0.025,0.000 0.021,0.000 0.017,0.000 0.013,0.000 0.010,0.000 0.007,0.000 0.004,0.007-0.003,0.010-0.009,0.012-0.012,0.012-0.012,0.011-0.012,0.009-0.010,0.008-0.009,0.006-0.007,0.005-0.005,0.003-0.004,0.002-0.003,0.001-0.002,-0.011-0.005,-0.008-0.026,-0.010-0.031,-0.010-0.032,-0.010-0.030,0.000-0.042,0.001 0.018,0.004 0.031,0.005 0.037,0.006 0.037,0.006 0.034,0.005 0.029,0.004 0.024,0.004 0.019,0.003 0.014,0.002 0.010,0.001 0.006,0.001 0.004,-0.006-0.006,-0.010-0.011,-0.011-0.014,-0.011-0.014,-0.010-0.013,-0.009-0.011,-0.007-0.009,-0.005-0.007,-0.004-0.005,-0.003-0.004,-0.002-0.002,-0.001-0.001,-0.004 0.016,-0.005 0.027,-0.006 0.031,-0.005 0.030,-0.005 0.027,-0.004 0.023,-0.003 0.019,-0.002 0.014,-0.002 0.010,-0.001 0.007,-0.001 0.004,0.000 0.002,0.000 0.001,0.000 0.000,0.000-0.001,0.000-0.001,0.000-0.001,0.000-0.001,0.000-0.001,0.000-0.001,0.000-0.001,0.000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0.000,0.010 0.016,0.003 0.041,0.003 0.050,0.003 0.053,0.001 0.108,0.005 0.033,0.004 0.013,0.003 0.000,-0.010-0.030,-0.018-0.020,-0.021-0.023,-0.022-0.023,-0.021-0.021,-0.018-0.019,-0.009-0.003,0.008-0.007,0.014-0.003,0.017 0.000,0.017 0.001,0.016 0.002,0.014 0.003,0.012 0.003,0.009 0.003,0.007-0.011,0.004 0.030,0.003 0.036,0.002 0.038,0.002 0.094,0.001-0.005,0.000-0.024,0.000-0.033,-0.001-0.035,-0.001-0.034,-0.001-0.039,0.000-0.018,0.000-0.012,0.000-0.008,0.000-0.005,0.000-0.002,0.000 0.000,0.000 0.001,0.000 0.001,0.000 0.002,0.000 0.004,0.000 0.004,0.000 0.004,0.000 0.004,0.000 0.004,0.000 0.003,0.000 0.002,0.000 0.002,0.000 0.001,0.000-0.010,0.000 0.009,0.000 0.010,0.000 0.011,0.000 0.010,0.000 0.009,0.000 0.008,0.025 0.043,0.038 0.049,0.045 0.054,-0.082-0.326,0.157 0.325,0.056 0.011,0.039-0.015,0.026-0.032,0.056 0.106,-0.025 0.015,-0.041-0.003,-0.160-0.290,0.308 0.384,0.016 0.007,-0.029-0.018,0.009-0.005,0.000-0.013,-0.023-0.040,-0.036-0.055,-0.042-0.060,-0.042-0.059,-0.040-0.054,-0.035-0.047,-0.017-0.016,-0.027-0.019,-0.021-0.008,-0.015-0.001,-0.011 0.004,-0.007 0.006,-0.004 0.007,-0.002 0.007,-0.007-0.007,0.003 0.010,0.004 0.011,0.005 0.010,0.005 0.009,0.004 0.008,0.004 0.007,0.019 0.023,0.005-0.014,0.004-0.019,0.003-0.020,0.002-0.019,0.001-0.016,0.003-0.029,0.005-0.033,0.005-0.033,0.005-0.030,0.004-0.025,0.004-0.020,0.003-0.016,0.002-0.011,0.002-0.008,0.001-0.005,0.001-0.003,0.000-0.001,0.000 0.000,0.000 0.000,0.000 0.001,-0.014 0.001,-0.015 0.001,-0.017 0.001,-0.017 0.001,-0.015 0.001,-0.013 0.000,-0.010 0.000,-0.008 0.000,-0.006 0.000,-0.004 0.000,-0.003 0.000,-0.001 0.000,-0.001 0.000,0.000 0.000,0.000 0.000,0.000 0.000,0.001 0.000,0.000 0.000,0.000 0.000,0.000 0.000,0.000 0.000,0.000 0.000,0.000 0.000,0.000 0.000,0.000 0.000,-0.001 0.000,-0.004 0.000,-0.005 0.000,-0.005 0.000,-0.004 0.000,-0.003 0.000,-0.003 0.000,-0.002 0.000,-0.002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0.000,0.002-0.012,0.002-0.018,0.002-0.020,0.002-0.020,0.002-0.018,0.002-0.015,0.001-0.012,0.001-0.009,0.001-0.006,0.000-0.004,0.000-0.003,0.000-0.001,0.000 0.000,0.000 0.000,0.000 0.000,-0.008 0.011,-0.012 0.016,-0.013 0.018,-0.013 0.017,-0.011 0.016,-0.009 0.013,-0.008 0.010,-0.005 0.008,-0.004 0.005,-0.003 0.004,-0.002 0.002,-0.001 0.001,0.000 0.000,0.000 0.000,0.000 0.000,0.000 0.000,0.000-0.001,0.000-0.001,0.000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0.000,-0.144-0.055,-0.120-0.035,-0.094-0.017,-0.071-0.004,-0.141-0.045,-0.014-0.026,0.014-0.027,0.030-0.109,0.037-0.067,0.039-0.035,0.040 0.059,-0.003 0.010,0.013 0.018,0.024 0.021,0.029 0.022,-0.058-0.011,0.005 0.058,0.110 0.081,0.012 0.011,0.011 0.004,0.011-0.002,0.009 0.008,0.008 0.014,0.007 0.017,0.006 0.019,-0.046-0.018,-0.002-0.014,-0.003-0.023,0.013-0.017,0.023-0.012,0.028-0.008,0.028-0.005,0.027-0.003,0.024-0.001,0.020 0.000,0.016 0.001,0.013 0.001,0.010 0.002,-0.003-0.007,0.002 0.013,0.000 0.014,-0.001 0.014,-0.002 0.013,-0.002 0.011,-0.002 0.009,-0.002 0.007,-0.002 0.005,-0.001 0.003,-0.001 0.002,-0.001 0.001,-0.001 0.001,0.000 0.000,0.000 0.000,0.000 0.000,0.003-0.002,0.010 0.002,0.011 0.002,0.011 0.002,0.010 0.002,0.008 0.002,0.006 0.001,0.005 0.001,0.004 0.001,0.002 0.001,0.001 0.000,0.001 0.000,0.000 0.000,0.000 0.000,0.000 0.000,0.000 0.000,0.000 0.000,0.000 0.000,0.007 0.005,0.006 0.000,0.007 0.000,0.007 0.000,0.007 0.000,0.006 0.000,0.005 0.000,0.004 0.000,0.003 0.000,0.002 0.000,0.001 0.000,0.001 0.000,0.000 0.000,0.000 0.000,0.000 0.000,0.000 0.000,0.000 0.000,0.000 0.000,0.000 0.000,0.000-0.003,0.000 0.001,0.000 0.001,0.000 0.001,0.000 0.001,0.000 0.001,0.000 0.001,0.000 0.001,0.000 0.001,0.000 0.000,0.000 0.000,0.000 0.000,0.000 0.000,0.000 0.000,0.000 0.000,0.000 0.000,0.000 0.000,0.000 0.000,0.000 0.000,0.000 0.000,0.005 0.001,0.007-0.003,0.008-0.003,0.008-0.003,0.008-0.003,0.007-0.002,0.005-0.002,0.004-0.001,0.003-0.001,0.002-0.001,0.001-0.001,0.001 0.000,0.000 0.000,0.000 0.000,0.000 0.000,0.000 0.000,0.000 0.000,0.008 0.006,0.017 0.002,0.019 0.002,0.020 0.002,0.018 0.002,0.016 0.001,0.013 0.001,0.011 0.001,0.008 0.001,0.006 0.000,0.008 0.006,0.002 0.013,0.001 0.014,0.000 0.014,-0.001 0.013,-0.001 0.011,-0.001 0.009,-0.001 0.007,-0.001 0.005,-0.001 0.004,-0.002-0.006,0.002-0.012,0.003-0.014,0.003-0.015,0.003-0.014,0.003-0.013,0.002-0.011,0.002-0.009,0.001-0.007,0.007 0.003,0.008 0.010,0.009 0.013,0.009 0.014,0.008 0.014,0.007 0.012,0.006 0.011,-0.033 0.010,0.001 0.005,0.001 0.004,0.001 0.003,0.016 0.002,0.009 0.002,0.010 0.001,0.009 0.000,0.026 0.000,0.028 0.000,0.028 0.000,0.101 0.000,-0.009-0.001,-0.024-0.001,-0.032 0.000,-0.011 0.000,0.003 0.000,-0.016 0.000,-0.007 0.000,-0.008 0.000,-0.012 0.000,-0.031 0.000,-0.033 0.000,-0.031 0.000,-0.027 0.000,-0.023 0.000,-0.018 0.015,-0.013 0.023,-0.009 0.025,-0.006 0.024,-0.004 0.022,-0.002 0.018,-0.001 0.015,0.000 0.011,0.001 0.008,0.001 0.005,0.001 0.003,0.001 0.002,-0.009-0.025,0.005-0.019,0.007-0.022,0.007-0.022,0.006-0.020,0.005-0.018,0.005-0.015,0.004-0.012,0.003-0.009,0.002-0.006,0.014 0.010,-0.005 0.019,-0.007 0.024,-0.007 0.024,-0.007 0.022,-0.006 0.019,-0.005 0.015,-0.004 0.012,-0.003 0.009,-0.002 0.006,-0.001 0.004,-0.001 0.002,-0.018-0.011,-0.010-0.001,-0.011-0.001,-0.011-0.001,-0.010-0.001,-0.009-0.001,-0.007-0.001,-0.005 0.000,-0.004 0.000,-0.003 0.000,-0.002 0.000,-0.001 0.000,-0.001 0.000,-0.007 0.002,-0.009 0.006,-0.010 0.007,-0.010 0.007,-0.009 0.006,-0.008 0.005,-0.007 0.004,-0.005 0.004,-0.004 0.003,-0.003 0.002,0.019 0.004,0.032 0.011,0.037 0.012,0.038 0.012,0.036 0.011,0.032 0.010,0.027 0.008,-0.033-0.037,-0.010 0.003,-0.016 0.003,-0.020 0.003,-0.020 0.012,-0.022 0.009,-0.021 0.011,-0.020 0.001,-0.016 0.003,-0.014 0.001,-0.011-0.001,-0.009 0.030,-0.008-0.005,-0.006-0.007,-0.004-0.007,-0.013 0.006,-0.016-0.052,-0.016-0.057,-0.015-0.056,-0.013-0.050,-0.011-0.042,-0.009-0.033,-0.006-0.025,-0.005-0.018,-0.003-0.012,-0.002-0.008,-0.001-0.004,0.000-0.002,0.000 0.000,0.000 0.001,0.000 0.002,0.000 0.002,0.000 0.002,-0.016-0.049,-0.028-0.077,-0.032-0.088,-0.084-0.157,-0.059-0.080,-0.032-0.013,-0.012 0.030,0.299 0.390,-0.310-0.480,-0.032-0.074,-0.018-0.033,-0.028-0.064,0.040 0.035,0.055 0.054,0.061 0.064,0.244 0.477,-0.263-0.505,0.023 0.022,0.037 0.035,0.044 0.040,0.044 0.040,0.042 0.038,0.037-0.031,0.031 0.001,0.025 0.022,0.019 0.033,0.014 0.038,0.009 0.053,0.006-0.001,0.006-0.063,0.002 0.006,0.000 0.009,-0.001-0.034,-0.001-0.025,-0.001-0.001,-0.002 0.014,-0.002 0.070,-0.001 0.010,-0.001 0.008,0.000-0.070,-0.001 0.013,-0.001 0.014,0.000 0.092,0.000 0.011,0.000 0.010,0.000 0.008,0.010-0.022,0.016 0.021,0.018 0.022,0.019 0.022,0.018 0.020,0.016 0.017,0.014 0.014,0.023-0.010,0.002 0.007,-0.003 0.004,-0.005 0.002,-0.006 0.000,-0.006-0.001,-0.006-0.001,-0.005-0.002,-0.004-0.001,-0.003-0.001,-0.002-0.001,0.012 0.020,0.024 0.022,0.028 0.025,0.028 0.025,0.026 0.023,0.022 0.019,0.018 0.016,-0.027 0.013,0.002 0.007,0.000 0.005,-0.002 0.004,-0.003 0.003,0.028 0.002,-0.003 0.001,-0.004 0.000,-0.004 0.000,-0.004-0.001,-0.003-0.001,-0.003-0.001,-0.002-0.001,-0.001-0.001,0.041-0.001,0.056 0.000,0.063 0.000,0.034 0.000,-0.009 0.000,-0.027 0.000,-0.036 0.000,-0.038 0.000,-0.035 0.000,-0.042 0.011,-0.007 0.017,0.000 0.019,0.005 0.019,0.007 0.018,0.008 0.016,0.008 0.013,0.008 0.016,-0.014 0.006,-0.019 0.003,-0.020 0.001,-0.019-0.001,-0.017-0.001,-0.015-0.002,-0.012-0.002,-0.012 0.000,-0.014 0.001,-0.012 0.001,-0.011 0.001,-0.009 0.001,-0.007 0.001,-0.005 0.001,-0.004 0.001,-0.002 0.001,-0.001 0.001,-0.001 0.000,0.000 0.000,0.000 0.000,0.000 0.000,-0.004 0.011,-0.009 0.010,-0.010 0.011,-0.010 0.011,-0.009 0.010,-0.008 0.008,-0.006 0.007,-0.005 0.005,-0.004 0.004,-0.002-0.032,-0.001 0.028,-0.001 0.034,0.000 0.037,0.009 0.065,0.016 0.001,0.018-0.014,0.019-0.023,0.018-0.027,0.016-0.028,0.014-0.026,-0.013-0.028,-0.004 0.016,-0.008 0.026,-0.010 0.031,0.018 0.109,0.005-0.004,0.009-0.022,0.011-0.031,0.011-0.033,0.010-0.032,-0.008-0.041,-0.001-0.016,-0.003-0.011,-0.004-0.007,-0.004-0.004,-0.004-0.002,-0.004 0.000,-0.003 0.001,-0.003 0.001,-0.002 0.002,-0.005 0.022,-0.014 0.018,-0.016 0.020,-0.015 0.019,-0.014 0.017,-0.012 0.014,-0.010-0.007,-0.007-0.015,-0.005-0.021,-0.004-0.022,-0.002-0.022,-0.001-0.019,-0.001-0.016,0.000-0.002,0.000 0.000,0.000 0.004,0.000 0.006,0.000 0.007,0.000 0.007,0.000 0.006,0.000 0.005,0.000 0.004,0.000 0.003,0.000 0.002,0.000 0.002,0.000 0.001,0.000 0.001,0.000 0.000,0.000 0.000,0.000 0.000,0.000 0.000,0.000-0.020,0.000-0.001,0.000-0.001,0.000-0.001,0.000 0.000,0.000 0.000,0.000 0.000,0.000 0.000,0.000 0.000,0.000 0.000,0.000 0.025,0.000 0.016,0.000 0.018,0.000 0.017,0.000 0.016,0.000 0.013,0.000-0.027,0.000-0.018,0.000-0.023,0.000-0.025,0.000-0.024,0.000-0.022,0.000-0.019,0.000-0.015,0.000-0.012,0.000-0.009,-0.011-0.001,-0.017-0.014,-0.019-0.013,-0.018-0.011,-0.016-0.009,-0.014-0.007,-0.011-0.005,-0.008-0.004,-0.006-0.002,-0.004-0.001,-0.002-0.001,-0.001 0.000,0.000 0.000,0.000 0.000,0.000 0.000,0.000 0.000,0.001 0.000,0.000 0.000,0.000 0.000,0.000 0.000,0.000 0.000,0.000 0.000,0.000 0.000,0.000 0.000,0.000-0.004,-0.001-0.006,-0.001-0.006,-0.001-0.006,-0.001-0.005,-0.001-0.005,-0.001-0.004,-0.001-0.003,0.000-0.002,0.000-0.001,0.000-0.001,0.000 0.000,0.000 0.000,0.000 0.000,0.000 0.000,0.008 0.000,-0.009 0.000,-0.010 0.000,-0.011 0.000,-0.010 0.000,-0.009 0.000,-0.008 0.000,-0.006 0.000,-0.005 0.000,-0.004 0.000,-0.020 0.000,0.004 0.000,0.007 0.000,0.007 0.000,0.007 0.000,0.007 0.000,0.005 0.000,0.004 0.000,0.003 0.000,0.002 0.000,0.002 0.000,0.001 0.000,0.010 0.000,-0.005 0.000,-0.006 0.000,-0.006 0.000,-0.006 0.000,-0.005 0.000,-0.005 0.000,-0.004 0.000,-0.003 0.000,-0.002 0.000,-0.009-0.008,0.000-0.013,0.000-0.014,0.001-0.014,0.001-0.013,0.001-0.011,0.001-0.009,0.001-0.007,0.001-0.005,0.001-0.004,0.002-0.014,-0.016-0.029,-0.019-0.032,-0.019-0.033,-0.018-0.030,-0.016-0.027,0.023 0.028,-0.003 0.015,-0.001 0.023,0.000 0.027,-0.111-0.019,-0.006-0.005,0.029-0.015,0.052 0.020,0.029 0.018,0.027 0.024,0.023 0.026,0.019 0.025,0.015 0.023,-0.013-0.027,0.000-0.048,-0.004-0.061,-0.006-0.063,0.001 0.031,-0.050 0.009,-0.059 0.020,-0.154-0.023,-0.027-0.004,0.026-0.011,0.061 0.009,0.032-0.005,0.030-0.004,0.027-0.003,0.017 0.017,0.009 0.028,0.004 0.033,0.049 0.050,0.003 0.023,0.002 0.021,0.001 0.019,-0.024-0.037,0.032-0.059,0.038-0.076,0.028-0.034,0.007-0.029,-0.001-0.016,-0.007-0.007,-0.017-0.043,0.022 0.021,0.028 0.028,0.029 0.029,0.027 0.028,0.024 0.024,0.020 0.012,0.015-0.001,0.011-0.007,0.008-0.010,0.005-0.011,0.003-0.010,0.001-0.009,-0.001 0.027,0.000-0.042,0.000-0.050,0.000-0.099,-0.001-0.003,-0.001 0.019,-0.001 0.031,-0.001 0.036,0.000 0.037,0.000 0.045,0.000-0.010,0.000-0.021,0.000-0.026,0.011-0.034,0.018 0.006,0.021 0.016,0.022 0.022,0.021 0.024,0.019 0.024,0.036 0.020,0.048 0.010,0.052 0.005,0.051 0.002,0.155-0.036,0.025 0.000,-0.028 0.001,-0.057 0.001,0.030 0.056,0.043 0.024,0.009 0.027,-0.014 0.028,-0.028 0.026,-0.036 0.024,-0.027 0.020,-0.031 0.017,-0.026 0.014,-0.021 0.010,-0.009 0.008,-0.010 0.005,-0.005 0.003,-0.002 0.002,0.000 0.001,0.001 0.000,0.002-0.001,0.117 0.000,0.052-0.001,0.023-0.001,-0.026-0.001,-0.006-0.001,-0.011-0.001,-0.006-0.001,-0.041 0.000,-0.044 0.000,-0.043 0.000,-0.038 0.000,-0.032 0.000,-0.026 0.000,-0.024 0.044,-0.006 0.069,-0.001 0.080,0.003 0.081,0.005 0.076,-0.039-0.008,0.022 0.175,-0.023 0.021,-0.024-0.010,-0.023-0.029,-0.015-0.137,0.015-0.014,0.023-0.011,0.057 0.178,-0.001 0.010,-0.014-0.022,-0.021-0.039,-0.023-0.047,-0.038-0.191,0.016 0.002,0.054 0.099,0.008-0.001,-0.002-0.005,-0.009-0.007,-0.007 0.009,-0.017-0.011,-0.018-0.011,-0.017-0.010,-0.009 0.048,-0.019-0.004,-0.015-0.003,-0.013-0.073,-0.006-0.004,-0.005-0.003,-0.003-0.002,-0.003 0.026,-0.002-0.015,-0.001-0.018,0.000-0.019,0.000-0.018,0.000-0.016,0.001-0.014,-0.019-0.021,-0.031-0.024,-0.036-0.025,-0.037-0.024,-0.035-0.021,-0.031-0.018,-0.027-0.015,-0.033-0.011,-0.023-0.009,-0.019-0.006,0.019-0.004,0.002-0.002,0.006-0.001,0.008 0.000,0.009 0.000,-0.037 0.000,-0.011 0.001,-0.015 0.001,-0.016 0.001,-0.016 0.001,0.045-0.014,0.002-0.024,0.004-0.028,0.006-0.030,-0.052-0.039,0.002-0.001,0.002 0.011,0.045 0.026,0.020 0.016,0.022 0.017,0.022 0.016,0.020 0.014,0.018 0.012,0.015 0.010,0.006-0.011,0.020-0.022,0.018-0.028,0.016-0.030,0.013-0.028,0.010-0.025,0.008-0.021,0.006-0.017,0.004-0.013,0.002-0.009,0.001-0.006,0.000-0.004,0.000-0.002,0.007 0.007,0.009 0.003,0.010 0.004,0.010 0.004,0.009 0.004,0.008 0.004,0.007 0.003,0.005 0.002,0.004 0.002,0.003 0.001,0.002-0.012,0.001-0.048,0.001-0.058,0.001-0.067,0.000 0.004,0.000 0.025,0.000 0.036,0.000 0.040,0.000 0.040,0.000 0.036,0.000 0.031,0.000 0.025,0.000 0.020,0.013-0.003,0.020-0.018,0.023-0.026,0.023-0.029,0.021-0.028,0.019-0.025,-0.014 0.022,-0.005-0.009,-0.009-0.006,-0.012-0.004,0.011 0.025,0.032 0.020,0.042 0.025,0.047 0.027,0.092-0.015,0.037-0.003,0.023-0.014,-0.031 0.023,-0.001 0.013,-0.006 0.018,-0.009 0.020,0.122 0.007,0.016 0.027,-0.014 0.023,-0.032 0.019,-0.040 0.015,-0.042 0.011,-0.052 0.023,-0.026 0.028,-0.020 0.030,-0.015 0.029,-0.011 0.026,-0.007 0.022,-0.004 0.018,-0.002 0.014,-0.001 0.011,0.000 0.008,0.025 0.058,0.018 0.062,0.019 0.068,-0.011 0.018,-0.025-0.008,-0.033-0.026,-0.036-0.035,-0.034-0.037,-0.030-0.036,-0.025-0.032,-0.001-0.014,0.021 0.037,0.031 0.051,0.016 0.037,0.001 0.015,-0.008 0.003,-0.013-0.005,-0.011 0.013,-0.018-0.006,-0.017-0.006,-0.020-0.061,-0.010-0.008,-0.008-0.007,-0.007-0.007,-0.005 0.151,-0.006 0.043,-0.004 0.015,-0.028-0.117,-0.045-0.033,-0.054-0.040,-0.057-0.043,-0.091-0.012,-0.022-0.058,0.000-0.050,0.013-0.041,0.021-0.033,0.024-0.025,0.024-0.018,0.022-0.012,-0.189-0.007,-0.169-0.004,-0.142-0.003,-0.034 0.000,0.012 0.001,-0.044 0.002,0.009 0.002,0.040 0.002,0.097 0.003,0.012 0.001,0.029 0.001,0.039 0.001,-0.043-0.021,0.001-0.034,0.016-0.040,0.022-0.008,-0.004-0.006,0.013 0.002,0.024 0.007,-0.010-0.003,0.021-0.010,0.041-0.014,0.052-0.016,0.026-0.012,0.041 0.007,0.033 0.014,0.025 0.017,0.019 0.024,-0.011 0.017,-0.020 0.016,-0.025 0.014,-0.067-0.002,0.010-0.002,0.023-0.008,0.030-0.011,0.032-0.012,0.031-0.012,0.028-0.011,0.017-0.020,0.030-0.011,0.027-0.009,0.022-0.007,0.018-0.005,0.013-0.004,0.009-0.002,0.006-0.001,0.004-0.001,0.002 0.000,0.001 0.000,0.000 0.000,0.006-0.041,0.010-0.064,0.011-0.072,0.012-0.013,0.009 0.001,0.008 0.017,0.007 0.026,0.005 0.030,0.004 0.030,0.003 0.028,0.002 0.008,0.001-0.003,0.001-0.011,0.000-0.015,0.000-0.016,0.000-0.015,0.000-0.024,0.000-0.012,0.000-0.009,0.014 0.051,0.024 0.002,0.029 0.002,0.030 0.003,0.067-0.052,0.044-0.003,0.037-0.003,-0.020 0.051,0.008 0.009,0.003 0.010,0.000 0.010,-0.003 0.009,0.018 0.004,-0.004 0.033,-0.005 0.036,-0.004 0.035,-0.004 0.032,-0.004 0.027,-0.003 0.022,-0.002 0.018,-0.002 0.013,0.023 0.010,0.012 0.007,0.014 0.004,0.013 0.002,0.012 0.001,0.010 0.000,-0.047-0.002,0.000-0.001,-0.001-0.001,-0.001-0.001,0.053 0.000,0.005-0.001,0.004-0.001,-0.034 0.007,-0.023 0.011,-0.027 0.013,-0.027 0.013,-0.026 0.013,-0.023 0.011,-0.019 0.009,-0.016 0.008,-0.012 0.006,-0.009 0.004,-0.007 0.017,-0.018 0.010,-0.018 0.010,-0.017 0.009,-0.014 0.008,-0.011 0.006,-0.009 0.005,-0.006 0.003,-0.005 0.002,-0.003 0.001,-0.002 0.001,-0.001 0.000,-0.013-0.012,-0.019-0.023,-0.021-0.026,-0.020-0.025,-0.018-0.023,-0.015-0.019,-0.012-0.015,-0.009-0.011,-0.006-0.008,-0.004-0.006,-0.003-0.003,-0.001-0.002,-0.001-0.001,0.000 0.000,-0.002 0.001,-0.013 0.001,-0.015 0.001,-0.016 0.001,-0.014 0.001,-0.012 0.001,-0.010 0.000,-0.008 0.000,-0.009 0.000,0.003 0.000,0.005 0.000,0.007 0.000,0.007 0.000,0.006 0.000,0.005 0.000,0.004 0.000,0.004 0.000,0.003 0.000,0.020 0.000,-0.014 0.000,-0.018 0.000,-0.020 0.000,-0.019 0.000,-0.018 0.000,-0.016 0.000,0.001 0.000,0.006 0.000,0.010 0.000,0.011 0.000,-0.021 0.000,0.009 0.000,0.007 0.000,0.006 0.000,0.004 0.000,0.003 0.000,0.002 0.000,0.001 0.000,0.002 0.000,0.012 0.000,0.013 0.000,0.013 0.000,0.011 0.000,0.010 0.000,0.008 0.000,0.006 0.000,0.004 0.000,0.003 0.000,0.002 0.000,0.001 0.000,0.004 0.008,-0.005 0.013,-0.006 0.014,-0.006 0.014,-0.005 0.013,-0.005 0.011,-0.004 0.009,-0.003 0.007,-0.002 0.005,-0.002 0.004,0.014 0.013,0.025 0.017,0.029 0.018,0.029 0.018,0.026 0.016,0.022 0.013,0.018 0.010,0.014 0.008,0.010 0.006,0.008 0.003,0.005-0.012,0.003-0.016,0.001-0.016,0.000-0.015,0.000-0.013,-0.001-0.011,-0.001-0.008,-0.001-0.006,-0.001-0.004,-0.001-0.003,0.000-0.002,0.000-0.001,0.000 0.000,0.000 0.000,0.000 0.000,0.000 0.000,0.000-0.002,0.000-0.001,0.000-0.001,0.000-0.001,0.000-0.001,0.000-0.001,0.000-0.001,0.000-0.001,0.000 0.000,0.000 0.000,0.000 0.000,0.000 0.000,0.000 0.000,0.000 0.000,0.000 0.000,0.000 0.000,0.000 0.000,0.000 0.000,0.000 0.000,0.000 0.001,0.000 0.003,0.000 0.003,0.000 0.003,0.000 0.003,0.000 0.002,0.000 0.002,0.000 0.001,0.000 0.001,0.000 0.001,0.000 0.000,0.000 0.000,0.000 0.000,0.000 0.000,0.000 0.000,0.000 0.000,0.000 0.001,0.000 0.001,0.000 0.001,0.000 0.001,0.000 0.001,0.000 0.001,0.000 0.001,0.000 0.000,0.000 0.000,0.000 0.000,0.000 0.000,0.000 0.000,0.000 0.000,0.000 0.000,0.000 0.000,0.000-0.002,0.000-0.005,0.000-0.006,0.000-0.006,0.000-0.005,0.000-0.004,0.000-0.004,0.000-0.003,0.000-0.002,0.000-0.001,0.000-0.001,0.000 0.000,0.000 0.000,0.000 0.000,0.000 0.000,0.000 0.000,0.000 0.000,0.000 0.000,0.000 0.000,0.000 0.000,0.000 0.000,0.000-0.002,0.000 0.001,0.000 0.001,0.000 0.001,0.000 0.001,0.000 0.001,0.000 0.001,0.000 0.000,0.000 0.000,0.000 0.000,0.000 0.000,0.000 0.000,0.000 0.000,0.000 0.000,0.000 0.000,0.000 0.000,0.000 0.000,0.000 0.000,0.000 0.000,0.000 0.000,0.003-0.017,0.005-0.027,0.005-0.031,0.005-0.030,0.005-0.027,0.004-0.023,0.003-0.018,0.002-0.014,0.002-0.010,0.001-0.007,0.001-0.004,0.000-0.002,0.000-0.001,0.000 0.000,0.000 0.001,0.000 0.001,0.000 0.001,0.000 0.001,0.000 0.001,0.000 0.001,0.000 0.001,0.000 0.000,0.000 0.000,0.000 0.000,0.000 0.000,0.000 0.000,0.000 0.000,0.000 0.000,0.000 0.000,-0.003-0.004,-0.005-0.004,-0.005-0.004,-0.005-0.004,-0.005-0.004,-0.004-0.003,-0.003-0.003,-0.002-0.002,-0.002-0.001,-0.001-0.001,-0.001-0.001,0.000 0.000,0.000 0.000,0.000 0.000,0.000 0.000,0.000 0.004,0.000-0.003,0.000-0.004,0.000-0.004,0.000-0.003,0.000-0.003,0.000-0.002,0.000-0.002,0.000-0.001,0.000-0.001,0.000-0.001,0.000 0.000,0.000 0.000,0.000-0.001,0.000 0.004,0.000 0.005,0.000 0.005,0.000 0.004,0.000 0.004,0.000 0.003,0.000 0.002,0.000 0.002,0.000 0.001,0.000 0.001,0.000 0.000,0.000 0.000,0.000 0.000,0.000 0.000,0.000 0.000,-0.005 0.007,-0.007 0.015,-0.008 0.017,-0.008 0.017,-0.007 0.015,-0.006 0.013,-0.005 0.010,-0.003 0.007,-0.002 0.005,-0.002 0.004,-0.001 0.002,0.000 0.001,0.000 0.000,0.000 0.000,0.000 0.000,0.000 0.000,0.000-0.001,0.000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0.000,0.005 0.011,0.007 0.016,0.008 0.018,0.008 0.018,0.007 0.016,0.006 0.013,0.005 0.011,0.003 0.008,0.003 0.006,0.002 0.004,0.001 0.002,0.000 0.001,0.000 0.000,0.000 0.000,0.000 0.000,0.000 0.000,0.000-0.001,0.000-0.001,0.000 0.000,0.000 0.000,0.000 0.000,0.000 0.000,0.000 0.000,0.000 0.000,0.000 0.000,0.000 0.000,0.000 0.000,0.000 0.000,0.000 0.002,0.000 0.006,0.000 0.007,0.000 0.007,0.000 0.006,0.000 0.005,0.000 0.004,0.000 0.003,0.000 0.003,0.000 0.002,0.000 0.001,0.000 0.001,0.000 0.000,0.000 0.000,0.000-0.007,0.000-0.008,0.000-0.008,0.000-0.007,0.000-0.006,0.000-0.005,0.000-0.004,0.000-0.003,0.000-0.002,0.000-0.001,0.000-0.001,0.000 0.000,0.000 0.000,0.000 0.000,0.000 0.000,0.000 0.000,0.000 0.000,0.000 0.000,0.004-0.002,0.006-0.001,0.007-0.001,0.007-0.001,0.006-0.001,0.005-0.001,0.004-0.001,0.003-0.001,0.002 0.000,0.001 0.000,0.001 0.000,0.000 0.000,0.000 0.000,0.000 0.000,0.000 0.000,0.000 0.000,0.000 0.000,0.000 0.000,0.000 0.000,0.000 0.000,0.000 0.000,0.002-0.010,0.005-0.012,0.005-0.013,0.005-0.013,0.005-0.012,0.004-0.010,0.003-0.008,0.003-0.006,0.002-0.005,0.001-0.003,0.001-0.002,0.000-0.001,0.000-0.001,0.000 0.000,0.000 0.000,0.000 0.000,0.000 0.000,0.000 0.000,0.000 0.000,0.000 0.000,0.000 0.000,0.000 0.000,0.000 0.000,0.000 0.000,-0.002 0.014,0.001 0.022,0.001 0.025,0.001 0.025,0.001 0.023,0.001 0.020,0.001 0.017,0.001 0.013,0.001 0.010,0.000 0.007,0.000 0.005,0.027-0.002,0.032-0.024,0.036-0.028,0.035-0.029,0.031-0.026,0.026-0.022,0.011 0.009,0.016 0.030,0.012 0.039,-0.034-0.001,-0.014-0.002,-0.018-0.010,-0.019-0.015,-0.019-0.017,-0.017-0.017,-0.015-0.016,0.031 0.011,0.050 0.026,0.062 0.035,0.044 0.029,-0.009 0.007,-0.029-0.003,-0.039-0.008,-0.042-0.011,-0.040-0.012,-0.036-0.011,-0.030-0.010,-0.024-0.009,-0.018-0.007,-0.013-0.005,-0.009-0.004,-0.006-0.003,0.000-0.006,0.000-0.012,0.002-0.012,0.003-0.012,0.003-0.010,0.003-0.008,0.002-0.007,0.002-0.005,0.002-0.003,0.001-0.002,0.001-0.001,0.001-0.001,0.000 0.000,0.000 0.000,0.000 0.000,0.000 0.000,0.000 0.000,0.000 0.000,0.000 0.000,0.000 0.000,0.000 0.000,0.000 0.000,0.222-1.000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7A13D-1489-428B-A774-A6C1A89E32D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0330C4-A222-4501-98A0-36C9F7DF17F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0330C4-A222-4501-98A0-36C9F7DF17F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BBB98E8-D8AE-474C-A219-C9294A20BE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FC66ED-F3BF-4790-B72A-CD1EB9FEE02F}" type="slidenum">
              <a:rPr lang="zh-CN" altLang="en-US" smtClean="0"/>
            </a:fld>
            <a:endParaRPr lang="zh-CN" altLang="en-US"/>
          </a:p>
        </p:txBody>
      </p:sp>
    </p:spTree>
  </p:cSld>
  <p:clrMapOvr>
    <a:masterClrMapping/>
  </p:clrMapOvr>
  <p:transition spd="slow">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BBB98E8-D8AE-474C-A219-C9294A20BE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FC66ED-F3BF-4790-B72A-CD1EB9FEE02F}" type="slidenum">
              <a:rPr lang="zh-CN" altLang="en-US" smtClean="0"/>
            </a:fld>
            <a:endParaRPr lang="zh-CN" altLang="en-US"/>
          </a:p>
        </p:txBody>
      </p:sp>
    </p:spTree>
  </p:cSld>
  <p:clrMapOvr>
    <a:masterClrMapping/>
  </p:clrMapOvr>
  <p:transition spd="slow">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BBB98E8-D8AE-474C-A219-C9294A20BE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FC66ED-F3BF-4790-B72A-CD1EB9FEE02F}" type="slidenum">
              <a:rPr lang="zh-CN" altLang="en-US" smtClean="0"/>
            </a:fld>
            <a:endParaRPr lang="zh-CN" altLang="en-US"/>
          </a:p>
        </p:txBody>
      </p:sp>
    </p:spTree>
  </p:cSld>
  <p:clrMapOvr>
    <a:masterClrMapping/>
  </p:clrMapOvr>
  <p:transition spd="slow">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BBB98E8-D8AE-474C-A219-C9294A20BE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FC66ED-F3BF-4790-B72A-CD1EB9FEE02F}" type="slidenum">
              <a:rPr lang="zh-CN" altLang="en-US" smtClean="0"/>
            </a:fld>
            <a:endParaRPr lang="zh-CN" altLang="en-US"/>
          </a:p>
        </p:txBody>
      </p:sp>
    </p:spTree>
  </p:cSld>
  <p:clrMapOvr>
    <a:masterClrMapping/>
  </p:clrMapOvr>
  <p:transition spd="slow">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BBB98E8-D8AE-474C-A219-C9294A20BE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FC66ED-F3BF-4790-B72A-CD1EB9FEE02F}" type="slidenum">
              <a:rPr lang="zh-CN" altLang="en-US" smtClean="0"/>
            </a:fld>
            <a:endParaRPr lang="zh-CN" altLang="en-US"/>
          </a:p>
        </p:txBody>
      </p:sp>
    </p:spTree>
  </p:cSld>
  <p:clrMapOvr>
    <a:masterClrMapping/>
  </p:clrMapOvr>
  <p:transition spd="slow">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BBB98E8-D8AE-474C-A219-C9294A20BE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FC66ED-F3BF-4790-B72A-CD1EB9FEE02F}" type="slidenum">
              <a:rPr lang="zh-CN" altLang="en-US" smtClean="0"/>
            </a:fld>
            <a:endParaRPr lang="zh-CN" altLang="en-US"/>
          </a:p>
        </p:txBody>
      </p:sp>
    </p:spTree>
  </p:cSld>
  <p:clrMapOvr>
    <a:masterClrMapping/>
  </p:clrMapOvr>
  <p:transition spd="slow">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BBB98E8-D8AE-474C-A219-C9294A20BE0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EFC66ED-F3BF-4790-B72A-CD1EB9FEE02F}" type="slidenum">
              <a:rPr lang="zh-CN" altLang="en-US" smtClean="0"/>
            </a:fld>
            <a:endParaRPr lang="zh-CN" altLang="en-US"/>
          </a:p>
        </p:txBody>
      </p:sp>
    </p:spTree>
  </p:cSld>
  <p:clrMapOvr>
    <a:masterClrMapping/>
  </p:clrMapOvr>
  <p:transition spd="slow">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BBB98E8-D8AE-474C-A219-C9294A20BE0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FC66ED-F3BF-4790-B72A-CD1EB9FEE02F}" type="slidenum">
              <a:rPr lang="zh-CN" altLang="en-US" smtClean="0"/>
            </a:fld>
            <a:endParaRPr lang="zh-CN" altLang="en-US"/>
          </a:p>
        </p:txBody>
      </p:sp>
    </p:spTree>
  </p:cSld>
  <p:clrMapOvr>
    <a:masterClrMapping/>
  </p:clrMapOvr>
  <p:transition spd="slow">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BBB98E8-D8AE-474C-A219-C9294A20BE0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FC66ED-F3BF-4790-B72A-CD1EB9FEE02F}" type="slidenum">
              <a:rPr lang="zh-CN" altLang="en-US" smtClean="0"/>
            </a:fld>
            <a:endParaRPr lang="zh-CN" altLang="en-US"/>
          </a:p>
        </p:txBody>
      </p:sp>
    </p:spTree>
  </p:cSld>
  <p:clrMapOvr>
    <a:masterClrMapping/>
  </p:clrMapOvr>
  <p:transition spd="slow">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BBB98E8-D8AE-474C-A219-C9294A20BE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FC66ED-F3BF-4790-B72A-CD1EB9FEE02F}" type="slidenum">
              <a:rPr lang="zh-CN" altLang="en-US" smtClean="0"/>
            </a:fld>
            <a:endParaRPr lang="zh-CN" altLang="en-US"/>
          </a:p>
        </p:txBody>
      </p:sp>
    </p:spTree>
  </p:cSld>
  <p:clrMapOvr>
    <a:masterClrMapping/>
  </p:clrMapOvr>
  <p:transition spd="slow">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BBB98E8-D8AE-474C-A219-C9294A20BE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FC66ED-F3BF-4790-B72A-CD1EB9FEE02F}" type="slidenum">
              <a:rPr lang="zh-CN" altLang="en-US" smtClean="0"/>
            </a:fld>
            <a:endParaRPr lang="zh-CN" altLang="en-US"/>
          </a:p>
        </p:txBody>
      </p:sp>
    </p:spTree>
  </p:cSld>
  <p:clrMapOvr>
    <a:masterClrMapping/>
  </p:clrMapOvr>
  <p:transition spd="slow">
    <p:wheel spokes="1"/>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BB98E8-D8AE-474C-A219-C9294A20BE0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C66ED-F3BF-4790-B72A-CD1EB9FEE02F}" type="slidenum">
              <a:rPr lang="zh-CN" altLang="en-US" smtClean="0"/>
            </a:fld>
            <a:endParaRPr lang="zh-CN" altLang="en-US"/>
          </a:p>
        </p:txBody>
      </p:sp>
      <p:pic>
        <p:nvPicPr>
          <p:cNvPr id="7" name="图片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8696" y="332656"/>
            <a:ext cx="46026" cy="45719"/>
          </a:xfrm>
          <a:prstGeom prst="rect">
            <a:avLst/>
          </a:prstGeom>
        </p:spPr>
      </p:pic>
      <p:sp>
        <p:nvSpPr>
          <p:cNvPr id="8" name="文本框 7"/>
          <p:cNvSpPr txBox="1"/>
          <p:nvPr userDrawn="1"/>
        </p:nvSpPr>
        <p:spPr>
          <a:xfrm>
            <a:off x="8472264" y="7173416"/>
            <a:ext cx="312906" cy="169277"/>
          </a:xfrm>
          <a:prstGeom prst="rect">
            <a:avLst/>
          </a:prstGeom>
          <a:noFill/>
        </p:spPr>
        <p:txBody>
          <a:bodyPr wrap="none" rtlCol="0">
            <a:spAutoFit/>
          </a:bodyPr>
          <a:lstStyle/>
          <a:p>
            <a:r>
              <a:rPr lang="en-US" altLang="zh-CN" sz="100" dirty="0"/>
              <a:t>Emily</a:t>
            </a:r>
            <a:r>
              <a:rPr lang="zh-CN" altLang="en-US" sz="100" dirty="0"/>
              <a:t>的原创课件</a:t>
            </a:r>
            <a:endParaRPr lang="en-US" altLang="zh-CN" sz="100" dirty="0"/>
          </a:p>
          <a:p>
            <a:r>
              <a:rPr lang="zh-CN" altLang="en-US" sz="100" dirty="0"/>
              <a:t>请勿第二次售卖、拼课</a:t>
            </a:r>
            <a:endParaRPr lang="en-US" altLang="zh-CN" sz="100" dirty="0"/>
          </a:p>
          <a:p>
            <a:r>
              <a:rPr lang="zh-CN" altLang="en-US" sz="100" dirty="0"/>
              <a:t>只需个人使用</a:t>
            </a:r>
            <a:endParaRPr lang="en-US" altLang="zh-CN" sz="100" dirty="0"/>
          </a:p>
          <a:p>
            <a:r>
              <a:rPr lang="zh-CN" altLang="en-US" sz="100" dirty="0"/>
              <a:t>请勿抄袭</a:t>
            </a:r>
            <a:endParaRPr lang="en-US" altLang="zh-CN" sz="100" dirty="0"/>
          </a:p>
          <a:p>
            <a:r>
              <a:rPr lang="zh-CN" altLang="en-US" sz="100" dirty="0"/>
              <a:t>违规必究</a:t>
            </a:r>
            <a:endParaRPr lang="zh-CN" altLang="en-US" sz="100" dirty="0"/>
          </a:p>
        </p:txBody>
      </p:sp>
      <p:sp>
        <p:nvSpPr>
          <p:cNvPr id="10" name="文本框 9"/>
          <p:cNvSpPr txBox="1"/>
          <p:nvPr userDrawn="1"/>
        </p:nvSpPr>
        <p:spPr>
          <a:xfrm>
            <a:off x="3006681" y="-2403648"/>
            <a:ext cx="617863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heel spokes="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3006681" y="-2403648"/>
            <a:ext cx="617863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559FEC"/>
                </a:solidFill>
              </a:rPr>
              <a:t>微信：</a:t>
            </a:r>
            <a:r>
              <a:rPr lang="en-US" altLang="zh-CN" dirty="0" err="1">
                <a:solidFill>
                  <a:srgbClr val="559FEC"/>
                </a:solidFill>
              </a:rPr>
              <a:t>chineseteacheremily</a:t>
            </a:r>
            <a:endParaRPr lang="zh-CN" altLang="en-US" dirty="0">
              <a:solidFill>
                <a:srgbClr val="559FEC"/>
              </a:solidFill>
            </a:endParaRPr>
          </a:p>
          <a:p>
            <a:r>
              <a:rPr lang="zh-CN" altLang="en-US" dirty="0"/>
              <a:t>温馨提示：禁止倒卖、分享，只能自己用，上面都有我的水印，违反者赔偿</a:t>
            </a:r>
            <a:endParaRPr lang="zh-CN" altLang="en-US" dirty="0"/>
          </a:p>
        </p:txBody>
      </p:sp>
    </p:spTree>
  </p:cSld>
  <p:clrMap bg1="lt1" tx1="dk1" bg2="lt2" tx2="dk2" accent1="accent1" accent2="accent2" accent3="accent3" accent4="accent4" accent5="accent5" accent6="accent6" hlink="hlink" folHlink="folHlink"/>
  <p:sldLayoutIdLst>
    <p:sldLayoutId id="2147483661" r:id="rId1"/>
  </p:sldLayoutIdLst>
  <p:transition spd="slow">
    <p:wheel spokes="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21.png"/><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image" Target="../media/image36.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7.xml"/><Relationship Id="rId7" Type="http://schemas.openxmlformats.org/officeDocument/2006/relationships/audio" Target="../media/audio2.wav"/><Relationship Id="rId6" Type="http://schemas.openxmlformats.org/officeDocument/2006/relationships/image" Target="../media/image21.png"/><Relationship Id="rId5" Type="http://schemas.openxmlformats.org/officeDocument/2006/relationships/image" Target="../media/image43.png"/><Relationship Id="rId4" Type="http://schemas.openxmlformats.org/officeDocument/2006/relationships/image" Target="../media/image42.jpeg"/><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6.png"/><Relationship Id="rId4" Type="http://schemas.openxmlformats.org/officeDocument/2006/relationships/image" Target="../media/image43.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21.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image" Target="../media/image52.png"/><Relationship Id="rId2" Type="http://schemas.openxmlformats.org/officeDocument/2006/relationships/image" Target="../media/image51.png"/><Relationship Id="rId16" Type="http://schemas.openxmlformats.org/officeDocument/2006/relationships/notesSlide" Target="../notesSlides/notesSlide14.xml"/><Relationship Id="rId15" Type="http://schemas.openxmlformats.org/officeDocument/2006/relationships/slideLayout" Target="../slideLayouts/slideLayout12.xml"/><Relationship Id="rId14" Type="http://schemas.openxmlformats.org/officeDocument/2006/relationships/audio" Target="../media/audio1.wav"/><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2.xml"/><Relationship Id="rId6" Type="http://schemas.openxmlformats.org/officeDocument/2006/relationships/audio" Target="../media/audio1.wav"/><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image" Target="../media/image53.png"/></Relationships>
</file>

<file path=ppt/slides/_rels/slide16.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4" Type="http://schemas.openxmlformats.org/officeDocument/2006/relationships/notesSlide" Target="../notesSlides/notesSlide16.xml"/><Relationship Id="rId13" Type="http://schemas.openxmlformats.org/officeDocument/2006/relationships/slideLayout" Target="../slideLayouts/slideLayout12.xml"/><Relationship Id="rId12" Type="http://schemas.openxmlformats.org/officeDocument/2006/relationships/audio" Target="../media/audio1.wav"/><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image" Target="../media/image54.png"/></Relationships>
</file>

<file path=ppt/slides/_rels/slide17.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4" Type="http://schemas.openxmlformats.org/officeDocument/2006/relationships/notesSlide" Target="../notesSlides/notesSlide17.xml"/><Relationship Id="rId13" Type="http://schemas.openxmlformats.org/officeDocument/2006/relationships/slideLayout" Target="../slideLayouts/slideLayout12.xml"/><Relationship Id="rId12" Type="http://schemas.openxmlformats.org/officeDocument/2006/relationships/audio" Target="../media/audio1.wav"/><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2.xml"/><Relationship Id="rId6" Type="http://schemas.openxmlformats.org/officeDocument/2006/relationships/audio" Target="../media/audio1.wav"/><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image" Target="../media/image6.png"/><Relationship Id="rId6" Type="http://schemas.openxmlformats.org/officeDocument/2006/relationships/customXml" Target="../ink/ink1.xml"/><Relationship Id="rId5" Type="http://schemas.openxmlformats.org/officeDocument/2006/relationships/image" Target="../media/image3.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image" Target="../media/image62.jpeg"/><Relationship Id="rId4" Type="http://schemas.openxmlformats.org/officeDocument/2006/relationships/image" Target="../media/image61.jpeg"/><Relationship Id="rId3" Type="http://schemas.openxmlformats.org/officeDocument/2006/relationships/image" Target="../media/image60.jpeg"/><Relationship Id="rId26" Type="http://schemas.openxmlformats.org/officeDocument/2006/relationships/notesSlide" Target="../notesSlides/notesSlide20.xml"/><Relationship Id="rId25" Type="http://schemas.openxmlformats.org/officeDocument/2006/relationships/slideLayout" Target="../slideLayouts/slideLayout7.xml"/><Relationship Id="rId24" Type="http://schemas.openxmlformats.org/officeDocument/2006/relationships/audio" Target="../media/audio1.wav"/><Relationship Id="rId23" Type="http://schemas.openxmlformats.org/officeDocument/2006/relationships/tags" Target="../tags/tag62.xml"/><Relationship Id="rId22" Type="http://schemas.openxmlformats.org/officeDocument/2006/relationships/tags" Target="../tags/tag61.xml"/><Relationship Id="rId21" Type="http://schemas.openxmlformats.org/officeDocument/2006/relationships/tags" Target="../tags/tag60.xml"/><Relationship Id="rId20" Type="http://schemas.openxmlformats.org/officeDocument/2006/relationships/tags" Target="../tags/tag59.xml"/><Relationship Id="rId2" Type="http://schemas.openxmlformats.org/officeDocument/2006/relationships/image" Target="../media/image59.jpeg"/><Relationship Id="rId19" Type="http://schemas.openxmlformats.org/officeDocument/2006/relationships/tags" Target="../tags/tag58.xml"/><Relationship Id="rId18" Type="http://schemas.openxmlformats.org/officeDocument/2006/relationships/tags" Target="../tags/tag57.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4" Type="http://schemas.openxmlformats.org/officeDocument/2006/relationships/notesSlide" Target="../notesSlides/notesSlide4.xml"/><Relationship Id="rId13" Type="http://schemas.openxmlformats.org/officeDocument/2006/relationships/slideLayout" Target="../slideLayouts/slideLayout7.xml"/><Relationship Id="rId12" Type="http://schemas.openxmlformats.org/officeDocument/2006/relationships/audio" Target="../media/audio1.wav"/><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image" Target="../media/image21.png"/><Relationship Id="rId4" Type="http://schemas.openxmlformats.org/officeDocument/2006/relationships/tags" Target="../tags/tag1.xml"/><Relationship Id="rId3" Type="http://schemas.openxmlformats.org/officeDocument/2006/relationships/image" Target="../media/image20.png"/><Relationship Id="rId2" Type="http://schemas.openxmlformats.org/officeDocument/2006/relationships/image" Target="../media/image19.GIF"/><Relationship Id="rId13" Type="http://schemas.openxmlformats.org/officeDocument/2006/relationships/notesSlide" Target="../notesSlides/notesSlide5.xml"/><Relationship Id="rId12" Type="http://schemas.openxmlformats.org/officeDocument/2006/relationships/slideLayout" Target="../slideLayouts/slideLayout7.xml"/><Relationship Id="rId11" Type="http://schemas.openxmlformats.org/officeDocument/2006/relationships/audio" Target="../media/audio2.wav"/><Relationship Id="rId10" Type="http://schemas.openxmlformats.org/officeDocument/2006/relationships/tags" Target="../tags/tag6.xml"/><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2.wav"/><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GIF"/><Relationship Id="rId10" Type="http://schemas.openxmlformats.org/officeDocument/2006/relationships/notesSlide" Target="../notesSlides/notesSlide7.xml"/><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21.png"/><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21.png"/><Relationship Id="rId4" Type="http://schemas.openxmlformats.org/officeDocument/2006/relationships/image" Target="../media/image35.png"/><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34" name="文本框 233"/>
          <p:cNvSpPr txBox="1"/>
          <p:nvPr/>
        </p:nvSpPr>
        <p:spPr>
          <a:xfrm>
            <a:off x="4193105" y="2817722"/>
            <a:ext cx="8989670" cy="14452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8800" dirty="0">
                <a:solidFill>
                  <a:srgbClr val="ADAEE4"/>
                </a:solidFill>
                <a:effectLst>
                  <a:outerShdw blurRad="50800" dist="38100" dir="5400000" algn="t" rotWithShape="0">
                    <a:prstClr val="black">
                      <a:alpha val="40000"/>
                    </a:prstClr>
                  </a:outerShdw>
                </a:effectLst>
                <a:latin typeface="华文琥珀" panose="02010800040101010101" pitchFamily="2" charset="-122"/>
                <a:ea typeface="华文琥珀" panose="02010800040101010101" pitchFamily="2" charset="-122"/>
                <a:cs typeface="方正全福体" panose="02000500000000000000" charset="-122"/>
              </a:rPr>
              <a:t>YCT</a:t>
            </a:r>
            <a:r>
              <a:rPr lang="zh-CN" altLang="en-US" sz="8800" dirty="0">
                <a:solidFill>
                  <a:srgbClr val="ADAEE4"/>
                </a:solidFill>
                <a:effectLst>
                  <a:outerShdw blurRad="50800" dist="38100" dir="5400000" algn="t" rotWithShape="0">
                    <a:prstClr val="black">
                      <a:alpha val="40000"/>
                    </a:prstClr>
                  </a:outerShdw>
                </a:effectLst>
                <a:latin typeface="华文琥珀" panose="02010800040101010101" pitchFamily="2" charset="-122"/>
                <a:ea typeface="华文琥珀" panose="02010800040101010101" pitchFamily="2" charset="-122"/>
                <a:cs typeface="方正全福体" panose="02000500000000000000" charset="-122"/>
              </a:rPr>
              <a:t>标准教程</a:t>
            </a:r>
            <a:endParaRPr lang="zh-CN" altLang="en-US" sz="8800" dirty="0">
              <a:solidFill>
                <a:srgbClr val="ADAEE4"/>
              </a:solidFill>
              <a:effectLst>
                <a:outerShdw blurRad="50800" dist="38100" dir="5400000" algn="t" rotWithShape="0">
                  <a:prstClr val="black">
                    <a:alpha val="40000"/>
                  </a:prstClr>
                </a:outerShdw>
              </a:effectLst>
              <a:latin typeface="华文琥珀" panose="02010800040101010101" pitchFamily="2" charset="-122"/>
              <a:ea typeface="华文琥珀" panose="02010800040101010101" pitchFamily="2" charset="-122"/>
              <a:cs typeface="方正全福体" panose="02000500000000000000" charset="-122"/>
            </a:endParaRPr>
          </a:p>
        </p:txBody>
      </p:sp>
      <p:grpSp>
        <p:nvGrpSpPr>
          <p:cNvPr id="239" name="组合 238"/>
          <p:cNvGrpSpPr/>
          <p:nvPr/>
        </p:nvGrpSpPr>
        <p:grpSpPr>
          <a:xfrm>
            <a:off x="6076670" y="1744581"/>
            <a:ext cx="5554638" cy="1102774"/>
            <a:chOff x="3104866" y="1166884"/>
            <a:chExt cx="5554638" cy="1439838"/>
          </a:xfrm>
        </p:grpSpPr>
        <p:sp>
          <p:nvSpPr>
            <p:cNvPr id="238" name="矩形: 圆角 237"/>
            <p:cNvSpPr/>
            <p:nvPr/>
          </p:nvSpPr>
          <p:spPr>
            <a:xfrm>
              <a:off x="3104866" y="1166884"/>
              <a:ext cx="5554638" cy="1439838"/>
            </a:xfrm>
            <a:prstGeom prst="roundRect">
              <a:avLst/>
            </a:prstGeom>
            <a:solidFill>
              <a:schemeClr val="bg1">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文本框 234"/>
            <p:cNvSpPr txBox="1"/>
            <p:nvPr/>
          </p:nvSpPr>
          <p:spPr>
            <a:xfrm>
              <a:off x="3392840" y="1469967"/>
              <a:ext cx="4984115" cy="8423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3600" b="1" dirty="0">
                  <a:solidFill>
                    <a:srgbClr val="7030A0"/>
                  </a:solidFill>
                  <a:effectLst>
                    <a:outerShdw blurRad="50800" dist="38100" dir="5400000" algn="t" rotWithShape="0">
                      <a:prstClr val="black">
                        <a:alpha val="40000"/>
                      </a:prstClr>
                    </a:outerShdw>
                  </a:effectLst>
                  <a:latin typeface="思源宋体" panose="02020400000000000000" pitchFamily="18" charset="-122"/>
                  <a:ea typeface="思源宋体" panose="02020400000000000000" pitchFamily="18" charset="-122"/>
                </a:rPr>
                <a:t>STANDARD COURS</a:t>
              </a:r>
              <a:endParaRPr lang="en-US" altLang="zh-CN" sz="3600" b="1" dirty="0">
                <a:solidFill>
                  <a:srgbClr val="7030A0"/>
                </a:solidFill>
                <a:effectLst>
                  <a:outerShdw blurRad="50800" dist="38100" dir="5400000" algn="t" rotWithShape="0">
                    <a:prstClr val="black">
                      <a:alpha val="40000"/>
                    </a:prstClr>
                  </a:outerShdw>
                </a:effectLst>
                <a:latin typeface="思源宋体" panose="02020400000000000000" pitchFamily="18" charset="-122"/>
                <a:ea typeface="思源宋体" panose="02020400000000000000" pitchFamily="18" charset="-122"/>
              </a:endParaRPr>
            </a:p>
          </p:txBody>
        </p:sp>
      </p:grpSp>
      <p:sp>
        <p:nvSpPr>
          <p:cNvPr id="236" name="椭圆 235"/>
          <p:cNvSpPr/>
          <p:nvPr/>
        </p:nvSpPr>
        <p:spPr>
          <a:xfrm rot="21356539">
            <a:off x="8370038" y="4318442"/>
            <a:ext cx="1333649" cy="1327056"/>
          </a:xfrm>
          <a:prstGeom prst="ellipse">
            <a:avLst/>
          </a:prstGeom>
          <a:solidFill>
            <a:srgbClr val="ADAE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8000" b="1" dirty="0">
                <a:latin typeface="Berlin Sans FB" panose="020E0602020502020306" pitchFamily="34" charset="-122"/>
              </a:rPr>
              <a:t>1</a:t>
            </a:r>
            <a:endParaRPr lang="es-ES" sz="8000" b="1" dirty="0">
              <a:latin typeface="Berlin Sans FB" panose="020E0602020502020306" pitchFamily="34" charset="-122"/>
            </a:endParaRPr>
          </a:p>
        </p:txBody>
      </p:sp>
      <p:grpSp>
        <p:nvGrpSpPr>
          <p:cNvPr id="87" name="组合 86"/>
          <p:cNvGrpSpPr/>
          <p:nvPr/>
        </p:nvGrpSpPr>
        <p:grpSpPr>
          <a:xfrm flipV="1">
            <a:off x="-10563731" y="-518862"/>
            <a:ext cx="35104446" cy="12924930"/>
            <a:chOff x="-12761498" y="-6066930"/>
            <a:chExt cx="35104446" cy="12924930"/>
          </a:xfrm>
          <a:solidFill>
            <a:srgbClr val="0070C0"/>
          </a:solidFill>
        </p:grpSpPr>
        <p:sp>
          <p:nvSpPr>
            <p:cNvPr id="88" name="直角三角形 87"/>
            <p:cNvSpPr/>
            <p:nvPr/>
          </p:nvSpPr>
          <p:spPr>
            <a:xfrm rot="10800000" flipH="1">
              <a:off x="-12182278" y="-6066930"/>
              <a:ext cx="33759935" cy="12924930"/>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9" name="组合 88"/>
            <p:cNvGrpSpPr/>
            <p:nvPr/>
          </p:nvGrpSpPr>
          <p:grpSpPr>
            <a:xfrm rot="20378196">
              <a:off x="-12761498" y="-196118"/>
              <a:ext cx="35104446" cy="1630454"/>
              <a:chOff x="-15124118" y="2524709"/>
              <a:chExt cx="32365344" cy="1211288"/>
            </a:xfrm>
            <a:grpFill/>
          </p:grpSpPr>
          <p:grpSp>
            <p:nvGrpSpPr>
              <p:cNvPr id="90" name="组合 89"/>
              <p:cNvGrpSpPr/>
              <p:nvPr/>
            </p:nvGrpSpPr>
            <p:grpSpPr>
              <a:xfrm>
                <a:off x="1046324" y="2524709"/>
                <a:ext cx="16194902" cy="1020397"/>
                <a:chOff x="1046324" y="2524709"/>
                <a:chExt cx="16194902" cy="1020397"/>
              </a:xfrm>
              <a:grpFill/>
            </p:grpSpPr>
            <p:grpSp>
              <p:nvGrpSpPr>
                <p:cNvPr id="100" name="组合 99"/>
                <p:cNvGrpSpPr/>
                <p:nvPr/>
              </p:nvGrpSpPr>
              <p:grpSpPr>
                <a:xfrm>
                  <a:off x="1046324" y="2620124"/>
                  <a:ext cx="8116377" cy="924982"/>
                  <a:chOff x="1046324" y="2620124"/>
                  <a:chExt cx="8116377" cy="924982"/>
                </a:xfrm>
                <a:grpFill/>
              </p:grpSpPr>
              <p:sp>
                <p:nvSpPr>
                  <p:cNvPr id="105" name="流程图: 资料带 104"/>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流程图: 资料带 105"/>
                  <p:cNvSpPr/>
                  <p:nvPr/>
                </p:nvSpPr>
                <p:spPr>
                  <a:xfrm>
                    <a:off x="3741816" y="2651929"/>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流程图: 资料带 106"/>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00"/>
                <p:cNvGrpSpPr/>
                <p:nvPr/>
              </p:nvGrpSpPr>
              <p:grpSpPr>
                <a:xfrm>
                  <a:off x="9124849" y="2524709"/>
                  <a:ext cx="8116377" cy="924982"/>
                  <a:chOff x="1046324" y="2620124"/>
                  <a:chExt cx="8116377" cy="924982"/>
                </a:xfrm>
                <a:grpFill/>
              </p:grpSpPr>
              <p:sp>
                <p:nvSpPr>
                  <p:cNvPr id="102" name="流程图: 资料带 101"/>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流程图: 资料带 102"/>
                  <p:cNvSpPr/>
                  <p:nvPr/>
                </p:nvSpPr>
                <p:spPr>
                  <a:xfrm>
                    <a:off x="3741816" y="2651928"/>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流程图: 资料带 103"/>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91" name="组合 90"/>
              <p:cNvGrpSpPr/>
              <p:nvPr/>
            </p:nvGrpSpPr>
            <p:grpSpPr>
              <a:xfrm>
                <a:off x="-15124118" y="2715600"/>
                <a:ext cx="16194902" cy="1020397"/>
                <a:chOff x="1046324" y="2524709"/>
                <a:chExt cx="16194902" cy="1020397"/>
              </a:xfrm>
              <a:grpFill/>
            </p:grpSpPr>
            <p:grpSp>
              <p:nvGrpSpPr>
                <p:cNvPr id="92" name="组合 91"/>
                <p:cNvGrpSpPr/>
                <p:nvPr/>
              </p:nvGrpSpPr>
              <p:grpSpPr>
                <a:xfrm>
                  <a:off x="1046324" y="2620124"/>
                  <a:ext cx="8116377" cy="924982"/>
                  <a:chOff x="1046324" y="2620124"/>
                  <a:chExt cx="8116377" cy="924982"/>
                </a:xfrm>
                <a:grpFill/>
              </p:grpSpPr>
              <p:sp>
                <p:nvSpPr>
                  <p:cNvPr id="97" name="流程图: 资料带 96"/>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流程图: 资料带 97"/>
                  <p:cNvSpPr/>
                  <p:nvPr/>
                </p:nvSpPr>
                <p:spPr>
                  <a:xfrm>
                    <a:off x="3741816" y="2651929"/>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流程图: 资料带 98"/>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p:cNvGrpSpPr/>
                <p:nvPr/>
              </p:nvGrpSpPr>
              <p:grpSpPr>
                <a:xfrm>
                  <a:off x="9124849" y="2524709"/>
                  <a:ext cx="8116377" cy="924982"/>
                  <a:chOff x="1046324" y="2620124"/>
                  <a:chExt cx="8116377" cy="924982"/>
                </a:xfrm>
                <a:grpFill/>
              </p:grpSpPr>
              <p:sp>
                <p:nvSpPr>
                  <p:cNvPr id="94" name="流程图: 资料带 93"/>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流程图: 资料带 94"/>
                  <p:cNvSpPr/>
                  <p:nvPr/>
                </p:nvSpPr>
                <p:spPr>
                  <a:xfrm>
                    <a:off x="3741816" y="2651929"/>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流程图: 资料带 95"/>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grpSp>
        <p:nvGrpSpPr>
          <p:cNvPr id="150" name="组合 149"/>
          <p:cNvGrpSpPr/>
          <p:nvPr/>
        </p:nvGrpSpPr>
        <p:grpSpPr>
          <a:xfrm>
            <a:off x="-10531647" y="-5788700"/>
            <a:ext cx="35104446" cy="12924930"/>
            <a:chOff x="-12761498" y="-6066930"/>
            <a:chExt cx="35104446" cy="12924930"/>
          </a:xfrm>
          <a:solidFill>
            <a:srgbClr val="0070C0"/>
          </a:solidFill>
        </p:grpSpPr>
        <p:sp>
          <p:nvSpPr>
            <p:cNvPr id="151" name="直角三角形 150"/>
            <p:cNvSpPr/>
            <p:nvPr/>
          </p:nvSpPr>
          <p:spPr>
            <a:xfrm rot="10800000" flipH="1">
              <a:off x="-12182278" y="-6066930"/>
              <a:ext cx="33759935" cy="12924930"/>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2" name="组合 151"/>
            <p:cNvGrpSpPr/>
            <p:nvPr/>
          </p:nvGrpSpPr>
          <p:grpSpPr>
            <a:xfrm rot="20378196">
              <a:off x="-12761498" y="-196118"/>
              <a:ext cx="35104446" cy="1630454"/>
              <a:chOff x="-15124118" y="2524709"/>
              <a:chExt cx="32365344" cy="1211288"/>
            </a:xfrm>
            <a:grpFill/>
          </p:grpSpPr>
          <p:grpSp>
            <p:nvGrpSpPr>
              <p:cNvPr id="153" name="组合 152"/>
              <p:cNvGrpSpPr/>
              <p:nvPr/>
            </p:nvGrpSpPr>
            <p:grpSpPr>
              <a:xfrm>
                <a:off x="1046324" y="2524709"/>
                <a:ext cx="16194902" cy="1020397"/>
                <a:chOff x="1046324" y="2524709"/>
                <a:chExt cx="16194902" cy="1020397"/>
              </a:xfrm>
              <a:grpFill/>
            </p:grpSpPr>
            <p:grpSp>
              <p:nvGrpSpPr>
                <p:cNvPr id="163" name="组合 162"/>
                <p:cNvGrpSpPr/>
                <p:nvPr/>
              </p:nvGrpSpPr>
              <p:grpSpPr>
                <a:xfrm>
                  <a:off x="1046324" y="2620124"/>
                  <a:ext cx="8116377" cy="924982"/>
                  <a:chOff x="1046324" y="2620124"/>
                  <a:chExt cx="8116377" cy="924982"/>
                </a:xfrm>
                <a:grpFill/>
              </p:grpSpPr>
              <p:sp>
                <p:nvSpPr>
                  <p:cNvPr id="168" name="流程图: 资料带 167"/>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流程图: 资料带 168"/>
                  <p:cNvSpPr/>
                  <p:nvPr/>
                </p:nvSpPr>
                <p:spPr>
                  <a:xfrm>
                    <a:off x="3741816" y="2651929"/>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流程图: 资料带 169"/>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9124849" y="2524709"/>
                  <a:ext cx="8116377" cy="924982"/>
                  <a:chOff x="1046324" y="2620124"/>
                  <a:chExt cx="8116377" cy="924982"/>
                </a:xfrm>
                <a:grpFill/>
              </p:grpSpPr>
              <p:sp>
                <p:nvSpPr>
                  <p:cNvPr id="165" name="流程图: 资料带 164"/>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流程图: 资料带 165"/>
                  <p:cNvSpPr/>
                  <p:nvPr/>
                </p:nvSpPr>
                <p:spPr>
                  <a:xfrm>
                    <a:off x="3741816" y="2651928"/>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流程图: 资料带 166"/>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154" name="组合 153"/>
              <p:cNvGrpSpPr/>
              <p:nvPr/>
            </p:nvGrpSpPr>
            <p:grpSpPr>
              <a:xfrm>
                <a:off x="-15124118" y="2715600"/>
                <a:ext cx="16194902" cy="1020397"/>
                <a:chOff x="1046324" y="2524709"/>
                <a:chExt cx="16194902" cy="1020397"/>
              </a:xfrm>
              <a:grpFill/>
            </p:grpSpPr>
            <p:grpSp>
              <p:nvGrpSpPr>
                <p:cNvPr id="155" name="组合 154"/>
                <p:cNvGrpSpPr/>
                <p:nvPr/>
              </p:nvGrpSpPr>
              <p:grpSpPr>
                <a:xfrm>
                  <a:off x="1046324" y="2620124"/>
                  <a:ext cx="8116377" cy="924982"/>
                  <a:chOff x="1046324" y="2620124"/>
                  <a:chExt cx="8116377" cy="924982"/>
                </a:xfrm>
                <a:grpFill/>
              </p:grpSpPr>
              <p:sp>
                <p:nvSpPr>
                  <p:cNvPr id="160" name="流程图: 资料带 159"/>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流程图: 资料带 160"/>
                  <p:cNvSpPr/>
                  <p:nvPr/>
                </p:nvSpPr>
                <p:spPr>
                  <a:xfrm>
                    <a:off x="3741816" y="2651929"/>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流程图: 资料带 161"/>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6" name="组合 155"/>
                <p:cNvGrpSpPr/>
                <p:nvPr/>
              </p:nvGrpSpPr>
              <p:grpSpPr>
                <a:xfrm>
                  <a:off x="9124849" y="2524709"/>
                  <a:ext cx="8116377" cy="924982"/>
                  <a:chOff x="1046324" y="2620124"/>
                  <a:chExt cx="8116377" cy="924982"/>
                </a:xfrm>
                <a:grpFill/>
              </p:grpSpPr>
              <p:sp>
                <p:nvSpPr>
                  <p:cNvPr id="157" name="流程图: 资料带 156"/>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流程图: 资料带 157"/>
                  <p:cNvSpPr/>
                  <p:nvPr/>
                </p:nvSpPr>
                <p:spPr>
                  <a:xfrm>
                    <a:off x="3741816" y="2651929"/>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流程图: 资料带 158"/>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grpSp>
        <p:nvGrpSpPr>
          <p:cNvPr id="171" name="组合 170"/>
          <p:cNvGrpSpPr/>
          <p:nvPr/>
        </p:nvGrpSpPr>
        <p:grpSpPr>
          <a:xfrm rot="21250509">
            <a:off x="-9272335" y="-8545109"/>
            <a:ext cx="35104446" cy="12924930"/>
            <a:chOff x="-12761498" y="-6066930"/>
            <a:chExt cx="35104446" cy="12924930"/>
          </a:xfrm>
          <a:solidFill>
            <a:schemeClr val="accent6">
              <a:lumMod val="20000"/>
              <a:lumOff val="80000"/>
            </a:schemeClr>
          </a:solidFill>
        </p:grpSpPr>
        <p:sp>
          <p:nvSpPr>
            <p:cNvPr id="172" name="直角三角形 171"/>
            <p:cNvSpPr/>
            <p:nvPr/>
          </p:nvSpPr>
          <p:spPr>
            <a:xfrm rot="10800000" flipH="1">
              <a:off x="-12182278" y="-6066930"/>
              <a:ext cx="33759935" cy="12924930"/>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3" name="组合 172"/>
            <p:cNvGrpSpPr/>
            <p:nvPr/>
          </p:nvGrpSpPr>
          <p:grpSpPr>
            <a:xfrm rot="20378196">
              <a:off x="-12761498" y="-196118"/>
              <a:ext cx="35104446" cy="1630454"/>
              <a:chOff x="-15124118" y="2524709"/>
              <a:chExt cx="32365344" cy="1211288"/>
            </a:xfrm>
            <a:grpFill/>
          </p:grpSpPr>
          <p:grpSp>
            <p:nvGrpSpPr>
              <p:cNvPr id="174" name="组合 173"/>
              <p:cNvGrpSpPr/>
              <p:nvPr/>
            </p:nvGrpSpPr>
            <p:grpSpPr>
              <a:xfrm>
                <a:off x="1046324" y="2524709"/>
                <a:ext cx="16194902" cy="1020397"/>
                <a:chOff x="1046324" y="2524709"/>
                <a:chExt cx="16194902" cy="1020397"/>
              </a:xfrm>
              <a:grpFill/>
            </p:grpSpPr>
            <p:grpSp>
              <p:nvGrpSpPr>
                <p:cNvPr id="184" name="组合 183"/>
                <p:cNvGrpSpPr/>
                <p:nvPr/>
              </p:nvGrpSpPr>
              <p:grpSpPr>
                <a:xfrm>
                  <a:off x="1046324" y="2620124"/>
                  <a:ext cx="8116377" cy="924982"/>
                  <a:chOff x="1046324" y="2620124"/>
                  <a:chExt cx="8116377" cy="924982"/>
                </a:xfrm>
                <a:grpFill/>
              </p:grpSpPr>
              <p:sp>
                <p:nvSpPr>
                  <p:cNvPr id="189" name="流程图: 资料带 188"/>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流程图: 资料带 189"/>
                  <p:cNvSpPr/>
                  <p:nvPr/>
                </p:nvSpPr>
                <p:spPr>
                  <a:xfrm>
                    <a:off x="3741816" y="2651929"/>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流程图: 资料带 190"/>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5" name="组合 184"/>
                <p:cNvGrpSpPr/>
                <p:nvPr/>
              </p:nvGrpSpPr>
              <p:grpSpPr>
                <a:xfrm>
                  <a:off x="9124849" y="2524709"/>
                  <a:ext cx="8116377" cy="924982"/>
                  <a:chOff x="1046324" y="2620124"/>
                  <a:chExt cx="8116377" cy="924982"/>
                </a:xfrm>
                <a:grpFill/>
              </p:grpSpPr>
              <p:sp>
                <p:nvSpPr>
                  <p:cNvPr id="186" name="流程图: 资料带 185"/>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流程图: 资料带 186"/>
                  <p:cNvSpPr/>
                  <p:nvPr/>
                </p:nvSpPr>
                <p:spPr>
                  <a:xfrm>
                    <a:off x="3741816" y="2651928"/>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流程图: 资料带 187"/>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175" name="组合 174"/>
              <p:cNvGrpSpPr/>
              <p:nvPr/>
            </p:nvGrpSpPr>
            <p:grpSpPr>
              <a:xfrm>
                <a:off x="-15124118" y="2715600"/>
                <a:ext cx="16194902" cy="1020397"/>
                <a:chOff x="1046324" y="2524709"/>
                <a:chExt cx="16194902" cy="1020397"/>
              </a:xfrm>
              <a:grpFill/>
            </p:grpSpPr>
            <p:grpSp>
              <p:nvGrpSpPr>
                <p:cNvPr id="176" name="组合 175"/>
                <p:cNvGrpSpPr/>
                <p:nvPr/>
              </p:nvGrpSpPr>
              <p:grpSpPr>
                <a:xfrm>
                  <a:off x="1046324" y="2620124"/>
                  <a:ext cx="8116377" cy="924982"/>
                  <a:chOff x="1046324" y="2620124"/>
                  <a:chExt cx="8116377" cy="924982"/>
                </a:xfrm>
                <a:grpFill/>
              </p:grpSpPr>
              <p:sp>
                <p:nvSpPr>
                  <p:cNvPr id="181" name="流程图: 资料带 180"/>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流程图: 资料带 181"/>
                  <p:cNvSpPr/>
                  <p:nvPr/>
                </p:nvSpPr>
                <p:spPr>
                  <a:xfrm>
                    <a:off x="3741816" y="2651929"/>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流程图: 资料带 182"/>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7" name="组合 176"/>
                <p:cNvGrpSpPr/>
                <p:nvPr/>
              </p:nvGrpSpPr>
              <p:grpSpPr>
                <a:xfrm>
                  <a:off x="9124849" y="2524709"/>
                  <a:ext cx="8116377" cy="924982"/>
                  <a:chOff x="1046324" y="2620124"/>
                  <a:chExt cx="8116377" cy="924982"/>
                </a:xfrm>
                <a:grpFill/>
              </p:grpSpPr>
              <p:sp>
                <p:nvSpPr>
                  <p:cNvPr id="178" name="流程图: 资料带 177"/>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流程图: 资料带 178"/>
                  <p:cNvSpPr/>
                  <p:nvPr/>
                </p:nvSpPr>
                <p:spPr>
                  <a:xfrm>
                    <a:off x="3741816" y="2651929"/>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流程图: 资料带 179"/>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grpSp>
        <p:nvGrpSpPr>
          <p:cNvPr id="213" name="组合 212"/>
          <p:cNvGrpSpPr/>
          <p:nvPr/>
        </p:nvGrpSpPr>
        <p:grpSpPr>
          <a:xfrm rot="349491" flipV="1">
            <a:off x="-8807112" y="1978507"/>
            <a:ext cx="35104446" cy="12924930"/>
            <a:chOff x="-12761498" y="-6066930"/>
            <a:chExt cx="35104446" cy="12924930"/>
          </a:xfrm>
          <a:solidFill>
            <a:schemeClr val="accent6">
              <a:lumMod val="20000"/>
              <a:lumOff val="80000"/>
            </a:schemeClr>
          </a:solidFill>
        </p:grpSpPr>
        <p:sp>
          <p:nvSpPr>
            <p:cNvPr id="214" name="直角三角形 213"/>
            <p:cNvSpPr/>
            <p:nvPr/>
          </p:nvSpPr>
          <p:spPr>
            <a:xfrm rot="10800000" flipH="1">
              <a:off x="-12182278" y="-6066930"/>
              <a:ext cx="33759935" cy="12924930"/>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5" name="组合 214"/>
            <p:cNvGrpSpPr/>
            <p:nvPr/>
          </p:nvGrpSpPr>
          <p:grpSpPr>
            <a:xfrm rot="20378196">
              <a:off x="-12761498" y="-196118"/>
              <a:ext cx="35104446" cy="1630454"/>
              <a:chOff x="-15124118" y="2524709"/>
              <a:chExt cx="32365344" cy="1211288"/>
            </a:xfrm>
            <a:grpFill/>
          </p:grpSpPr>
          <p:grpSp>
            <p:nvGrpSpPr>
              <p:cNvPr id="216" name="组合 215"/>
              <p:cNvGrpSpPr/>
              <p:nvPr/>
            </p:nvGrpSpPr>
            <p:grpSpPr>
              <a:xfrm>
                <a:off x="1046324" y="2524709"/>
                <a:ext cx="16194902" cy="1020397"/>
                <a:chOff x="1046324" y="2524709"/>
                <a:chExt cx="16194902" cy="1020397"/>
              </a:xfrm>
              <a:grpFill/>
            </p:grpSpPr>
            <p:grpSp>
              <p:nvGrpSpPr>
                <p:cNvPr id="226" name="组合 225"/>
                <p:cNvGrpSpPr/>
                <p:nvPr/>
              </p:nvGrpSpPr>
              <p:grpSpPr>
                <a:xfrm>
                  <a:off x="1046324" y="2620124"/>
                  <a:ext cx="8116377" cy="924982"/>
                  <a:chOff x="1046324" y="2620124"/>
                  <a:chExt cx="8116377" cy="924982"/>
                </a:xfrm>
                <a:grpFill/>
              </p:grpSpPr>
              <p:sp>
                <p:nvSpPr>
                  <p:cNvPr id="231" name="流程图: 资料带 230"/>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流程图: 资料带 231"/>
                  <p:cNvSpPr/>
                  <p:nvPr/>
                </p:nvSpPr>
                <p:spPr>
                  <a:xfrm>
                    <a:off x="3741816" y="2651929"/>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流程图: 资料带 232"/>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7" name="组合 226"/>
                <p:cNvGrpSpPr/>
                <p:nvPr/>
              </p:nvGrpSpPr>
              <p:grpSpPr>
                <a:xfrm>
                  <a:off x="9124849" y="2524709"/>
                  <a:ext cx="8116377" cy="924982"/>
                  <a:chOff x="1046324" y="2620124"/>
                  <a:chExt cx="8116377" cy="924982"/>
                </a:xfrm>
                <a:grpFill/>
              </p:grpSpPr>
              <p:sp>
                <p:nvSpPr>
                  <p:cNvPr id="228" name="流程图: 资料带 227"/>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流程图: 资料带 228"/>
                  <p:cNvSpPr/>
                  <p:nvPr/>
                </p:nvSpPr>
                <p:spPr>
                  <a:xfrm>
                    <a:off x="3741816" y="2651928"/>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流程图: 资料带 229"/>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217" name="组合 216"/>
              <p:cNvGrpSpPr/>
              <p:nvPr/>
            </p:nvGrpSpPr>
            <p:grpSpPr>
              <a:xfrm>
                <a:off x="-15124118" y="2715600"/>
                <a:ext cx="16194902" cy="1020397"/>
                <a:chOff x="1046324" y="2524709"/>
                <a:chExt cx="16194902" cy="1020397"/>
              </a:xfrm>
              <a:grpFill/>
            </p:grpSpPr>
            <p:grpSp>
              <p:nvGrpSpPr>
                <p:cNvPr id="218" name="组合 217"/>
                <p:cNvGrpSpPr/>
                <p:nvPr/>
              </p:nvGrpSpPr>
              <p:grpSpPr>
                <a:xfrm>
                  <a:off x="1046324" y="2620124"/>
                  <a:ext cx="8116377" cy="924982"/>
                  <a:chOff x="1046324" y="2620124"/>
                  <a:chExt cx="8116377" cy="924982"/>
                </a:xfrm>
                <a:grpFill/>
              </p:grpSpPr>
              <p:sp>
                <p:nvSpPr>
                  <p:cNvPr id="223" name="流程图: 资料带 222"/>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流程图: 资料带 223"/>
                  <p:cNvSpPr/>
                  <p:nvPr/>
                </p:nvSpPr>
                <p:spPr>
                  <a:xfrm>
                    <a:off x="3741816" y="2651929"/>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流程图: 资料带 224"/>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9" name="组合 218"/>
                <p:cNvGrpSpPr/>
                <p:nvPr/>
              </p:nvGrpSpPr>
              <p:grpSpPr>
                <a:xfrm>
                  <a:off x="9124849" y="2524709"/>
                  <a:ext cx="8116377" cy="924982"/>
                  <a:chOff x="1046324" y="2620124"/>
                  <a:chExt cx="8116377" cy="924982"/>
                </a:xfrm>
                <a:grpFill/>
              </p:grpSpPr>
              <p:sp>
                <p:nvSpPr>
                  <p:cNvPr id="220" name="流程图: 资料带 219"/>
                  <p:cNvSpPr/>
                  <p:nvPr/>
                </p:nvSpPr>
                <p:spPr>
                  <a:xfrm>
                    <a:off x="1046324" y="2675783"/>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流程图: 资料带 220"/>
                  <p:cNvSpPr/>
                  <p:nvPr/>
                </p:nvSpPr>
                <p:spPr>
                  <a:xfrm>
                    <a:off x="3741816" y="2651929"/>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流程图: 资料带 221"/>
                  <p:cNvSpPr/>
                  <p:nvPr/>
                </p:nvSpPr>
                <p:spPr>
                  <a:xfrm>
                    <a:off x="6445259" y="2620124"/>
                    <a:ext cx="2717442" cy="869323"/>
                  </a:xfrm>
                  <a:prstGeom prst="flowChartPunchedTap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pic>
        <p:nvPicPr>
          <p:cNvPr id="241" name="图片 24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21626" y="-192504"/>
            <a:ext cx="4403558" cy="4403558"/>
          </a:xfrm>
          <a:prstGeom prst="rect">
            <a:avLst/>
          </a:prstGeom>
        </p:spPr>
      </p:pic>
      <p:pic>
        <p:nvPicPr>
          <p:cNvPr id="242" name="journey背景音乐">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391275" y="-348615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574"/>
    </mc:Choice>
    <mc:Fallback>
      <p:transition advTm="3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124" fill="hold"/>
                                        <p:tgtEl>
                                          <p:spTgt spid="242"/>
                                        </p:tgtEl>
                                      </p:cBhvr>
                                    </p:cmd>
                                  </p:childTnLst>
                                </p:cTn>
                              </p:par>
                              <p:par>
                                <p:cTn id="7" presetID="42" presetClass="path" presetSubtype="0" repeatCount="indefinite" fill="hold" nodeType="withEffect">
                                  <p:stCondLst>
                                    <p:cond delay="0"/>
                                  </p:stCondLst>
                                  <p:childTnLst>
                                    <p:animMotion origin="layout" path="M 2.91667E-6 3.33333E-6 L 0.40377 0.30532 " pathEditMode="relative" rAng="0" ptsTypes="AA">
                                      <p:cBhvr>
                                        <p:cTn id="8" dur="2000" fill="hold"/>
                                        <p:tgtEl>
                                          <p:spTgt spid="87"/>
                                        </p:tgtEl>
                                        <p:attrNameLst>
                                          <p:attrName>ppt_x</p:attrName>
                                          <p:attrName>ppt_y</p:attrName>
                                        </p:attrNameLst>
                                      </p:cBhvr>
                                      <p:rCtr x="20182" y="15255"/>
                                    </p:animMotion>
                                  </p:childTnLst>
                                </p:cTn>
                              </p:par>
                              <p:par>
                                <p:cTn id="9" presetID="42" presetClass="path" presetSubtype="0" repeatCount="indefinite" fill="hold" nodeType="withEffect">
                                  <p:stCondLst>
                                    <p:cond delay="0"/>
                                  </p:stCondLst>
                                  <p:childTnLst>
                                    <p:animMotion origin="layout" path="M -1.25E-6 1.85185E-6 L 0.38542 -0.28773 " pathEditMode="relative" rAng="0" ptsTypes="AA">
                                      <p:cBhvr>
                                        <p:cTn id="10" dur="2000" fill="hold"/>
                                        <p:tgtEl>
                                          <p:spTgt spid="150"/>
                                        </p:tgtEl>
                                        <p:attrNameLst>
                                          <p:attrName>ppt_x</p:attrName>
                                          <p:attrName>ppt_y</p:attrName>
                                        </p:attrNameLst>
                                      </p:cBhvr>
                                      <p:rCtr x="19271" y="-14375"/>
                                    </p:animMotion>
                                  </p:childTnLst>
                                </p:cTn>
                              </p:par>
                              <p:par>
                                <p:cTn id="11" presetID="42" presetClass="path" presetSubtype="0" repeatCount="indefinite" fill="hold" nodeType="withEffect">
                                  <p:stCondLst>
                                    <p:cond delay="0"/>
                                  </p:stCondLst>
                                  <p:childTnLst>
                                    <p:animMotion origin="layout" path="M 3.54167E-6 3.7037E-6 L 0.38281 -0.38403 " pathEditMode="relative" rAng="0" ptsTypes="AA">
                                      <p:cBhvr>
                                        <p:cTn id="12" dur="2000" fill="hold"/>
                                        <p:tgtEl>
                                          <p:spTgt spid="171"/>
                                        </p:tgtEl>
                                        <p:attrNameLst>
                                          <p:attrName>ppt_x</p:attrName>
                                          <p:attrName>ppt_y</p:attrName>
                                        </p:attrNameLst>
                                      </p:cBhvr>
                                      <p:rCtr x="19141" y="-19190"/>
                                    </p:animMotion>
                                  </p:childTnLst>
                                </p:cTn>
                              </p:par>
                              <p:par>
                                <p:cTn id="13" presetID="42" presetClass="path" presetSubtype="0" repeatCount="indefinite" fill="hold" nodeType="withEffect">
                                  <p:stCondLst>
                                    <p:cond delay="0"/>
                                  </p:stCondLst>
                                  <p:childTnLst>
                                    <p:animMotion origin="layout" path="M 2.5E-6 2.96296E-6 L 0.43151 0.41481 " pathEditMode="relative" rAng="0" ptsTypes="AA">
                                      <p:cBhvr>
                                        <p:cTn id="14" dur="2000" fill="hold"/>
                                        <p:tgtEl>
                                          <p:spTgt spid="213"/>
                                        </p:tgtEl>
                                        <p:attrNameLst>
                                          <p:attrName>ppt_x</p:attrName>
                                          <p:attrName>ppt_y</p:attrName>
                                        </p:attrNameLst>
                                      </p:cBhvr>
                                      <p:rCtr x="21576" y="20741"/>
                                    </p:animMotion>
                                  </p:childTnLst>
                                </p:cTn>
                              </p:par>
                              <p:par>
                                <p:cTn id="15" presetID="2" presetClass="entr" presetSubtype="2" fill="hold" nodeType="withEffect">
                                  <p:stCondLst>
                                    <p:cond delay="0"/>
                                  </p:stCondLst>
                                  <p:childTnLst>
                                    <p:set>
                                      <p:cBhvr>
                                        <p:cTn id="16" dur="1" fill="hold">
                                          <p:stCondLst>
                                            <p:cond delay="0"/>
                                          </p:stCondLst>
                                        </p:cTn>
                                        <p:tgtEl>
                                          <p:spTgt spid="241"/>
                                        </p:tgtEl>
                                        <p:attrNameLst>
                                          <p:attrName>style.visibility</p:attrName>
                                        </p:attrNameLst>
                                      </p:cBhvr>
                                      <p:to>
                                        <p:strVal val="visible"/>
                                      </p:to>
                                    </p:set>
                                    <p:anim calcmode="lin" valueType="num">
                                      <p:cBhvr additive="base">
                                        <p:cTn id="17" dur="500" fill="hold"/>
                                        <p:tgtEl>
                                          <p:spTgt spid="241"/>
                                        </p:tgtEl>
                                        <p:attrNameLst>
                                          <p:attrName>ppt_x</p:attrName>
                                        </p:attrNameLst>
                                      </p:cBhvr>
                                      <p:tavLst>
                                        <p:tav tm="0">
                                          <p:val>
                                            <p:strVal val="1+#ppt_w/2"/>
                                          </p:val>
                                        </p:tav>
                                        <p:tav tm="100000">
                                          <p:val>
                                            <p:strVal val="#ppt_x"/>
                                          </p:val>
                                        </p:tav>
                                      </p:tavLst>
                                    </p:anim>
                                    <p:anim calcmode="lin" valueType="num">
                                      <p:cBhvr additive="base">
                                        <p:cTn id="18" dur="500" fill="hold"/>
                                        <p:tgtEl>
                                          <p:spTgt spid="241"/>
                                        </p:tgtEl>
                                        <p:attrNameLst>
                                          <p:attrName>ppt_y</p:attrName>
                                        </p:attrNameLst>
                                      </p:cBhvr>
                                      <p:tavLst>
                                        <p:tav tm="0">
                                          <p:val>
                                            <p:strVal val="#ppt_y"/>
                                          </p:val>
                                        </p:tav>
                                        <p:tav tm="100000">
                                          <p:val>
                                            <p:strVal val="#ppt_y"/>
                                          </p:val>
                                        </p:tav>
                                      </p:tavLst>
                                    </p:anim>
                                  </p:childTnLst>
                                </p:cTn>
                              </p:par>
                              <p:par>
                                <p:cTn id="19" presetID="1" presetClass="path" presetSubtype="0" repeatCount="indefinite" fill="hold" nodeType="withEffect">
                                  <p:stCondLst>
                                    <p:cond delay="500"/>
                                  </p:stCondLst>
                                  <p:childTnLst>
                                    <p:animMotion origin="layout" path="M -4.16667E-7 4.44444E-6 C 0.06901 4.44444E-6 0.125 0.05601 0.125 0.125 C 0.125 0.19398 0.06901 0.25 -4.16667E-7 0.25 C -0.06901 0.25 -0.125 0.19398 -0.125 0.125 C -0.125 0.05601 -0.06901 4.44444E-6 -4.16667E-7 4.44444E-6 Z " pathEditMode="relative" rAng="0" ptsTypes="AAAAA">
                                      <p:cBhvr>
                                        <p:cTn id="20" dur="3000" spd="-100000" fill="hold"/>
                                        <p:tgtEl>
                                          <p:spTgt spid="241"/>
                                        </p:tgtEl>
                                        <p:attrNameLst>
                                          <p:attrName>ppt_x</p:attrName>
                                          <p:attrName>ppt_y</p:attrName>
                                        </p:attrNameLst>
                                      </p:cBhvr>
                                      <p:rCtr x="0" y="12500"/>
                                    </p:animMotion>
                                  </p:childTnLst>
                                </p:cTn>
                              </p:par>
                              <p:par>
                                <p:cTn id="21" presetID="1" presetClass="entr" presetSubtype="0" fill="hold" nodeType="withEffect">
                                  <p:stCondLst>
                                    <p:cond delay="500"/>
                                  </p:stCondLst>
                                  <p:childTnLst>
                                    <p:set>
                                      <p:cBhvr>
                                        <p:cTn id="22" dur="1" fill="hold">
                                          <p:stCondLst>
                                            <p:cond delay="0"/>
                                          </p:stCondLst>
                                        </p:cTn>
                                        <p:tgtEl>
                                          <p:spTgt spid="239"/>
                                        </p:tgtEl>
                                        <p:attrNameLst>
                                          <p:attrName>style.visibility</p:attrName>
                                        </p:attrNameLst>
                                      </p:cBhvr>
                                      <p:to>
                                        <p:strVal val="visible"/>
                                      </p:to>
                                    </p:set>
                                  </p:childTnLst>
                                </p:cTn>
                              </p:par>
                              <p:par>
                                <p:cTn id="23" presetID="0" presetClass="entr" presetSubtype="0" decel="70000" fill="hold" grpId="0" nodeType="withEffect">
                                  <p:stCondLst>
                                    <p:cond delay="0"/>
                                  </p:stCondLst>
                                  <p:iterate type="lt">
                                    <p:tmPct val="10000"/>
                                  </p:iterate>
                                  <p:childTnLst>
                                    <p:set>
                                      <p:cBhvr>
                                        <p:cTn id="24" dur="855" fill="hold">
                                          <p:stCondLst>
                                            <p:cond delay="1"/>
                                          </p:stCondLst>
                                        </p:cTn>
                                        <p:tgtEl>
                                          <p:spTgt spid="234"/>
                                        </p:tgtEl>
                                        <p:attrNameLst>
                                          <p:attrName>style.visibility</p:attrName>
                                        </p:attrNameLst>
                                      </p:cBhvr>
                                      <p:to>
                                        <p:strVal val="visible"/>
                                      </p:to>
                                    </p:set>
                                    <p:anim to="" calcmode="lin" valueType="num">
                                      <p:cBhvr>
                                        <p:cTn id="25" dur="1" fill="hold">
                                          <p:stCondLst>
                                            <p:cond delay="0"/>
                                          </p:stCondLst>
                                        </p:cTn>
                                        <p:tgtEl>
                                          <p:spTgt spid="234"/>
                                        </p:tgtEl>
                                        <p:attrNameLst>
                                          <p:attrName>ppt_x</p:attrName>
                                        </p:attrNameLst>
                                      </p:cBhvr>
                                      <p:tavLst>
                                        <p:tav tm="0">
                                          <p:val>
                                            <p:strVal val="#ppt_x"/>
                                          </p:val>
                                        </p:tav>
                                        <p:tav tm="100000">
                                          <p:val>
                                            <p:strVal val="#ppt_x+0.15*sin(rand(0-360)+0)+2"/>
                                          </p:val>
                                        </p:tav>
                                      </p:tavLst>
                                    </p:anim>
                                    <p:anim to="" calcmode="lin" valueType="num">
                                      <p:cBhvr>
                                        <p:cTn id="26" dur="1" fill="hold">
                                          <p:stCondLst>
                                            <p:cond delay="0"/>
                                          </p:stCondLst>
                                        </p:cTn>
                                        <p:tgtEl>
                                          <p:spTgt spid="234"/>
                                        </p:tgtEl>
                                        <p:attrNameLst>
                                          <p:attrName>ppt_y</p:attrName>
                                        </p:attrNameLst>
                                      </p:cBhvr>
                                      <p:tavLst>
                                        <p:tav tm="0">
                                          <p:val>
                                            <p:strVal val="#ppt_y"/>
                                          </p:val>
                                        </p:tav>
                                        <p:tav tm="100000">
                                          <p:val>
                                            <p:strVal val="#ppt_y+0.15*sin(rand(0-360)+0)+2"/>
                                          </p:val>
                                        </p:tav>
                                      </p:tavLst>
                                    </p:anim>
                                    <p:anim to="" calcmode="lin" valueType="num">
                                      <p:cBhvr>
                                        <p:cTn id="27" dur="998" fill="hold">
                                          <p:stCondLst>
                                            <p:cond delay="2"/>
                                          </p:stCondLst>
                                        </p:cTn>
                                        <p:tgtEl>
                                          <p:spTgt spid="234"/>
                                        </p:tgtEl>
                                        <p:attrNameLst>
                                          <p:attrName>style.opacity</p:attrName>
                                        </p:attrNameLst>
                                      </p:cBhvr>
                                      <p:tavLst>
                                        <p:tav tm="0">
                                          <p:val>
                                            <p:fltVal val="0"/>
                                          </p:val>
                                        </p:tav>
                                        <p:tav tm="100000">
                                          <p:val>
                                            <p:fltVal val="1"/>
                                          </p:val>
                                        </p:tav>
                                      </p:tavLst>
                                    </p:anim>
                                    <p:animScale>
                                      <p:cBhvr>
                                        <p:cTn id="28" dur="998" fill="hold">
                                          <p:stCondLst>
                                            <p:cond delay="1"/>
                                          </p:stCondLst>
                                        </p:cTn>
                                        <p:tgtEl>
                                          <p:spTgt spid="234"/>
                                        </p:tgtEl>
                                      </p:cBhvr>
                                      <p:from x="500000" y="500000"/>
                                      <p:to x="100000" y="100000"/>
                                    </p:animScale>
                                    <p:anim to="" calcmode="lin" valueType="num">
                                      <p:cBhvr>
                                        <p:cTn id="29" dur="714" fill="hold">
                                          <p:stCondLst>
                                            <p:cond delay="286"/>
                                          </p:stCondLst>
                                        </p:cTn>
                                        <p:tgtEl>
                                          <p:spTgt spid="234"/>
                                        </p:tgtEl>
                                        <p:attrNameLst>
                                          <p:attrName>ppt_x</p:attrName>
                                        </p:attrNameLst>
                                      </p:cBhvr>
                                      <p:tavLst>
                                        <p:tav tm="0">
                                          <p:val>
                                            <p:strVal val="ppt_x-2"/>
                                          </p:val>
                                        </p:tav>
                                        <p:tav tm="100000">
                                          <p:val>
                                            <p:strVal val="#ppt_x"/>
                                          </p:val>
                                        </p:tav>
                                      </p:tavLst>
                                    </p:anim>
                                    <p:anim to="" calcmode="lin" valueType="num">
                                      <p:cBhvr>
                                        <p:cTn id="30" dur="714" fill="hold">
                                          <p:stCondLst>
                                            <p:cond delay="286"/>
                                          </p:stCondLst>
                                        </p:cTn>
                                        <p:tgtEl>
                                          <p:spTgt spid="234"/>
                                        </p:tgtEl>
                                        <p:attrNameLst>
                                          <p:attrName>ppt_y</p:attrName>
                                        </p:attrNameLst>
                                      </p:cBhvr>
                                      <p:tavLst>
                                        <p:tav tm="0">
                                          <p:val>
                                            <p:strVal val="ppt_y-2"/>
                                          </p:val>
                                        </p:tav>
                                        <p:tav tm="100000">
                                          <p:val>
                                            <p:strVal val="#ppt_y"/>
                                          </p:val>
                                        </p:tav>
                                      </p:tavLst>
                                    </p:anim>
                                  </p:childTnLst>
                                </p:cTn>
                              </p:par>
                              <p:par>
                                <p:cTn id="31" presetID="1" presetClass="entr" presetSubtype="0" fill="hold" grpId="0" nodeType="withEffect">
                                  <p:stCondLst>
                                    <p:cond delay="1000"/>
                                  </p:stCondLst>
                                  <p:childTnLst>
                                    <p:set>
                                      <p:cBhvr>
                                        <p:cTn id="32"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42"/>
                </p:tgtEl>
              </p:cMediaNode>
            </p:audio>
          </p:childTnLst>
        </p:cTn>
      </p:par>
    </p:tnLst>
    <p:bldLst>
      <p:bldP spid="234" grpId="0"/>
      <p:bldP spid="236" grpId="0" bldLvl="0" animBg="1"/>
      <p:bldP spid="23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7" name="组合 26"/>
          <p:cNvGrpSpPr/>
          <p:nvPr/>
        </p:nvGrpSpPr>
        <p:grpSpPr>
          <a:xfrm>
            <a:off x="2135560" y="692696"/>
            <a:ext cx="2484209" cy="1296144"/>
            <a:chOff x="2135560" y="692696"/>
            <a:chExt cx="2484209" cy="1296144"/>
          </a:xfrm>
        </p:grpSpPr>
        <p:sp>
          <p:nvSpPr>
            <p:cNvPr id="21" name="矩形: 圆角 20"/>
            <p:cNvSpPr/>
            <p:nvPr/>
          </p:nvSpPr>
          <p:spPr>
            <a:xfrm>
              <a:off x="2135560" y="692696"/>
              <a:ext cx="2376264" cy="1296144"/>
            </a:xfrm>
            <a:prstGeom prst="roundRect">
              <a:avLst/>
            </a:prstGeom>
            <a:solidFill>
              <a:srgbClr val="FDDD9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文本框 2"/>
            <p:cNvSpPr txBox="1"/>
            <p:nvPr/>
          </p:nvSpPr>
          <p:spPr>
            <a:xfrm>
              <a:off x="2567608" y="1412776"/>
              <a:ext cx="2052161" cy="50673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700" dirty="0">
                  <a:solidFill>
                    <a:prstClr val="black"/>
                  </a:solidFill>
                  <a:latin typeface="Times New Roman" panose="02020603050405020304" charset="0"/>
                  <a:ea typeface="等线" panose="02010600030101010101" charset="-122"/>
                  <a:cs typeface="Times New Roman" panose="02020603050405020304" charset="0"/>
                </a:rPr>
                <a:t>     tall</a:t>
              </a:r>
              <a:endParaRPr kumimoji="0" lang="en-US" altLang="zh-CN" sz="2700" b="0" i="0" u="none" strike="noStrike" kern="1200" cap="none" spc="0" normalizeH="0" baseline="0" noProof="0" dirty="0">
                <a:ln>
                  <a:noFill/>
                </a:ln>
                <a:solidFill>
                  <a:prstClr val="black"/>
                </a:solidFill>
                <a:effectLst/>
                <a:uLnTx/>
                <a:uFillTx/>
                <a:latin typeface="Times New Roman" panose="02020603050405020304" charset="0"/>
                <a:ea typeface="等线" panose="02010600030101010101" charset="-122"/>
                <a:cs typeface="Times New Roman" panose="02020603050405020304" charset="0"/>
              </a:endParaRPr>
            </a:p>
          </p:txBody>
        </p:sp>
        <p:sp>
          <p:nvSpPr>
            <p:cNvPr id="25" name="文本框 24"/>
            <p:cNvSpPr txBox="1"/>
            <p:nvPr/>
          </p:nvSpPr>
          <p:spPr>
            <a:xfrm>
              <a:off x="2927648" y="908720"/>
              <a:ext cx="64793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高</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26" name="文本框 4"/>
            <p:cNvSpPr txBox="1"/>
            <p:nvPr/>
          </p:nvSpPr>
          <p:spPr>
            <a:xfrm>
              <a:off x="2711624" y="692696"/>
              <a:ext cx="1101725" cy="36830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a:sym typeface="+mn-ea"/>
                </a:rPr>
                <a:t>ɡāo</a:t>
              </a:r>
              <a:endPar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pitchFamily="34" charset="0"/>
              </a:endParaRPr>
            </a:p>
          </p:txBody>
        </p:sp>
      </p:grpSp>
      <p:pic>
        <p:nvPicPr>
          <p:cNvPr id="9" name="图片 8"/>
          <p:cNvPicPr>
            <a:picLocks noChangeAspect="1"/>
          </p:cNvPicPr>
          <p:nvPr/>
        </p:nvPicPr>
        <p:blipFill>
          <a:blip r:embed="rId2"/>
          <a:stretch>
            <a:fillRect/>
          </a:stretch>
        </p:blipFill>
        <p:spPr>
          <a:xfrm>
            <a:off x="7968208" y="885800"/>
            <a:ext cx="2183160" cy="2183160"/>
          </a:xfrm>
          <a:prstGeom prst="rect">
            <a:avLst/>
          </a:prstGeom>
        </p:spPr>
      </p:pic>
      <p:pic>
        <p:nvPicPr>
          <p:cNvPr id="15" name="图片 14"/>
          <p:cNvPicPr>
            <a:picLocks noChangeAspect="1"/>
          </p:cNvPicPr>
          <p:nvPr/>
        </p:nvPicPr>
        <p:blipFill>
          <a:blip r:embed="rId3"/>
          <a:srcRect r="49932"/>
          <a:stretch>
            <a:fillRect/>
          </a:stretch>
        </p:blipFill>
        <p:spPr>
          <a:xfrm>
            <a:off x="6306858" y="3475312"/>
            <a:ext cx="5403433" cy="1093337"/>
          </a:xfrm>
          <a:prstGeom prst="rect">
            <a:avLst/>
          </a:prstGeom>
        </p:spPr>
      </p:pic>
      <p:pic>
        <p:nvPicPr>
          <p:cNvPr id="10" name="图片 9"/>
          <p:cNvPicPr>
            <a:picLocks noChangeAspect="1"/>
          </p:cNvPicPr>
          <p:nvPr/>
        </p:nvPicPr>
        <p:blipFill>
          <a:blip r:embed="rId3"/>
          <a:srcRect l="49822"/>
          <a:stretch>
            <a:fillRect/>
          </a:stretch>
        </p:blipFill>
        <p:spPr>
          <a:xfrm>
            <a:off x="6306858" y="4797152"/>
            <a:ext cx="5415305" cy="1093337"/>
          </a:xfrm>
          <a:prstGeom prst="rect">
            <a:avLst/>
          </a:prstGeom>
        </p:spPr>
      </p:pic>
      <p:grpSp>
        <p:nvGrpSpPr>
          <p:cNvPr id="7" name="组合 6"/>
          <p:cNvGrpSpPr/>
          <p:nvPr/>
        </p:nvGrpSpPr>
        <p:grpSpPr>
          <a:xfrm>
            <a:off x="1127448" y="1844824"/>
            <a:ext cx="1587812" cy="1484235"/>
            <a:chOff x="1127448" y="1844824"/>
            <a:chExt cx="1587812" cy="1484235"/>
          </a:xfrm>
        </p:grpSpPr>
        <p:grpSp>
          <p:nvGrpSpPr>
            <p:cNvPr id="6" name="组合 5"/>
            <p:cNvGrpSpPr/>
            <p:nvPr/>
          </p:nvGrpSpPr>
          <p:grpSpPr>
            <a:xfrm>
              <a:off x="1127448" y="1844824"/>
              <a:ext cx="1483816" cy="1484235"/>
              <a:chOff x="623392" y="1916832"/>
              <a:chExt cx="1483816" cy="1484235"/>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92" y="1916832"/>
                <a:ext cx="1483816" cy="1484235"/>
              </a:xfrm>
              <a:prstGeom prst="rect">
                <a:avLst/>
              </a:prstGeom>
            </p:spPr>
          </p:pic>
          <p:sp>
            <p:nvSpPr>
              <p:cNvPr id="11" name="文本框 10"/>
              <p:cNvSpPr txBox="1"/>
              <p:nvPr/>
            </p:nvSpPr>
            <p:spPr>
              <a:xfrm>
                <a:off x="839416" y="2492896"/>
                <a:ext cx="1005403" cy="584775"/>
              </a:xfrm>
              <a:prstGeom prst="rect">
                <a:avLst/>
              </a:prstGeom>
              <a:noFill/>
            </p:spPr>
            <p:txBody>
              <a:bodyPr wrap="none" rtlCol="0">
                <a:spAutoFit/>
              </a:bodyPr>
              <a:lstStyle/>
              <a:p>
                <a:r>
                  <a:rPr lang="zh-CN" altLang="en-US" sz="3200" dirty="0">
                    <a:latin typeface="楷体" panose="02010609060101010101" pitchFamily="49" charset="-122"/>
                    <a:ea typeface="楷体" panose="02010609060101010101" pitchFamily="49" charset="-122"/>
                  </a:rPr>
                  <a:t>很高</a:t>
                </a:r>
                <a:endParaRPr lang="zh-CN" altLang="en-US" sz="3200" dirty="0">
                  <a:latin typeface="楷体" panose="02010609060101010101" pitchFamily="49" charset="-122"/>
                  <a:ea typeface="楷体" panose="02010609060101010101" pitchFamily="49" charset="-122"/>
                </a:endParaRPr>
              </a:p>
            </p:txBody>
          </p:sp>
        </p:grpSp>
        <p:sp>
          <p:nvSpPr>
            <p:cNvPr id="3" name="文本框 2"/>
            <p:cNvSpPr txBox="1"/>
            <p:nvPr/>
          </p:nvSpPr>
          <p:spPr>
            <a:xfrm>
              <a:off x="1343660" y="2204720"/>
              <a:ext cx="1371600" cy="368300"/>
            </a:xfrm>
            <a:prstGeom prst="rect">
              <a:avLst/>
            </a:prstGeom>
            <a:noFill/>
          </p:spPr>
          <p:txBody>
            <a:bodyPr wrap="square" rtlCol="0" anchor="t">
              <a:spAutoFit/>
            </a:bodyPr>
            <a:lstStyle/>
            <a:p>
              <a:r>
                <a:rPr lang="en-US" altLang="en-US" dirty="0" err="1"/>
                <a:t>hěn</a:t>
              </a:r>
              <a:r>
                <a:rPr lang="en-US" altLang="en-US" dirty="0"/>
                <a:t> </a:t>
              </a:r>
              <a:r>
                <a:rPr lang="en-US" altLang="en-US" dirty="0" err="1"/>
                <a:t>ɡāo</a:t>
              </a:r>
              <a:r>
                <a:rPr lang="en-US" altLang="en-US" dirty="0"/>
                <a:t> </a:t>
              </a:r>
              <a:endParaRPr lang="en-US" altLang="en-US" dirty="0"/>
            </a:p>
          </p:txBody>
        </p:sp>
      </p:grpSp>
      <p:grpSp>
        <p:nvGrpSpPr>
          <p:cNvPr id="16" name="组合 15"/>
          <p:cNvGrpSpPr/>
          <p:nvPr/>
        </p:nvGrpSpPr>
        <p:grpSpPr>
          <a:xfrm>
            <a:off x="4151784" y="1944765"/>
            <a:ext cx="1507336" cy="1484235"/>
            <a:chOff x="4151784" y="1944765"/>
            <a:chExt cx="1507336" cy="1484235"/>
          </a:xfrm>
        </p:grpSpPr>
        <p:grpSp>
          <p:nvGrpSpPr>
            <p:cNvPr id="12" name="组合 11"/>
            <p:cNvGrpSpPr/>
            <p:nvPr/>
          </p:nvGrpSpPr>
          <p:grpSpPr>
            <a:xfrm>
              <a:off x="4151784" y="1944765"/>
              <a:ext cx="1483816" cy="1484235"/>
              <a:chOff x="623392" y="1916832"/>
              <a:chExt cx="1483816" cy="1484235"/>
            </a:xfrm>
          </p:grpSpPr>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92" y="1916832"/>
                <a:ext cx="1483816" cy="1484235"/>
              </a:xfrm>
              <a:prstGeom prst="rect">
                <a:avLst/>
              </a:prstGeom>
            </p:spPr>
          </p:pic>
          <p:sp>
            <p:nvSpPr>
              <p:cNvPr id="14" name="文本框 13"/>
              <p:cNvSpPr txBox="1"/>
              <p:nvPr/>
            </p:nvSpPr>
            <p:spPr>
              <a:xfrm>
                <a:off x="839416" y="2492896"/>
                <a:ext cx="1005403" cy="584775"/>
              </a:xfrm>
              <a:prstGeom prst="rect">
                <a:avLst/>
              </a:prstGeom>
              <a:noFill/>
            </p:spPr>
            <p:txBody>
              <a:bodyPr wrap="none" rtlCol="0">
                <a:spAutoFit/>
              </a:bodyPr>
              <a:lstStyle/>
              <a:p>
                <a:r>
                  <a:rPr lang="zh-CN" altLang="en-US" sz="3200" dirty="0">
                    <a:latin typeface="楷体" panose="02010609060101010101" pitchFamily="49" charset="-122"/>
                    <a:ea typeface="楷体" panose="02010609060101010101" pitchFamily="49" charset="-122"/>
                  </a:rPr>
                  <a:t>不高</a:t>
                </a:r>
                <a:endParaRPr lang="zh-CN" altLang="en-US" sz="3200" dirty="0">
                  <a:latin typeface="楷体" panose="02010609060101010101" pitchFamily="49" charset="-122"/>
                  <a:ea typeface="楷体" panose="02010609060101010101" pitchFamily="49" charset="-122"/>
                </a:endParaRPr>
              </a:p>
            </p:txBody>
          </p:sp>
        </p:grpSp>
        <p:sp>
          <p:nvSpPr>
            <p:cNvPr id="4" name="文本框 3"/>
            <p:cNvSpPr txBox="1"/>
            <p:nvPr/>
          </p:nvSpPr>
          <p:spPr>
            <a:xfrm>
              <a:off x="4439920" y="2277110"/>
              <a:ext cx="1219200" cy="368300"/>
            </a:xfrm>
            <a:prstGeom prst="rect">
              <a:avLst/>
            </a:prstGeom>
            <a:noFill/>
          </p:spPr>
          <p:txBody>
            <a:bodyPr wrap="square" rtlCol="0" anchor="t">
              <a:spAutoFit/>
            </a:bodyPr>
            <a:lstStyle/>
            <a:p>
              <a:r>
                <a:rPr lang="en-US" altLang="en-US" dirty="0" err="1"/>
                <a:t>bù</a:t>
              </a:r>
              <a:r>
                <a:rPr lang="en-US" altLang="en-US" dirty="0"/>
                <a:t> </a:t>
              </a:r>
              <a:r>
                <a:rPr lang="en-US" altLang="en-US" dirty="0" err="1"/>
                <a:t>ɡāo</a:t>
              </a:r>
              <a:r>
                <a:rPr lang="en-US" altLang="en-US" dirty="0"/>
                <a:t> </a:t>
              </a:r>
              <a:endParaRPr lang="en-US" altLang="en-US" dirty="0"/>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3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4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5" name="滑动点击.wav"/>
                                        </p:tgtEl>
                                      </p:cMediaNode>
                                    </p:audio>
                                  </p:sub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5" name="滑动点击.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7" name="组合 26"/>
          <p:cNvGrpSpPr/>
          <p:nvPr/>
        </p:nvGrpSpPr>
        <p:grpSpPr>
          <a:xfrm>
            <a:off x="2135560" y="692696"/>
            <a:ext cx="2484209" cy="1296144"/>
            <a:chOff x="2135560" y="692696"/>
            <a:chExt cx="2484209" cy="1296144"/>
          </a:xfrm>
        </p:grpSpPr>
        <p:sp>
          <p:nvSpPr>
            <p:cNvPr id="21" name="矩形: 圆角 20"/>
            <p:cNvSpPr/>
            <p:nvPr/>
          </p:nvSpPr>
          <p:spPr>
            <a:xfrm>
              <a:off x="2135560" y="692696"/>
              <a:ext cx="2376264" cy="1296144"/>
            </a:xfrm>
            <a:prstGeom prst="roundRect">
              <a:avLst/>
            </a:prstGeom>
            <a:solidFill>
              <a:srgbClr val="FDDD9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文本框 2"/>
            <p:cNvSpPr txBox="1"/>
            <p:nvPr/>
          </p:nvSpPr>
          <p:spPr>
            <a:xfrm>
              <a:off x="2567608" y="1412776"/>
              <a:ext cx="2052161" cy="50673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700" dirty="0">
                  <a:solidFill>
                    <a:prstClr val="black"/>
                  </a:solidFill>
                  <a:latin typeface="Times New Roman" panose="02020603050405020304" charset="0"/>
                  <a:ea typeface="等线" panose="02010600030101010101" charset="-122"/>
                  <a:cs typeface="Times New Roman" panose="02020603050405020304" charset="0"/>
                </a:rPr>
                <a:t>   </a:t>
              </a:r>
              <a:r>
                <a:rPr kumimoji="0" lang="en-US" altLang="zh-CN" sz="2700" b="0" i="0" u="none" strike="noStrike" kern="1200" cap="none" spc="0" normalizeH="0" baseline="0" noProof="0" dirty="0">
                  <a:ln>
                    <a:noFill/>
                  </a:ln>
                  <a:solidFill>
                    <a:prstClr val="black"/>
                  </a:solidFill>
                  <a:effectLst/>
                  <a:uLnTx/>
                  <a:uFillTx/>
                  <a:latin typeface="Times New Roman" panose="02020603050405020304" charset="0"/>
                  <a:ea typeface="等线" panose="02010600030101010101" charset="-122"/>
                  <a:cs typeface="Times New Roman" panose="02020603050405020304" charset="0"/>
                </a:rPr>
                <a:t>really</a:t>
              </a:r>
              <a:endParaRPr kumimoji="0" lang="en-US" altLang="zh-CN" sz="2700" b="0" i="0" u="none" strike="noStrike" kern="1200" cap="none" spc="0" normalizeH="0" baseline="0" noProof="0" dirty="0">
                <a:ln>
                  <a:noFill/>
                </a:ln>
                <a:solidFill>
                  <a:prstClr val="black"/>
                </a:solidFill>
                <a:effectLst/>
                <a:uLnTx/>
                <a:uFillTx/>
                <a:latin typeface="Times New Roman" panose="02020603050405020304" charset="0"/>
                <a:ea typeface="等线" panose="02010600030101010101" charset="-122"/>
                <a:cs typeface="Times New Roman" panose="02020603050405020304" charset="0"/>
              </a:endParaRPr>
            </a:p>
          </p:txBody>
        </p:sp>
        <p:sp>
          <p:nvSpPr>
            <p:cNvPr id="25" name="文本框 24"/>
            <p:cNvSpPr txBox="1"/>
            <p:nvPr/>
          </p:nvSpPr>
          <p:spPr>
            <a:xfrm>
              <a:off x="2927648" y="908720"/>
              <a:ext cx="64793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dirty="0">
                  <a:solidFill>
                    <a:prstClr val="black"/>
                  </a:solidFill>
                  <a:latin typeface="楷体" panose="02010609060101010101" pitchFamily="49" charset="-122"/>
                  <a:ea typeface="楷体" panose="02010609060101010101" pitchFamily="49" charset="-122"/>
                </a:rPr>
                <a:t>真</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26" name="文本框 4"/>
            <p:cNvSpPr txBox="1"/>
            <p:nvPr/>
          </p:nvSpPr>
          <p:spPr>
            <a:xfrm>
              <a:off x="2711624" y="692696"/>
              <a:ext cx="1101725" cy="36830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a:sym typeface="+mn-ea"/>
                </a:rPr>
                <a:t>zhēn</a:t>
              </a:r>
              <a:endPar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pitchFamily="34" charset="0"/>
              </a:endParaRPr>
            </a:p>
          </p:txBody>
        </p:sp>
      </p:grpSp>
      <p:pic>
        <p:nvPicPr>
          <p:cNvPr id="13" name="图片 12"/>
          <p:cNvPicPr>
            <a:picLocks noChangeAspect="1"/>
          </p:cNvPicPr>
          <p:nvPr/>
        </p:nvPicPr>
        <p:blipFill>
          <a:blip r:embed="rId2"/>
          <a:srcRect r="49924"/>
          <a:stretch>
            <a:fillRect/>
          </a:stretch>
        </p:blipFill>
        <p:spPr>
          <a:xfrm>
            <a:off x="6312024" y="3564479"/>
            <a:ext cx="5385117" cy="1088657"/>
          </a:xfrm>
          <a:prstGeom prst="rect">
            <a:avLst/>
          </a:prstGeom>
        </p:spPr>
      </p:pic>
      <p:pic>
        <p:nvPicPr>
          <p:cNvPr id="3" name="图片 2"/>
          <p:cNvPicPr>
            <a:picLocks noChangeAspect="1"/>
          </p:cNvPicPr>
          <p:nvPr/>
        </p:nvPicPr>
        <p:blipFill>
          <a:blip r:embed="rId2"/>
          <a:srcRect l="49844"/>
          <a:stretch>
            <a:fillRect/>
          </a:stretch>
        </p:blipFill>
        <p:spPr>
          <a:xfrm>
            <a:off x="6312024" y="4797152"/>
            <a:ext cx="5393798" cy="1088657"/>
          </a:xfrm>
          <a:prstGeom prst="rect">
            <a:avLst/>
          </a:prstGeom>
        </p:spPr>
      </p:pic>
      <p:pic>
        <p:nvPicPr>
          <p:cNvPr id="54" name="图片 53"/>
          <p:cNvPicPr>
            <a:picLocks noChangeAspect="1"/>
          </p:cNvPicPr>
          <p:nvPr/>
        </p:nvPicPr>
        <p:blipFill>
          <a:blip r:embed="rId3"/>
          <a:stretch>
            <a:fillRect/>
          </a:stretch>
        </p:blipFill>
        <p:spPr>
          <a:xfrm>
            <a:off x="7968208" y="885800"/>
            <a:ext cx="2111152" cy="2111152"/>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rcRect b="2407"/>
          <a:stretch>
            <a:fillRect/>
          </a:stretch>
        </p:blipFill>
        <p:spPr>
          <a:xfrm>
            <a:off x="1559496" y="2203301"/>
            <a:ext cx="3503327" cy="4106019"/>
          </a:xfrm>
          <a:prstGeom prst="round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5158" y="2564795"/>
            <a:ext cx="3056628" cy="3854663"/>
          </a:xfrm>
          <a:prstGeom prst="rect">
            <a:avLst/>
          </a:prstGeom>
        </p:spPr>
      </p:pic>
      <p:grpSp>
        <p:nvGrpSpPr>
          <p:cNvPr id="9" name="组合 8"/>
          <p:cNvGrpSpPr/>
          <p:nvPr/>
        </p:nvGrpSpPr>
        <p:grpSpPr>
          <a:xfrm>
            <a:off x="4007634" y="2133248"/>
            <a:ext cx="1668631" cy="1484235"/>
            <a:chOff x="4007634" y="2133248"/>
            <a:chExt cx="1668631" cy="1484235"/>
          </a:xfrm>
        </p:grpSpPr>
        <p:grpSp>
          <p:nvGrpSpPr>
            <p:cNvPr id="5" name="组合 4"/>
            <p:cNvGrpSpPr/>
            <p:nvPr/>
          </p:nvGrpSpPr>
          <p:grpSpPr>
            <a:xfrm>
              <a:off x="4007634" y="2133248"/>
              <a:ext cx="1483816" cy="1484235"/>
              <a:chOff x="623392" y="1916832"/>
              <a:chExt cx="1483816" cy="1484235"/>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392" y="1916832"/>
                <a:ext cx="1483816" cy="1484235"/>
              </a:xfrm>
              <a:prstGeom prst="rect">
                <a:avLst/>
              </a:prstGeom>
            </p:spPr>
          </p:pic>
          <p:sp>
            <p:nvSpPr>
              <p:cNvPr id="8" name="文本框 7"/>
              <p:cNvSpPr txBox="1"/>
              <p:nvPr/>
            </p:nvSpPr>
            <p:spPr>
              <a:xfrm>
                <a:off x="839416" y="2492896"/>
                <a:ext cx="1005403" cy="584775"/>
              </a:xfrm>
              <a:prstGeom prst="rect">
                <a:avLst/>
              </a:prstGeom>
              <a:noFill/>
            </p:spPr>
            <p:txBody>
              <a:bodyPr wrap="none" rtlCol="0">
                <a:spAutoFit/>
              </a:bodyPr>
              <a:lstStyle/>
              <a:p>
                <a:r>
                  <a:rPr lang="zh-CN" altLang="en-US" sz="3200" dirty="0">
                    <a:latin typeface="楷体" panose="02010609060101010101" pitchFamily="49" charset="-122"/>
                    <a:ea typeface="楷体" panose="02010609060101010101" pitchFamily="49" charset="-122"/>
                  </a:rPr>
                  <a:t>真高</a:t>
                </a:r>
                <a:endParaRPr lang="zh-CN" altLang="en-US" sz="3200" dirty="0">
                  <a:latin typeface="楷体" panose="02010609060101010101" pitchFamily="49" charset="-122"/>
                  <a:ea typeface="楷体" panose="02010609060101010101" pitchFamily="49" charset="-122"/>
                </a:endParaRPr>
              </a:p>
            </p:txBody>
          </p:sp>
        </p:grpSp>
        <p:sp>
          <p:nvSpPr>
            <p:cNvPr id="7" name="文本框 6"/>
            <p:cNvSpPr txBox="1"/>
            <p:nvPr/>
          </p:nvSpPr>
          <p:spPr>
            <a:xfrm>
              <a:off x="4152265" y="2493010"/>
              <a:ext cx="1524000" cy="368300"/>
            </a:xfrm>
            <a:prstGeom prst="rect">
              <a:avLst/>
            </a:prstGeom>
            <a:noFill/>
          </p:spPr>
          <p:txBody>
            <a:bodyPr wrap="square" rtlCol="0" anchor="t">
              <a:spAutoFit/>
            </a:bodyPr>
            <a:lstStyle/>
            <a:p>
              <a:r>
                <a:rPr lang="en-US" altLang="en-US" dirty="0" err="1"/>
                <a:t>zhēn</a:t>
              </a:r>
              <a:r>
                <a:rPr lang="en-US" altLang="en-US" dirty="0"/>
                <a:t> </a:t>
              </a:r>
              <a:r>
                <a:rPr lang="en-US" altLang="en-US" dirty="0" err="1"/>
                <a:t>ɡāo</a:t>
              </a:r>
              <a:r>
                <a:rPr lang="en-US" altLang="en-US" dirty="0"/>
                <a:t> </a:t>
              </a:r>
              <a:endParaRPr lang="en-US" altLang="en-US" dirty="0"/>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3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4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7" name="滑动点击.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7" name="组合 26"/>
          <p:cNvGrpSpPr/>
          <p:nvPr/>
        </p:nvGrpSpPr>
        <p:grpSpPr>
          <a:xfrm>
            <a:off x="2135560" y="692696"/>
            <a:ext cx="2484209" cy="1296144"/>
            <a:chOff x="2135560" y="692696"/>
            <a:chExt cx="2484209" cy="1296144"/>
          </a:xfrm>
        </p:grpSpPr>
        <p:sp>
          <p:nvSpPr>
            <p:cNvPr id="21" name="矩形: 圆角 20"/>
            <p:cNvSpPr/>
            <p:nvPr/>
          </p:nvSpPr>
          <p:spPr>
            <a:xfrm>
              <a:off x="2135560" y="692696"/>
              <a:ext cx="2376264" cy="1296144"/>
            </a:xfrm>
            <a:prstGeom prst="roundRect">
              <a:avLst/>
            </a:prstGeom>
            <a:solidFill>
              <a:srgbClr val="FDDD9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文本框 2"/>
            <p:cNvSpPr txBox="1"/>
            <p:nvPr/>
          </p:nvSpPr>
          <p:spPr>
            <a:xfrm>
              <a:off x="2567608" y="1412776"/>
              <a:ext cx="2052161" cy="50673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700" dirty="0">
                  <a:solidFill>
                    <a:prstClr val="black"/>
                  </a:solidFill>
                  <a:latin typeface="Times New Roman" panose="02020603050405020304" charset="0"/>
                  <a:ea typeface="等线" panose="02010600030101010101" charset="-122"/>
                  <a:cs typeface="Times New Roman" panose="02020603050405020304" charset="0"/>
                </a:rPr>
                <a:t>   </a:t>
              </a:r>
              <a:r>
                <a:rPr kumimoji="0" lang="en-US" altLang="zh-CN" sz="2700" b="0" i="0" u="none" strike="noStrike" kern="1200" cap="none" spc="0" normalizeH="0" baseline="0" noProof="0" dirty="0">
                  <a:ln>
                    <a:noFill/>
                  </a:ln>
                  <a:solidFill>
                    <a:prstClr val="black"/>
                  </a:solidFill>
                  <a:effectLst/>
                  <a:uLnTx/>
                  <a:uFillTx/>
                  <a:latin typeface="Times New Roman" panose="02020603050405020304" charset="0"/>
                  <a:ea typeface="等线" panose="02010600030101010101" charset="-122"/>
                  <a:cs typeface="Times New Roman" panose="02020603050405020304" charset="0"/>
                </a:rPr>
                <a:t>really</a:t>
              </a:r>
              <a:endParaRPr kumimoji="0" lang="en-US" altLang="zh-CN" sz="2700" b="0" i="0" u="none" strike="noStrike" kern="1200" cap="none" spc="0" normalizeH="0" baseline="0" noProof="0" dirty="0">
                <a:ln>
                  <a:noFill/>
                </a:ln>
                <a:solidFill>
                  <a:prstClr val="black"/>
                </a:solidFill>
                <a:effectLst/>
                <a:uLnTx/>
                <a:uFillTx/>
                <a:latin typeface="Times New Roman" panose="02020603050405020304" charset="0"/>
                <a:ea typeface="等线" panose="02010600030101010101" charset="-122"/>
                <a:cs typeface="Times New Roman" panose="02020603050405020304" charset="0"/>
              </a:endParaRPr>
            </a:p>
          </p:txBody>
        </p:sp>
        <p:sp>
          <p:nvSpPr>
            <p:cNvPr id="25" name="文本框 24"/>
            <p:cNvSpPr txBox="1"/>
            <p:nvPr/>
          </p:nvSpPr>
          <p:spPr>
            <a:xfrm>
              <a:off x="2927648" y="908720"/>
              <a:ext cx="64793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真</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26" name="文本框 4"/>
            <p:cNvSpPr txBox="1"/>
            <p:nvPr/>
          </p:nvSpPr>
          <p:spPr>
            <a:xfrm>
              <a:off x="2711624" y="692696"/>
              <a:ext cx="1101725" cy="36830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a:sym typeface="+mn-ea"/>
                </a:rPr>
                <a:t>zhēn</a:t>
              </a:r>
              <a:endPar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pitchFamily="34" charset="0"/>
              </a:endParaRPr>
            </a:p>
          </p:txBody>
        </p:sp>
      </p:gr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4072" y="2924944"/>
            <a:ext cx="1901862" cy="1901862"/>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2304" y="1974013"/>
            <a:ext cx="2909974" cy="2909974"/>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193" y="1040160"/>
            <a:ext cx="3056628" cy="3854663"/>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874" y="1844824"/>
            <a:ext cx="3789040" cy="3789040"/>
          </a:xfrm>
          <a:prstGeom prst="rect">
            <a:avLst/>
          </a:prstGeom>
        </p:spPr>
      </p:pic>
      <p:grpSp>
        <p:nvGrpSpPr>
          <p:cNvPr id="18" name="组合 17"/>
          <p:cNvGrpSpPr/>
          <p:nvPr/>
        </p:nvGrpSpPr>
        <p:grpSpPr>
          <a:xfrm>
            <a:off x="7536160" y="692696"/>
            <a:ext cx="2376264" cy="1296144"/>
            <a:chOff x="7536160" y="692696"/>
            <a:chExt cx="2376264" cy="1296144"/>
          </a:xfrm>
        </p:grpSpPr>
        <p:grpSp>
          <p:nvGrpSpPr>
            <p:cNvPr id="6" name="组合 5"/>
            <p:cNvGrpSpPr/>
            <p:nvPr/>
          </p:nvGrpSpPr>
          <p:grpSpPr>
            <a:xfrm>
              <a:off x="7536160" y="692696"/>
              <a:ext cx="2376264" cy="1296144"/>
              <a:chOff x="2135560" y="692696"/>
              <a:chExt cx="2376264" cy="1296144"/>
            </a:xfrm>
          </p:grpSpPr>
          <p:sp>
            <p:nvSpPr>
              <p:cNvPr id="7" name="矩形: 圆角 6"/>
              <p:cNvSpPr/>
              <p:nvPr/>
            </p:nvSpPr>
            <p:spPr>
              <a:xfrm>
                <a:off x="2135560" y="692696"/>
                <a:ext cx="2376264" cy="1296144"/>
              </a:xfrm>
              <a:prstGeom prst="roundRect">
                <a:avLst/>
              </a:prstGeom>
              <a:solidFill>
                <a:srgbClr val="FDDD9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 name="文本框 8"/>
              <p:cNvSpPr txBox="1"/>
              <p:nvPr/>
            </p:nvSpPr>
            <p:spPr>
              <a:xfrm>
                <a:off x="2423592" y="1124744"/>
                <a:ext cx="15536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真</a:t>
                </a:r>
                <a:r>
                  <a:rPr lang="en-US" altLang="zh-CN" sz="3600" dirty="0"/>
                  <a:t>+adj</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grpSp>
        <p:sp>
          <p:nvSpPr>
            <p:cNvPr id="3" name="文本框 4"/>
            <p:cNvSpPr txBox="1"/>
            <p:nvPr/>
          </p:nvSpPr>
          <p:spPr>
            <a:xfrm>
              <a:off x="7608109" y="836841"/>
              <a:ext cx="1101725" cy="36830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dirty="0" err="1">
                  <a:sym typeface="+mn-ea"/>
                </a:rPr>
                <a:t>zhēn</a:t>
              </a:r>
              <a:endPar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pitchFamily="34" charset="0"/>
              </a:endParaRPr>
            </a:p>
          </p:txBody>
        </p:sp>
      </p:grpSp>
      <p:grpSp>
        <p:nvGrpSpPr>
          <p:cNvPr id="8" name="组合 7"/>
          <p:cNvGrpSpPr/>
          <p:nvPr/>
        </p:nvGrpSpPr>
        <p:grpSpPr>
          <a:xfrm>
            <a:off x="551384" y="5085080"/>
            <a:ext cx="1956231" cy="936208"/>
            <a:chOff x="551384" y="5085080"/>
            <a:chExt cx="1956231" cy="936208"/>
          </a:xfrm>
        </p:grpSpPr>
        <p:sp>
          <p:nvSpPr>
            <p:cNvPr id="20" name="矩形: 圆角 19"/>
            <p:cNvSpPr/>
            <p:nvPr/>
          </p:nvSpPr>
          <p:spPr>
            <a:xfrm>
              <a:off x="551384" y="5085184"/>
              <a:ext cx="1872208" cy="936104"/>
            </a:xfrm>
            <a:prstGeom prst="roundRect">
              <a:avLst>
                <a:gd name="adj" fmla="val 41087"/>
              </a:avLst>
            </a:prstGeom>
            <a:solidFill>
              <a:srgbClr val="82E6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911424" y="5373216"/>
              <a:ext cx="1224136" cy="646331"/>
            </a:xfrm>
            <a:prstGeom prst="rect">
              <a:avLst/>
            </a:prstGeom>
            <a:noFill/>
          </p:spPr>
          <p:txBody>
            <a:bodyPr wrap="square">
              <a:spAutoFit/>
            </a:bodyPr>
            <a:lstStyle/>
            <a:p>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真</a:t>
              </a:r>
              <a:r>
                <a:rPr lang="zh-CN" altLang="en-US" sz="3600" b="1" dirty="0">
                  <a:solidFill>
                    <a:prstClr val="black"/>
                  </a:solidFill>
                  <a:latin typeface="楷体" panose="02010609060101010101" pitchFamily="49" charset="-122"/>
                  <a:ea typeface="楷体" panose="02010609060101010101" pitchFamily="49" charset="-122"/>
                </a:rPr>
                <a:t>高</a:t>
              </a:r>
              <a:endParaRPr lang="zh-CN" altLang="en-US" sz="3600" dirty="0"/>
            </a:p>
          </p:txBody>
        </p:sp>
        <p:sp>
          <p:nvSpPr>
            <p:cNvPr id="4" name="文本框 3"/>
            <p:cNvSpPr txBox="1"/>
            <p:nvPr/>
          </p:nvSpPr>
          <p:spPr>
            <a:xfrm>
              <a:off x="983615" y="5085080"/>
              <a:ext cx="1524000" cy="368300"/>
            </a:xfrm>
            <a:prstGeom prst="rect">
              <a:avLst/>
            </a:prstGeom>
            <a:noFill/>
          </p:spPr>
          <p:txBody>
            <a:bodyPr wrap="square" rtlCol="0" anchor="t">
              <a:spAutoFit/>
            </a:bodyPr>
            <a:lstStyle/>
            <a:p>
              <a:r>
                <a:rPr lang="en-US" altLang="en-US" dirty="0" err="1"/>
                <a:t>zhēn</a:t>
              </a:r>
              <a:r>
                <a:rPr lang="en-US" altLang="en-US" dirty="0"/>
                <a:t> </a:t>
              </a:r>
              <a:r>
                <a:rPr lang="en-US" altLang="en-US" dirty="0" err="1"/>
                <a:t>ɡāo</a:t>
              </a:r>
              <a:r>
                <a:rPr lang="en-US" altLang="en-US" dirty="0"/>
                <a:t> </a:t>
              </a:r>
              <a:endParaRPr lang="en-US" altLang="en-US" dirty="0"/>
            </a:p>
          </p:txBody>
        </p:sp>
      </p:grpSp>
      <p:grpSp>
        <p:nvGrpSpPr>
          <p:cNvPr id="13" name="组合 12"/>
          <p:cNvGrpSpPr/>
          <p:nvPr/>
        </p:nvGrpSpPr>
        <p:grpSpPr>
          <a:xfrm>
            <a:off x="3503712" y="5085184"/>
            <a:ext cx="2116673" cy="936104"/>
            <a:chOff x="3503712" y="5085184"/>
            <a:chExt cx="2116673" cy="936104"/>
          </a:xfrm>
        </p:grpSpPr>
        <p:sp>
          <p:nvSpPr>
            <p:cNvPr id="22" name="矩形: 圆角 21"/>
            <p:cNvSpPr/>
            <p:nvPr/>
          </p:nvSpPr>
          <p:spPr>
            <a:xfrm>
              <a:off x="3503712" y="5085184"/>
              <a:ext cx="1872208" cy="936104"/>
            </a:xfrm>
            <a:prstGeom prst="roundRect">
              <a:avLst>
                <a:gd name="adj" fmla="val 41087"/>
              </a:avLst>
            </a:prstGeom>
            <a:solidFill>
              <a:srgbClr val="82E6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3863752" y="5373216"/>
              <a:ext cx="1224136" cy="646331"/>
            </a:xfrm>
            <a:prstGeom prst="rect">
              <a:avLst/>
            </a:prstGeom>
            <a:noFill/>
          </p:spPr>
          <p:txBody>
            <a:bodyPr wrap="square">
              <a:spAutoFit/>
            </a:bodyPr>
            <a:lstStyle/>
            <a:p>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真长</a:t>
              </a:r>
              <a:endParaRPr lang="zh-CN" altLang="en-US" sz="3600" dirty="0"/>
            </a:p>
          </p:txBody>
        </p:sp>
        <p:sp>
          <p:nvSpPr>
            <p:cNvPr id="5" name="文本框 4"/>
            <p:cNvSpPr txBox="1"/>
            <p:nvPr/>
          </p:nvSpPr>
          <p:spPr>
            <a:xfrm>
              <a:off x="3791585" y="5157470"/>
              <a:ext cx="1828800" cy="368300"/>
            </a:xfrm>
            <a:prstGeom prst="rect">
              <a:avLst/>
            </a:prstGeom>
            <a:noFill/>
          </p:spPr>
          <p:txBody>
            <a:bodyPr wrap="square" rtlCol="0" anchor="t">
              <a:spAutoFit/>
            </a:bodyPr>
            <a:lstStyle/>
            <a:p>
              <a:r>
                <a:rPr lang="en-US" altLang="en-US" dirty="0" err="1"/>
                <a:t>zhēn</a:t>
              </a:r>
              <a:r>
                <a:rPr lang="en-US" altLang="en-US" dirty="0"/>
                <a:t> </a:t>
              </a:r>
              <a:r>
                <a:rPr lang="en-US" altLang="en-US" dirty="0" err="1">
                  <a:sym typeface="+mn-ea"/>
                </a:rPr>
                <a:t>chánɡ</a:t>
              </a:r>
              <a:r>
                <a:rPr lang="en-US" altLang="en-US" dirty="0"/>
                <a:t> </a:t>
              </a:r>
              <a:endParaRPr lang="en-US" altLang="en-US" dirty="0"/>
            </a:p>
          </p:txBody>
        </p:sp>
      </p:grpSp>
      <p:grpSp>
        <p:nvGrpSpPr>
          <p:cNvPr id="14" name="组合 13"/>
          <p:cNvGrpSpPr/>
          <p:nvPr/>
        </p:nvGrpSpPr>
        <p:grpSpPr>
          <a:xfrm>
            <a:off x="6456040" y="5085184"/>
            <a:ext cx="2036450" cy="936104"/>
            <a:chOff x="6456040" y="5085184"/>
            <a:chExt cx="2036450" cy="936104"/>
          </a:xfrm>
        </p:grpSpPr>
        <p:sp>
          <p:nvSpPr>
            <p:cNvPr id="23" name="矩形: 圆角 22"/>
            <p:cNvSpPr/>
            <p:nvPr/>
          </p:nvSpPr>
          <p:spPr>
            <a:xfrm>
              <a:off x="6456040" y="5085184"/>
              <a:ext cx="1872208" cy="936104"/>
            </a:xfrm>
            <a:prstGeom prst="roundRect">
              <a:avLst>
                <a:gd name="adj" fmla="val 41087"/>
              </a:avLst>
            </a:prstGeom>
            <a:solidFill>
              <a:srgbClr val="82E6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6816080" y="5373216"/>
              <a:ext cx="1224136" cy="646331"/>
            </a:xfrm>
            <a:prstGeom prst="rect">
              <a:avLst/>
            </a:prstGeom>
            <a:noFill/>
          </p:spPr>
          <p:txBody>
            <a:bodyPr wrap="square">
              <a:spAutoFit/>
            </a:bodyPr>
            <a:lstStyle/>
            <a:p>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真</a:t>
              </a:r>
              <a:r>
                <a:rPr lang="zh-CN" altLang="en-US" sz="3600" b="1" dirty="0">
                  <a:solidFill>
                    <a:prstClr val="black"/>
                  </a:solidFill>
                  <a:latin typeface="楷体" panose="02010609060101010101" pitchFamily="49" charset="-122"/>
                  <a:ea typeface="楷体" panose="02010609060101010101" pitchFamily="49" charset="-122"/>
                </a:rPr>
                <a:t>小</a:t>
              </a:r>
              <a:endParaRPr lang="zh-CN" altLang="en-US" sz="3600" dirty="0"/>
            </a:p>
          </p:txBody>
        </p:sp>
        <p:sp>
          <p:nvSpPr>
            <p:cNvPr id="10" name="文本框 9"/>
            <p:cNvSpPr txBox="1"/>
            <p:nvPr/>
          </p:nvSpPr>
          <p:spPr>
            <a:xfrm>
              <a:off x="6816090" y="5157470"/>
              <a:ext cx="1676400" cy="368300"/>
            </a:xfrm>
            <a:prstGeom prst="rect">
              <a:avLst/>
            </a:prstGeom>
            <a:noFill/>
          </p:spPr>
          <p:txBody>
            <a:bodyPr wrap="square" rtlCol="0" anchor="t">
              <a:spAutoFit/>
            </a:bodyPr>
            <a:lstStyle/>
            <a:p>
              <a:r>
                <a:rPr lang="en-US" altLang="en-US" dirty="0" err="1"/>
                <a:t>zhēn</a:t>
              </a:r>
              <a:r>
                <a:rPr lang="en-US" altLang="en-US" dirty="0"/>
                <a:t> </a:t>
              </a:r>
              <a:r>
                <a:rPr lang="en-US" altLang="en-US" dirty="0" err="1"/>
                <a:t>xiǎo</a:t>
              </a:r>
              <a:r>
                <a:rPr lang="en-US" altLang="en-US" dirty="0"/>
                <a:t> </a:t>
              </a:r>
              <a:endParaRPr lang="en-US" altLang="en-US" dirty="0"/>
            </a:p>
          </p:txBody>
        </p:sp>
      </p:grpSp>
      <p:grpSp>
        <p:nvGrpSpPr>
          <p:cNvPr id="16" name="组合 15"/>
          <p:cNvGrpSpPr/>
          <p:nvPr/>
        </p:nvGrpSpPr>
        <p:grpSpPr>
          <a:xfrm>
            <a:off x="9408368" y="5085184"/>
            <a:ext cx="1872208" cy="936104"/>
            <a:chOff x="9408368" y="5085184"/>
            <a:chExt cx="1872208" cy="936104"/>
          </a:xfrm>
        </p:grpSpPr>
        <p:sp>
          <p:nvSpPr>
            <p:cNvPr id="28" name="矩形: 圆角 27"/>
            <p:cNvSpPr/>
            <p:nvPr/>
          </p:nvSpPr>
          <p:spPr>
            <a:xfrm>
              <a:off x="9408368" y="5085184"/>
              <a:ext cx="1872208" cy="936104"/>
            </a:xfrm>
            <a:prstGeom prst="roundRect">
              <a:avLst>
                <a:gd name="adj" fmla="val 41087"/>
              </a:avLst>
            </a:prstGeom>
            <a:solidFill>
              <a:srgbClr val="82E6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9768408" y="5373216"/>
              <a:ext cx="1224136" cy="646331"/>
            </a:xfrm>
            <a:prstGeom prst="rect">
              <a:avLst/>
            </a:prstGeom>
            <a:noFill/>
          </p:spPr>
          <p:txBody>
            <a:bodyPr wrap="square">
              <a:spAutoFit/>
            </a:bodyPr>
            <a:lstStyle/>
            <a:p>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真</a:t>
              </a:r>
              <a:r>
                <a:rPr lang="zh-CN" altLang="en-US" sz="3600" b="1" dirty="0">
                  <a:solidFill>
                    <a:prstClr val="black"/>
                  </a:solidFill>
                  <a:latin typeface="楷体" panose="02010609060101010101" pitchFamily="49" charset="-122"/>
                  <a:ea typeface="楷体" panose="02010609060101010101" pitchFamily="49" charset="-122"/>
                </a:rPr>
                <a:t>大</a:t>
              </a:r>
              <a:endParaRPr lang="zh-CN" altLang="en-US" sz="3600" dirty="0"/>
            </a:p>
          </p:txBody>
        </p:sp>
        <p:sp>
          <p:nvSpPr>
            <p:cNvPr id="11" name="文本框 10"/>
            <p:cNvSpPr txBox="1"/>
            <p:nvPr/>
          </p:nvSpPr>
          <p:spPr>
            <a:xfrm>
              <a:off x="9696450" y="5157470"/>
              <a:ext cx="1371600" cy="368300"/>
            </a:xfrm>
            <a:prstGeom prst="rect">
              <a:avLst/>
            </a:prstGeom>
            <a:noFill/>
          </p:spPr>
          <p:txBody>
            <a:bodyPr wrap="square" rtlCol="0" anchor="t">
              <a:spAutoFit/>
            </a:bodyPr>
            <a:lstStyle/>
            <a:p>
              <a:r>
                <a:rPr lang="en-US" altLang="en-US" dirty="0" err="1"/>
                <a:t>zhēn</a:t>
              </a:r>
              <a:r>
                <a:rPr lang="en-US" altLang="en-US" dirty="0"/>
                <a:t>  </a:t>
              </a:r>
              <a:r>
                <a:rPr lang="en-US" altLang="en-US" dirty="0" err="1"/>
                <a:t>dà</a:t>
              </a:r>
              <a:r>
                <a:rPr lang="en-US" altLang="en-US" dirty="0"/>
                <a:t> </a:t>
              </a:r>
              <a:endParaRPr lang="en-US" altLang="en-US" dirty="0"/>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3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3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3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3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6" name="whoosh.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6" name="whoosh.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6" name="whoosh.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6"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7" name="组合 26"/>
          <p:cNvGrpSpPr/>
          <p:nvPr/>
        </p:nvGrpSpPr>
        <p:grpSpPr>
          <a:xfrm>
            <a:off x="2135560" y="692696"/>
            <a:ext cx="2484209" cy="1296144"/>
            <a:chOff x="2135560" y="692696"/>
            <a:chExt cx="2484209" cy="1296144"/>
          </a:xfrm>
        </p:grpSpPr>
        <p:sp>
          <p:nvSpPr>
            <p:cNvPr id="21" name="矩形: 圆角 20"/>
            <p:cNvSpPr/>
            <p:nvPr/>
          </p:nvSpPr>
          <p:spPr>
            <a:xfrm>
              <a:off x="2135560" y="692696"/>
              <a:ext cx="2376264" cy="1296144"/>
            </a:xfrm>
            <a:prstGeom prst="roundRect">
              <a:avLst/>
            </a:prstGeom>
            <a:solidFill>
              <a:srgbClr val="FDDD9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文本框 2"/>
            <p:cNvSpPr txBox="1"/>
            <p:nvPr/>
          </p:nvSpPr>
          <p:spPr>
            <a:xfrm>
              <a:off x="2567608" y="1412776"/>
              <a:ext cx="2052161" cy="50673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700" dirty="0">
                  <a:solidFill>
                    <a:prstClr val="black"/>
                  </a:solidFill>
                  <a:latin typeface="Times New Roman" panose="02020603050405020304" charset="0"/>
                  <a:ea typeface="等线" panose="02010600030101010101" charset="-122"/>
                  <a:cs typeface="Times New Roman" panose="02020603050405020304" charset="0"/>
                </a:rPr>
                <a:t>   long</a:t>
              </a:r>
              <a:endParaRPr kumimoji="0" lang="en-US" altLang="zh-CN" sz="2700" b="0" i="0" u="none" strike="noStrike" kern="1200" cap="none" spc="0" normalizeH="0" baseline="0" noProof="0" dirty="0">
                <a:ln>
                  <a:noFill/>
                </a:ln>
                <a:solidFill>
                  <a:prstClr val="black"/>
                </a:solidFill>
                <a:effectLst/>
                <a:uLnTx/>
                <a:uFillTx/>
                <a:latin typeface="Times New Roman" panose="02020603050405020304" charset="0"/>
                <a:ea typeface="等线" panose="02010600030101010101" charset="-122"/>
                <a:cs typeface="Times New Roman" panose="02020603050405020304" charset="0"/>
              </a:endParaRPr>
            </a:p>
          </p:txBody>
        </p:sp>
        <p:sp>
          <p:nvSpPr>
            <p:cNvPr id="25" name="文本框 24"/>
            <p:cNvSpPr txBox="1"/>
            <p:nvPr/>
          </p:nvSpPr>
          <p:spPr>
            <a:xfrm>
              <a:off x="2927648" y="908720"/>
              <a:ext cx="64793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dirty="0">
                  <a:solidFill>
                    <a:prstClr val="black"/>
                  </a:solidFill>
                  <a:latin typeface="楷体" panose="02010609060101010101" pitchFamily="49" charset="-122"/>
                  <a:ea typeface="楷体" panose="02010609060101010101" pitchFamily="49" charset="-122"/>
                </a:rPr>
                <a:t>长</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26" name="文本框 4"/>
            <p:cNvSpPr txBox="1"/>
            <p:nvPr/>
          </p:nvSpPr>
          <p:spPr>
            <a:xfrm>
              <a:off x="2711624" y="692696"/>
              <a:ext cx="1101725" cy="36830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a:sym typeface="+mn-ea"/>
                </a:rPr>
                <a:t>chánɡ</a:t>
              </a:r>
              <a:endPar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pitchFamily="34" charset="0"/>
              </a:endParaRPr>
            </a:p>
          </p:txBody>
        </p:sp>
      </p:grpSp>
      <p:pic>
        <p:nvPicPr>
          <p:cNvPr id="48" name="图片 47"/>
          <p:cNvPicPr>
            <a:picLocks noChangeAspect="1"/>
          </p:cNvPicPr>
          <p:nvPr/>
        </p:nvPicPr>
        <p:blipFill>
          <a:blip r:embed="rId2"/>
          <a:stretch>
            <a:fillRect/>
          </a:stretch>
        </p:blipFill>
        <p:spPr>
          <a:xfrm>
            <a:off x="7968208" y="920121"/>
            <a:ext cx="2076831" cy="2076831"/>
          </a:xfrm>
          <a:prstGeom prst="rect">
            <a:avLst/>
          </a:prstGeom>
        </p:spPr>
      </p:pic>
      <p:pic>
        <p:nvPicPr>
          <p:cNvPr id="17" name="图片 16"/>
          <p:cNvPicPr>
            <a:picLocks noChangeAspect="1"/>
          </p:cNvPicPr>
          <p:nvPr/>
        </p:nvPicPr>
        <p:blipFill>
          <a:blip r:embed="rId3"/>
          <a:stretch>
            <a:fillRect/>
          </a:stretch>
        </p:blipFill>
        <p:spPr>
          <a:xfrm>
            <a:off x="6456040" y="4005064"/>
            <a:ext cx="5217865" cy="1332324"/>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416" y="1988840"/>
            <a:ext cx="4581128" cy="4581128"/>
          </a:xfrm>
          <a:prstGeom prst="rect">
            <a:avLst/>
          </a:prstGeom>
        </p:spPr>
      </p:pic>
      <p:grpSp>
        <p:nvGrpSpPr>
          <p:cNvPr id="7" name="组合 6"/>
          <p:cNvGrpSpPr/>
          <p:nvPr/>
        </p:nvGrpSpPr>
        <p:grpSpPr>
          <a:xfrm>
            <a:off x="1127448" y="1844824"/>
            <a:ext cx="1892612" cy="1484235"/>
            <a:chOff x="1127448" y="1844824"/>
            <a:chExt cx="1892612" cy="1484235"/>
          </a:xfrm>
        </p:grpSpPr>
        <p:grpSp>
          <p:nvGrpSpPr>
            <p:cNvPr id="5" name="组合 4"/>
            <p:cNvGrpSpPr/>
            <p:nvPr/>
          </p:nvGrpSpPr>
          <p:grpSpPr>
            <a:xfrm>
              <a:off x="1127448" y="1844824"/>
              <a:ext cx="1483816" cy="1484235"/>
              <a:chOff x="623392" y="1916832"/>
              <a:chExt cx="1483816" cy="1484235"/>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392" y="1916832"/>
                <a:ext cx="1483816" cy="1484235"/>
              </a:xfrm>
              <a:prstGeom prst="rect">
                <a:avLst/>
              </a:prstGeom>
            </p:spPr>
          </p:pic>
          <p:sp>
            <p:nvSpPr>
              <p:cNvPr id="8" name="文本框 7"/>
              <p:cNvSpPr txBox="1"/>
              <p:nvPr/>
            </p:nvSpPr>
            <p:spPr>
              <a:xfrm>
                <a:off x="839416" y="2492896"/>
                <a:ext cx="1005403" cy="584775"/>
              </a:xfrm>
              <a:prstGeom prst="rect">
                <a:avLst/>
              </a:prstGeom>
              <a:noFill/>
            </p:spPr>
            <p:txBody>
              <a:bodyPr wrap="none" rtlCol="0">
                <a:spAutoFit/>
              </a:bodyPr>
              <a:lstStyle/>
              <a:p>
                <a:r>
                  <a:rPr lang="zh-CN" altLang="en-US" sz="3200" dirty="0">
                    <a:latin typeface="楷体" panose="02010609060101010101" pitchFamily="49" charset="-122"/>
                    <a:ea typeface="楷体" panose="02010609060101010101" pitchFamily="49" charset="-122"/>
                  </a:rPr>
                  <a:t>很长</a:t>
                </a:r>
                <a:endParaRPr lang="zh-CN" altLang="en-US" sz="3200" dirty="0">
                  <a:latin typeface="楷体" panose="02010609060101010101" pitchFamily="49" charset="-122"/>
                  <a:ea typeface="楷体" panose="02010609060101010101" pitchFamily="49" charset="-122"/>
                </a:endParaRPr>
              </a:p>
            </p:txBody>
          </p:sp>
        </p:grpSp>
        <p:sp>
          <p:nvSpPr>
            <p:cNvPr id="3" name="文本框 2"/>
            <p:cNvSpPr txBox="1"/>
            <p:nvPr/>
          </p:nvSpPr>
          <p:spPr>
            <a:xfrm>
              <a:off x="1343660" y="2205355"/>
              <a:ext cx="1676400" cy="368300"/>
            </a:xfrm>
            <a:prstGeom prst="rect">
              <a:avLst/>
            </a:prstGeom>
            <a:noFill/>
          </p:spPr>
          <p:txBody>
            <a:bodyPr wrap="square" rtlCol="0" anchor="t">
              <a:spAutoFit/>
            </a:bodyPr>
            <a:lstStyle/>
            <a:p>
              <a:r>
                <a:rPr lang="en-US" altLang="en-US" dirty="0" err="1"/>
                <a:t>hěn</a:t>
              </a:r>
              <a:r>
                <a:rPr lang="en-US" altLang="en-US" dirty="0"/>
                <a:t> </a:t>
              </a:r>
              <a:r>
                <a:rPr lang="en-US" altLang="en-US" dirty="0" err="1">
                  <a:sym typeface="+mn-ea"/>
                </a:rPr>
                <a:t>chá</a:t>
              </a:r>
              <a:r>
                <a:rPr lang="en-US" altLang="en-US" dirty="0" err="1"/>
                <a:t>nɡ</a:t>
              </a:r>
              <a:r>
                <a:rPr lang="en-US" altLang="en-US" dirty="0"/>
                <a:t> </a:t>
              </a:r>
              <a:endParaRPr lang="en-US" altLang="en-US" dirty="0"/>
            </a:p>
          </p:txBody>
        </p:sp>
      </p:grpSp>
      <p:grpSp>
        <p:nvGrpSpPr>
          <p:cNvPr id="13" name="组合 12"/>
          <p:cNvGrpSpPr/>
          <p:nvPr/>
        </p:nvGrpSpPr>
        <p:grpSpPr>
          <a:xfrm>
            <a:off x="4511824" y="1944765"/>
            <a:ext cx="1740386" cy="1484235"/>
            <a:chOff x="4511824" y="1944765"/>
            <a:chExt cx="1740386" cy="1484235"/>
          </a:xfrm>
        </p:grpSpPr>
        <p:grpSp>
          <p:nvGrpSpPr>
            <p:cNvPr id="9" name="组合 8"/>
            <p:cNvGrpSpPr/>
            <p:nvPr/>
          </p:nvGrpSpPr>
          <p:grpSpPr>
            <a:xfrm>
              <a:off x="4511824" y="1944765"/>
              <a:ext cx="1483816" cy="1484235"/>
              <a:chOff x="623392" y="1916832"/>
              <a:chExt cx="1483816" cy="1484235"/>
            </a:xfrm>
          </p:grpSpPr>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392" y="1916832"/>
                <a:ext cx="1483816" cy="1484235"/>
              </a:xfrm>
              <a:prstGeom prst="rect">
                <a:avLst/>
              </a:prstGeom>
            </p:spPr>
          </p:pic>
          <p:sp>
            <p:nvSpPr>
              <p:cNvPr id="11" name="文本框 10"/>
              <p:cNvSpPr txBox="1"/>
              <p:nvPr/>
            </p:nvSpPr>
            <p:spPr>
              <a:xfrm>
                <a:off x="839416" y="2492896"/>
                <a:ext cx="1005403" cy="584775"/>
              </a:xfrm>
              <a:prstGeom prst="rect">
                <a:avLst/>
              </a:prstGeom>
              <a:noFill/>
            </p:spPr>
            <p:txBody>
              <a:bodyPr wrap="none" rtlCol="0">
                <a:spAutoFit/>
              </a:bodyPr>
              <a:lstStyle/>
              <a:p>
                <a:r>
                  <a:rPr lang="zh-CN" altLang="en-US" sz="3200" dirty="0">
                    <a:latin typeface="楷体" panose="02010609060101010101" pitchFamily="49" charset="-122"/>
                    <a:ea typeface="楷体" panose="02010609060101010101" pitchFamily="49" charset="-122"/>
                  </a:rPr>
                  <a:t>不长</a:t>
                </a:r>
                <a:endParaRPr lang="zh-CN" altLang="en-US" sz="3200" dirty="0">
                  <a:latin typeface="楷体" panose="02010609060101010101" pitchFamily="49" charset="-122"/>
                  <a:ea typeface="楷体" panose="02010609060101010101" pitchFamily="49" charset="-122"/>
                </a:endParaRPr>
              </a:p>
            </p:txBody>
          </p:sp>
        </p:grpSp>
        <p:sp>
          <p:nvSpPr>
            <p:cNvPr id="12" name="文本框 11"/>
            <p:cNvSpPr txBox="1"/>
            <p:nvPr/>
          </p:nvSpPr>
          <p:spPr>
            <a:xfrm>
              <a:off x="4728210" y="2348865"/>
              <a:ext cx="1524000" cy="368300"/>
            </a:xfrm>
            <a:prstGeom prst="rect">
              <a:avLst/>
            </a:prstGeom>
            <a:noFill/>
          </p:spPr>
          <p:txBody>
            <a:bodyPr wrap="square" rtlCol="0" anchor="t">
              <a:spAutoFit/>
            </a:bodyPr>
            <a:lstStyle/>
            <a:p>
              <a:r>
                <a:rPr lang="en-US" altLang="en-US" dirty="0" err="1"/>
                <a:t>bù</a:t>
              </a:r>
              <a:r>
                <a:rPr lang="en-US" altLang="en-US" dirty="0"/>
                <a:t> </a:t>
              </a:r>
              <a:r>
                <a:rPr lang="en-US" altLang="en-US" dirty="0" err="1">
                  <a:sym typeface="+mn-ea"/>
                </a:rPr>
                <a:t>chánɡ</a:t>
              </a:r>
              <a:r>
                <a:rPr lang="en-US" altLang="en-US" dirty="0"/>
                <a:t> </a:t>
              </a:r>
              <a:endParaRPr lang="en-US" altLang="en-US" dirty="0"/>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1000"/>
                                        <p:tgtEl>
                                          <p:spTgt spid="48"/>
                                        </p:tgtEl>
                                      </p:cBhvr>
                                    </p:animEffect>
                                    <p:anim calcmode="lin" valueType="num">
                                      <p:cBhvr>
                                        <p:cTn id="12" dur="1000" fill="hold"/>
                                        <p:tgtEl>
                                          <p:spTgt spid="48"/>
                                        </p:tgtEl>
                                        <p:attrNameLst>
                                          <p:attrName>ppt_x</p:attrName>
                                        </p:attrNameLst>
                                      </p:cBhvr>
                                      <p:tavLst>
                                        <p:tav tm="0">
                                          <p:val>
                                            <p:strVal val="#ppt_x"/>
                                          </p:val>
                                        </p:tav>
                                        <p:tav tm="100000">
                                          <p:val>
                                            <p:strVal val="#ppt_x"/>
                                          </p:val>
                                        </p:tav>
                                      </p:tavLst>
                                    </p:anim>
                                    <p:anim calcmode="lin" valueType="num">
                                      <p:cBhvr>
                                        <p:cTn id="13" dur="1000" fill="hold"/>
                                        <p:tgtEl>
                                          <p:spTgt spid="4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6" name="滑动点击.wav"/>
                                        </p:tgtEl>
                                      </p:cMediaNode>
                                    </p:audio>
                                  </p:sub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subTnLst>
                                    <p:audio>
                                      <p:cMediaNode>
                                        <p:cTn display="0" masterRel="sameClick">
                                          <p:stCondLst>
                                            <p:cond evt="begin" delay="0">
                                              <p:tn val="31"/>
                                            </p:cond>
                                          </p:stCondLst>
                                          <p:endCondLst>
                                            <p:cond evt="onStopAudio" delay="0">
                                              <p:tgtEl>
                                                <p:sldTgt/>
                                              </p:tgtEl>
                                            </p:cond>
                                          </p:endCondLst>
                                        </p:cTn>
                                        <p:tgtEl>
                                          <p:sndTgt r:embed="rId6" name="滑动点击.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7768" y="1628800"/>
            <a:ext cx="3038149" cy="3039668"/>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048" y="2780928"/>
            <a:ext cx="1597989" cy="1598788"/>
          </a:xfrm>
          <a:prstGeom prst="rect">
            <a:avLst/>
          </a:prstGeom>
        </p:spPr>
      </p:pic>
      <p:grpSp>
        <p:nvGrpSpPr>
          <p:cNvPr id="10" name="组合 9"/>
          <p:cNvGrpSpPr/>
          <p:nvPr>
            <p:custDataLst>
              <p:tags r:id="rId4"/>
            </p:custDataLst>
          </p:nvPr>
        </p:nvGrpSpPr>
        <p:grpSpPr>
          <a:xfrm>
            <a:off x="983432" y="1124744"/>
            <a:ext cx="3570631" cy="1008380"/>
            <a:chOff x="2568" y="1998"/>
            <a:chExt cx="7542" cy="1588"/>
          </a:xfrm>
        </p:grpSpPr>
        <p:grpSp>
          <p:nvGrpSpPr>
            <p:cNvPr id="11" name="组合 10"/>
            <p:cNvGrpSpPr/>
            <p:nvPr>
              <p:custDataLst>
                <p:tags r:id="rId5"/>
              </p:custDataLst>
            </p:nvPr>
          </p:nvGrpSpPr>
          <p:grpSpPr>
            <a:xfrm>
              <a:off x="2568" y="1998"/>
              <a:ext cx="7542" cy="1588"/>
              <a:chOff x="5879976" y="1268760"/>
              <a:chExt cx="5051008" cy="1008112"/>
            </a:xfrm>
          </p:grpSpPr>
          <p:sp>
            <p:nvSpPr>
              <p:cNvPr id="13" name="矩形: 圆角 12"/>
              <p:cNvSpPr/>
              <p:nvPr>
                <p:custDataLst>
                  <p:tags r:id="rId6"/>
                </p:custDataLst>
              </p:nvPr>
            </p:nvSpPr>
            <p:spPr>
              <a:xfrm>
                <a:off x="5879976" y="1268760"/>
                <a:ext cx="4685138" cy="1008112"/>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4" name="文本框 13"/>
              <p:cNvSpPr txBox="1"/>
              <p:nvPr>
                <p:custDataLst>
                  <p:tags r:id="rId7"/>
                </p:custDataLst>
              </p:nvPr>
            </p:nvSpPr>
            <p:spPr>
              <a:xfrm>
                <a:off x="6082603" y="1628528"/>
                <a:ext cx="4848381" cy="6461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dirty="0">
                    <a:solidFill>
                      <a:prstClr val="black"/>
                    </a:solidFill>
                    <a:latin typeface="楷体" panose="02010609060101010101" pitchFamily="49" charset="-122"/>
                    <a:ea typeface="楷体" panose="02010609060101010101" pitchFamily="49" charset="-122"/>
                  </a:rPr>
                  <a:t>这个苹果很大。</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grpSp>
        <p:sp>
          <p:nvSpPr>
            <p:cNvPr id="12" name="文本框 11"/>
            <p:cNvSpPr txBox="1"/>
            <p:nvPr>
              <p:custDataLst>
                <p:tags r:id="rId8"/>
              </p:custDataLst>
            </p:nvPr>
          </p:nvSpPr>
          <p:spPr>
            <a:xfrm>
              <a:off x="3022" y="2112"/>
              <a:ext cx="6239" cy="101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a:sym typeface="+mn-ea"/>
                </a:rPr>
                <a:t>zhè  ɡe  pínɡ ɡuǒ hěn dà</a:t>
              </a:r>
              <a:endParaRPr lang="en-US" altLang="en-US"/>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1800" b="0" i="0" u="none" strike="noStrike" kern="1200" cap="none" spc="0" normalizeH="0" baseline="0" noProof="0" dirty="0">
                  <a:ln>
                    <a:noFill/>
                  </a:ln>
                  <a:solidFill>
                    <a:prstClr val="black"/>
                  </a:solidFill>
                  <a:effectLst/>
                  <a:uLnTx/>
                  <a:uFillTx/>
                  <a:latin typeface="等线" panose="02010600030101010101" charset="-122"/>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等线" panose="02010600030101010101" charset="-122"/>
                <a:ea typeface="+mn-ea"/>
                <a:cs typeface="+mn-cs"/>
              </a:endParaRPr>
            </a:p>
          </p:txBody>
        </p:sp>
      </p:grpSp>
      <p:grpSp>
        <p:nvGrpSpPr>
          <p:cNvPr id="15" name="组合 14"/>
          <p:cNvGrpSpPr/>
          <p:nvPr>
            <p:custDataLst>
              <p:tags r:id="rId9"/>
            </p:custDataLst>
          </p:nvPr>
        </p:nvGrpSpPr>
        <p:grpSpPr>
          <a:xfrm>
            <a:off x="7680176" y="1124744"/>
            <a:ext cx="3570631" cy="1008380"/>
            <a:chOff x="2568" y="1998"/>
            <a:chExt cx="7542" cy="1588"/>
          </a:xfrm>
        </p:grpSpPr>
        <p:grpSp>
          <p:nvGrpSpPr>
            <p:cNvPr id="16" name="组合 15"/>
            <p:cNvGrpSpPr/>
            <p:nvPr>
              <p:custDataLst>
                <p:tags r:id="rId10"/>
              </p:custDataLst>
            </p:nvPr>
          </p:nvGrpSpPr>
          <p:grpSpPr>
            <a:xfrm>
              <a:off x="2568" y="1998"/>
              <a:ext cx="7542" cy="1588"/>
              <a:chOff x="5879976" y="1268760"/>
              <a:chExt cx="5051008" cy="1008112"/>
            </a:xfrm>
          </p:grpSpPr>
          <p:sp>
            <p:nvSpPr>
              <p:cNvPr id="18" name="矩形: 圆角 17"/>
              <p:cNvSpPr/>
              <p:nvPr>
                <p:custDataLst>
                  <p:tags r:id="rId11"/>
                </p:custDataLst>
              </p:nvPr>
            </p:nvSpPr>
            <p:spPr>
              <a:xfrm>
                <a:off x="5879976" y="1268760"/>
                <a:ext cx="4685138" cy="1008112"/>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9" name="文本框 18"/>
              <p:cNvSpPr txBox="1"/>
              <p:nvPr>
                <p:custDataLst>
                  <p:tags r:id="rId12"/>
                </p:custDataLst>
              </p:nvPr>
            </p:nvSpPr>
            <p:spPr>
              <a:xfrm>
                <a:off x="6082603" y="1628528"/>
                <a:ext cx="4848381" cy="6461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dirty="0">
                    <a:solidFill>
                      <a:prstClr val="black"/>
                    </a:solidFill>
                    <a:latin typeface="楷体" panose="02010609060101010101" pitchFamily="49" charset="-122"/>
                    <a:ea typeface="楷体" panose="02010609060101010101" pitchFamily="49" charset="-122"/>
                  </a:rPr>
                  <a:t>这个苹果很小。</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grpSp>
        <p:sp>
          <p:nvSpPr>
            <p:cNvPr id="17" name="文本框 16"/>
            <p:cNvSpPr txBox="1"/>
            <p:nvPr>
              <p:custDataLst>
                <p:tags r:id="rId13"/>
              </p:custDataLst>
            </p:nvPr>
          </p:nvSpPr>
          <p:spPr>
            <a:xfrm>
              <a:off x="3022" y="2112"/>
              <a:ext cx="6239" cy="101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a:sym typeface="+mn-ea"/>
                </a:rPr>
                <a:t>zhè  ɡe  pínɡ ɡuǒ hěn xiǎo</a:t>
              </a:r>
              <a:endParaRPr lang="en-US" altLang="en-US"/>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1800" b="0" i="0" u="none" strike="noStrike" kern="1200" cap="none" spc="0" normalizeH="0" baseline="0" noProof="0" dirty="0">
                  <a:ln>
                    <a:noFill/>
                  </a:ln>
                  <a:solidFill>
                    <a:prstClr val="black"/>
                  </a:solidFill>
                  <a:effectLst/>
                  <a:uLnTx/>
                  <a:uFillTx/>
                  <a:latin typeface="等线" panose="02010600030101010101" charset="-122"/>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等线" panose="02010600030101010101" charset="-122"/>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1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0" name="组合 9"/>
          <p:cNvGrpSpPr/>
          <p:nvPr>
            <p:custDataLst>
              <p:tags r:id="rId2"/>
            </p:custDataLst>
          </p:nvPr>
        </p:nvGrpSpPr>
        <p:grpSpPr>
          <a:xfrm>
            <a:off x="3935760" y="1196752"/>
            <a:ext cx="4896544" cy="1008380"/>
            <a:chOff x="2568" y="1998"/>
            <a:chExt cx="8521" cy="1588"/>
          </a:xfrm>
        </p:grpSpPr>
        <p:grpSp>
          <p:nvGrpSpPr>
            <p:cNvPr id="11" name="组合 10"/>
            <p:cNvGrpSpPr/>
            <p:nvPr>
              <p:custDataLst>
                <p:tags r:id="rId3"/>
              </p:custDataLst>
            </p:nvPr>
          </p:nvGrpSpPr>
          <p:grpSpPr>
            <a:xfrm>
              <a:off x="2568" y="1998"/>
              <a:ext cx="8521" cy="1588"/>
              <a:chOff x="5879976" y="1268760"/>
              <a:chExt cx="5706318" cy="1008112"/>
            </a:xfrm>
          </p:grpSpPr>
          <p:sp>
            <p:nvSpPr>
              <p:cNvPr id="13" name="矩形: 圆角 12"/>
              <p:cNvSpPr/>
              <p:nvPr>
                <p:custDataLst>
                  <p:tags r:id="rId4"/>
                </p:custDataLst>
              </p:nvPr>
            </p:nvSpPr>
            <p:spPr>
              <a:xfrm>
                <a:off x="5879976" y="1268760"/>
                <a:ext cx="4685138" cy="1008112"/>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4" name="文本框 13"/>
              <p:cNvSpPr txBox="1"/>
              <p:nvPr>
                <p:custDataLst>
                  <p:tags r:id="rId5"/>
                </p:custDataLst>
              </p:nvPr>
            </p:nvSpPr>
            <p:spPr>
              <a:xfrm>
                <a:off x="6082603" y="1628528"/>
                <a:ext cx="5503691" cy="6461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妹妹的眼睛很大。</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grpSp>
        <p:sp>
          <p:nvSpPr>
            <p:cNvPr id="12" name="文本框 11"/>
            <p:cNvSpPr txBox="1"/>
            <p:nvPr/>
          </p:nvSpPr>
          <p:spPr>
            <a:xfrm>
              <a:off x="3022" y="2112"/>
              <a:ext cx="6239" cy="58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a:sym typeface="+mn-ea"/>
                </a:rPr>
                <a:t>mèi mei  de   yǎn  jīnɡ hěn  dà</a:t>
              </a:r>
              <a:r>
                <a:rPr kumimoji="0" lang="en-US" altLang="en-US" sz="1800" b="0" i="0" u="none" strike="noStrike" kern="1200" cap="none" spc="0" normalizeH="0" baseline="0" noProof="0" dirty="0">
                  <a:ln>
                    <a:noFill/>
                  </a:ln>
                  <a:solidFill>
                    <a:prstClr val="black"/>
                  </a:solidFill>
                  <a:effectLst/>
                  <a:uLnTx/>
                  <a:uFillTx/>
                  <a:latin typeface="等线" panose="02010600030101010101" charset="-122"/>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等线" panose="02010600030101010101" charset="-122"/>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0" name="组合 9"/>
          <p:cNvGrpSpPr/>
          <p:nvPr>
            <p:custDataLst>
              <p:tags r:id="rId2"/>
            </p:custDataLst>
          </p:nvPr>
        </p:nvGrpSpPr>
        <p:grpSpPr>
          <a:xfrm>
            <a:off x="6240016" y="1196752"/>
            <a:ext cx="4020211" cy="1008380"/>
            <a:chOff x="2568" y="1998"/>
            <a:chExt cx="6996" cy="1588"/>
          </a:xfrm>
        </p:grpSpPr>
        <p:grpSp>
          <p:nvGrpSpPr>
            <p:cNvPr id="11" name="组合 10"/>
            <p:cNvGrpSpPr/>
            <p:nvPr>
              <p:custDataLst>
                <p:tags r:id="rId3"/>
              </p:custDataLst>
            </p:nvPr>
          </p:nvGrpSpPr>
          <p:grpSpPr>
            <a:xfrm>
              <a:off x="2568" y="1998"/>
              <a:ext cx="6996" cy="1588"/>
              <a:chOff x="5879976" y="1268760"/>
              <a:chExt cx="4685138" cy="1008112"/>
            </a:xfrm>
          </p:grpSpPr>
          <p:sp>
            <p:nvSpPr>
              <p:cNvPr id="13" name="矩形: 圆角 12"/>
              <p:cNvSpPr/>
              <p:nvPr>
                <p:custDataLst>
                  <p:tags r:id="rId4"/>
                </p:custDataLst>
              </p:nvPr>
            </p:nvSpPr>
            <p:spPr>
              <a:xfrm>
                <a:off x="5879976" y="1268760"/>
                <a:ext cx="4685138" cy="1008112"/>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4" name="文本框 13"/>
              <p:cNvSpPr txBox="1"/>
              <p:nvPr>
                <p:custDataLst>
                  <p:tags r:id="rId5"/>
                </p:custDataLst>
              </p:nvPr>
            </p:nvSpPr>
            <p:spPr>
              <a:xfrm>
                <a:off x="6082605" y="1556792"/>
                <a:ext cx="3994443" cy="6461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她的头发很长。</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grpSp>
        <p:sp>
          <p:nvSpPr>
            <p:cNvPr id="12" name="文本框 11"/>
            <p:cNvSpPr txBox="1"/>
            <p:nvPr>
              <p:custDataLst>
                <p:tags r:id="rId6"/>
              </p:custDataLst>
            </p:nvPr>
          </p:nvSpPr>
          <p:spPr>
            <a:xfrm>
              <a:off x="3022" y="2112"/>
              <a:ext cx="6469" cy="58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a:sym typeface="+mn-ea"/>
                </a:rPr>
                <a:t>tā    de    tóu  fà   hěn chánɡ</a:t>
              </a:r>
              <a:endParaRPr kumimoji="0" lang="en-US" altLang="en-US" sz="1800" b="0" i="0" u="none" strike="noStrike" kern="1200" cap="none" spc="0" normalizeH="0" baseline="0" noProof="0" dirty="0">
                <a:ln>
                  <a:noFill/>
                </a:ln>
                <a:solidFill>
                  <a:prstClr val="black"/>
                </a:solidFill>
                <a:effectLst/>
                <a:uLnTx/>
                <a:uFillTx/>
                <a:latin typeface="等线" panose="02010600030101010101" charset="-122"/>
                <a:ea typeface="+mn-ea"/>
                <a:cs typeface="+mn-cs"/>
              </a:endParaRPr>
            </a:p>
          </p:txBody>
        </p:sp>
      </p:grpSp>
      <p:grpSp>
        <p:nvGrpSpPr>
          <p:cNvPr id="5" name="组合 4"/>
          <p:cNvGrpSpPr/>
          <p:nvPr>
            <p:custDataLst>
              <p:tags r:id="rId7"/>
            </p:custDataLst>
          </p:nvPr>
        </p:nvGrpSpPr>
        <p:grpSpPr>
          <a:xfrm>
            <a:off x="1631504" y="1196752"/>
            <a:ext cx="4020211" cy="1008380"/>
            <a:chOff x="2568" y="1998"/>
            <a:chExt cx="6996" cy="1588"/>
          </a:xfrm>
        </p:grpSpPr>
        <p:grpSp>
          <p:nvGrpSpPr>
            <p:cNvPr id="6" name="组合 5"/>
            <p:cNvGrpSpPr/>
            <p:nvPr>
              <p:custDataLst>
                <p:tags r:id="rId8"/>
              </p:custDataLst>
            </p:nvPr>
          </p:nvGrpSpPr>
          <p:grpSpPr>
            <a:xfrm>
              <a:off x="2568" y="1998"/>
              <a:ext cx="6996" cy="1588"/>
              <a:chOff x="5879976" y="1268760"/>
              <a:chExt cx="4685138" cy="1008112"/>
            </a:xfrm>
          </p:grpSpPr>
          <p:sp>
            <p:nvSpPr>
              <p:cNvPr id="8" name="矩形: 圆角 7"/>
              <p:cNvSpPr/>
              <p:nvPr>
                <p:custDataLst>
                  <p:tags r:id="rId9"/>
                </p:custDataLst>
              </p:nvPr>
            </p:nvSpPr>
            <p:spPr>
              <a:xfrm>
                <a:off x="5879976" y="1268760"/>
                <a:ext cx="4685138" cy="1008112"/>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文本框 14"/>
              <p:cNvSpPr txBox="1"/>
              <p:nvPr>
                <p:custDataLst>
                  <p:tags r:id="rId10"/>
                </p:custDataLst>
              </p:nvPr>
            </p:nvSpPr>
            <p:spPr>
              <a:xfrm>
                <a:off x="6082605" y="1628528"/>
                <a:ext cx="3994443" cy="6461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dirty="0">
                    <a:solidFill>
                      <a:prstClr val="black"/>
                    </a:solidFill>
                    <a:latin typeface="楷体" panose="02010609060101010101" pitchFamily="49" charset="-122"/>
                    <a:ea typeface="楷体" panose="02010609060101010101" pitchFamily="49" charset="-122"/>
                  </a:rPr>
                  <a:t>我的头发不长</a:t>
                </a: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grpSp>
        <p:sp>
          <p:nvSpPr>
            <p:cNvPr id="7" name="文本框 6"/>
            <p:cNvSpPr txBox="1"/>
            <p:nvPr>
              <p:custDataLst>
                <p:tags r:id="rId11"/>
              </p:custDataLst>
            </p:nvPr>
          </p:nvSpPr>
          <p:spPr>
            <a:xfrm>
              <a:off x="3022" y="2112"/>
              <a:ext cx="6239" cy="58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a:sym typeface="+mn-ea"/>
                </a:rPr>
                <a:t>wǒ   de   tóu   fà    bù chánɡ</a:t>
              </a:r>
              <a:endParaRPr kumimoji="0" lang="en-US" altLang="en-US" sz="1800" b="0" i="0" u="none" strike="noStrike" kern="1200" cap="none" spc="0" normalizeH="0" baseline="0" noProof="0" dirty="0">
                <a:ln>
                  <a:noFill/>
                </a:ln>
                <a:solidFill>
                  <a:prstClr val="black"/>
                </a:solidFill>
                <a:effectLst/>
                <a:uLnTx/>
                <a:uFillTx/>
                <a:latin typeface="等线" panose="02010600030101010101" charset="-122"/>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0" name="组合 9"/>
          <p:cNvGrpSpPr/>
          <p:nvPr>
            <p:custDataLst>
              <p:tags r:id="rId2"/>
            </p:custDataLst>
          </p:nvPr>
        </p:nvGrpSpPr>
        <p:grpSpPr>
          <a:xfrm>
            <a:off x="6312024" y="908720"/>
            <a:ext cx="4020211" cy="1008380"/>
            <a:chOff x="2568" y="1998"/>
            <a:chExt cx="6996" cy="1588"/>
          </a:xfrm>
        </p:grpSpPr>
        <p:grpSp>
          <p:nvGrpSpPr>
            <p:cNvPr id="11" name="组合 10"/>
            <p:cNvGrpSpPr/>
            <p:nvPr>
              <p:custDataLst>
                <p:tags r:id="rId3"/>
              </p:custDataLst>
            </p:nvPr>
          </p:nvGrpSpPr>
          <p:grpSpPr>
            <a:xfrm>
              <a:off x="2568" y="1998"/>
              <a:ext cx="6996" cy="1588"/>
              <a:chOff x="5879976" y="1268760"/>
              <a:chExt cx="4685138" cy="1008112"/>
            </a:xfrm>
          </p:grpSpPr>
          <p:sp>
            <p:nvSpPr>
              <p:cNvPr id="13" name="矩形: 圆角 12"/>
              <p:cNvSpPr/>
              <p:nvPr>
                <p:custDataLst>
                  <p:tags r:id="rId4"/>
                </p:custDataLst>
              </p:nvPr>
            </p:nvSpPr>
            <p:spPr>
              <a:xfrm>
                <a:off x="5879976" y="1268760"/>
                <a:ext cx="4685138" cy="1008112"/>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4" name="文本框 13"/>
              <p:cNvSpPr txBox="1"/>
              <p:nvPr>
                <p:custDataLst>
                  <p:tags r:id="rId5"/>
                </p:custDataLst>
              </p:nvPr>
            </p:nvSpPr>
            <p:spPr>
              <a:xfrm>
                <a:off x="6082605" y="1628528"/>
                <a:ext cx="3994443" cy="6461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dirty="0">
                    <a:solidFill>
                      <a:prstClr val="black"/>
                    </a:solidFill>
                    <a:latin typeface="楷体" panose="02010609060101010101" pitchFamily="49" charset="-122"/>
                    <a:ea typeface="楷体" panose="02010609060101010101" pitchFamily="49" charset="-122"/>
                  </a:rPr>
                  <a:t>他的个子很高</a:t>
                </a: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grpSp>
        <p:sp>
          <p:nvSpPr>
            <p:cNvPr id="12" name="文本框 11"/>
            <p:cNvSpPr txBox="1"/>
            <p:nvPr>
              <p:custDataLst>
                <p:tags r:id="rId6"/>
              </p:custDataLst>
            </p:nvPr>
          </p:nvSpPr>
          <p:spPr>
            <a:xfrm>
              <a:off x="3022" y="2112"/>
              <a:ext cx="6239" cy="58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a:sym typeface="+mn-ea"/>
                </a:rPr>
                <a:t>tā    de   ɡè     zǐ   hěn ɡāo</a:t>
              </a:r>
              <a:r>
                <a:rPr kumimoji="0" lang="en-US" altLang="en-US" sz="1800" b="0" i="0" u="none" strike="noStrike" kern="1200" cap="none" spc="0" normalizeH="0" baseline="0" noProof="0" dirty="0">
                  <a:ln>
                    <a:noFill/>
                  </a:ln>
                  <a:solidFill>
                    <a:prstClr val="black"/>
                  </a:solidFill>
                  <a:effectLst/>
                  <a:uLnTx/>
                  <a:uFillTx/>
                  <a:latin typeface="等线" panose="02010600030101010101" charset="-122"/>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等线" panose="02010600030101010101" charset="-122"/>
                <a:ea typeface="+mn-ea"/>
                <a:cs typeface="+mn-cs"/>
              </a:endParaRPr>
            </a:p>
          </p:txBody>
        </p:sp>
      </p:grpSp>
      <p:grpSp>
        <p:nvGrpSpPr>
          <p:cNvPr id="5" name="组合 4"/>
          <p:cNvGrpSpPr/>
          <p:nvPr>
            <p:custDataLst>
              <p:tags r:id="rId7"/>
            </p:custDataLst>
          </p:nvPr>
        </p:nvGrpSpPr>
        <p:grpSpPr>
          <a:xfrm>
            <a:off x="1487488" y="908720"/>
            <a:ext cx="4020211" cy="1008380"/>
            <a:chOff x="2568" y="1998"/>
            <a:chExt cx="6996" cy="1588"/>
          </a:xfrm>
        </p:grpSpPr>
        <p:grpSp>
          <p:nvGrpSpPr>
            <p:cNvPr id="6" name="组合 5"/>
            <p:cNvGrpSpPr/>
            <p:nvPr>
              <p:custDataLst>
                <p:tags r:id="rId8"/>
              </p:custDataLst>
            </p:nvPr>
          </p:nvGrpSpPr>
          <p:grpSpPr>
            <a:xfrm>
              <a:off x="2568" y="1998"/>
              <a:ext cx="6996" cy="1588"/>
              <a:chOff x="5879976" y="1268760"/>
              <a:chExt cx="4685138" cy="1008112"/>
            </a:xfrm>
          </p:grpSpPr>
          <p:sp>
            <p:nvSpPr>
              <p:cNvPr id="8" name="矩形: 圆角 7"/>
              <p:cNvSpPr/>
              <p:nvPr>
                <p:custDataLst>
                  <p:tags r:id="rId9"/>
                </p:custDataLst>
              </p:nvPr>
            </p:nvSpPr>
            <p:spPr>
              <a:xfrm>
                <a:off x="5879976" y="1268760"/>
                <a:ext cx="4685138" cy="1008112"/>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文本框 14"/>
              <p:cNvSpPr txBox="1"/>
              <p:nvPr>
                <p:custDataLst>
                  <p:tags r:id="rId10"/>
                </p:custDataLst>
              </p:nvPr>
            </p:nvSpPr>
            <p:spPr>
              <a:xfrm>
                <a:off x="6082605" y="1628528"/>
                <a:ext cx="3994443" cy="6461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我的个子不</a:t>
                </a:r>
                <a:r>
                  <a:rPr lang="zh-CN" altLang="en-US" sz="3600" b="1" dirty="0">
                    <a:solidFill>
                      <a:prstClr val="black"/>
                    </a:solidFill>
                    <a:latin typeface="楷体" panose="02010609060101010101" pitchFamily="49" charset="-122"/>
                    <a:ea typeface="楷体" panose="02010609060101010101" pitchFamily="49" charset="-122"/>
                  </a:rPr>
                  <a:t>高</a:t>
                </a: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grpSp>
        <p:sp>
          <p:nvSpPr>
            <p:cNvPr id="7" name="文本框 6"/>
            <p:cNvSpPr txBox="1"/>
            <p:nvPr>
              <p:custDataLst>
                <p:tags r:id="rId11"/>
              </p:custDataLst>
            </p:nvPr>
          </p:nvSpPr>
          <p:spPr>
            <a:xfrm>
              <a:off x="3022" y="2112"/>
              <a:ext cx="6239" cy="58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a:sym typeface="+mn-ea"/>
                </a:rPr>
                <a:t>wǒ  de    ɡè    zǐ    bù  ɡāo</a:t>
              </a:r>
              <a:r>
                <a:rPr kumimoji="0" lang="en-US" altLang="en-US" sz="1800" b="0" i="0" u="none" strike="noStrike" kern="1200" cap="none" spc="0" normalizeH="0" baseline="0" noProof="0" dirty="0">
                  <a:ln>
                    <a:noFill/>
                  </a:ln>
                  <a:solidFill>
                    <a:prstClr val="black"/>
                  </a:solidFill>
                  <a:effectLst/>
                  <a:uLnTx/>
                  <a:uFillTx/>
                  <a:latin typeface="等线" panose="02010600030101010101" charset="-122"/>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等线" panose="02010600030101010101" charset="-122"/>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custDataLst>
              <p:tags r:id="rId2"/>
            </p:custDataLst>
          </p:nvPr>
        </p:nvGrpSpPr>
        <p:grpSpPr>
          <a:xfrm>
            <a:off x="1487489" y="908720"/>
            <a:ext cx="3384376" cy="1008380"/>
            <a:chOff x="2568" y="1998"/>
            <a:chExt cx="6996" cy="1588"/>
          </a:xfrm>
        </p:grpSpPr>
        <p:grpSp>
          <p:nvGrpSpPr>
            <p:cNvPr id="6" name="组合 5"/>
            <p:cNvGrpSpPr/>
            <p:nvPr>
              <p:custDataLst>
                <p:tags r:id="rId3"/>
              </p:custDataLst>
            </p:nvPr>
          </p:nvGrpSpPr>
          <p:grpSpPr>
            <a:xfrm>
              <a:off x="2568" y="1998"/>
              <a:ext cx="6996" cy="1588"/>
              <a:chOff x="5879976" y="1268760"/>
              <a:chExt cx="4685138" cy="1008112"/>
            </a:xfrm>
          </p:grpSpPr>
          <p:sp>
            <p:nvSpPr>
              <p:cNvPr id="8" name="矩形: 圆角 7"/>
              <p:cNvSpPr/>
              <p:nvPr>
                <p:custDataLst>
                  <p:tags r:id="rId4"/>
                </p:custDataLst>
              </p:nvPr>
            </p:nvSpPr>
            <p:spPr>
              <a:xfrm>
                <a:off x="5879976" y="1268760"/>
                <a:ext cx="4685138" cy="1008112"/>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文本框 14"/>
              <p:cNvSpPr txBox="1"/>
              <p:nvPr>
                <p:custDataLst>
                  <p:tags r:id="rId5"/>
                </p:custDataLst>
              </p:nvPr>
            </p:nvSpPr>
            <p:spPr>
              <a:xfrm>
                <a:off x="6082605" y="1628528"/>
                <a:ext cx="3454552" cy="6461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这栋楼真高</a:t>
                </a:r>
                <a:r>
                  <a:rPr lang="zh-CN" altLang="en-US" sz="3600" b="1" dirty="0">
                    <a:solidFill>
                      <a:prstClr val="black"/>
                    </a:solidFill>
                    <a:latin typeface="楷体" panose="02010609060101010101" pitchFamily="49" charset="-122"/>
                    <a:ea typeface="楷体" panose="02010609060101010101" pitchFamily="49" charset="-122"/>
                  </a:rPr>
                  <a:t>！</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grpSp>
        <p:sp>
          <p:nvSpPr>
            <p:cNvPr id="7" name="文本框 6"/>
            <p:cNvSpPr txBox="1"/>
            <p:nvPr/>
          </p:nvSpPr>
          <p:spPr>
            <a:xfrm>
              <a:off x="3022" y="2112"/>
              <a:ext cx="6239" cy="101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a:sym typeface="+mn-ea"/>
                </a:rPr>
                <a:t>zhè dònɡ lóu zhēn ɡāo</a:t>
              </a:r>
              <a:endParaRPr lang="en-US" altLang="en-US"/>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1800" b="0" i="0" u="none" strike="noStrike" kern="1200" cap="none" spc="0" normalizeH="0" baseline="0" noProof="0" dirty="0">
                  <a:ln>
                    <a:noFill/>
                  </a:ln>
                  <a:solidFill>
                    <a:prstClr val="black"/>
                  </a:solidFill>
                  <a:effectLst/>
                  <a:uLnTx/>
                  <a:uFillTx/>
                  <a:latin typeface="等线" panose="02010600030101010101" charset="-122"/>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等线" panose="02010600030101010101" charset="-122"/>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3" name="矩形: 圆角 22"/>
          <p:cNvSpPr/>
          <p:nvPr/>
        </p:nvSpPr>
        <p:spPr>
          <a:xfrm>
            <a:off x="263352" y="188640"/>
            <a:ext cx="11593288" cy="6480720"/>
          </a:xfrm>
          <a:prstGeom prst="roundRect">
            <a:avLst/>
          </a:prstGeom>
          <a:solidFill>
            <a:schemeClr val="bg1">
              <a:alpha val="87000"/>
            </a:schemeClr>
          </a:solidFill>
          <a:ln>
            <a:noFill/>
          </a:ln>
          <a:effectLst>
            <a:glow rad="127000">
              <a:schemeClr val="accent6">
                <a:lumMod val="60000"/>
                <a:lumOff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10" name="组合 9"/>
          <p:cNvGrpSpPr/>
          <p:nvPr/>
        </p:nvGrpSpPr>
        <p:grpSpPr>
          <a:xfrm>
            <a:off x="695400" y="764704"/>
            <a:ext cx="1944216" cy="648072"/>
            <a:chOff x="1415480" y="2636912"/>
            <a:chExt cx="1944216" cy="648072"/>
          </a:xfrm>
        </p:grpSpPr>
        <p:sp>
          <p:nvSpPr>
            <p:cNvPr id="7" name="矩形: 圆角 6"/>
            <p:cNvSpPr/>
            <p:nvPr/>
          </p:nvSpPr>
          <p:spPr>
            <a:xfrm>
              <a:off x="1415480" y="2636912"/>
              <a:ext cx="1944216" cy="648072"/>
            </a:xfrm>
            <a:prstGeom prst="roundRect">
              <a:avLst>
                <a:gd name="adj" fmla="val 50000"/>
              </a:avLst>
            </a:prstGeom>
            <a:noFill/>
            <a:ln w="3810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 name="文本框 8"/>
            <p:cNvSpPr txBox="1"/>
            <p:nvPr/>
          </p:nvSpPr>
          <p:spPr>
            <a:xfrm>
              <a:off x="1775520" y="2638653"/>
              <a:ext cx="1584176" cy="6451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42C2E9"/>
                  </a:solidFill>
                  <a:effectLst/>
                  <a:uLnTx/>
                  <a:uFillTx/>
                  <a:latin typeface="等线" panose="02010600030101010101" charset="-122"/>
                  <a:ea typeface="等线" panose="02010600030101010101" charset="-122"/>
                  <a:cs typeface="+mn-cs"/>
                </a:rPr>
                <a:t>Test</a:t>
              </a:r>
              <a:endParaRPr kumimoji="0" lang="en-US" altLang="zh-CN" sz="3600" b="1" i="0" u="none" strike="noStrike" kern="1200" cap="none" spc="0" normalizeH="0" baseline="0" noProof="0" dirty="0">
                <a:ln>
                  <a:noFill/>
                </a:ln>
                <a:solidFill>
                  <a:srgbClr val="42C2E9"/>
                </a:solidFill>
                <a:effectLst/>
                <a:uLnTx/>
                <a:uFillTx/>
                <a:latin typeface="等线" panose="02010600030101010101" charset="-122"/>
                <a:ea typeface="等线" panose="02010600030101010101" charset="-122"/>
                <a:cs typeface="+mn-cs"/>
              </a:endParaRPr>
            </a:p>
          </p:txBody>
        </p:sp>
      </p:grpSp>
      <p:sp>
        <p:nvSpPr>
          <p:cNvPr id="2" name="椭圆 1"/>
          <p:cNvSpPr/>
          <p:nvPr/>
        </p:nvSpPr>
        <p:spPr>
          <a:xfrm>
            <a:off x="767408" y="1484784"/>
            <a:ext cx="576064" cy="57606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华文琥珀" panose="02010800040101010101" pitchFamily="2" charset="-122"/>
                <a:ea typeface="华文琥珀" panose="02010800040101010101" pitchFamily="2" charset="-122"/>
              </a:rPr>
              <a:t>1</a:t>
            </a:r>
            <a:endParaRPr lang="zh-CN" altLang="en-US" sz="2800" b="1" dirty="0">
              <a:latin typeface="华文琥珀" panose="02010800040101010101" pitchFamily="2" charset="-122"/>
              <a:ea typeface="华文琥珀" panose="02010800040101010101" pitchFamily="2" charset="-122"/>
            </a:endParaRPr>
          </a:p>
        </p:txBody>
      </p:sp>
      <p:sp>
        <p:nvSpPr>
          <p:cNvPr id="3" name="标题 2"/>
          <p:cNvSpPr txBox="1"/>
          <p:nvPr/>
        </p:nvSpPr>
        <p:spPr>
          <a:xfrm>
            <a:off x="1487488" y="1571272"/>
            <a:ext cx="6223659" cy="705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dirty="0" err="1">
                <a:latin typeface="楷体" panose="02010609060101010101" pitchFamily="49" charset="-122"/>
                <a:ea typeface="楷体" panose="02010609060101010101" pitchFamily="49" charset="-122"/>
                <a:cs typeface="Arial Narrow" panose="020B0606020202030204" charset="0"/>
              </a:rPr>
              <a:t>Listening:True</a:t>
            </a:r>
            <a:r>
              <a:rPr lang="en-US" altLang="zh-CN" sz="2400" dirty="0">
                <a:latin typeface="楷体" panose="02010609060101010101" pitchFamily="49" charset="-122"/>
                <a:ea typeface="楷体" panose="02010609060101010101" pitchFamily="49" charset="-122"/>
                <a:cs typeface="Arial Narrow" panose="020B0606020202030204" charset="0"/>
              </a:rPr>
              <a:t> or false.</a:t>
            </a:r>
            <a:endParaRPr lang="en-US" altLang="zh-CN" sz="2400" dirty="0">
              <a:latin typeface="楷体" panose="02010609060101010101" pitchFamily="49" charset="-122"/>
              <a:ea typeface="楷体" panose="02010609060101010101" pitchFamily="49" charset="-122"/>
              <a:cs typeface="Arial Narrow" panose="020B0606020202030204" charset="0"/>
            </a:endParaRPr>
          </a:p>
        </p:txBody>
      </p:sp>
      <p:grpSp>
        <p:nvGrpSpPr>
          <p:cNvPr id="11" name="组合 10"/>
          <p:cNvGrpSpPr/>
          <p:nvPr/>
        </p:nvGrpSpPr>
        <p:grpSpPr>
          <a:xfrm>
            <a:off x="2387588" y="2060848"/>
            <a:ext cx="7416824" cy="4536504"/>
            <a:chOff x="1919536" y="2060848"/>
            <a:chExt cx="7416824" cy="4536504"/>
          </a:xfrm>
        </p:grpSpPr>
        <p:sp>
          <p:nvSpPr>
            <p:cNvPr id="8" name="矩形 7"/>
            <p:cNvSpPr/>
            <p:nvPr/>
          </p:nvSpPr>
          <p:spPr>
            <a:xfrm>
              <a:off x="1919536" y="2060848"/>
              <a:ext cx="7416824" cy="4536504"/>
            </a:xfrm>
            <a:prstGeom prst="rect">
              <a:avLst/>
            </a:prstGeom>
            <a:solidFill>
              <a:srgbClr val="42C2E9"/>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44117" y="2185119"/>
              <a:ext cx="6962281" cy="4287960"/>
            </a:xfrm>
            <a:prstGeom prst="rect">
              <a:avLst/>
            </a:prstGeom>
          </p:spPr>
        </p:pic>
      </p:gr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8448" y="4149079"/>
            <a:ext cx="1813818" cy="2720727"/>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3352" y="4293096"/>
            <a:ext cx="1813818" cy="2720727"/>
          </a:xfrm>
          <a:prstGeom prst="rect">
            <a:avLst/>
          </a:prstGeom>
        </p:spPr>
      </p:pic>
      <p:pic>
        <p:nvPicPr>
          <p:cNvPr id="4" name="06-05">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2855640" y="692696"/>
            <a:ext cx="656456" cy="6564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11681">
        <p14:prism/>
      </p:transition>
    </mc:Choice>
    <mc:Fallback>
      <p:transition spd="slow" advTm="116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48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组合 71"/>
          <p:cNvGrpSpPr/>
          <p:nvPr/>
        </p:nvGrpSpPr>
        <p:grpSpPr>
          <a:xfrm>
            <a:off x="0" y="0"/>
            <a:ext cx="24361352" cy="6858000"/>
            <a:chOff x="-8737648" y="-8308304"/>
            <a:chExt cx="24361352" cy="6858000"/>
          </a:xfrm>
        </p:grpSpPr>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37648" y="-8308304"/>
              <a:ext cx="12192000" cy="6858000"/>
            </a:xfrm>
            <a:prstGeom prst="rect">
              <a:avLst/>
            </a:prstGeom>
          </p:spPr>
        </p:pic>
        <p:pic>
          <p:nvPicPr>
            <p:cNvPr id="71" name="图片 7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31704" y="-8308304"/>
              <a:ext cx="12192000" cy="6858000"/>
            </a:xfrm>
            <a:prstGeom prst="rect">
              <a:avLst/>
            </a:prstGeom>
          </p:spPr>
        </p:pic>
      </p:grpSp>
      <p:grpSp>
        <p:nvGrpSpPr>
          <p:cNvPr id="82" name="组合 81"/>
          <p:cNvGrpSpPr/>
          <p:nvPr/>
        </p:nvGrpSpPr>
        <p:grpSpPr>
          <a:xfrm>
            <a:off x="1288611" y="422666"/>
            <a:ext cx="9757654" cy="6012668"/>
            <a:chOff x="1288611" y="422666"/>
            <a:chExt cx="9757654" cy="6012668"/>
          </a:xfrm>
        </p:grpSpPr>
        <p:sp>
          <p:nvSpPr>
            <p:cNvPr id="81" name="矩形: 圆角 80"/>
            <p:cNvSpPr/>
            <p:nvPr/>
          </p:nvSpPr>
          <p:spPr>
            <a:xfrm>
              <a:off x="1288611" y="422666"/>
              <a:ext cx="9757654" cy="6012668"/>
            </a:xfrm>
            <a:prstGeom prst="round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3827178" y="1628800"/>
              <a:ext cx="4680520" cy="792088"/>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800" dirty="0">
                  <a:latin typeface="Aharoni" panose="02010803020104030203" pitchFamily="2" charset="-79"/>
                  <a:cs typeface="Aharoni" panose="02010803020104030203" pitchFamily="2" charset="-79"/>
                </a:rPr>
                <a:t>Lesson 6</a:t>
              </a:r>
              <a:endParaRPr lang="zh-CN" altLang="en-US" sz="4800" dirty="0">
                <a:latin typeface="Aharoni" panose="02010803020104030203" pitchFamily="2" charset="-79"/>
                <a:cs typeface="Aharoni" panose="02010803020104030203" pitchFamily="2" charset="-79"/>
              </a:endParaRPr>
            </a:p>
          </p:txBody>
        </p:sp>
      </p:grpSp>
      <p:sp>
        <p:nvSpPr>
          <p:cNvPr id="48" name="椭圆 47"/>
          <p:cNvSpPr/>
          <p:nvPr/>
        </p:nvSpPr>
        <p:spPr>
          <a:xfrm>
            <a:off x="3719736" y="1196752"/>
            <a:ext cx="4824536" cy="48245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10"/>
          <p:cNvSpPr txBox="1"/>
          <p:nvPr/>
        </p:nvSpPr>
        <p:spPr>
          <a:xfrm>
            <a:off x="2063552" y="2636912"/>
            <a:ext cx="9145016" cy="1015663"/>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6000" b="1" dirty="0">
                <a:solidFill>
                  <a:srgbClr val="7030A0"/>
                </a:solidFill>
                <a:latin typeface="+mn-ea"/>
                <a:cs typeface="Arial" panose="020B0604020202020204" pitchFamily="34" charset="0"/>
              </a:rPr>
              <a:t>nǐ </a:t>
            </a:r>
            <a:r>
              <a:rPr lang="en-US" altLang="zh-CN" sz="6000" b="1" dirty="0">
                <a:solidFill>
                  <a:srgbClr val="7030A0"/>
                </a:solidFill>
                <a:latin typeface="+mn-ea"/>
                <a:cs typeface="Arial" panose="020B0604020202020204" pitchFamily="34" charset="0"/>
              </a:rPr>
              <a:t>  </a:t>
            </a:r>
            <a:r>
              <a:rPr lang="zh-CN" altLang="en-US" sz="6000" b="1" dirty="0">
                <a:solidFill>
                  <a:srgbClr val="7030A0"/>
                </a:solidFill>
                <a:latin typeface="+mn-ea"/>
                <a:cs typeface="Arial" panose="020B0604020202020204" pitchFamily="34" charset="0"/>
              </a:rPr>
              <a:t>de </a:t>
            </a:r>
            <a:r>
              <a:rPr lang="en-US" altLang="zh-CN" sz="6000" b="1" dirty="0">
                <a:solidFill>
                  <a:srgbClr val="7030A0"/>
                </a:solidFill>
                <a:latin typeface="+mn-ea"/>
                <a:cs typeface="Arial" panose="020B0604020202020204" pitchFamily="34" charset="0"/>
              </a:rPr>
              <a:t>  </a:t>
            </a:r>
            <a:r>
              <a:rPr lang="zh-CN" altLang="en-US" sz="6000" b="1" dirty="0">
                <a:solidFill>
                  <a:srgbClr val="7030A0"/>
                </a:solidFill>
                <a:latin typeface="+mn-ea"/>
                <a:cs typeface="Arial" panose="020B0604020202020204" pitchFamily="34" charset="0"/>
              </a:rPr>
              <a:t>ɡè</a:t>
            </a:r>
            <a:r>
              <a:rPr lang="en-US" altLang="zh-CN" sz="6000" b="1" dirty="0">
                <a:solidFill>
                  <a:srgbClr val="7030A0"/>
                </a:solidFill>
                <a:latin typeface="+mn-ea"/>
                <a:cs typeface="Arial" panose="020B0604020202020204" pitchFamily="34" charset="0"/>
              </a:rPr>
              <a:t>  </a:t>
            </a:r>
            <a:r>
              <a:rPr lang="zh-CN" altLang="en-US" sz="6000" b="1" dirty="0">
                <a:solidFill>
                  <a:srgbClr val="7030A0"/>
                </a:solidFill>
                <a:latin typeface="+mn-ea"/>
                <a:cs typeface="Arial" panose="020B0604020202020204" pitchFamily="34" charset="0"/>
              </a:rPr>
              <a:t> zǐ</a:t>
            </a:r>
            <a:r>
              <a:rPr lang="en-US" altLang="zh-CN" sz="6000" b="1" dirty="0">
                <a:solidFill>
                  <a:srgbClr val="7030A0"/>
                </a:solidFill>
                <a:latin typeface="+mn-ea"/>
                <a:cs typeface="Arial" panose="020B0604020202020204" pitchFamily="34" charset="0"/>
              </a:rPr>
              <a:t> </a:t>
            </a:r>
            <a:r>
              <a:rPr lang="zh-CN" altLang="en-US" sz="6000" b="1" dirty="0">
                <a:solidFill>
                  <a:srgbClr val="7030A0"/>
                </a:solidFill>
                <a:latin typeface="+mn-ea"/>
                <a:cs typeface="Arial" panose="020B0604020202020204" pitchFamily="34" charset="0"/>
              </a:rPr>
              <a:t> zhēn</a:t>
            </a:r>
            <a:r>
              <a:rPr lang="en-US" altLang="zh-CN" sz="6000" b="1" dirty="0">
                <a:solidFill>
                  <a:srgbClr val="7030A0"/>
                </a:solidFill>
                <a:latin typeface="+mn-ea"/>
                <a:cs typeface="Arial" panose="020B0604020202020204" pitchFamily="34" charset="0"/>
              </a:rPr>
              <a:t> </a:t>
            </a:r>
            <a:r>
              <a:rPr lang="zh-CN" altLang="en-US" sz="6000" b="1" dirty="0">
                <a:solidFill>
                  <a:srgbClr val="7030A0"/>
                </a:solidFill>
                <a:latin typeface="+mn-ea"/>
                <a:cs typeface="Arial" panose="020B0604020202020204" pitchFamily="34" charset="0"/>
              </a:rPr>
              <a:t>ɡāo</a:t>
            </a:r>
            <a:endParaRPr lang="en-US" altLang="zh-CN" sz="6000" b="1" dirty="0">
              <a:solidFill>
                <a:srgbClr val="7030A0"/>
              </a:solidFill>
              <a:latin typeface="+mn-ea"/>
              <a:cs typeface="Arial" panose="020B0604020202020204" pitchFamily="34" charset="0"/>
            </a:endParaRPr>
          </a:p>
        </p:txBody>
      </p:sp>
      <p:sp>
        <p:nvSpPr>
          <p:cNvPr id="4" name="标题 1"/>
          <p:cNvSpPr txBox="1"/>
          <p:nvPr/>
        </p:nvSpPr>
        <p:spPr>
          <a:xfrm>
            <a:off x="2135560" y="5157192"/>
            <a:ext cx="8123359" cy="885039"/>
          </a:xfrm>
        </p:spPr>
        <p:txBody>
          <a:bodyPr vert="horz" lIns="90000" tIns="46800" rIns="90000" bIns="46800" rtlCol="0" anchor="ctr" anchorCtr="0">
            <a:normAutofit fontScale="25000" lnSpcReduction="20000"/>
          </a:bodyPr>
          <a:lstStyle>
            <a:lvl1pPr marL="0" marR="0" algn="l" defTabSz="914400" rtl="0" eaLnBrk="1" fontAlgn="auto" latinLnBrk="0" hangingPunct="1">
              <a:lnSpc>
                <a:spcPct val="100000"/>
              </a:lnSpc>
              <a:spcBef>
                <a:spcPct val="0"/>
              </a:spcBef>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algn="ctr"/>
            <a:r>
              <a:rPr lang="es-ES" altLang="en-US" sz="28800" b="0" dirty="0">
                <a:solidFill>
                  <a:srgbClr val="7030A0"/>
                </a:solidFill>
                <a:effectLst>
                  <a:outerShdw blurRad="38100" dist="25400" dir="5400000" algn="ctr" rotWithShape="0">
                    <a:schemeClr val="accent4">
                      <a:lumMod val="20000"/>
                      <a:lumOff val="80000"/>
                      <a:alpha val="43000"/>
                    </a:schemeClr>
                  </a:outerShdw>
                </a:effectLst>
                <a:latin typeface="Berlin Sans FB" panose="020E0602020502020306" pitchFamily="34" charset="-122"/>
                <a:ea typeface="微软雅黑" panose="020B0503020204020204" charset="-122"/>
                <a:cs typeface="Aparajita" panose="02020603050405020304" pitchFamily="18" charset="0"/>
              </a:rPr>
              <a:t> </a:t>
            </a:r>
            <a:r>
              <a:rPr lang="en-US" altLang="es-ES" sz="26400" dirty="0">
                <a:solidFill>
                  <a:srgbClr val="7030A0"/>
                </a:solidFill>
                <a:latin typeface="Times New Roman" panose="02020603050405020304" charset="0"/>
                <a:cs typeface="Times New Roman" panose="02020603050405020304" charset="0"/>
              </a:rPr>
              <a:t>You’re so tall!</a:t>
            </a:r>
            <a:endParaRPr lang="en-US" altLang="zh-CN" sz="28800" dirty="0">
              <a:solidFill>
                <a:srgbClr val="7030A0"/>
              </a:solidFill>
              <a:latin typeface="Times New Roman" panose="02020603050405020304" charset="0"/>
              <a:cs typeface="Times New Roman" panose="02020603050405020304" charset="0"/>
            </a:endParaRPr>
          </a:p>
          <a:p>
            <a:pPr algn="ctr"/>
            <a:r>
              <a:rPr lang="es-ES" altLang="en-US" sz="4100" b="0" dirty="0">
                <a:solidFill>
                  <a:srgbClr val="7030A0"/>
                </a:solidFill>
                <a:effectLst>
                  <a:outerShdw blurRad="38100" dist="25400" dir="5400000" algn="ctr" rotWithShape="0">
                    <a:schemeClr val="accent4">
                      <a:lumMod val="20000"/>
                      <a:lumOff val="80000"/>
                      <a:alpha val="43000"/>
                    </a:schemeClr>
                  </a:outerShdw>
                </a:effectLst>
                <a:latin typeface="Berlin Sans FB" panose="020E0602020502020306" pitchFamily="34" charset="-122"/>
                <a:ea typeface="微软雅黑" panose="020B0503020204020204" charset="-122"/>
                <a:cs typeface="Aparajita" panose="02020603050405020304" pitchFamily="18" charset="0"/>
              </a:rPr>
              <a:t>.</a:t>
            </a:r>
            <a:endParaRPr lang="es-ES" altLang="en-US" sz="4100" b="0" dirty="0">
              <a:solidFill>
                <a:srgbClr val="7030A0"/>
              </a:solidFill>
              <a:effectLst>
                <a:outerShdw blurRad="38100" dist="25400" dir="5400000" algn="ctr" rotWithShape="0">
                  <a:schemeClr val="accent4">
                    <a:lumMod val="20000"/>
                    <a:lumOff val="80000"/>
                    <a:alpha val="43000"/>
                  </a:schemeClr>
                </a:outerShdw>
              </a:effectLst>
              <a:latin typeface="Berlin Sans FB" panose="020E0602020502020306" pitchFamily="34" charset="-122"/>
              <a:ea typeface="微软雅黑" panose="020B0503020204020204" charset="-122"/>
              <a:cs typeface="Aparajita" panose="02020603050405020304" pitchFamily="18" charset="0"/>
            </a:endParaRPr>
          </a:p>
        </p:txBody>
      </p:sp>
      <p:sp>
        <p:nvSpPr>
          <p:cNvPr id="5" name="文本框 12"/>
          <p:cNvSpPr txBox="1"/>
          <p:nvPr/>
        </p:nvSpPr>
        <p:spPr>
          <a:xfrm>
            <a:off x="1631504" y="3295144"/>
            <a:ext cx="9865096" cy="1862048"/>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1500" b="1" dirty="0">
                <a:solidFill>
                  <a:srgbClr val="7030A0"/>
                </a:solidFill>
                <a:latin typeface="楷体" panose="02010609060101010101" pitchFamily="49" charset="-122"/>
                <a:ea typeface="楷体" panose="02010609060101010101" pitchFamily="49" charset="-122"/>
              </a:rPr>
              <a:t>你的个子真高</a:t>
            </a:r>
            <a:endParaRPr lang="zh-CN" altLang="en-US" sz="11500" b="1" dirty="0">
              <a:solidFill>
                <a:srgbClr val="7030A0"/>
              </a:solidFill>
              <a:latin typeface="楷体" panose="02010609060101010101" pitchFamily="49" charset="-122"/>
              <a:ea typeface="楷体" panose="02010609060101010101" pitchFamily="49" charset="-122"/>
            </a:endParaRPr>
          </a:p>
        </p:txBody>
      </p:sp>
      <p:sp>
        <p:nvSpPr>
          <p:cNvPr id="39" name="任意多边形: 形状 38"/>
          <p:cNvSpPr/>
          <p:nvPr/>
        </p:nvSpPr>
        <p:spPr>
          <a:xfrm>
            <a:off x="0" y="0"/>
            <a:ext cx="12192000" cy="6858000"/>
          </a:xfrm>
          <a:custGeom>
            <a:avLst/>
            <a:gdLst>
              <a:gd name="connsiteX0" fmla="*/ 6096000 w 12192000"/>
              <a:gd name="connsiteY0" fmla="*/ 1610798 h 6858000"/>
              <a:gd name="connsiteX1" fmla="*/ 4277798 w 12192000"/>
              <a:gd name="connsiteY1" fmla="*/ 3429000 h 6858000"/>
              <a:gd name="connsiteX2" fmla="*/ 6096000 w 12192000"/>
              <a:gd name="connsiteY2" fmla="*/ 5247202 h 6858000"/>
              <a:gd name="connsiteX3" fmla="*/ 7914202 w 12192000"/>
              <a:gd name="connsiteY3" fmla="*/ 3429000 h 6858000"/>
              <a:gd name="connsiteX4" fmla="*/ 6096000 w 12192000"/>
              <a:gd name="connsiteY4" fmla="*/ 161079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6096000" y="1610798"/>
                </a:moveTo>
                <a:cubicBezTo>
                  <a:pt x="5091835" y="1610798"/>
                  <a:pt x="4277798" y="2424835"/>
                  <a:pt x="4277798" y="3429000"/>
                </a:cubicBezTo>
                <a:cubicBezTo>
                  <a:pt x="4277798" y="4433165"/>
                  <a:pt x="5091835" y="5247202"/>
                  <a:pt x="6096000" y="5247202"/>
                </a:cubicBezTo>
                <a:cubicBezTo>
                  <a:pt x="7100165" y="5247202"/>
                  <a:pt x="7914202" y="4433165"/>
                  <a:pt x="7914202" y="3429000"/>
                </a:cubicBezTo>
                <a:cubicBezTo>
                  <a:pt x="7914202" y="2424835"/>
                  <a:pt x="7100165" y="1610798"/>
                  <a:pt x="6096000" y="1610798"/>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3" name="椭圆 72"/>
          <p:cNvSpPr/>
          <p:nvPr/>
        </p:nvSpPr>
        <p:spPr>
          <a:xfrm>
            <a:off x="3791174" y="1268760"/>
            <a:ext cx="4752528" cy="47525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p:cNvPicPr>
            <a:picLocks noChangeAspect="1"/>
          </p:cNvPicPr>
          <p:nvPr/>
        </p:nvPicPr>
        <p:blipFill>
          <a:blip r:embed="rId2">
            <a:extLst>
              <a:ext uri="{28A0092B-C50C-407E-A947-70E740481C1C}">
                <a14:useLocalDpi xmlns:a14="http://schemas.microsoft.com/office/drawing/2010/main" val="0"/>
              </a:ext>
            </a:extLst>
          </a:blip>
          <a:srcRect t="84" b="84"/>
          <a:stretch>
            <a:fillRect/>
          </a:stretch>
        </p:blipFill>
        <p:spPr>
          <a:xfrm>
            <a:off x="-4129136" y="1610798"/>
            <a:ext cx="3636404" cy="3636404"/>
          </a:xfrm>
          <a:custGeom>
            <a:avLst/>
            <a:gdLst>
              <a:gd name="connsiteX0" fmla="*/ 1818202 w 3636404"/>
              <a:gd name="connsiteY0" fmla="*/ 0 h 3636404"/>
              <a:gd name="connsiteX1" fmla="*/ 3636404 w 3636404"/>
              <a:gd name="connsiteY1" fmla="*/ 1818202 h 3636404"/>
              <a:gd name="connsiteX2" fmla="*/ 1818202 w 3636404"/>
              <a:gd name="connsiteY2" fmla="*/ 3636404 h 3636404"/>
              <a:gd name="connsiteX3" fmla="*/ 0 w 3636404"/>
              <a:gd name="connsiteY3" fmla="*/ 1818202 h 3636404"/>
              <a:gd name="connsiteX4" fmla="*/ 1818202 w 3636404"/>
              <a:gd name="connsiteY4" fmla="*/ 0 h 363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6404" h="3636404">
                <a:moveTo>
                  <a:pt x="1818202" y="0"/>
                </a:moveTo>
                <a:cubicBezTo>
                  <a:pt x="2822366" y="0"/>
                  <a:pt x="3636404" y="814038"/>
                  <a:pt x="3636404" y="1818202"/>
                </a:cubicBezTo>
                <a:cubicBezTo>
                  <a:pt x="3636404" y="2822366"/>
                  <a:pt x="2822366" y="3636404"/>
                  <a:pt x="1818202" y="3636404"/>
                </a:cubicBezTo>
                <a:cubicBezTo>
                  <a:pt x="814038" y="3636404"/>
                  <a:pt x="0" y="2822366"/>
                  <a:pt x="0" y="1818202"/>
                </a:cubicBezTo>
                <a:cubicBezTo>
                  <a:pt x="0" y="814038"/>
                  <a:pt x="814038" y="0"/>
                  <a:pt x="1818202" y="0"/>
                </a:cubicBezTo>
                <a:close/>
              </a:path>
            </a:pathLst>
          </a:custGeom>
        </p:spPr>
      </p:pic>
      <p:pic>
        <p:nvPicPr>
          <p:cNvPr id="2" name="纯音乐 - 活泼节奏纯音乐">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040216" y="-1251520"/>
            <a:ext cx="304800" cy="304800"/>
          </a:xfrm>
          <a:prstGeom prst="rect">
            <a:avLst/>
          </a:prstGeom>
        </p:spPr>
      </p:pic>
      <mc:AlternateContent xmlns:mc="http://schemas.openxmlformats.org/markup-compatibility/2006" xmlns:p14="http://schemas.microsoft.com/office/powerpoint/2010/main">
        <mc:Choice Requires="p14">
          <p:contentPart r:id="rId6" p14:bwMode="auto">
            <p14:nvContentPartPr>
              <p14:cNvPr id="3" name="墨迹 2"/>
              <p14:cNvContentPartPr/>
              <p14:nvPr/>
            </p14:nvContentPartPr>
            <p14:xfrm>
              <a:off x="6743700" y="2724150"/>
              <a:ext cx="247650" cy="247650"/>
            </p14:xfrm>
          </p:contentPart>
        </mc:Choice>
        <mc:Fallback xmlns="">
          <p:pic>
            <p:nvPicPr>
              <p:cNvPr id="3" name="墨迹 2"/>
            </p:nvPicPr>
            <p:blipFill>
              <a:blip r:embed="rId7"/>
            </p:blipFill>
            <p:spPr>
              <a:xfrm>
                <a:off x="6743700" y="2724150"/>
                <a:ext cx="247650" cy="247650"/>
              </a:xfrm>
              <a:prstGeom prst="rect"/>
            </p:spPr>
          </p:pic>
        </mc:Fallback>
      </mc:AlternateContent>
    </p:spTree>
  </p:cSld>
  <p:clrMapOvr>
    <a:masterClrMapping/>
  </p:clrMapOvr>
  <mc:AlternateContent xmlns:mc="http://schemas.openxmlformats.org/markup-compatibility/2006">
    <mc:Choice xmlns:p14="http://schemas.microsoft.com/office/powerpoint/2010/main" Requires="p14">
      <p:transition p14:dur="0" advTm="5213"/>
    </mc:Choice>
    <mc:Fallback>
      <p:transition advTm="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47"/>
                                        </p:tgtEl>
                                        <p:attrNameLst>
                                          <p:attrName>r</p:attrName>
                                        </p:attrNameLst>
                                      </p:cBhvr>
                                    </p:animRot>
                                  </p:childTnLst>
                                </p:cTn>
                              </p:par>
                              <p:par>
                                <p:cTn id="7" presetID="63" presetClass="path" presetSubtype="0" accel="50000" decel="50000" fill="hold" nodeType="withEffect">
                                  <p:stCondLst>
                                    <p:cond delay="0"/>
                                  </p:stCondLst>
                                  <p:childTnLst>
                                    <p:animMotion origin="layout" path="M 3.125E-6 0 L 0.69531 0 " pathEditMode="relative" rAng="0" ptsTypes="AA">
                                      <p:cBhvr>
                                        <p:cTn id="8" dur="2000" fill="hold"/>
                                        <p:tgtEl>
                                          <p:spTgt spid="47"/>
                                        </p:tgtEl>
                                        <p:attrNameLst>
                                          <p:attrName>ppt_x</p:attrName>
                                          <p:attrName>ppt_y</p:attrName>
                                        </p:attrNameLst>
                                      </p:cBhvr>
                                      <p:rCtr x="34766" y="0"/>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47"/>
                                        </p:tgtEl>
                                        <p:attrNameLst>
                                          <p:attrName>style.visibility</p:attrName>
                                        </p:attrNameLst>
                                      </p:cBhvr>
                                      <p:to>
                                        <p:strVal val="hidden"/>
                                      </p:to>
                                    </p:set>
                                  </p:childTnLst>
                                </p:cTn>
                              </p:par>
                            </p:childTnLst>
                          </p:cTn>
                        </p:par>
                        <p:par>
                          <p:cTn id="12" fill="hold">
                            <p:stCondLst>
                              <p:cond delay="2000"/>
                            </p:stCondLst>
                            <p:childTnLst>
                              <p:par>
                                <p:cTn id="13" presetID="1" presetClass="exit" presetSubtype="0" fill="hold" grpId="0" nodeType="afterEffect">
                                  <p:stCondLst>
                                    <p:cond delay="0"/>
                                  </p:stCondLst>
                                  <p:childTnLst>
                                    <p:set>
                                      <p:cBhvr>
                                        <p:cTn id="14" dur="1" fill="hold">
                                          <p:stCondLst>
                                            <p:cond delay="0"/>
                                          </p:stCondLst>
                                        </p:cTn>
                                        <p:tgtEl>
                                          <p:spTgt spid="7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hidden"/>
                                      </p:to>
                                    </p:set>
                                  </p:childTnLst>
                                </p:cTn>
                              </p:par>
                              <p:par>
                                <p:cTn id="17" presetID="6" presetClass="emph" presetSubtype="0" fill="hold" grpId="0" nodeType="withEffect">
                                  <p:stCondLst>
                                    <p:cond delay="0"/>
                                  </p:stCondLst>
                                  <p:childTnLst>
                                    <p:animScale>
                                      <p:cBhvr>
                                        <p:cTn id="18" dur="2000" fill="hold"/>
                                        <p:tgtEl>
                                          <p:spTgt spid="39"/>
                                        </p:tgtEl>
                                      </p:cBhvr>
                                      <p:by x="400000" y="400000"/>
                                    </p:animScale>
                                  </p:childTnLst>
                                </p:cTn>
                              </p:par>
                              <p:par>
                                <p:cTn id="19" presetID="1" presetClass="mediacall" presetSubtype="0" fill="hold" nodeType="withEffect">
                                  <p:stCondLst>
                                    <p:cond delay="0"/>
                                  </p:stCondLst>
                                  <p:childTnLst>
                                    <p:cmd type="call" cmd="playFrom(0.0)">
                                      <p:cBhvr>
                                        <p:cTn id="20" dur="107220" fill="hold"/>
                                        <p:tgtEl>
                                          <p:spTgt spid="2"/>
                                        </p:tgtEl>
                                      </p:cBhvr>
                                    </p:cmd>
                                  </p:childTnLst>
                                </p:cTn>
                              </p:par>
                              <p:par>
                                <p:cTn id="21" presetID="35" presetClass="path" presetSubtype="0" fill="hold" nodeType="withEffect">
                                  <p:stCondLst>
                                    <p:cond delay="0"/>
                                  </p:stCondLst>
                                  <p:childTnLst>
                                    <p:animMotion origin="layout" path="M 1.45833E-6 0 L -1 0 " pathEditMode="relative" rAng="0" ptsTypes="AA">
                                      <p:cBhvr>
                                        <p:cTn id="22" dur="20000" fill="hold"/>
                                        <p:tgtEl>
                                          <p:spTgt spid="72"/>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48" grpId="0" animBg="1"/>
      <p:bldP spid="39" grpId="0" animBg="1"/>
      <p:bldP spid="7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3" name="矩形: 圆角 22"/>
          <p:cNvSpPr/>
          <p:nvPr/>
        </p:nvSpPr>
        <p:spPr>
          <a:xfrm>
            <a:off x="263352" y="188640"/>
            <a:ext cx="11593288" cy="6480720"/>
          </a:xfrm>
          <a:prstGeom prst="roundRect">
            <a:avLst/>
          </a:prstGeom>
          <a:solidFill>
            <a:schemeClr val="bg1">
              <a:alpha val="87000"/>
            </a:schemeClr>
          </a:solidFill>
          <a:ln>
            <a:noFill/>
          </a:ln>
          <a:effectLst>
            <a:glow rad="127000">
              <a:schemeClr val="accent6">
                <a:lumMod val="60000"/>
                <a:lumOff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标题 5"/>
          <p:cNvSpPr txBox="1"/>
          <p:nvPr/>
        </p:nvSpPr>
        <p:spPr>
          <a:xfrm>
            <a:off x="1055440" y="1196752"/>
            <a:ext cx="5410317" cy="705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dirty="0">
                <a:latin typeface="楷体" panose="02010609060101010101" pitchFamily="49" charset="-122"/>
                <a:ea typeface="楷体" panose="02010609060101010101" pitchFamily="49" charset="-122"/>
                <a:cs typeface="Arial Narrow" panose="020B0606020202030204" charset="0"/>
              </a:rPr>
              <a:t>2  Reading</a:t>
            </a:r>
            <a:endParaRPr lang="en-US" altLang="zh-CN" sz="2400" dirty="0">
              <a:latin typeface="楷体" panose="02010609060101010101" pitchFamily="49" charset="-122"/>
              <a:ea typeface="楷体" panose="02010609060101010101" pitchFamily="49" charset="-122"/>
              <a:cs typeface="Arial Narrow" panose="020B0606020202030204" charset="0"/>
            </a:endParaRPr>
          </a:p>
        </p:txBody>
      </p:sp>
      <p:grpSp>
        <p:nvGrpSpPr>
          <p:cNvPr id="10" name="组合 9"/>
          <p:cNvGrpSpPr/>
          <p:nvPr/>
        </p:nvGrpSpPr>
        <p:grpSpPr>
          <a:xfrm>
            <a:off x="695400" y="404664"/>
            <a:ext cx="1944216" cy="648072"/>
            <a:chOff x="1415480" y="2636912"/>
            <a:chExt cx="1944216" cy="648072"/>
          </a:xfrm>
        </p:grpSpPr>
        <p:sp>
          <p:nvSpPr>
            <p:cNvPr id="7" name="矩形: 圆角 6"/>
            <p:cNvSpPr/>
            <p:nvPr/>
          </p:nvSpPr>
          <p:spPr>
            <a:xfrm>
              <a:off x="1415480" y="2636912"/>
              <a:ext cx="1944216" cy="648072"/>
            </a:xfrm>
            <a:prstGeom prst="roundRect">
              <a:avLst>
                <a:gd name="adj" fmla="val 50000"/>
              </a:avLst>
            </a:prstGeom>
            <a:noFill/>
            <a:ln w="3810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775520" y="2638653"/>
              <a:ext cx="1584176" cy="645160"/>
            </a:xfrm>
            <a:prstGeom prst="rect">
              <a:avLst/>
            </a:prstGeom>
            <a:noFill/>
          </p:spPr>
          <p:txBody>
            <a:bodyPr wrap="square">
              <a:spAutoFit/>
            </a:bodyPr>
            <a:lstStyle/>
            <a:p>
              <a:pPr algn="l">
                <a:buClrTx/>
                <a:buSzTx/>
                <a:buFontTx/>
              </a:pPr>
              <a:r>
                <a:rPr lang="en-US" altLang="zh-CN" sz="3600" b="1" dirty="0">
                  <a:solidFill>
                    <a:srgbClr val="42C2E9"/>
                  </a:solidFill>
                </a:rPr>
                <a:t>Test</a:t>
              </a:r>
              <a:endParaRPr lang="en-US" altLang="zh-CN" sz="3600" b="1" dirty="0">
                <a:solidFill>
                  <a:srgbClr val="42C2E9"/>
                </a:solidFill>
              </a:endParaRPr>
            </a:p>
          </p:txBody>
        </p:sp>
      </p:grpSp>
      <p:sp>
        <p:nvSpPr>
          <p:cNvPr id="32" name="椭圆 31"/>
          <p:cNvSpPr/>
          <p:nvPr/>
        </p:nvSpPr>
        <p:spPr>
          <a:xfrm>
            <a:off x="839416" y="1124744"/>
            <a:ext cx="576064" cy="57606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华文琥珀" panose="02010800040101010101" pitchFamily="2" charset="-122"/>
                <a:ea typeface="华文琥珀" panose="02010800040101010101" pitchFamily="2" charset="-122"/>
              </a:rPr>
              <a:t>2</a:t>
            </a:r>
            <a:endParaRPr lang="zh-CN" altLang="en-US" sz="2800" b="1" dirty="0">
              <a:latin typeface="华文琥珀" panose="02010800040101010101" pitchFamily="2" charset="-122"/>
              <a:ea typeface="华文琥珀" panose="02010800040101010101" pitchFamily="2" charset="-122"/>
            </a:endParaRPr>
          </a:p>
        </p:txBody>
      </p:sp>
      <p:grpSp>
        <p:nvGrpSpPr>
          <p:cNvPr id="42" name="组合 41"/>
          <p:cNvGrpSpPr/>
          <p:nvPr/>
        </p:nvGrpSpPr>
        <p:grpSpPr>
          <a:xfrm>
            <a:off x="3180386" y="476672"/>
            <a:ext cx="2325302" cy="1404162"/>
            <a:chOff x="3180386" y="476672"/>
            <a:chExt cx="2325302" cy="1404162"/>
          </a:xfrm>
        </p:grpSpPr>
        <p:pic>
          <p:nvPicPr>
            <p:cNvPr id="12" name="图片 11" descr="大象的鼻子&#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7728" y="476672"/>
              <a:ext cx="1857960" cy="1404162"/>
            </a:xfrm>
            <a:prstGeom prst="rect">
              <a:avLst/>
            </a:prstGeom>
            <a:effectLst>
              <a:softEdge rad="50800"/>
            </a:effectLst>
          </p:spPr>
        </p:pic>
        <p:sp>
          <p:nvSpPr>
            <p:cNvPr id="15" name="文本框 15"/>
            <p:cNvSpPr txBox="1"/>
            <p:nvPr/>
          </p:nvSpPr>
          <p:spPr>
            <a:xfrm>
              <a:off x="3180386" y="1052736"/>
              <a:ext cx="755374" cy="646331"/>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dirty="0">
                  <a:latin typeface="Calibri" panose="020F0502020204030204" pitchFamily="34" charset="0"/>
                  <a:ea typeface="Calibri" panose="020F0502020204030204" pitchFamily="34" charset="0"/>
                  <a:cs typeface="Calibri" panose="020F0502020204030204" pitchFamily="34" charset="0"/>
                </a:rPr>
                <a:t>A</a:t>
              </a:r>
              <a:endParaRPr lang="zh-CN" altLang="en-US" sz="3600" b="1" dirty="0">
                <a:latin typeface="Calibri" panose="020F0502020204030204" pitchFamily="34" charset="0"/>
                <a:cs typeface="Calibri" panose="020F0502020204030204" pitchFamily="34" charset="0"/>
              </a:endParaRPr>
            </a:p>
          </p:txBody>
        </p:sp>
      </p:grpSp>
      <p:grpSp>
        <p:nvGrpSpPr>
          <p:cNvPr id="44" name="组合 43"/>
          <p:cNvGrpSpPr/>
          <p:nvPr/>
        </p:nvGrpSpPr>
        <p:grpSpPr>
          <a:xfrm>
            <a:off x="7572874" y="476672"/>
            <a:ext cx="1568910" cy="1609021"/>
            <a:chOff x="7572874" y="476672"/>
            <a:chExt cx="1568910" cy="1609021"/>
          </a:xfrm>
        </p:grpSpPr>
        <p:pic>
          <p:nvPicPr>
            <p:cNvPr id="14" name="图片 13" descr="图片包含 游戏机, 站, 年轻, 男人&#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0936" y="476672"/>
              <a:ext cx="1080848" cy="1609021"/>
            </a:xfrm>
            <a:prstGeom prst="rect">
              <a:avLst/>
            </a:prstGeom>
            <a:effectLst>
              <a:softEdge rad="38100"/>
            </a:effectLst>
          </p:spPr>
        </p:pic>
        <p:sp>
          <p:nvSpPr>
            <p:cNvPr id="16" name="文本框 16"/>
            <p:cNvSpPr txBox="1"/>
            <p:nvPr/>
          </p:nvSpPr>
          <p:spPr>
            <a:xfrm>
              <a:off x="7572874" y="1052736"/>
              <a:ext cx="755374" cy="646331"/>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dirty="0">
                  <a:latin typeface="Calibri" panose="020F0502020204030204" pitchFamily="34" charset="0"/>
                  <a:ea typeface="Calibri" panose="020F0502020204030204" pitchFamily="34" charset="0"/>
                  <a:cs typeface="Calibri" panose="020F0502020204030204" pitchFamily="34" charset="0"/>
                </a:rPr>
                <a:t>C</a:t>
              </a:r>
              <a:endParaRPr lang="zh-CN" altLang="en-US" sz="3600" b="1" dirty="0">
                <a:latin typeface="Calibri" panose="020F0502020204030204" pitchFamily="34" charset="0"/>
                <a:cs typeface="Calibri" panose="020F0502020204030204" pitchFamily="34" charset="0"/>
              </a:endParaRPr>
            </a:p>
          </p:txBody>
        </p:sp>
      </p:grpSp>
      <p:grpSp>
        <p:nvGrpSpPr>
          <p:cNvPr id="43" name="组合 42"/>
          <p:cNvGrpSpPr/>
          <p:nvPr/>
        </p:nvGrpSpPr>
        <p:grpSpPr>
          <a:xfrm>
            <a:off x="5556650" y="476672"/>
            <a:ext cx="1908274" cy="1576645"/>
            <a:chOff x="5556650" y="476672"/>
            <a:chExt cx="1908274" cy="1576645"/>
          </a:xfrm>
        </p:grpSpPr>
        <p:pic>
          <p:nvPicPr>
            <p:cNvPr id="13" name="图片 12" descr="图片包含 人, 小, 年轻, 小孩&#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1700" y="476672"/>
              <a:ext cx="1363224" cy="1576645"/>
            </a:xfrm>
            <a:prstGeom prst="rect">
              <a:avLst/>
            </a:prstGeom>
            <a:effectLst>
              <a:softEdge rad="25400"/>
            </a:effectLst>
          </p:spPr>
        </p:pic>
        <p:sp>
          <p:nvSpPr>
            <p:cNvPr id="17" name="文本框 17"/>
            <p:cNvSpPr txBox="1"/>
            <p:nvPr/>
          </p:nvSpPr>
          <p:spPr>
            <a:xfrm>
              <a:off x="5556650" y="1052736"/>
              <a:ext cx="755374" cy="646331"/>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dirty="0">
                  <a:latin typeface="Calibri" panose="020F0502020204030204" pitchFamily="34" charset="0"/>
                  <a:ea typeface="Calibri" panose="020F0502020204030204" pitchFamily="34" charset="0"/>
                  <a:cs typeface="Calibri" panose="020F0502020204030204" pitchFamily="34" charset="0"/>
                </a:rPr>
                <a:t>B</a:t>
              </a:r>
              <a:endParaRPr lang="zh-CN" altLang="en-US" sz="3600" b="1" dirty="0">
                <a:latin typeface="Calibri" panose="020F0502020204030204" pitchFamily="34" charset="0"/>
                <a:cs typeface="Calibri" panose="020F0502020204030204" pitchFamily="34" charset="0"/>
              </a:endParaRPr>
            </a:p>
          </p:txBody>
        </p:sp>
      </p:grpSp>
      <p:grpSp>
        <p:nvGrpSpPr>
          <p:cNvPr id="45" name="组合 44"/>
          <p:cNvGrpSpPr/>
          <p:nvPr/>
        </p:nvGrpSpPr>
        <p:grpSpPr>
          <a:xfrm>
            <a:off x="9192344" y="476672"/>
            <a:ext cx="1656184" cy="1666099"/>
            <a:chOff x="9192344" y="476672"/>
            <a:chExt cx="1656184" cy="1666099"/>
          </a:xfrm>
        </p:grpSpPr>
        <p:pic>
          <p:nvPicPr>
            <p:cNvPr id="11" name="图片 10" descr="紫色头发的女孩&#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7795" y="476672"/>
              <a:ext cx="1110733" cy="1666099"/>
            </a:xfrm>
            <a:prstGeom prst="rect">
              <a:avLst/>
            </a:prstGeom>
            <a:effectLst>
              <a:softEdge rad="38100"/>
            </a:effectLst>
          </p:spPr>
        </p:pic>
        <p:sp>
          <p:nvSpPr>
            <p:cNvPr id="18" name="文本框 18"/>
            <p:cNvSpPr txBox="1"/>
            <p:nvPr/>
          </p:nvSpPr>
          <p:spPr>
            <a:xfrm>
              <a:off x="9192344" y="1052736"/>
              <a:ext cx="755374" cy="646331"/>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dirty="0">
                  <a:latin typeface="Calibri" panose="020F0502020204030204" pitchFamily="34" charset="0"/>
                  <a:ea typeface="Calibri" panose="020F0502020204030204" pitchFamily="34" charset="0"/>
                  <a:cs typeface="Calibri" panose="020F0502020204030204" pitchFamily="34" charset="0"/>
                </a:rPr>
                <a:t>D</a:t>
              </a:r>
              <a:endParaRPr lang="zh-CN" altLang="en-US" sz="3600" b="1" dirty="0">
                <a:latin typeface="Calibri" panose="020F0502020204030204" pitchFamily="34" charset="0"/>
                <a:cs typeface="Calibri" panose="020F0502020204030204" pitchFamily="34" charset="0"/>
              </a:endParaRPr>
            </a:p>
          </p:txBody>
        </p:sp>
      </p:grpSp>
      <p:grpSp>
        <p:nvGrpSpPr>
          <p:cNvPr id="2" name="组合 1"/>
          <p:cNvGrpSpPr/>
          <p:nvPr>
            <p:custDataLst>
              <p:tags r:id="rId6"/>
            </p:custDataLst>
          </p:nvPr>
        </p:nvGrpSpPr>
        <p:grpSpPr>
          <a:xfrm>
            <a:off x="2412851" y="2714877"/>
            <a:ext cx="5627144" cy="3618698"/>
            <a:chOff x="2412851" y="2714877"/>
            <a:chExt cx="5627144" cy="3618698"/>
          </a:xfrm>
        </p:grpSpPr>
        <p:sp>
          <p:nvSpPr>
            <p:cNvPr id="19" name="文本框 19"/>
            <p:cNvSpPr txBox="1"/>
            <p:nvPr>
              <p:custDataLst>
                <p:tags r:id="rId7"/>
              </p:custDataLst>
            </p:nvPr>
          </p:nvSpPr>
          <p:spPr>
            <a:xfrm>
              <a:off x="2412851" y="3035411"/>
              <a:ext cx="4547245" cy="584775"/>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楷体" panose="02010609060101010101" pitchFamily="49" charset="-122"/>
                  <a:ea typeface="楷体" panose="02010609060101010101" pitchFamily="49" charset="-122"/>
                </a:rPr>
                <a:t>5. </a:t>
              </a:r>
              <a:r>
                <a:rPr lang="zh-CN" altLang="en-US" sz="3200" b="1" dirty="0">
                  <a:latin typeface="楷体" panose="02010609060101010101" pitchFamily="49" charset="-122"/>
                  <a:ea typeface="楷体" panose="02010609060101010101" pitchFamily="49" charset="-122"/>
                </a:rPr>
                <a:t>我的鼻子很长。</a:t>
              </a:r>
              <a:endParaRPr lang="zh-CN" altLang="en-US" sz="3200" b="1" dirty="0">
                <a:latin typeface="楷体" panose="02010609060101010101" pitchFamily="49" charset="-122"/>
                <a:ea typeface="楷体" panose="02010609060101010101" pitchFamily="49" charset="-122"/>
              </a:endParaRPr>
            </a:p>
          </p:txBody>
        </p:sp>
        <p:sp>
          <p:nvSpPr>
            <p:cNvPr id="21" name="文本框 20"/>
            <p:cNvSpPr txBox="1"/>
            <p:nvPr>
              <p:custDataLst>
                <p:tags r:id="rId8"/>
              </p:custDataLst>
            </p:nvPr>
          </p:nvSpPr>
          <p:spPr>
            <a:xfrm>
              <a:off x="3136573" y="2714877"/>
              <a:ext cx="3031435" cy="369332"/>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err="1">
                  <a:latin typeface="Arial" panose="020B0604020202020204" pitchFamily="34" charset="0"/>
                </a:rPr>
                <a:t>wǒ</a:t>
              </a:r>
              <a:r>
                <a:rPr lang="en-US" altLang="zh-CN" dirty="0">
                  <a:latin typeface="Arial" panose="020B0604020202020204" pitchFamily="34" charset="0"/>
                </a:rPr>
                <a:t>  de   </a:t>
              </a:r>
              <a:r>
                <a:rPr lang="en-US" altLang="zh-CN" dirty="0" err="1">
                  <a:latin typeface="Arial" panose="020B0604020202020204" pitchFamily="34" charset="0"/>
                </a:rPr>
                <a:t>bí</a:t>
              </a:r>
              <a:r>
                <a:rPr lang="en-US" altLang="zh-CN" dirty="0">
                  <a:latin typeface="Arial" panose="020B0604020202020204" pitchFamily="34" charset="0"/>
                </a:rPr>
                <a:t>  zi  </a:t>
              </a:r>
              <a:r>
                <a:rPr lang="en-US" altLang="zh-CN" dirty="0" err="1">
                  <a:latin typeface="Arial" panose="020B0604020202020204" pitchFamily="34" charset="0"/>
                </a:rPr>
                <a:t>hěn</a:t>
              </a:r>
              <a:r>
                <a:rPr lang="en-US" altLang="zh-CN" dirty="0">
                  <a:latin typeface="Arial" panose="020B0604020202020204" pitchFamily="34" charset="0"/>
                </a:rPr>
                <a:t> </a:t>
              </a:r>
              <a:r>
                <a:rPr lang="en-US" altLang="zh-CN" dirty="0" err="1">
                  <a:latin typeface="Arial" panose="020B0604020202020204" pitchFamily="34" charset="0"/>
                </a:rPr>
                <a:t>cháng</a:t>
              </a:r>
              <a:endParaRPr lang="zh-CN" altLang="en-US" dirty="0">
                <a:latin typeface="Arial" panose="020B0604020202020204" pitchFamily="34" charset="0"/>
              </a:endParaRPr>
            </a:p>
          </p:txBody>
        </p:sp>
        <p:sp>
          <p:nvSpPr>
            <p:cNvPr id="22" name="文本框 21"/>
            <p:cNvSpPr txBox="1"/>
            <p:nvPr>
              <p:custDataLst>
                <p:tags r:id="rId9"/>
              </p:custDataLst>
            </p:nvPr>
          </p:nvSpPr>
          <p:spPr>
            <a:xfrm>
              <a:off x="2412851" y="3939874"/>
              <a:ext cx="4475237" cy="584775"/>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楷体" panose="02010609060101010101" pitchFamily="49" charset="-122"/>
                  <a:ea typeface="楷体" panose="02010609060101010101" pitchFamily="49" charset="-122"/>
                </a:rPr>
                <a:t>6. </a:t>
              </a:r>
              <a:r>
                <a:rPr lang="zh-CN" altLang="en-US" sz="3200" b="1" dirty="0">
                  <a:latin typeface="楷体" panose="02010609060101010101" pitchFamily="49" charset="-122"/>
                  <a:ea typeface="楷体" panose="02010609060101010101" pitchFamily="49" charset="-122"/>
                </a:rPr>
                <a:t>她的头发很长。</a:t>
              </a:r>
              <a:endParaRPr lang="zh-CN" altLang="en-US" sz="3200" b="1" dirty="0">
                <a:latin typeface="楷体" panose="02010609060101010101" pitchFamily="49" charset="-122"/>
                <a:ea typeface="楷体" panose="02010609060101010101" pitchFamily="49" charset="-122"/>
              </a:endParaRPr>
            </a:p>
          </p:txBody>
        </p:sp>
        <p:sp>
          <p:nvSpPr>
            <p:cNvPr id="24" name="文本框 22"/>
            <p:cNvSpPr txBox="1"/>
            <p:nvPr>
              <p:custDataLst>
                <p:tags r:id="rId10"/>
              </p:custDataLst>
            </p:nvPr>
          </p:nvSpPr>
          <p:spPr>
            <a:xfrm>
              <a:off x="3064565" y="3619340"/>
              <a:ext cx="3031435" cy="369332"/>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rPr>
                <a:t> </a:t>
              </a:r>
              <a:r>
                <a:rPr lang="en-US" altLang="zh-CN" dirty="0" err="1">
                  <a:latin typeface="Arial" panose="020B0604020202020204" pitchFamily="34" charset="0"/>
                </a:rPr>
                <a:t>tā</a:t>
              </a:r>
              <a:r>
                <a:rPr lang="en-US" altLang="zh-CN" dirty="0">
                  <a:latin typeface="Arial" panose="020B0604020202020204" pitchFamily="34" charset="0"/>
                </a:rPr>
                <a:t>  de  </a:t>
              </a:r>
              <a:r>
                <a:rPr lang="en-US" altLang="zh-CN" dirty="0" err="1">
                  <a:latin typeface="Arial" panose="020B0604020202020204" pitchFamily="34" charset="0"/>
                </a:rPr>
                <a:t>tóu</a:t>
              </a:r>
              <a:r>
                <a:rPr lang="en-US" altLang="zh-CN" dirty="0">
                  <a:latin typeface="Arial" panose="020B0604020202020204" pitchFamily="34" charset="0"/>
                </a:rPr>
                <a:t> fa  </a:t>
              </a:r>
              <a:r>
                <a:rPr lang="en-US" altLang="zh-CN" dirty="0" err="1">
                  <a:latin typeface="Arial" panose="020B0604020202020204" pitchFamily="34" charset="0"/>
                </a:rPr>
                <a:t>hěn</a:t>
              </a:r>
              <a:r>
                <a:rPr lang="en-US" altLang="zh-CN" dirty="0">
                  <a:latin typeface="Arial" panose="020B0604020202020204" pitchFamily="34" charset="0"/>
                </a:rPr>
                <a:t>  </a:t>
              </a:r>
              <a:r>
                <a:rPr lang="en-US" altLang="zh-CN" dirty="0" err="1">
                  <a:latin typeface="Arial" panose="020B0604020202020204" pitchFamily="34" charset="0"/>
                </a:rPr>
                <a:t>cháng</a:t>
              </a:r>
              <a:endParaRPr lang="zh-CN" altLang="en-US" dirty="0">
                <a:latin typeface="Arial" panose="020B0604020202020204" pitchFamily="34" charset="0"/>
              </a:endParaRPr>
            </a:p>
          </p:txBody>
        </p:sp>
        <p:sp>
          <p:nvSpPr>
            <p:cNvPr id="25" name="文本框 23"/>
            <p:cNvSpPr txBox="1"/>
            <p:nvPr>
              <p:custDataLst>
                <p:tags r:id="rId11"/>
              </p:custDataLst>
            </p:nvPr>
          </p:nvSpPr>
          <p:spPr>
            <a:xfrm>
              <a:off x="2412851" y="4844337"/>
              <a:ext cx="4547245" cy="584775"/>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楷体" panose="02010609060101010101" pitchFamily="49" charset="-122"/>
                  <a:ea typeface="楷体" panose="02010609060101010101" pitchFamily="49" charset="-122"/>
                </a:rPr>
                <a:t>7. </a:t>
              </a:r>
              <a:r>
                <a:rPr lang="zh-CN" altLang="en-US" sz="3200" b="1" dirty="0">
                  <a:latin typeface="楷体" panose="02010609060101010101" pitchFamily="49" charset="-122"/>
                  <a:ea typeface="楷体" panose="02010609060101010101" pitchFamily="49" charset="-122"/>
                </a:rPr>
                <a:t>他的个子不高。</a:t>
              </a:r>
              <a:endParaRPr lang="zh-CN" altLang="en-US" sz="3200" b="1" dirty="0">
                <a:latin typeface="楷体" panose="02010609060101010101" pitchFamily="49" charset="-122"/>
                <a:ea typeface="楷体" panose="02010609060101010101" pitchFamily="49" charset="-122"/>
              </a:endParaRPr>
            </a:p>
          </p:txBody>
        </p:sp>
        <p:sp>
          <p:nvSpPr>
            <p:cNvPr id="26" name="文本框 24"/>
            <p:cNvSpPr txBox="1"/>
            <p:nvPr>
              <p:custDataLst>
                <p:tags r:id="rId12"/>
              </p:custDataLst>
            </p:nvPr>
          </p:nvSpPr>
          <p:spPr>
            <a:xfrm>
              <a:off x="3071664" y="4523803"/>
              <a:ext cx="3031435" cy="369332"/>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rPr>
                <a:t> </a:t>
              </a:r>
              <a:r>
                <a:rPr lang="en-US" altLang="zh-CN" dirty="0" err="1">
                  <a:latin typeface="Arial" panose="020B0604020202020204" pitchFamily="34" charset="0"/>
                </a:rPr>
                <a:t>tā</a:t>
              </a:r>
              <a:r>
                <a:rPr lang="en-US" altLang="zh-CN" dirty="0">
                  <a:latin typeface="Arial" panose="020B0604020202020204" pitchFamily="34" charset="0"/>
                </a:rPr>
                <a:t>   de  </a:t>
              </a:r>
              <a:r>
                <a:rPr lang="en-US" altLang="zh-CN" dirty="0" err="1">
                  <a:latin typeface="Arial" panose="020B0604020202020204" pitchFamily="34" charset="0"/>
                </a:rPr>
                <a:t>gè</a:t>
              </a:r>
              <a:r>
                <a:rPr lang="en-US" altLang="zh-CN" dirty="0">
                  <a:latin typeface="Arial" panose="020B0604020202020204" pitchFamily="34" charset="0"/>
                </a:rPr>
                <a:t>   zi   </a:t>
              </a:r>
              <a:r>
                <a:rPr lang="en-US" altLang="zh-CN" dirty="0" err="1">
                  <a:latin typeface="Arial" panose="020B0604020202020204" pitchFamily="34" charset="0"/>
                </a:rPr>
                <a:t>bù</a:t>
              </a:r>
              <a:r>
                <a:rPr lang="en-US" altLang="zh-CN" dirty="0">
                  <a:latin typeface="Arial" panose="020B0604020202020204" pitchFamily="34" charset="0"/>
                </a:rPr>
                <a:t>  </a:t>
              </a:r>
              <a:r>
                <a:rPr lang="en-US" altLang="zh-CN" dirty="0" err="1">
                  <a:latin typeface="Arial" panose="020B0604020202020204" pitchFamily="34" charset="0"/>
                </a:rPr>
                <a:t>gāo</a:t>
              </a:r>
              <a:endParaRPr lang="zh-CN" altLang="en-US" dirty="0">
                <a:latin typeface="Arial" panose="020B0604020202020204" pitchFamily="34" charset="0"/>
              </a:endParaRPr>
            </a:p>
          </p:txBody>
        </p:sp>
        <p:sp>
          <p:nvSpPr>
            <p:cNvPr id="27" name="文本框 25"/>
            <p:cNvSpPr txBox="1"/>
            <p:nvPr>
              <p:custDataLst>
                <p:tags r:id="rId13"/>
              </p:custDataLst>
            </p:nvPr>
          </p:nvSpPr>
          <p:spPr>
            <a:xfrm>
              <a:off x="2412851" y="5748800"/>
              <a:ext cx="4979293" cy="584775"/>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楷体" panose="02010609060101010101" pitchFamily="49" charset="-122"/>
                  <a:ea typeface="楷体" panose="02010609060101010101" pitchFamily="49" charset="-122"/>
                </a:rPr>
                <a:t>8. </a:t>
              </a:r>
              <a:r>
                <a:rPr lang="zh-CN" altLang="en-US" sz="3200" b="1" dirty="0">
                  <a:latin typeface="楷体" panose="02010609060101010101" pitchFamily="49" charset="-122"/>
                  <a:ea typeface="楷体" panose="02010609060101010101" pitchFamily="49" charset="-122"/>
                </a:rPr>
                <a:t>这是我的耳朵。</a:t>
              </a:r>
              <a:endParaRPr lang="zh-CN" altLang="en-US" sz="3200" b="1" dirty="0">
                <a:latin typeface="楷体" panose="02010609060101010101" pitchFamily="49" charset="-122"/>
                <a:ea typeface="楷体" panose="02010609060101010101" pitchFamily="49" charset="-122"/>
              </a:endParaRPr>
            </a:p>
          </p:txBody>
        </p:sp>
        <p:sp>
          <p:nvSpPr>
            <p:cNvPr id="31" name="文本框 26"/>
            <p:cNvSpPr txBox="1"/>
            <p:nvPr>
              <p:custDataLst>
                <p:tags r:id="rId14"/>
              </p:custDataLst>
            </p:nvPr>
          </p:nvSpPr>
          <p:spPr>
            <a:xfrm>
              <a:off x="3064565" y="5428266"/>
              <a:ext cx="3031435" cy="369332"/>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err="1">
                  <a:latin typeface="Arial" panose="020B0604020202020204" pitchFamily="34" charset="0"/>
                </a:rPr>
                <a:t>zhè</a:t>
              </a:r>
              <a:r>
                <a:rPr lang="en-US" altLang="zh-CN" dirty="0">
                  <a:latin typeface="Arial" panose="020B0604020202020204" pitchFamily="34" charset="0"/>
                </a:rPr>
                <a:t>  </a:t>
              </a:r>
              <a:r>
                <a:rPr lang="en-US" altLang="zh-CN" dirty="0" err="1">
                  <a:latin typeface="Arial" panose="020B0604020202020204" pitchFamily="34" charset="0"/>
                </a:rPr>
                <a:t>shì</a:t>
              </a:r>
              <a:r>
                <a:rPr lang="en-US" altLang="zh-CN" dirty="0">
                  <a:latin typeface="Arial" panose="020B0604020202020204" pitchFamily="34" charset="0"/>
                </a:rPr>
                <a:t>  </a:t>
              </a:r>
              <a:r>
                <a:rPr lang="en-US" altLang="zh-CN" dirty="0" err="1">
                  <a:latin typeface="Arial" panose="020B0604020202020204" pitchFamily="34" charset="0"/>
                </a:rPr>
                <a:t>wǒ</a:t>
              </a:r>
              <a:r>
                <a:rPr lang="en-US" altLang="zh-CN" dirty="0">
                  <a:latin typeface="Arial" panose="020B0604020202020204" pitchFamily="34" charset="0"/>
                </a:rPr>
                <a:t>  de  </a:t>
              </a:r>
              <a:r>
                <a:rPr lang="en-US" altLang="zh-CN" dirty="0" err="1">
                  <a:latin typeface="Arial" panose="020B0604020202020204" pitchFamily="34" charset="0"/>
                </a:rPr>
                <a:t>ěr</a:t>
              </a:r>
              <a:r>
                <a:rPr lang="en-US" altLang="zh-CN" dirty="0">
                  <a:latin typeface="Arial" panose="020B0604020202020204" pitchFamily="34" charset="0"/>
                </a:rPr>
                <a:t> duo</a:t>
              </a:r>
              <a:endParaRPr lang="zh-CN" altLang="en-US" dirty="0">
                <a:latin typeface="Arial" panose="020B0604020202020204" pitchFamily="34" charset="0"/>
              </a:endParaRPr>
            </a:p>
          </p:txBody>
        </p:sp>
        <p:sp>
          <p:nvSpPr>
            <p:cNvPr id="33" name="矩形 32"/>
            <p:cNvSpPr/>
            <p:nvPr>
              <p:custDataLst>
                <p:tags r:id="rId15"/>
              </p:custDataLst>
            </p:nvPr>
          </p:nvSpPr>
          <p:spPr>
            <a:xfrm>
              <a:off x="7425992" y="2899543"/>
              <a:ext cx="614003" cy="59753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矩形 33"/>
            <p:cNvSpPr/>
            <p:nvPr>
              <p:custDataLst>
                <p:tags r:id="rId16"/>
              </p:custDataLst>
            </p:nvPr>
          </p:nvSpPr>
          <p:spPr>
            <a:xfrm>
              <a:off x="7425991" y="3761780"/>
              <a:ext cx="614003" cy="59753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矩形 34"/>
            <p:cNvSpPr/>
            <p:nvPr>
              <p:custDataLst>
                <p:tags r:id="rId17"/>
              </p:custDataLst>
            </p:nvPr>
          </p:nvSpPr>
          <p:spPr>
            <a:xfrm>
              <a:off x="7425992" y="4708469"/>
              <a:ext cx="614003" cy="59753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矩形 35"/>
            <p:cNvSpPr/>
            <p:nvPr>
              <p:custDataLst>
                <p:tags r:id="rId18"/>
              </p:custDataLst>
            </p:nvPr>
          </p:nvSpPr>
          <p:spPr>
            <a:xfrm>
              <a:off x="7425991" y="5612932"/>
              <a:ext cx="614003" cy="59753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38" name="文本框 31"/>
          <p:cNvSpPr txBox="1"/>
          <p:nvPr>
            <p:custDataLst>
              <p:tags r:id="rId19"/>
            </p:custDataLst>
          </p:nvPr>
        </p:nvSpPr>
        <p:spPr>
          <a:xfrm>
            <a:off x="7543606" y="2973856"/>
            <a:ext cx="614003" cy="52322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rgbClr val="C00000"/>
                </a:solidFill>
              </a:rPr>
              <a:t>A</a:t>
            </a:r>
            <a:endParaRPr lang="zh-CN" altLang="en-US" sz="2800" b="1" dirty="0">
              <a:solidFill>
                <a:srgbClr val="C00000"/>
              </a:solidFill>
            </a:endParaRPr>
          </a:p>
        </p:txBody>
      </p:sp>
      <p:sp>
        <p:nvSpPr>
          <p:cNvPr id="39" name="文本框 32"/>
          <p:cNvSpPr txBox="1"/>
          <p:nvPr>
            <p:custDataLst>
              <p:tags r:id="rId20"/>
            </p:custDataLst>
          </p:nvPr>
        </p:nvSpPr>
        <p:spPr>
          <a:xfrm>
            <a:off x="7543606" y="3820050"/>
            <a:ext cx="614003" cy="52322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rgbClr val="C00000"/>
                </a:solidFill>
              </a:rPr>
              <a:t>D</a:t>
            </a:r>
            <a:endParaRPr lang="zh-CN" altLang="en-US" sz="2800" b="1" dirty="0">
              <a:solidFill>
                <a:srgbClr val="C00000"/>
              </a:solidFill>
            </a:endParaRPr>
          </a:p>
        </p:txBody>
      </p:sp>
      <p:sp>
        <p:nvSpPr>
          <p:cNvPr id="40" name="文本框 33"/>
          <p:cNvSpPr txBox="1"/>
          <p:nvPr>
            <p:custDataLst>
              <p:tags r:id="rId21"/>
            </p:custDataLst>
          </p:nvPr>
        </p:nvSpPr>
        <p:spPr>
          <a:xfrm>
            <a:off x="7541950" y="4716491"/>
            <a:ext cx="614003" cy="52322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rgbClr val="C00000"/>
                </a:solidFill>
              </a:rPr>
              <a:t>C</a:t>
            </a:r>
            <a:endParaRPr lang="zh-CN" altLang="en-US" sz="2800" b="1" dirty="0">
              <a:solidFill>
                <a:srgbClr val="C00000"/>
              </a:solidFill>
            </a:endParaRPr>
          </a:p>
        </p:txBody>
      </p:sp>
      <p:sp>
        <p:nvSpPr>
          <p:cNvPr id="41" name="文本框 34"/>
          <p:cNvSpPr txBox="1"/>
          <p:nvPr>
            <p:custDataLst>
              <p:tags r:id="rId22"/>
            </p:custDataLst>
          </p:nvPr>
        </p:nvSpPr>
        <p:spPr>
          <a:xfrm>
            <a:off x="7548577" y="5661107"/>
            <a:ext cx="614003" cy="52322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rgbClr val="C00000"/>
                </a:solidFill>
              </a:rPr>
              <a:t>B</a:t>
            </a:r>
            <a:endParaRPr lang="zh-CN" altLang="en-US" sz="2800" b="1" dirty="0">
              <a:solidFill>
                <a:srgbClr val="C00000"/>
              </a:solidFill>
            </a:endParaRPr>
          </a:p>
        </p:txBody>
      </p:sp>
    </p:spTree>
    <p:custDataLst>
      <p:tags r:id="rId23"/>
    </p:custDataLst>
  </p:cSld>
  <p:clrMapOvr>
    <a:masterClrMapping/>
  </p:clrMapOvr>
  <mc:AlternateContent xmlns:mc="http://schemas.openxmlformats.org/markup-compatibility/2006">
    <mc:Choice xmlns:p14="http://schemas.microsoft.com/office/powerpoint/2010/main" Requires="p14">
      <p:transition spd="slow" p14:dur="1200" advTm="8163">
        <p14:prism/>
      </p:transition>
    </mc:Choice>
    <mc:Fallback>
      <p:transition spd="slow" advTm="81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animEffect transition="in" filter="fade">
                                      <p:cBhvr>
                                        <p:cTn id="9" dur="1000"/>
                                        <p:tgtEl>
                                          <p:spTgt spid="42"/>
                                        </p:tgtEl>
                                      </p:cBhvr>
                                    </p:animEffect>
                                    <p:anim calcmode="lin" valueType="num">
                                      <p:cBhvr>
                                        <p:cTn id="10" dur="1000" fill="hold"/>
                                        <p:tgtEl>
                                          <p:spTgt spid="42"/>
                                        </p:tgtEl>
                                        <p:attrNameLst>
                                          <p:attrName>ppt_x</p:attrName>
                                        </p:attrNameLst>
                                      </p:cBhvr>
                                      <p:tavLst>
                                        <p:tav tm="0">
                                          <p:val>
                                            <p:strVal val="#ppt_x"/>
                                          </p:val>
                                        </p:tav>
                                        <p:tav tm="100000">
                                          <p:val>
                                            <p:strVal val="#ppt_x"/>
                                          </p:val>
                                        </p:tav>
                                      </p:tavLst>
                                    </p:anim>
                                    <p:anim calcmode="lin" valueType="num">
                                      <p:cBhvr>
                                        <p:cTn id="11" dur="1000" fill="hold"/>
                                        <p:tgtEl>
                                          <p:spTgt spid="4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1000"/>
                                        <p:tgtEl>
                                          <p:spTgt spid="45"/>
                                        </p:tgtEl>
                                      </p:cBhvr>
                                    </p:animEffect>
                                    <p:anim calcmode="lin" valueType="num">
                                      <p:cBhvr>
                                        <p:cTn id="25" dur="1000" fill="hold"/>
                                        <p:tgtEl>
                                          <p:spTgt spid="45"/>
                                        </p:tgtEl>
                                        <p:attrNameLst>
                                          <p:attrName>ppt_x</p:attrName>
                                        </p:attrNameLst>
                                      </p:cBhvr>
                                      <p:tavLst>
                                        <p:tav tm="0">
                                          <p:val>
                                            <p:strVal val="#ppt_x"/>
                                          </p:val>
                                        </p:tav>
                                        <p:tav tm="100000">
                                          <p:val>
                                            <p:strVal val="#ppt_x"/>
                                          </p:val>
                                        </p:tav>
                                      </p:tavLst>
                                    </p:anim>
                                    <p:anim calcmode="lin" valueType="num">
                                      <p:cBhvr>
                                        <p:cTn id="26" dur="1000" fill="hold"/>
                                        <p:tgtEl>
                                          <p:spTgt spid="4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1+#ppt_w/2"/>
                                          </p:val>
                                        </p:tav>
                                        <p:tav tm="100000">
                                          <p:val>
                                            <p:strVal val="#ppt_x"/>
                                          </p:val>
                                        </p:tav>
                                      </p:tavLst>
                                    </p:anim>
                                    <p:anim calcmode="lin" valueType="num">
                                      <p:cBhvr additive="base">
                                        <p:cTn id="37" dur="500" fill="hold"/>
                                        <p:tgtEl>
                                          <p:spTgt spid="3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4" name="whoosh.wav"/>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fill="hold"/>
                                        <p:tgtEl>
                                          <p:spTgt spid="39"/>
                                        </p:tgtEl>
                                        <p:attrNameLst>
                                          <p:attrName>ppt_x</p:attrName>
                                        </p:attrNameLst>
                                      </p:cBhvr>
                                      <p:tavLst>
                                        <p:tav tm="0">
                                          <p:val>
                                            <p:strVal val="1+#ppt_w/2"/>
                                          </p:val>
                                        </p:tav>
                                        <p:tav tm="100000">
                                          <p:val>
                                            <p:strVal val="#ppt_x"/>
                                          </p:val>
                                        </p:tav>
                                      </p:tavLst>
                                    </p:anim>
                                    <p:anim calcmode="lin" valueType="num">
                                      <p:cBhvr additive="base">
                                        <p:cTn id="43"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4" name="whoosh.wav"/>
                                        </p:tgtEl>
                                      </p:cMediaNode>
                                    </p:audio>
                                  </p:sub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1+#ppt_w/2"/>
                                          </p:val>
                                        </p:tav>
                                        <p:tav tm="100000">
                                          <p:val>
                                            <p:strVal val="#ppt_x"/>
                                          </p:val>
                                        </p:tav>
                                      </p:tavLst>
                                    </p:anim>
                                    <p:anim calcmode="lin" valueType="num">
                                      <p:cBhvr additive="base">
                                        <p:cTn id="49" dur="50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24" name="whoosh.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500" fill="hold"/>
                                        <p:tgtEl>
                                          <p:spTgt spid="41"/>
                                        </p:tgtEl>
                                        <p:attrNameLst>
                                          <p:attrName>ppt_x</p:attrName>
                                        </p:attrNameLst>
                                      </p:cBhvr>
                                      <p:tavLst>
                                        <p:tav tm="0">
                                          <p:val>
                                            <p:strVal val="1+#ppt_w/2"/>
                                          </p:val>
                                        </p:tav>
                                        <p:tav tm="100000">
                                          <p:val>
                                            <p:strVal val="#ppt_x"/>
                                          </p:val>
                                        </p:tav>
                                      </p:tavLst>
                                    </p:anim>
                                    <p:anim calcmode="lin" valueType="num">
                                      <p:cBhvr additive="base">
                                        <p:cTn id="55" dur="500" fill="hold"/>
                                        <p:tgtEl>
                                          <p:spTgt spid="4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2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8" grpId="0"/>
      <p:bldP spid="39" grpId="0"/>
      <p:bldP spid="40"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矩形: 圆角 1"/>
          <p:cNvSpPr/>
          <p:nvPr/>
        </p:nvSpPr>
        <p:spPr>
          <a:xfrm>
            <a:off x="263352" y="188640"/>
            <a:ext cx="11593288" cy="6552728"/>
          </a:xfrm>
          <a:prstGeom prst="round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 name="矩形 2"/>
          <p:cNvSpPr/>
          <p:nvPr/>
        </p:nvSpPr>
        <p:spPr>
          <a:xfrm>
            <a:off x="1675663" y="4149080"/>
            <a:ext cx="8983549"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0" normalizeH="0" baseline="0" noProof="0" dirty="0">
                <a:ln>
                  <a:noFill/>
                </a:ln>
                <a:solidFill>
                  <a:srgbClr val="ADAEE4"/>
                </a:solidFill>
                <a:effectLst>
                  <a:outerShdw blurRad="50800" dist="38100" dir="5400000" algn="t" rotWithShape="0">
                    <a:prstClr val="black">
                      <a:alpha val="40000"/>
                    </a:prstClr>
                  </a:outerShdw>
                </a:effectLst>
                <a:uLnTx/>
                <a:uFillTx/>
                <a:latin typeface="华文琥珀" panose="02010800040101010101" pitchFamily="2" charset="-122"/>
                <a:ea typeface="华文琥珀" panose="02010800040101010101" pitchFamily="2" charset="-122"/>
                <a:cs typeface="+mn-cs"/>
              </a:rPr>
              <a:t>Thanks for listening</a:t>
            </a:r>
            <a:endParaRPr kumimoji="0" lang="en-US" altLang="zh-CN" sz="8000" b="0" i="0" u="none" strike="noStrike" kern="1200" cap="none" spc="0" normalizeH="0" baseline="0" noProof="0" dirty="0">
              <a:ln>
                <a:noFill/>
              </a:ln>
              <a:solidFill>
                <a:srgbClr val="ADAEE4"/>
              </a:solidFill>
              <a:effectLst>
                <a:outerShdw blurRad="50800" dist="38100" dir="5400000" algn="t" rotWithShape="0">
                  <a:prstClr val="black">
                    <a:alpha val="40000"/>
                  </a:prstClr>
                </a:outerShdw>
              </a:effectLst>
              <a:uLnTx/>
              <a:uFillTx/>
              <a:latin typeface="华文琥珀" panose="02010800040101010101" pitchFamily="2" charset="-122"/>
              <a:ea typeface="华文琥珀" panose="02010800040101010101" pitchFamily="2" charset="-122"/>
              <a:cs typeface="+mn-cs"/>
            </a:endParaRPr>
          </a:p>
        </p:txBody>
      </p:sp>
      <p:sp>
        <p:nvSpPr>
          <p:cNvPr id="4" name="文本框 3"/>
          <p:cNvSpPr txBox="1"/>
          <p:nvPr/>
        </p:nvSpPr>
        <p:spPr>
          <a:xfrm>
            <a:off x="551384" y="1196752"/>
            <a:ext cx="11305256" cy="31547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9900" dirty="0">
                <a:solidFill>
                  <a:srgbClr val="ADAEE4"/>
                </a:solidFill>
                <a:effectLst>
                  <a:outerShdw blurRad="50800" dist="38100" dir="5400000" algn="t" rotWithShape="0">
                    <a:prstClr val="black">
                      <a:alpha val="40000"/>
                    </a:prstClr>
                  </a:outerShdw>
                </a:effectLst>
                <a:latin typeface="华文琥珀" panose="02010800040101010101" pitchFamily="2" charset="-122"/>
                <a:ea typeface="华文琥珀" panose="02010800040101010101" pitchFamily="2" charset="-122"/>
                <a:cs typeface="方正全福体" panose="02000500000000000000" charset="-122"/>
              </a:rPr>
              <a:t>感谢聆听</a:t>
            </a:r>
            <a:endParaRPr kumimoji="0" lang="zh-CN" altLang="en-US" sz="19900" b="0" i="0" u="none" strike="noStrike" kern="1200" cap="none" spc="0" normalizeH="0" baseline="0" noProof="0" dirty="0">
              <a:ln>
                <a:noFill/>
              </a:ln>
              <a:solidFill>
                <a:srgbClr val="ADAEE4"/>
              </a:solidFill>
              <a:effectLst>
                <a:outerShdw blurRad="50800" dist="38100" dir="5400000" algn="t" rotWithShape="0">
                  <a:prstClr val="black">
                    <a:alpha val="40000"/>
                  </a:prstClr>
                </a:outerShdw>
              </a:effectLst>
              <a:uLnTx/>
              <a:uFillTx/>
              <a:latin typeface="华文琥珀" panose="02010800040101010101" pitchFamily="2" charset="-122"/>
              <a:ea typeface="华文琥珀" panose="02010800040101010101" pitchFamily="2" charset="-122"/>
              <a:cs typeface="方正全福体"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2487">
        <p14:prism/>
      </p:transition>
    </mc:Choice>
    <mc:Fallback>
      <p:transition spd="slow" advTm="24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decel="70000" fill="hold" grpId="0" nodeType="withEffect">
                                  <p:stCondLst>
                                    <p:cond delay="0"/>
                                  </p:stCondLst>
                                  <p:iterate type="lt">
                                    <p:tmPct val="10000"/>
                                  </p:iterate>
                                  <p:childTnLst>
                                    <p:set>
                                      <p:cBhvr>
                                        <p:cTn id="6" dur="855" fill="hold">
                                          <p:stCondLst>
                                            <p:cond delay="1"/>
                                          </p:stCondLst>
                                        </p:cTn>
                                        <p:tgtEl>
                                          <p:spTgt spid="4"/>
                                        </p:tgtEl>
                                        <p:attrNameLst>
                                          <p:attrName>style.visibility</p:attrName>
                                        </p:attrNameLst>
                                      </p:cBhvr>
                                      <p:to>
                                        <p:strVal val="visible"/>
                                      </p:to>
                                    </p:set>
                                    <p:anim to="" calcmode="lin" valueType="num">
                                      <p:cBhvr>
                                        <p:cTn id="7" dur="1" fill="hold">
                                          <p:stCondLst>
                                            <p:cond delay="0"/>
                                          </p:stCondLst>
                                        </p:cTn>
                                        <p:tgtEl>
                                          <p:spTgt spid="4"/>
                                        </p:tgtEl>
                                        <p:attrNameLst>
                                          <p:attrName>ppt_x</p:attrName>
                                        </p:attrNameLst>
                                      </p:cBhvr>
                                      <p:tavLst>
                                        <p:tav tm="0">
                                          <p:val>
                                            <p:strVal val="#ppt_x"/>
                                          </p:val>
                                        </p:tav>
                                        <p:tav tm="100000">
                                          <p:val>
                                            <p:strVal val="#ppt_x+0.15*sin(rand(0-360)+0)+2"/>
                                          </p:val>
                                        </p:tav>
                                      </p:tavLst>
                                    </p:anim>
                                    <p:anim to="" calcmode="lin" valueType="num">
                                      <p:cBhvr>
                                        <p:cTn id="8" dur="1" fill="hold">
                                          <p:stCondLst>
                                            <p:cond delay="0"/>
                                          </p:stCondLst>
                                        </p:cTn>
                                        <p:tgtEl>
                                          <p:spTgt spid="4"/>
                                        </p:tgtEl>
                                        <p:attrNameLst>
                                          <p:attrName>ppt_y</p:attrName>
                                        </p:attrNameLst>
                                      </p:cBhvr>
                                      <p:tavLst>
                                        <p:tav tm="0">
                                          <p:val>
                                            <p:strVal val="#ppt_y"/>
                                          </p:val>
                                        </p:tav>
                                        <p:tav tm="100000">
                                          <p:val>
                                            <p:strVal val="#ppt_y+0.15*sin(rand(0-360)+0)+2"/>
                                          </p:val>
                                        </p:tav>
                                      </p:tavLst>
                                    </p:anim>
                                    <p:anim to="" calcmode="lin" valueType="num">
                                      <p:cBhvr>
                                        <p:cTn id="9" dur="998" fill="hold">
                                          <p:stCondLst>
                                            <p:cond delay="2"/>
                                          </p:stCondLst>
                                        </p:cTn>
                                        <p:tgtEl>
                                          <p:spTgt spid="4"/>
                                        </p:tgtEl>
                                        <p:attrNameLst>
                                          <p:attrName>style.opacity</p:attrName>
                                        </p:attrNameLst>
                                      </p:cBhvr>
                                      <p:tavLst>
                                        <p:tav tm="0">
                                          <p:val>
                                            <p:fltVal val="0"/>
                                          </p:val>
                                        </p:tav>
                                        <p:tav tm="100000">
                                          <p:val>
                                            <p:fltVal val="1"/>
                                          </p:val>
                                        </p:tav>
                                      </p:tavLst>
                                    </p:anim>
                                    <p:animScale>
                                      <p:cBhvr>
                                        <p:cTn id="10" dur="998" fill="hold">
                                          <p:stCondLst>
                                            <p:cond delay="1"/>
                                          </p:stCondLst>
                                        </p:cTn>
                                        <p:tgtEl>
                                          <p:spTgt spid="4"/>
                                        </p:tgtEl>
                                      </p:cBhvr>
                                      <p:from x="500000" y="500000"/>
                                      <p:to x="100000" y="100000"/>
                                    </p:animScale>
                                    <p:anim to="" calcmode="lin" valueType="num">
                                      <p:cBhvr>
                                        <p:cTn id="11" dur="714" fill="hold">
                                          <p:stCondLst>
                                            <p:cond delay="286"/>
                                          </p:stCondLst>
                                        </p:cTn>
                                        <p:tgtEl>
                                          <p:spTgt spid="4"/>
                                        </p:tgtEl>
                                        <p:attrNameLst>
                                          <p:attrName>ppt_x</p:attrName>
                                        </p:attrNameLst>
                                      </p:cBhvr>
                                      <p:tavLst>
                                        <p:tav tm="0">
                                          <p:val>
                                            <p:strVal val="ppt_x-2"/>
                                          </p:val>
                                        </p:tav>
                                        <p:tav tm="100000">
                                          <p:val>
                                            <p:strVal val="#ppt_x"/>
                                          </p:val>
                                        </p:tav>
                                      </p:tavLst>
                                    </p:anim>
                                    <p:anim to="" calcmode="lin" valueType="num">
                                      <p:cBhvr>
                                        <p:cTn id="12" dur="714" fill="hold">
                                          <p:stCondLst>
                                            <p:cond delay="286"/>
                                          </p:stCondLst>
                                        </p:cTn>
                                        <p:tgtEl>
                                          <p:spTgt spid="4"/>
                                        </p:tgtEl>
                                        <p:attrNameLst>
                                          <p:attrName>ppt_y</p:attrName>
                                        </p:attrNameLst>
                                      </p:cBhvr>
                                      <p:tavLst>
                                        <p:tav tm="0">
                                          <p:val>
                                            <p:strVal val="ppt_y-2"/>
                                          </p:val>
                                        </p:tav>
                                        <p:tav tm="100000">
                                          <p:val>
                                            <p:strVal val="#ppt_y"/>
                                          </p:val>
                                        </p:tav>
                                      </p:tavLst>
                                    </p:anim>
                                  </p:childTnLst>
                                </p:cTn>
                              </p:par>
                              <p:par>
                                <p:cTn id="13" presetID="0" presetClass="entr" presetSubtype="0" decel="70000" fill="hold" grpId="0" nodeType="withEffect">
                                  <p:stCondLst>
                                    <p:cond delay="0"/>
                                  </p:stCondLst>
                                  <p:iterate type="lt">
                                    <p:tmPct val="10000"/>
                                  </p:iterate>
                                  <p:childTnLst>
                                    <p:set>
                                      <p:cBhvr>
                                        <p:cTn id="14" dur="855" fill="hold">
                                          <p:stCondLst>
                                            <p:cond delay="1"/>
                                          </p:stCondLst>
                                        </p:cTn>
                                        <p:tgtEl>
                                          <p:spTgt spid="3"/>
                                        </p:tgtEl>
                                        <p:attrNameLst>
                                          <p:attrName>style.visibility</p:attrName>
                                        </p:attrNameLst>
                                      </p:cBhvr>
                                      <p:to>
                                        <p:strVal val="visible"/>
                                      </p:to>
                                    </p:set>
                                    <p:anim to="" calcmode="lin" valueType="num">
                                      <p:cBhvr>
                                        <p:cTn id="15" dur="1" fill="hold">
                                          <p:stCondLst>
                                            <p:cond delay="0"/>
                                          </p:stCondLst>
                                        </p:cTn>
                                        <p:tgtEl>
                                          <p:spTgt spid="3"/>
                                        </p:tgtEl>
                                        <p:attrNameLst>
                                          <p:attrName>ppt_x</p:attrName>
                                        </p:attrNameLst>
                                      </p:cBhvr>
                                      <p:tavLst>
                                        <p:tav tm="0">
                                          <p:val>
                                            <p:strVal val="#ppt_x"/>
                                          </p:val>
                                        </p:tav>
                                        <p:tav tm="100000">
                                          <p:val>
                                            <p:strVal val="#ppt_x+0.15*sin(rand(0-360)+0)+2"/>
                                          </p:val>
                                        </p:tav>
                                      </p:tavLst>
                                    </p:anim>
                                    <p:anim to="" calcmode="lin" valueType="num">
                                      <p:cBhvr>
                                        <p:cTn id="16" dur="1" fill="hold">
                                          <p:stCondLst>
                                            <p:cond delay="0"/>
                                          </p:stCondLst>
                                        </p:cTn>
                                        <p:tgtEl>
                                          <p:spTgt spid="3"/>
                                        </p:tgtEl>
                                        <p:attrNameLst>
                                          <p:attrName>ppt_y</p:attrName>
                                        </p:attrNameLst>
                                      </p:cBhvr>
                                      <p:tavLst>
                                        <p:tav tm="0">
                                          <p:val>
                                            <p:strVal val="#ppt_y"/>
                                          </p:val>
                                        </p:tav>
                                        <p:tav tm="100000">
                                          <p:val>
                                            <p:strVal val="#ppt_y+0.15*sin(rand(0-360)+0)+2"/>
                                          </p:val>
                                        </p:tav>
                                      </p:tavLst>
                                    </p:anim>
                                    <p:anim to="" calcmode="lin" valueType="num">
                                      <p:cBhvr>
                                        <p:cTn id="17" dur="998" fill="hold">
                                          <p:stCondLst>
                                            <p:cond delay="2"/>
                                          </p:stCondLst>
                                        </p:cTn>
                                        <p:tgtEl>
                                          <p:spTgt spid="3"/>
                                        </p:tgtEl>
                                        <p:attrNameLst>
                                          <p:attrName>style.opacity</p:attrName>
                                        </p:attrNameLst>
                                      </p:cBhvr>
                                      <p:tavLst>
                                        <p:tav tm="0">
                                          <p:val>
                                            <p:fltVal val="0"/>
                                          </p:val>
                                        </p:tav>
                                        <p:tav tm="100000">
                                          <p:val>
                                            <p:fltVal val="1"/>
                                          </p:val>
                                        </p:tav>
                                      </p:tavLst>
                                    </p:anim>
                                    <p:animScale>
                                      <p:cBhvr>
                                        <p:cTn id="18" dur="998" fill="hold">
                                          <p:stCondLst>
                                            <p:cond delay="1"/>
                                          </p:stCondLst>
                                        </p:cTn>
                                        <p:tgtEl>
                                          <p:spTgt spid="3"/>
                                        </p:tgtEl>
                                      </p:cBhvr>
                                      <p:from x="500000" y="500000"/>
                                      <p:to x="100000" y="100000"/>
                                    </p:animScale>
                                    <p:anim to="" calcmode="lin" valueType="num">
                                      <p:cBhvr>
                                        <p:cTn id="19" dur="714" fill="hold">
                                          <p:stCondLst>
                                            <p:cond delay="286"/>
                                          </p:stCondLst>
                                        </p:cTn>
                                        <p:tgtEl>
                                          <p:spTgt spid="3"/>
                                        </p:tgtEl>
                                        <p:attrNameLst>
                                          <p:attrName>ppt_x</p:attrName>
                                        </p:attrNameLst>
                                      </p:cBhvr>
                                      <p:tavLst>
                                        <p:tav tm="0">
                                          <p:val>
                                            <p:strVal val="ppt_x-2"/>
                                          </p:val>
                                        </p:tav>
                                        <p:tav tm="100000">
                                          <p:val>
                                            <p:strVal val="#ppt_x"/>
                                          </p:val>
                                        </p:tav>
                                      </p:tavLst>
                                    </p:anim>
                                    <p:anim to="" calcmode="lin" valueType="num">
                                      <p:cBhvr>
                                        <p:cTn id="20" dur="714" fill="hold">
                                          <p:stCondLst>
                                            <p:cond delay="286"/>
                                          </p:stCondLst>
                                        </p:cTn>
                                        <p:tgtEl>
                                          <p:spTgt spid="3"/>
                                        </p:tgtEl>
                                        <p:attrNameLst>
                                          <p:attrName>ppt_y</p:attrName>
                                        </p:attrNameLst>
                                      </p:cBhvr>
                                      <p:tavLst>
                                        <p:tav tm="0">
                                          <p:val>
                                            <p:strVal val="ppt_y-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矩形: 圆角 1"/>
          <p:cNvSpPr/>
          <p:nvPr/>
        </p:nvSpPr>
        <p:spPr>
          <a:xfrm>
            <a:off x="263352" y="188640"/>
            <a:ext cx="11593288" cy="6552728"/>
          </a:xfrm>
          <a:prstGeom prst="round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 name="矩形 2"/>
          <p:cNvSpPr/>
          <p:nvPr/>
        </p:nvSpPr>
        <p:spPr>
          <a:xfrm>
            <a:off x="4114235" y="4049777"/>
            <a:ext cx="4648200" cy="132207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0" normalizeH="0" baseline="0" noProof="0" dirty="0">
                <a:ln>
                  <a:noFill/>
                </a:ln>
                <a:solidFill>
                  <a:srgbClr val="ADAEE4"/>
                </a:solidFill>
                <a:effectLst>
                  <a:outerShdw blurRad="50800" dist="38100" dir="5400000" algn="t" rotWithShape="0">
                    <a:prstClr val="black">
                      <a:alpha val="40000"/>
                    </a:prstClr>
                  </a:outerShdw>
                </a:effectLst>
                <a:uLnTx/>
                <a:uFillTx/>
                <a:latin typeface="华文琥珀" panose="02010800040101010101" pitchFamily="2" charset="-122"/>
                <a:ea typeface="华文琥珀" panose="02010800040101010101" pitchFamily="2" charset="-122"/>
                <a:cs typeface="+mn-cs"/>
              </a:rPr>
              <a:t>New word</a:t>
            </a:r>
            <a:endParaRPr kumimoji="0" lang="zh-CN" altLang="en-US" sz="8000" b="0" i="0" u="none" strike="noStrike" kern="1200" cap="none" spc="0" normalizeH="0" baseline="0" noProof="0" dirty="0">
              <a:ln>
                <a:noFill/>
              </a:ln>
              <a:solidFill>
                <a:srgbClr val="ADAEE4"/>
              </a:solidFill>
              <a:effectLst>
                <a:outerShdw blurRad="50800" dist="38100" dir="5400000" algn="t" rotWithShape="0">
                  <a:prstClr val="black">
                    <a:alpha val="40000"/>
                  </a:prstClr>
                </a:outerShdw>
              </a:effectLst>
              <a:uLnTx/>
              <a:uFillTx/>
              <a:latin typeface="华文琥珀" panose="02010800040101010101" pitchFamily="2" charset="-122"/>
              <a:ea typeface="华文琥珀" panose="02010800040101010101" pitchFamily="2" charset="-122"/>
              <a:cs typeface="+mn-cs"/>
            </a:endParaRPr>
          </a:p>
        </p:txBody>
      </p:sp>
      <p:sp>
        <p:nvSpPr>
          <p:cNvPr id="4" name="文本框 3"/>
          <p:cNvSpPr txBox="1"/>
          <p:nvPr/>
        </p:nvSpPr>
        <p:spPr>
          <a:xfrm>
            <a:off x="1847528" y="1282402"/>
            <a:ext cx="8989670" cy="31534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9900" b="0" i="0" u="none" strike="noStrike" kern="1200" cap="none" spc="0" normalizeH="0" baseline="0" noProof="0" dirty="0">
                <a:ln>
                  <a:noFill/>
                </a:ln>
                <a:solidFill>
                  <a:srgbClr val="ADAEE4"/>
                </a:solidFill>
                <a:effectLst>
                  <a:outerShdw blurRad="50800" dist="38100" dir="5400000" algn="t" rotWithShape="0">
                    <a:prstClr val="black">
                      <a:alpha val="40000"/>
                    </a:prstClr>
                  </a:outerShdw>
                </a:effectLst>
                <a:uLnTx/>
                <a:uFillTx/>
                <a:latin typeface="华文琥珀" panose="02010800040101010101" pitchFamily="2" charset="-122"/>
                <a:ea typeface="华文琥珀" panose="02010800040101010101" pitchFamily="2" charset="-122"/>
                <a:cs typeface="方正全福体" panose="02000500000000000000" charset="-122"/>
              </a:rPr>
              <a:t>生词</a:t>
            </a:r>
            <a:endParaRPr kumimoji="0" lang="zh-CN" altLang="en-US" sz="19900" b="0" i="0" u="none" strike="noStrike" kern="1200" cap="none" spc="0" normalizeH="0" baseline="0" noProof="0" dirty="0">
              <a:ln>
                <a:noFill/>
              </a:ln>
              <a:solidFill>
                <a:srgbClr val="ADAEE4"/>
              </a:solidFill>
              <a:effectLst>
                <a:outerShdw blurRad="50800" dist="38100" dir="5400000" algn="t" rotWithShape="0">
                  <a:prstClr val="black">
                    <a:alpha val="40000"/>
                  </a:prstClr>
                </a:outerShdw>
              </a:effectLst>
              <a:uLnTx/>
              <a:uFillTx/>
              <a:latin typeface="华文琥珀" panose="02010800040101010101" pitchFamily="2" charset="-122"/>
              <a:ea typeface="华文琥珀" panose="02010800040101010101" pitchFamily="2" charset="-122"/>
              <a:cs typeface="方正全福体"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3569">
        <p14:prism/>
      </p:transition>
    </mc:Choice>
    <mc:Fallback>
      <p:transition spd="slow" advTm="35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decel="70000" fill="hold" grpId="0" nodeType="withEffect">
                                  <p:stCondLst>
                                    <p:cond delay="0"/>
                                  </p:stCondLst>
                                  <p:iterate type="lt">
                                    <p:tmPct val="10000"/>
                                  </p:iterate>
                                  <p:childTnLst>
                                    <p:set>
                                      <p:cBhvr>
                                        <p:cTn id="6" dur="855" fill="hold">
                                          <p:stCondLst>
                                            <p:cond delay="1"/>
                                          </p:stCondLst>
                                        </p:cTn>
                                        <p:tgtEl>
                                          <p:spTgt spid="4"/>
                                        </p:tgtEl>
                                        <p:attrNameLst>
                                          <p:attrName>style.visibility</p:attrName>
                                        </p:attrNameLst>
                                      </p:cBhvr>
                                      <p:to>
                                        <p:strVal val="visible"/>
                                      </p:to>
                                    </p:set>
                                    <p:anim to="" calcmode="lin" valueType="num">
                                      <p:cBhvr>
                                        <p:cTn id="7" dur="1" fill="hold">
                                          <p:stCondLst>
                                            <p:cond delay="0"/>
                                          </p:stCondLst>
                                        </p:cTn>
                                        <p:tgtEl>
                                          <p:spTgt spid="4"/>
                                        </p:tgtEl>
                                        <p:attrNameLst>
                                          <p:attrName>ppt_x</p:attrName>
                                        </p:attrNameLst>
                                      </p:cBhvr>
                                      <p:tavLst>
                                        <p:tav tm="0">
                                          <p:val>
                                            <p:strVal val="#ppt_x"/>
                                          </p:val>
                                        </p:tav>
                                        <p:tav tm="100000">
                                          <p:val>
                                            <p:strVal val="#ppt_x+0.15*sin(rand(0-360)+0)+2"/>
                                          </p:val>
                                        </p:tav>
                                      </p:tavLst>
                                    </p:anim>
                                    <p:anim to="" calcmode="lin" valueType="num">
                                      <p:cBhvr>
                                        <p:cTn id="8" dur="1" fill="hold">
                                          <p:stCondLst>
                                            <p:cond delay="0"/>
                                          </p:stCondLst>
                                        </p:cTn>
                                        <p:tgtEl>
                                          <p:spTgt spid="4"/>
                                        </p:tgtEl>
                                        <p:attrNameLst>
                                          <p:attrName>ppt_y</p:attrName>
                                        </p:attrNameLst>
                                      </p:cBhvr>
                                      <p:tavLst>
                                        <p:tav tm="0">
                                          <p:val>
                                            <p:strVal val="#ppt_y"/>
                                          </p:val>
                                        </p:tav>
                                        <p:tav tm="100000">
                                          <p:val>
                                            <p:strVal val="#ppt_y+0.15*sin(rand(0-360)+0)+2"/>
                                          </p:val>
                                        </p:tav>
                                      </p:tavLst>
                                    </p:anim>
                                    <p:anim to="" calcmode="lin" valueType="num">
                                      <p:cBhvr>
                                        <p:cTn id="9" dur="998" fill="hold">
                                          <p:stCondLst>
                                            <p:cond delay="2"/>
                                          </p:stCondLst>
                                        </p:cTn>
                                        <p:tgtEl>
                                          <p:spTgt spid="4"/>
                                        </p:tgtEl>
                                        <p:attrNameLst>
                                          <p:attrName>style.opacity</p:attrName>
                                        </p:attrNameLst>
                                      </p:cBhvr>
                                      <p:tavLst>
                                        <p:tav tm="0">
                                          <p:val>
                                            <p:fltVal val="0"/>
                                          </p:val>
                                        </p:tav>
                                        <p:tav tm="100000">
                                          <p:val>
                                            <p:fltVal val="1"/>
                                          </p:val>
                                        </p:tav>
                                      </p:tavLst>
                                    </p:anim>
                                    <p:animScale>
                                      <p:cBhvr>
                                        <p:cTn id="10" dur="998" fill="hold">
                                          <p:stCondLst>
                                            <p:cond delay="1"/>
                                          </p:stCondLst>
                                        </p:cTn>
                                        <p:tgtEl>
                                          <p:spTgt spid="4"/>
                                        </p:tgtEl>
                                      </p:cBhvr>
                                      <p:from x="500000" y="500000"/>
                                      <p:to x="100000" y="100000"/>
                                    </p:animScale>
                                    <p:anim to="" calcmode="lin" valueType="num">
                                      <p:cBhvr>
                                        <p:cTn id="11" dur="714" fill="hold">
                                          <p:stCondLst>
                                            <p:cond delay="286"/>
                                          </p:stCondLst>
                                        </p:cTn>
                                        <p:tgtEl>
                                          <p:spTgt spid="4"/>
                                        </p:tgtEl>
                                        <p:attrNameLst>
                                          <p:attrName>ppt_x</p:attrName>
                                        </p:attrNameLst>
                                      </p:cBhvr>
                                      <p:tavLst>
                                        <p:tav tm="0">
                                          <p:val>
                                            <p:strVal val="ppt_x-2"/>
                                          </p:val>
                                        </p:tav>
                                        <p:tav tm="100000">
                                          <p:val>
                                            <p:strVal val="#ppt_x"/>
                                          </p:val>
                                        </p:tav>
                                      </p:tavLst>
                                    </p:anim>
                                    <p:anim to="" calcmode="lin" valueType="num">
                                      <p:cBhvr>
                                        <p:cTn id="12" dur="714" fill="hold">
                                          <p:stCondLst>
                                            <p:cond delay="286"/>
                                          </p:stCondLst>
                                        </p:cTn>
                                        <p:tgtEl>
                                          <p:spTgt spid="4"/>
                                        </p:tgtEl>
                                        <p:attrNameLst>
                                          <p:attrName>ppt_y</p:attrName>
                                        </p:attrNameLst>
                                      </p:cBhvr>
                                      <p:tavLst>
                                        <p:tav tm="0">
                                          <p:val>
                                            <p:strVal val="ppt_y-2"/>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2" name="hair"/>
          <p:cNvPicPr>
            <a:picLocks noChangeAspect="1"/>
          </p:cNvPicPr>
          <p:nvPr/>
        </p:nvPicPr>
        <p:blipFill rotWithShape="1">
          <a:blip r:embed="rId2" cstate="print">
            <a:extLst>
              <a:ext uri="{28A0092B-C50C-407E-A947-70E740481C1C}">
                <a14:useLocalDpi xmlns:a14="http://schemas.microsoft.com/office/drawing/2010/main" val="0"/>
              </a:ext>
            </a:extLst>
          </a:blip>
          <a:srcRect l="33008" t="-1410" r="33450" b="53274"/>
          <a:stretch>
            <a:fillRect/>
          </a:stretch>
        </p:blipFill>
        <p:spPr>
          <a:xfrm>
            <a:off x="8544272" y="764704"/>
            <a:ext cx="805738" cy="805738"/>
          </a:xfrm>
          <a:prstGeom prst="ellipse">
            <a:avLst/>
          </a:prstGeom>
          <a:solidFill>
            <a:schemeClr val="bg1"/>
          </a:solidFill>
          <a:effectLst>
            <a:outerShdw blurRad="50800" dist="38100" algn="l" rotWithShape="0">
              <a:prstClr val="black">
                <a:alpha val="40000"/>
              </a:prstClr>
            </a:outerShdw>
          </a:effectLst>
        </p:spPr>
      </p:pic>
      <p:pic>
        <p:nvPicPr>
          <p:cNvPr id="23" name="eye"/>
          <p:cNvPicPr>
            <a:picLocks noChangeAspect="1"/>
          </p:cNvPicPr>
          <p:nvPr/>
        </p:nvPicPr>
        <p:blipFill>
          <a:blip r:embed="rId3"/>
          <a:stretch>
            <a:fillRect/>
          </a:stretch>
        </p:blipFill>
        <p:spPr>
          <a:xfrm>
            <a:off x="8976320" y="1850144"/>
            <a:ext cx="798645" cy="798645"/>
          </a:xfrm>
          <a:prstGeom prst="rect">
            <a:avLst/>
          </a:prstGeom>
          <a:effectLst>
            <a:outerShdw blurRad="50800" dist="38100" algn="l" rotWithShape="0">
              <a:prstClr val="black">
                <a:alpha val="40000"/>
              </a:prstClr>
            </a:outerShdw>
          </a:effectLst>
        </p:spPr>
      </p:pic>
      <p:pic>
        <p:nvPicPr>
          <p:cNvPr id="24" name="nose"/>
          <p:cNvPicPr>
            <a:picLocks noChangeAspect="1"/>
          </p:cNvPicPr>
          <p:nvPr/>
        </p:nvPicPr>
        <p:blipFill>
          <a:blip r:embed="rId4"/>
          <a:stretch>
            <a:fillRect/>
          </a:stretch>
        </p:blipFill>
        <p:spPr>
          <a:xfrm>
            <a:off x="9120336" y="4149080"/>
            <a:ext cx="798645" cy="798645"/>
          </a:xfrm>
          <a:prstGeom prst="rect">
            <a:avLst/>
          </a:prstGeom>
          <a:effectLst>
            <a:outerShdw blurRad="50800" dist="38100" algn="l" rotWithShape="0">
              <a:prstClr val="black">
                <a:alpha val="40000"/>
              </a:prstClr>
            </a:outerShdw>
          </a:effectLst>
        </p:spPr>
      </p:pic>
      <p:pic>
        <p:nvPicPr>
          <p:cNvPr id="25" name="ear"/>
          <p:cNvPicPr>
            <a:picLocks noChangeAspect="1"/>
          </p:cNvPicPr>
          <p:nvPr/>
        </p:nvPicPr>
        <p:blipFill>
          <a:blip r:embed="rId5"/>
          <a:stretch>
            <a:fillRect/>
          </a:stretch>
        </p:blipFill>
        <p:spPr>
          <a:xfrm>
            <a:off x="9120336" y="2924944"/>
            <a:ext cx="798645" cy="798645"/>
          </a:xfrm>
          <a:prstGeom prst="rect">
            <a:avLst/>
          </a:prstGeom>
          <a:effectLst>
            <a:outerShdw blurRad="50800" dist="38100" algn="l" rotWithShape="0">
              <a:prstClr val="black">
                <a:alpha val="40000"/>
              </a:prstClr>
            </a:outerShdw>
          </a:effectLst>
        </p:spPr>
      </p:pic>
      <p:pic>
        <p:nvPicPr>
          <p:cNvPr id="26" name="knee"/>
          <p:cNvPicPr>
            <a:picLocks noChangeAspect="1"/>
          </p:cNvPicPr>
          <p:nvPr/>
        </p:nvPicPr>
        <p:blipFill>
          <a:blip r:embed="rId6"/>
          <a:stretch>
            <a:fillRect/>
          </a:stretch>
        </p:blipFill>
        <p:spPr>
          <a:xfrm>
            <a:off x="8400256" y="5085184"/>
            <a:ext cx="1018120" cy="1030313"/>
          </a:xfrm>
          <a:prstGeom prst="rect">
            <a:avLst/>
          </a:prstGeom>
          <a:effectLst>
            <a:outerShdw blurRad="50800" dist="38100" algn="l" rotWithShape="0">
              <a:prstClr val="black">
                <a:alpha val="40000"/>
              </a:prstClr>
            </a:outerShdw>
          </a:effectLst>
        </p:spPr>
      </p:pic>
      <p:pic>
        <p:nvPicPr>
          <p:cNvPr id="27" name="head"/>
          <p:cNvPicPr>
            <a:picLocks noChangeAspect="1"/>
          </p:cNvPicPr>
          <p:nvPr/>
        </p:nvPicPr>
        <p:blipFill>
          <a:blip r:embed="rId7"/>
          <a:stretch>
            <a:fillRect/>
          </a:stretch>
        </p:blipFill>
        <p:spPr>
          <a:xfrm>
            <a:off x="2788134" y="717243"/>
            <a:ext cx="862280" cy="857812"/>
          </a:xfrm>
          <a:prstGeom prst="rect">
            <a:avLst/>
          </a:prstGeom>
          <a:effectLst>
            <a:outerShdw blurRad="50800" dist="38100" algn="l" rotWithShape="0">
              <a:prstClr val="black">
                <a:alpha val="40000"/>
              </a:prstClr>
            </a:outerShdw>
          </a:effectLst>
        </p:spPr>
      </p:pic>
      <p:pic>
        <p:nvPicPr>
          <p:cNvPr id="28" name="hand"/>
          <p:cNvPicPr>
            <a:picLocks noChangeAspect="1"/>
          </p:cNvPicPr>
          <p:nvPr/>
        </p:nvPicPr>
        <p:blipFill>
          <a:blip r:embed="rId8"/>
          <a:stretch>
            <a:fillRect/>
          </a:stretch>
        </p:blipFill>
        <p:spPr>
          <a:xfrm>
            <a:off x="2351584" y="4201524"/>
            <a:ext cx="798645" cy="798645"/>
          </a:xfrm>
          <a:prstGeom prst="rect">
            <a:avLst/>
          </a:prstGeom>
          <a:effectLst>
            <a:outerShdw blurRad="50800" dist="38100" algn="l" rotWithShape="0">
              <a:prstClr val="black">
                <a:alpha val="40000"/>
              </a:prstClr>
            </a:outerShdw>
          </a:effectLst>
        </p:spPr>
      </p:pic>
      <p:pic>
        <p:nvPicPr>
          <p:cNvPr id="29" name="foot"/>
          <p:cNvPicPr>
            <a:picLocks noChangeAspect="1"/>
          </p:cNvPicPr>
          <p:nvPr/>
        </p:nvPicPr>
        <p:blipFill>
          <a:blip r:embed="rId9"/>
          <a:stretch>
            <a:fillRect/>
          </a:stretch>
        </p:blipFill>
        <p:spPr>
          <a:xfrm>
            <a:off x="2855640" y="5301208"/>
            <a:ext cx="798645" cy="798645"/>
          </a:xfrm>
          <a:prstGeom prst="rect">
            <a:avLst/>
          </a:prstGeom>
          <a:effectLst>
            <a:outerShdw blurRad="50800" dist="38100" algn="l" rotWithShape="0">
              <a:prstClr val="black">
                <a:alpha val="40000"/>
              </a:prstClr>
            </a:outerShdw>
          </a:effectLst>
        </p:spPr>
      </p:pic>
      <p:pic>
        <p:nvPicPr>
          <p:cNvPr id="30" name="shoulder"/>
          <p:cNvPicPr>
            <a:picLocks noChangeAspect="1"/>
          </p:cNvPicPr>
          <p:nvPr/>
        </p:nvPicPr>
        <p:blipFill rotWithShape="1">
          <a:blip r:embed="rId10"/>
          <a:srcRect l="-4323" t="2020" r="7172" b="-5174"/>
          <a:stretch>
            <a:fillRect/>
          </a:stretch>
        </p:blipFill>
        <p:spPr>
          <a:xfrm>
            <a:off x="2279576" y="2975776"/>
            <a:ext cx="929259" cy="924710"/>
          </a:xfrm>
          <a:prstGeom prst="ellipse">
            <a:avLst/>
          </a:prstGeom>
          <a:effectLst>
            <a:outerShdw blurRad="50800" dist="38100" algn="l" rotWithShape="0">
              <a:prstClr val="black">
                <a:alpha val="40000"/>
              </a:prstClr>
            </a:outerShdw>
          </a:effectLst>
        </p:spPr>
      </p:pic>
      <p:pic>
        <p:nvPicPr>
          <p:cNvPr id="31" name="mouth"/>
          <p:cNvPicPr>
            <a:picLocks noChangeAspect="1"/>
          </p:cNvPicPr>
          <p:nvPr/>
        </p:nvPicPr>
        <p:blipFill>
          <a:blip r:embed="rId11"/>
          <a:stretch>
            <a:fillRect/>
          </a:stretch>
        </p:blipFill>
        <p:spPr>
          <a:xfrm>
            <a:off x="2423592" y="1876093"/>
            <a:ext cx="798645" cy="798645"/>
          </a:xfrm>
          <a:prstGeom prst="rect">
            <a:avLst/>
          </a:prstGeom>
          <a:effectLst>
            <a:outerShdw blurRad="50800" dist="38100" algn="l" rotWithShape="0">
              <a:prstClr val="black">
                <a:alpha val="40000"/>
              </a:prstClr>
            </a:outerShdw>
          </a:effectLst>
        </p:spPr>
      </p:pic>
      <p:grpSp>
        <p:nvGrpSpPr>
          <p:cNvPr id="40" name="组合 39"/>
          <p:cNvGrpSpPr/>
          <p:nvPr/>
        </p:nvGrpSpPr>
        <p:grpSpPr>
          <a:xfrm>
            <a:off x="9624392" y="5589240"/>
            <a:ext cx="1440160" cy="1015663"/>
            <a:chOff x="1415480" y="0"/>
            <a:chExt cx="1440160" cy="1015663"/>
          </a:xfrm>
        </p:grpSpPr>
        <p:sp>
          <p:nvSpPr>
            <p:cNvPr id="37" name="矩形: 圆角 36"/>
            <p:cNvSpPr/>
            <p:nvPr/>
          </p:nvSpPr>
          <p:spPr>
            <a:xfrm>
              <a:off x="1415480" y="116632"/>
              <a:ext cx="1440160" cy="86409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1415480" y="0"/>
              <a:ext cx="1299553" cy="1015663"/>
            </a:xfrm>
            <a:prstGeom prst="rect">
              <a:avLst/>
            </a:prstGeom>
            <a:noFill/>
          </p:spPr>
          <p:txBody>
            <a:bodyPr wrap="square">
              <a:spAutoFit/>
            </a:bodyPr>
            <a:lstStyle/>
            <a:p>
              <a:pPr algn="ctr" eaLnBrk="1" hangingPunct="1">
                <a:lnSpc>
                  <a:spcPts val="3600"/>
                </a:lnSpc>
                <a:spcBef>
                  <a:spcPts val="0"/>
                </a:spcBef>
                <a:buFontTx/>
                <a:buNone/>
              </a:pPr>
              <a:r>
                <a:rPr lang="en-US" altLang="zh-CN" sz="1800" dirty="0" err="1">
                  <a:ea typeface="楷体" panose="02010609060101010101" pitchFamily="49" charset="-122"/>
                  <a:cs typeface="Times New Roman" panose="02020603050405020304" charset="0"/>
                </a:rPr>
                <a:t>xī</a:t>
              </a:r>
              <a:r>
                <a:rPr lang="en-US" altLang="zh-CN" sz="1800" dirty="0">
                  <a:ea typeface="楷体" panose="02010609060101010101" pitchFamily="49" charset="-122"/>
                  <a:cs typeface="Times New Roman" panose="02020603050405020304" charset="0"/>
                </a:rPr>
                <a:t>   </a:t>
              </a:r>
              <a:r>
                <a:rPr lang="en-US" altLang="zh-CN" sz="1800" dirty="0" err="1">
                  <a:ea typeface="楷体" panose="02010609060101010101" pitchFamily="49" charset="-122"/>
                  <a:cs typeface="Times New Roman" panose="02020603050405020304" charset="0"/>
                </a:rPr>
                <a:t>gài</a:t>
              </a:r>
              <a:endParaRPr lang="en-US" altLang="zh-CN" sz="1800" dirty="0">
                <a:ea typeface="楷体" panose="02010609060101010101" pitchFamily="49" charset="-122"/>
                <a:cs typeface="Times New Roman" panose="02020603050405020304" charset="0"/>
              </a:endParaRPr>
            </a:p>
            <a:p>
              <a:pPr algn="ctr" eaLnBrk="1" hangingPunct="1">
                <a:lnSpc>
                  <a:spcPts val="3600"/>
                </a:lnSpc>
                <a:spcBef>
                  <a:spcPts val="0"/>
                </a:spcBef>
                <a:buFontTx/>
                <a:buNone/>
              </a:pPr>
              <a:r>
                <a:rPr lang="zh-CN" altLang="en-US" sz="3200" dirty="0">
                  <a:latin typeface="楷体" panose="02010609060101010101" pitchFamily="49" charset="-122"/>
                  <a:ea typeface="楷体" panose="02010609060101010101" pitchFamily="49" charset="-122"/>
                </a:rPr>
                <a:t>膝盖</a:t>
              </a:r>
              <a:endParaRPr lang="zh-CN" altLang="en-GB" sz="3200" dirty="0">
                <a:latin typeface="楷体" panose="02010609060101010101" pitchFamily="49" charset="-122"/>
                <a:ea typeface="楷体" panose="02010609060101010101" pitchFamily="49" charset="-122"/>
              </a:endParaRPr>
            </a:p>
          </p:txBody>
        </p:sp>
      </p:grpSp>
      <p:grpSp>
        <p:nvGrpSpPr>
          <p:cNvPr id="41" name="组合 40"/>
          <p:cNvGrpSpPr/>
          <p:nvPr/>
        </p:nvGrpSpPr>
        <p:grpSpPr>
          <a:xfrm>
            <a:off x="1271464" y="5589240"/>
            <a:ext cx="1440160" cy="1015663"/>
            <a:chOff x="1415480" y="0"/>
            <a:chExt cx="1440160" cy="1015663"/>
          </a:xfrm>
        </p:grpSpPr>
        <p:sp>
          <p:nvSpPr>
            <p:cNvPr id="42" name="矩形: 圆角 41"/>
            <p:cNvSpPr/>
            <p:nvPr/>
          </p:nvSpPr>
          <p:spPr>
            <a:xfrm>
              <a:off x="1415480" y="116632"/>
              <a:ext cx="1440160" cy="86409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1415480" y="0"/>
              <a:ext cx="1299553" cy="1015663"/>
            </a:xfrm>
            <a:prstGeom prst="rect">
              <a:avLst/>
            </a:prstGeom>
            <a:noFill/>
          </p:spPr>
          <p:txBody>
            <a:bodyPr wrap="square">
              <a:spAutoFit/>
            </a:bodyPr>
            <a:lstStyle/>
            <a:p>
              <a:pPr algn="ctr" eaLnBrk="1" hangingPunct="1">
                <a:lnSpc>
                  <a:spcPts val="3600"/>
                </a:lnSpc>
                <a:spcBef>
                  <a:spcPts val="0"/>
                </a:spcBef>
                <a:buFontTx/>
                <a:buNone/>
              </a:pPr>
              <a:r>
                <a:rPr lang="en-GB" altLang="zh-CN" sz="1800" dirty="0" err="1">
                  <a:ea typeface="楷体" panose="02010609060101010101" pitchFamily="49" charset="-122"/>
                  <a:cs typeface="Times New Roman" panose="02020603050405020304" charset="0"/>
                </a:rPr>
                <a:t>j</a:t>
              </a:r>
              <a:r>
                <a:rPr lang="en-GB" altLang="zh-CN" sz="1800" dirty="0" err="1">
                  <a:ea typeface="宋体" panose="02010600030101010101" pitchFamily="2" charset="-122"/>
                  <a:cs typeface="Times New Roman" panose="02020603050405020304" charset="0"/>
                </a:rPr>
                <a:t>i</a:t>
              </a:r>
              <a:r>
                <a:rPr lang="en-GB" altLang="zh-CN" sz="1800" dirty="0" err="1">
                  <a:ea typeface="宋体" panose="02010600030101010101" pitchFamily="2" charset="-122"/>
                </a:rPr>
                <a:t>ǎ</a:t>
              </a:r>
              <a:r>
                <a:rPr lang="en-US" altLang="zh-CN" sz="1800" dirty="0">
                  <a:ea typeface="楷体" panose="02010609060101010101" pitchFamily="49" charset="-122"/>
                  <a:cs typeface="Times New Roman" panose="02020603050405020304" charset="0"/>
                </a:rPr>
                <a:t>o</a:t>
              </a:r>
              <a:endParaRPr lang="en-GB" altLang="zh-CN" sz="1800" dirty="0">
                <a:ea typeface="楷体" panose="02010609060101010101" pitchFamily="49" charset="-122"/>
              </a:endParaRPr>
            </a:p>
            <a:p>
              <a:pPr algn="ctr" eaLnBrk="1" hangingPunct="1">
                <a:lnSpc>
                  <a:spcPts val="3600"/>
                </a:lnSpc>
                <a:spcBef>
                  <a:spcPts val="0"/>
                </a:spcBef>
                <a:buFontTx/>
                <a:buNone/>
              </a:pPr>
              <a:r>
                <a:rPr lang="zh-CN" altLang="en-US" sz="3200" dirty="0">
                  <a:latin typeface="楷体" panose="02010609060101010101" pitchFamily="49" charset="-122"/>
                  <a:ea typeface="楷体" panose="02010609060101010101" pitchFamily="49" charset="-122"/>
                </a:rPr>
                <a:t>脚</a:t>
              </a:r>
              <a:endParaRPr lang="zh-CN" altLang="en-GB" sz="3200" dirty="0">
                <a:latin typeface="楷体" panose="02010609060101010101" pitchFamily="49" charset="-122"/>
                <a:ea typeface="楷体" panose="02010609060101010101" pitchFamily="49" charset="-122"/>
              </a:endParaRPr>
            </a:p>
          </p:txBody>
        </p:sp>
      </p:grpSp>
      <p:grpSp>
        <p:nvGrpSpPr>
          <p:cNvPr id="44" name="组合 43"/>
          <p:cNvGrpSpPr/>
          <p:nvPr/>
        </p:nvGrpSpPr>
        <p:grpSpPr>
          <a:xfrm>
            <a:off x="10056440" y="4149080"/>
            <a:ext cx="1440160" cy="1015663"/>
            <a:chOff x="1415480" y="0"/>
            <a:chExt cx="1440160" cy="1015663"/>
          </a:xfrm>
        </p:grpSpPr>
        <p:sp>
          <p:nvSpPr>
            <p:cNvPr id="45" name="矩形: 圆角 44"/>
            <p:cNvSpPr/>
            <p:nvPr/>
          </p:nvSpPr>
          <p:spPr>
            <a:xfrm>
              <a:off x="1415480" y="116632"/>
              <a:ext cx="1440160" cy="86409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1415480" y="0"/>
              <a:ext cx="1299553" cy="1015663"/>
            </a:xfrm>
            <a:prstGeom prst="rect">
              <a:avLst/>
            </a:prstGeom>
            <a:noFill/>
          </p:spPr>
          <p:txBody>
            <a:bodyPr wrap="square">
              <a:spAutoFit/>
            </a:bodyPr>
            <a:lstStyle/>
            <a:p>
              <a:pPr algn="ctr" eaLnBrk="1" hangingPunct="1">
                <a:lnSpc>
                  <a:spcPts val="3600"/>
                </a:lnSpc>
                <a:spcBef>
                  <a:spcPts val="0"/>
                </a:spcBef>
                <a:buFontTx/>
                <a:buNone/>
              </a:pPr>
              <a:r>
                <a:rPr lang="en-GB" altLang="zh-CN" sz="1800" dirty="0" err="1">
                  <a:ea typeface="宋体" panose="02010600030101010101" pitchFamily="2" charset="-122"/>
                </a:rPr>
                <a:t>bí</a:t>
              </a:r>
              <a:r>
                <a:rPr lang="en-GB" altLang="zh-CN" sz="1800" dirty="0">
                  <a:ea typeface="宋体" panose="02010600030101010101" pitchFamily="2" charset="-122"/>
                </a:rPr>
                <a:t>   zi</a:t>
              </a:r>
              <a:endParaRPr lang="en-GB" altLang="zh-CN" sz="1800" dirty="0">
                <a:ea typeface="宋体" panose="02010600030101010101" pitchFamily="2" charset="-122"/>
              </a:endParaRPr>
            </a:p>
            <a:p>
              <a:pPr algn="ctr" eaLnBrk="1" hangingPunct="1">
                <a:lnSpc>
                  <a:spcPts val="3600"/>
                </a:lnSpc>
                <a:spcBef>
                  <a:spcPts val="0"/>
                </a:spcBef>
                <a:buFontTx/>
                <a:buNone/>
              </a:pPr>
              <a:r>
                <a:rPr lang="zh-CN" altLang="en-GB" sz="3200" dirty="0">
                  <a:ea typeface="楷体" panose="02010609060101010101" pitchFamily="49" charset="-122"/>
                </a:rPr>
                <a:t>鼻子</a:t>
              </a:r>
              <a:endParaRPr lang="en-GB" altLang="en-US" sz="3200" dirty="0">
                <a:ea typeface="楷体" panose="02010609060101010101" pitchFamily="49" charset="-122"/>
              </a:endParaRPr>
            </a:p>
          </p:txBody>
        </p:sp>
      </p:grpSp>
      <p:grpSp>
        <p:nvGrpSpPr>
          <p:cNvPr id="47" name="组合 46"/>
          <p:cNvGrpSpPr/>
          <p:nvPr/>
        </p:nvGrpSpPr>
        <p:grpSpPr>
          <a:xfrm>
            <a:off x="623392" y="1538790"/>
            <a:ext cx="1440160" cy="1015663"/>
            <a:chOff x="1415480" y="0"/>
            <a:chExt cx="1440160" cy="1015663"/>
          </a:xfrm>
        </p:grpSpPr>
        <p:sp>
          <p:nvSpPr>
            <p:cNvPr id="48" name="矩形: 圆角 47"/>
            <p:cNvSpPr/>
            <p:nvPr/>
          </p:nvSpPr>
          <p:spPr>
            <a:xfrm>
              <a:off x="1415480" y="116632"/>
              <a:ext cx="1440160" cy="86409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1415480" y="0"/>
              <a:ext cx="1299553" cy="1015663"/>
            </a:xfrm>
            <a:prstGeom prst="rect">
              <a:avLst/>
            </a:prstGeom>
            <a:noFill/>
          </p:spPr>
          <p:txBody>
            <a:bodyPr wrap="square">
              <a:spAutoFit/>
            </a:bodyPr>
            <a:lstStyle/>
            <a:p>
              <a:pPr algn="ctr" eaLnBrk="1" hangingPunct="1">
                <a:lnSpc>
                  <a:spcPts val="3600"/>
                </a:lnSpc>
                <a:spcBef>
                  <a:spcPts val="0"/>
                </a:spcBef>
                <a:buFontTx/>
                <a:buNone/>
              </a:pPr>
              <a:r>
                <a:rPr lang="en-GB" altLang="zh-CN" sz="1800" dirty="0" err="1">
                  <a:ea typeface="宋体" panose="02010600030101010101" pitchFamily="2" charset="-122"/>
                </a:rPr>
                <a:t>zuĭ</a:t>
              </a:r>
              <a:r>
                <a:rPr lang="en-GB" altLang="zh-CN" sz="1800" dirty="0">
                  <a:ea typeface="宋体" panose="02010600030101010101" pitchFamily="2" charset="-122"/>
                </a:rPr>
                <a:t> </a:t>
              </a:r>
              <a:r>
                <a:rPr lang="en-GB" altLang="zh-CN" sz="1800" dirty="0" err="1">
                  <a:ea typeface="宋体" panose="02010600030101010101" pitchFamily="2" charset="-122"/>
                </a:rPr>
                <a:t>ba</a:t>
              </a:r>
              <a:endParaRPr lang="en-GB" altLang="zh-CN" sz="1800" dirty="0">
                <a:ea typeface="宋体" panose="02010600030101010101" pitchFamily="2" charset="-122"/>
              </a:endParaRPr>
            </a:p>
            <a:p>
              <a:pPr algn="ctr" eaLnBrk="1" hangingPunct="1">
                <a:lnSpc>
                  <a:spcPts val="3600"/>
                </a:lnSpc>
                <a:spcBef>
                  <a:spcPts val="0"/>
                </a:spcBef>
                <a:buFontTx/>
                <a:buNone/>
              </a:pPr>
              <a:r>
                <a:rPr lang="zh-CN" altLang="en-GB" sz="3200" dirty="0">
                  <a:ea typeface="楷体" panose="02010609060101010101" pitchFamily="49" charset="-122"/>
                </a:rPr>
                <a:t>嘴巴</a:t>
              </a:r>
              <a:endParaRPr lang="en-GB" altLang="en-US" sz="3200" dirty="0">
                <a:ea typeface="楷体" panose="02010609060101010101" pitchFamily="49" charset="-122"/>
              </a:endParaRPr>
            </a:p>
          </p:txBody>
        </p:sp>
      </p:grpSp>
      <p:grpSp>
        <p:nvGrpSpPr>
          <p:cNvPr id="50" name="组合 49"/>
          <p:cNvGrpSpPr/>
          <p:nvPr/>
        </p:nvGrpSpPr>
        <p:grpSpPr>
          <a:xfrm>
            <a:off x="10056440" y="2852936"/>
            <a:ext cx="1440160" cy="1015663"/>
            <a:chOff x="1415480" y="0"/>
            <a:chExt cx="1440160" cy="1015663"/>
          </a:xfrm>
        </p:grpSpPr>
        <p:sp>
          <p:nvSpPr>
            <p:cNvPr id="51" name="矩形: 圆角 50"/>
            <p:cNvSpPr/>
            <p:nvPr/>
          </p:nvSpPr>
          <p:spPr>
            <a:xfrm>
              <a:off x="1415480" y="116632"/>
              <a:ext cx="1440160" cy="86409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1415480" y="0"/>
              <a:ext cx="1299553" cy="1015663"/>
            </a:xfrm>
            <a:prstGeom prst="rect">
              <a:avLst/>
            </a:prstGeom>
            <a:noFill/>
          </p:spPr>
          <p:txBody>
            <a:bodyPr wrap="square">
              <a:spAutoFit/>
            </a:bodyPr>
            <a:lstStyle/>
            <a:p>
              <a:pPr algn="ctr" eaLnBrk="1" hangingPunct="1">
                <a:lnSpc>
                  <a:spcPts val="3600"/>
                </a:lnSpc>
                <a:spcBef>
                  <a:spcPts val="0"/>
                </a:spcBef>
                <a:buFontTx/>
                <a:buNone/>
              </a:pPr>
              <a:r>
                <a:rPr lang="en-GB" altLang="zh-CN" sz="1800" dirty="0" err="1">
                  <a:ea typeface="宋体" panose="02010600030101010101" pitchFamily="2" charset="-122"/>
                </a:rPr>
                <a:t>ĕr</a:t>
              </a:r>
              <a:r>
                <a:rPr lang="en-GB" altLang="zh-CN" sz="1800" dirty="0">
                  <a:ea typeface="宋体" panose="02010600030101010101" pitchFamily="2" charset="-122"/>
                </a:rPr>
                <a:t>  duo</a:t>
              </a:r>
              <a:endParaRPr lang="en-GB" altLang="zh-CN" sz="1800" dirty="0">
                <a:ea typeface="宋体" panose="02010600030101010101" pitchFamily="2" charset="-122"/>
              </a:endParaRPr>
            </a:p>
            <a:p>
              <a:pPr algn="ctr" eaLnBrk="1" hangingPunct="1">
                <a:lnSpc>
                  <a:spcPts val="3600"/>
                </a:lnSpc>
                <a:spcBef>
                  <a:spcPts val="0"/>
                </a:spcBef>
                <a:buFontTx/>
                <a:buNone/>
              </a:pPr>
              <a:r>
                <a:rPr lang="zh-CN" altLang="en-GB" sz="3200" dirty="0">
                  <a:latin typeface="楷体" panose="02010609060101010101" pitchFamily="49" charset="-122"/>
                  <a:ea typeface="楷体" panose="02010609060101010101" pitchFamily="49" charset="-122"/>
                </a:rPr>
                <a:t>耳朵</a:t>
              </a:r>
              <a:endParaRPr lang="zh-CN" altLang="en-GB" sz="3200" dirty="0">
                <a:latin typeface="楷体" panose="02010609060101010101" pitchFamily="49" charset="-122"/>
                <a:ea typeface="楷体" panose="02010609060101010101" pitchFamily="49" charset="-122"/>
              </a:endParaRPr>
            </a:p>
          </p:txBody>
        </p:sp>
      </p:grpSp>
      <p:grpSp>
        <p:nvGrpSpPr>
          <p:cNvPr id="53" name="组合 52"/>
          <p:cNvGrpSpPr/>
          <p:nvPr/>
        </p:nvGrpSpPr>
        <p:grpSpPr>
          <a:xfrm>
            <a:off x="1127448" y="188640"/>
            <a:ext cx="1440160" cy="1015663"/>
            <a:chOff x="1415480" y="0"/>
            <a:chExt cx="1440160" cy="1015663"/>
          </a:xfrm>
        </p:grpSpPr>
        <p:sp>
          <p:nvSpPr>
            <p:cNvPr id="54" name="矩形: 圆角 53"/>
            <p:cNvSpPr/>
            <p:nvPr/>
          </p:nvSpPr>
          <p:spPr>
            <a:xfrm>
              <a:off x="1415480" y="116632"/>
              <a:ext cx="1440160" cy="86409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1415480" y="0"/>
              <a:ext cx="1299553" cy="1015663"/>
            </a:xfrm>
            <a:prstGeom prst="rect">
              <a:avLst/>
            </a:prstGeom>
            <a:noFill/>
          </p:spPr>
          <p:txBody>
            <a:bodyPr wrap="square">
              <a:spAutoFit/>
            </a:bodyPr>
            <a:lstStyle/>
            <a:p>
              <a:pPr algn="ctr" eaLnBrk="1" hangingPunct="1">
                <a:lnSpc>
                  <a:spcPts val="3600"/>
                </a:lnSpc>
                <a:spcBef>
                  <a:spcPts val="0"/>
                </a:spcBef>
                <a:buNone/>
              </a:pPr>
              <a:r>
                <a:rPr lang="en-US" altLang="zh-CN" sz="1800" dirty="0" err="1">
                  <a:ea typeface="宋体" panose="02010600030101010101" pitchFamily="2" charset="-122"/>
                </a:rPr>
                <a:t>tóu</a:t>
              </a:r>
              <a:endParaRPr lang="en-GB" altLang="zh-CN" sz="1800" dirty="0">
                <a:ea typeface="楷体" panose="02010609060101010101" pitchFamily="49" charset="-122"/>
              </a:endParaRPr>
            </a:p>
            <a:p>
              <a:pPr algn="ctr" eaLnBrk="1" hangingPunct="1">
                <a:lnSpc>
                  <a:spcPts val="3600"/>
                </a:lnSpc>
                <a:spcBef>
                  <a:spcPts val="0"/>
                </a:spcBef>
                <a:buFontTx/>
                <a:buNone/>
              </a:pPr>
              <a:r>
                <a:rPr lang="zh-CN" altLang="en-US" sz="3200" dirty="0">
                  <a:latin typeface="楷体" panose="02010609060101010101" pitchFamily="49" charset="-122"/>
                  <a:ea typeface="楷体" panose="02010609060101010101" pitchFamily="49" charset="-122"/>
                </a:rPr>
                <a:t>头</a:t>
              </a:r>
              <a:endParaRPr lang="zh-CN" altLang="en-GB" sz="3200" dirty="0">
                <a:latin typeface="楷体" panose="02010609060101010101" pitchFamily="49" charset="-122"/>
                <a:ea typeface="楷体" panose="02010609060101010101" pitchFamily="49" charset="-122"/>
              </a:endParaRPr>
            </a:p>
          </p:txBody>
        </p:sp>
      </p:grpSp>
      <p:grpSp>
        <p:nvGrpSpPr>
          <p:cNvPr id="56" name="组合 55"/>
          <p:cNvGrpSpPr/>
          <p:nvPr/>
        </p:nvGrpSpPr>
        <p:grpSpPr>
          <a:xfrm>
            <a:off x="9480376" y="188640"/>
            <a:ext cx="1440160" cy="1015663"/>
            <a:chOff x="1415480" y="0"/>
            <a:chExt cx="1440160" cy="1015663"/>
          </a:xfrm>
        </p:grpSpPr>
        <p:sp>
          <p:nvSpPr>
            <p:cNvPr id="57" name="矩形: 圆角 56"/>
            <p:cNvSpPr/>
            <p:nvPr/>
          </p:nvSpPr>
          <p:spPr>
            <a:xfrm>
              <a:off x="1415480" y="116632"/>
              <a:ext cx="1440160" cy="86409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p:cNvSpPr txBox="1"/>
            <p:nvPr/>
          </p:nvSpPr>
          <p:spPr>
            <a:xfrm>
              <a:off x="1415480" y="0"/>
              <a:ext cx="1299553" cy="1015663"/>
            </a:xfrm>
            <a:prstGeom prst="rect">
              <a:avLst/>
            </a:prstGeom>
            <a:noFill/>
          </p:spPr>
          <p:txBody>
            <a:bodyPr wrap="square">
              <a:spAutoFit/>
            </a:bodyPr>
            <a:lstStyle/>
            <a:p>
              <a:pPr algn="ctr" eaLnBrk="1" hangingPunct="1">
                <a:lnSpc>
                  <a:spcPts val="3600"/>
                </a:lnSpc>
                <a:spcBef>
                  <a:spcPts val="0"/>
                </a:spcBef>
                <a:buNone/>
              </a:pPr>
              <a:r>
                <a:rPr lang="en-US" altLang="zh-CN" dirty="0" err="1">
                  <a:ea typeface="宋体" panose="02010600030101010101" pitchFamily="2" charset="-122"/>
                </a:rPr>
                <a:t>t</a:t>
              </a:r>
              <a:r>
                <a:rPr lang="en-US" altLang="zh-CN" sz="1800" dirty="0" err="1">
                  <a:ea typeface="宋体" panose="02010600030101010101" pitchFamily="2" charset="-122"/>
                </a:rPr>
                <a:t>óu</a:t>
              </a:r>
              <a:r>
                <a:rPr lang="en-US" altLang="zh-CN" sz="1800" dirty="0">
                  <a:ea typeface="宋体" panose="02010600030101010101" pitchFamily="2" charset="-122"/>
                </a:rPr>
                <a:t>  fa</a:t>
              </a:r>
              <a:endParaRPr lang="en-GB" altLang="zh-CN" sz="1800" dirty="0">
                <a:ea typeface="楷体" panose="02010609060101010101" pitchFamily="49" charset="-122"/>
              </a:endParaRPr>
            </a:p>
            <a:p>
              <a:pPr algn="ctr" eaLnBrk="1" hangingPunct="1">
                <a:lnSpc>
                  <a:spcPts val="3600"/>
                </a:lnSpc>
                <a:spcBef>
                  <a:spcPts val="0"/>
                </a:spcBef>
                <a:buFontTx/>
                <a:buNone/>
              </a:pPr>
              <a:r>
                <a:rPr lang="zh-CN" altLang="en-US" sz="3200" dirty="0">
                  <a:latin typeface="楷体" panose="02010609060101010101" pitchFamily="49" charset="-122"/>
                  <a:ea typeface="楷体" panose="02010609060101010101" pitchFamily="49" charset="-122"/>
                </a:rPr>
                <a:t>头发</a:t>
              </a:r>
              <a:endParaRPr lang="zh-CN" altLang="en-GB" sz="3200" dirty="0">
                <a:latin typeface="楷体" panose="02010609060101010101" pitchFamily="49" charset="-122"/>
                <a:ea typeface="楷体" panose="02010609060101010101" pitchFamily="49" charset="-122"/>
              </a:endParaRPr>
            </a:p>
          </p:txBody>
        </p:sp>
      </p:grpSp>
      <p:grpSp>
        <p:nvGrpSpPr>
          <p:cNvPr id="59" name="组合 58"/>
          <p:cNvGrpSpPr/>
          <p:nvPr/>
        </p:nvGrpSpPr>
        <p:grpSpPr>
          <a:xfrm>
            <a:off x="839416" y="4239090"/>
            <a:ext cx="1440160" cy="1015663"/>
            <a:chOff x="1415480" y="0"/>
            <a:chExt cx="1440160" cy="1015663"/>
          </a:xfrm>
        </p:grpSpPr>
        <p:sp>
          <p:nvSpPr>
            <p:cNvPr id="60" name="矩形: 圆角 59"/>
            <p:cNvSpPr/>
            <p:nvPr/>
          </p:nvSpPr>
          <p:spPr>
            <a:xfrm>
              <a:off x="1415480" y="116632"/>
              <a:ext cx="1440160" cy="86409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1415480" y="0"/>
              <a:ext cx="1299553" cy="1015663"/>
            </a:xfrm>
            <a:prstGeom prst="rect">
              <a:avLst/>
            </a:prstGeom>
            <a:noFill/>
          </p:spPr>
          <p:txBody>
            <a:bodyPr wrap="square">
              <a:spAutoFit/>
            </a:bodyPr>
            <a:lstStyle/>
            <a:p>
              <a:pPr algn="ctr" eaLnBrk="1" hangingPunct="1">
                <a:lnSpc>
                  <a:spcPts val="3600"/>
                </a:lnSpc>
                <a:spcBef>
                  <a:spcPts val="0"/>
                </a:spcBef>
                <a:buFontTx/>
                <a:buNone/>
              </a:pPr>
              <a:r>
                <a:rPr lang="en-US" altLang="zh-CN" sz="1800" dirty="0" err="1">
                  <a:ea typeface="楷体" panose="02010609060101010101" pitchFamily="49" charset="-122"/>
                  <a:cs typeface="Times New Roman" panose="02020603050405020304" charset="0"/>
                </a:rPr>
                <a:t>sh</a:t>
              </a:r>
              <a:r>
                <a:rPr lang="en-US" altLang="zh-CN" sz="1800" dirty="0" err="1">
                  <a:ea typeface="楷体" panose="02010609060101010101" pitchFamily="49" charset="-122"/>
                </a:rPr>
                <a:t>ŏu</a:t>
              </a:r>
              <a:endParaRPr lang="en-US" altLang="zh-CN" sz="1800" dirty="0">
                <a:ea typeface="楷体" panose="02010609060101010101" pitchFamily="49" charset="-122"/>
              </a:endParaRPr>
            </a:p>
            <a:p>
              <a:pPr algn="ctr" eaLnBrk="1" hangingPunct="1">
                <a:lnSpc>
                  <a:spcPts val="3600"/>
                </a:lnSpc>
                <a:spcBef>
                  <a:spcPts val="0"/>
                </a:spcBef>
                <a:buFontTx/>
                <a:buNone/>
              </a:pPr>
              <a:r>
                <a:rPr lang="zh-CN" altLang="en-US" sz="3200" dirty="0">
                  <a:latin typeface="楷体" panose="02010609060101010101" pitchFamily="49" charset="-122"/>
                  <a:ea typeface="楷体" panose="02010609060101010101" pitchFamily="49" charset="-122"/>
                </a:rPr>
                <a:t>手</a:t>
              </a:r>
              <a:endParaRPr lang="zh-CN" altLang="en-GB" sz="3200" dirty="0">
                <a:latin typeface="楷体" panose="02010609060101010101" pitchFamily="49" charset="-122"/>
                <a:ea typeface="楷体" panose="02010609060101010101" pitchFamily="49" charset="-122"/>
              </a:endParaRPr>
            </a:p>
          </p:txBody>
        </p:sp>
      </p:grpSp>
      <p:grpSp>
        <p:nvGrpSpPr>
          <p:cNvPr id="62" name="组合 61"/>
          <p:cNvGrpSpPr/>
          <p:nvPr/>
        </p:nvGrpSpPr>
        <p:grpSpPr>
          <a:xfrm>
            <a:off x="9984432" y="1538790"/>
            <a:ext cx="1440160" cy="1014730"/>
            <a:chOff x="1415480" y="0"/>
            <a:chExt cx="1440160" cy="1014730"/>
          </a:xfrm>
        </p:grpSpPr>
        <p:sp>
          <p:nvSpPr>
            <p:cNvPr id="63" name="矩形: 圆角 62"/>
            <p:cNvSpPr/>
            <p:nvPr/>
          </p:nvSpPr>
          <p:spPr>
            <a:xfrm>
              <a:off x="1415480" y="116632"/>
              <a:ext cx="1440160" cy="86409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1415480" y="0"/>
              <a:ext cx="1299553" cy="1014730"/>
            </a:xfrm>
            <a:prstGeom prst="rect">
              <a:avLst/>
            </a:prstGeom>
            <a:noFill/>
          </p:spPr>
          <p:txBody>
            <a:bodyPr wrap="square">
              <a:spAutoFit/>
            </a:bodyPr>
            <a:lstStyle/>
            <a:p>
              <a:pPr algn="ctr" eaLnBrk="1" hangingPunct="1">
                <a:lnSpc>
                  <a:spcPts val="3600"/>
                </a:lnSpc>
                <a:spcBef>
                  <a:spcPts val="0"/>
                </a:spcBef>
                <a:buFontTx/>
                <a:buNone/>
              </a:pPr>
              <a:r>
                <a:rPr lang="en-GB" altLang="zh-CN" sz="1800" dirty="0" err="1">
                  <a:ea typeface="宋体" panose="02010600030101010101" pitchFamily="2" charset="-122"/>
                </a:rPr>
                <a:t>yǎn</a:t>
              </a:r>
              <a:r>
                <a:rPr lang="en-GB" altLang="zh-CN" sz="1800" dirty="0">
                  <a:ea typeface="宋体" panose="02010600030101010101" pitchFamily="2" charset="-122"/>
                </a:rPr>
                <a:t>  </a:t>
              </a:r>
              <a:r>
                <a:rPr lang="en-GB" altLang="zh-CN" sz="1800" dirty="0" err="1">
                  <a:ea typeface="宋体" panose="02010600030101010101" pitchFamily="2" charset="-122"/>
                </a:rPr>
                <a:t>j</a:t>
              </a:r>
              <a:r>
                <a:rPr lang="en-US" altLang="en-GB" sz="1800" dirty="0" err="1">
                  <a:ea typeface="宋体" panose="02010600030101010101" pitchFamily="2" charset="-122"/>
                </a:rPr>
                <a:t>i</a:t>
              </a:r>
              <a:r>
                <a:rPr lang="en-GB" altLang="zh-CN" sz="1800" dirty="0" err="1">
                  <a:ea typeface="宋体" panose="02010600030101010101" pitchFamily="2" charset="-122"/>
                </a:rPr>
                <a:t>ng</a:t>
              </a:r>
              <a:endParaRPr lang="en-GB" altLang="zh-CN" sz="1800" dirty="0">
                <a:ea typeface="宋体" panose="02010600030101010101" pitchFamily="2" charset="-122"/>
              </a:endParaRPr>
            </a:p>
            <a:p>
              <a:pPr algn="ctr" eaLnBrk="1" hangingPunct="1">
                <a:lnSpc>
                  <a:spcPts val="3600"/>
                </a:lnSpc>
                <a:spcBef>
                  <a:spcPts val="0"/>
                </a:spcBef>
                <a:buFontTx/>
                <a:buNone/>
              </a:pPr>
              <a:r>
                <a:rPr lang="zh-CN" altLang="en-GB" sz="3200" dirty="0">
                  <a:ea typeface="楷体" panose="02010609060101010101" pitchFamily="49" charset="-122"/>
                </a:rPr>
                <a:t>眼睛</a:t>
              </a:r>
              <a:endParaRPr lang="en-GB" altLang="en-US" sz="3200" dirty="0">
                <a:ea typeface="楷体" panose="02010609060101010101" pitchFamily="49" charset="-122"/>
              </a:endParaRPr>
            </a:p>
          </p:txBody>
        </p:sp>
      </p:grpSp>
      <p:grpSp>
        <p:nvGrpSpPr>
          <p:cNvPr id="65" name="组合 64"/>
          <p:cNvGrpSpPr/>
          <p:nvPr/>
        </p:nvGrpSpPr>
        <p:grpSpPr>
          <a:xfrm>
            <a:off x="623392" y="2888940"/>
            <a:ext cx="1440160" cy="1015663"/>
            <a:chOff x="1415480" y="0"/>
            <a:chExt cx="1440160" cy="1015663"/>
          </a:xfrm>
        </p:grpSpPr>
        <p:sp>
          <p:nvSpPr>
            <p:cNvPr id="66" name="矩形: 圆角 65"/>
            <p:cNvSpPr/>
            <p:nvPr/>
          </p:nvSpPr>
          <p:spPr>
            <a:xfrm>
              <a:off x="1415480" y="116632"/>
              <a:ext cx="1440160" cy="86409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1415480" y="0"/>
              <a:ext cx="1299553" cy="1015663"/>
            </a:xfrm>
            <a:prstGeom prst="rect">
              <a:avLst/>
            </a:prstGeom>
            <a:noFill/>
          </p:spPr>
          <p:txBody>
            <a:bodyPr wrap="square">
              <a:spAutoFit/>
            </a:bodyPr>
            <a:lstStyle/>
            <a:p>
              <a:pPr algn="ctr" eaLnBrk="1" hangingPunct="1">
                <a:lnSpc>
                  <a:spcPts val="3600"/>
                </a:lnSpc>
                <a:spcBef>
                  <a:spcPts val="0"/>
                </a:spcBef>
                <a:buFontTx/>
                <a:buNone/>
              </a:pPr>
              <a:r>
                <a:rPr lang="en-GB" altLang="zh-CN" sz="1800" dirty="0" err="1">
                  <a:ea typeface="楷体" panose="02010609060101010101" pitchFamily="49" charset="-122"/>
                  <a:cs typeface="Times New Roman" panose="02020603050405020304" charset="0"/>
                </a:rPr>
                <a:t>j</a:t>
              </a:r>
              <a:r>
                <a:rPr lang="en-GB" altLang="zh-CN" sz="1800" dirty="0" err="1">
                  <a:ea typeface="宋体" panose="02010600030101010101" pitchFamily="2" charset="-122"/>
                  <a:cs typeface="Times New Roman" panose="02020603050405020304" charset="0"/>
                </a:rPr>
                <a:t>i</a:t>
              </a:r>
              <a:r>
                <a:rPr lang="en-GB" altLang="zh-CN" sz="1800" dirty="0" err="1">
                  <a:ea typeface="宋体" panose="02010600030101010101" pitchFamily="2" charset="-122"/>
                </a:rPr>
                <a:t>ā</a:t>
              </a:r>
              <a:r>
                <a:rPr lang="en-GB" altLang="zh-CN" sz="1800" dirty="0" err="1">
                  <a:ea typeface="楷体" panose="02010609060101010101" pitchFamily="49" charset="-122"/>
                </a:rPr>
                <a:t>nb</a:t>
              </a:r>
              <a:r>
                <a:rPr lang="en-GB" altLang="zh-CN" sz="1800" dirty="0" err="1">
                  <a:ea typeface="宋体" panose="02010600030101010101" pitchFamily="2" charset="-122"/>
                </a:rPr>
                <a:t>ǎ</a:t>
              </a:r>
              <a:r>
                <a:rPr lang="en-GB" altLang="zh-CN" sz="1800" dirty="0" err="1">
                  <a:ea typeface="楷体" panose="02010609060101010101" pitchFamily="49" charset="-122"/>
                  <a:cs typeface="Times New Roman" panose="02020603050405020304" charset="0"/>
                </a:rPr>
                <a:t>ng</a:t>
              </a:r>
              <a:endParaRPr lang="en-GB" altLang="zh-CN" sz="1800" dirty="0">
                <a:ea typeface="楷体" panose="02010609060101010101" pitchFamily="49" charset="-122"/>
              </a:endParaRPr>
            </a:p>
            <a:p>
              <a:pPr algn="ctr" eaLnBrk="1" hangingPunct="1">
                <a:lnSpc>
                  <a:spcPts val="3600"/>
                </a:lnSpc>
                <a:spcBef>
                  <a:spcPts val="0"/>
                </a:spcBef>
                <a:buFontTx/>
                <a:buNone/>
              </a:pPr>
              <a:r>
                <a:rPr lang="zh-CN" altLang="en-US" sz="3200" dirty="0">
                  <a:latin typeface="楷体" panose="02010609060101010101" pitchFamily="49" charset="-122"/>
                  <a:ea typeface="楷体" panose="02010609060101010101" pitchFamily="49" charset="-122"/>
                </a:rPr>
                <a:t>肩膀</a:t>
              </a:r>
              <a:endParaRPr lang="zh-CN" altLang="en-GB" sz="3200" dirty="0">
                <a:latin typeface="楷体" panose="02010609060101010101" pitchFamily="49" charset="-122"/>
                <a:ea typeface="楷体" panose="02010609060101010101" pitchFamily="49" charset="-122"/>
              </a:endParaRPr>
            </a:p>
          </p:txBody>
        </p:sp>
      </p:grpSp>
      <p:cxnSp>
        <p:nvCxnSpPr>
          <p:cNvPr id="3" name="直接箭头连接符 2"/>
          <p:cNvCxnSpPr/>
          <p:nvPr/>
        </p:nvCxnSpPr>
        <p:spPr>
          <a:xfrm flipH="1" flipV="1">
            <a:off x="3647728" y="1196752"/>
            <a:ext cx="1368152" cy="720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flipH="1">
            <a:off x="3215680" y="2204864"/>
            <a:ext cx="2664296" cy="1440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a:off x="3071664" y="2708920"/>
            <a:ext cx="2592288" cy="5040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3071664" y="3789040"/>
            <a:ext cx="1512168" cy="5760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flipV="1">
            <a:off x="3575720" y="5877272"/>
            <a:ext cx="1656184" cy="2880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7176120" y="692696"/>
            <a:ext cx="1440160" cy="3600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6816080" y="1700808"/>
            <a:ext cx="2304256" cy="5040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7248128" y="2060848"/>
            <a:ext cx="1872208" cy="11521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6146800" y="1916832"/>
            <a:ext cx="3117552" cy="23042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7104112" y="5733256"/>
            <a:ext cx="1656184" cy="2880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091675" y="-7872"/>
            <a:ext cx="22842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solidFill>
                  <a:schemeClr val="bg1"/>
                </a:solidFill>
              </a:rPr>
              <a:t>chineseteacheremily</a:t>
            </a:r>
            <a:endParaRPr lang="zh-CN" alt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par>
                                <p:cTn id="14" presetID="2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par>
                                <p:cTn id="23" presetID="22" presetClass="entr" presetSubtype="2"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par>
                                <p:cTn id="32" presetID="22" presetClass="entr" presetSubtype="2"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right)">
                                      <p:cBhvr>
                                        <p:cTn id="34" dur="500"/>
                                        <p:tgtEl>
                                          <p:spTgt spid="8"/>
                                        </p:tgtEl>
                                      </p:cBhvr>
                                    </p:animEffect>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par>
                                <p:cTn id="41" presetID="22" presetClass="entr" presetSubtype="2"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right)">
                                      <p:cBhvr>
                                        <p:cTn id="43" dur="500"/>
                                        <p:tgtEl>
                                          <p:spTgt spid="10"/>
                                        </p:tgtEl>
                                      </p:cBhvr>
                                    </p:animEffect>
                                  </p:childTnLst>
                                </p:cTn>
                              </p:par>
                            </p:childTnLst>
                          </p:cTn>
                        </p:par>
                        <p:par>
                          <p:cTn id="44" fill="hold">
                            <p:stCondLst>
                              <p:cond delay="4500"/>
                            </p:stCondLst>
                            <p:childTnLst>
                              <p:par>
                                <p:cTn id="45" presetID="42" presetClass="entr" presetSubtype="0"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par>
                                <p:cTn id="50" presetID="22" presetClass="entr" presetSubtype="8"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par>
                          <p:cTn id="53" fill="hold">
                            <p:stCondLst>
                              <p:cond delay="5500"/>
                            </p:stCondLst>
                            <p:childTnLst>
                              <p:par>
                                <p:cTn id="54" presetID="42"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par>
                                <p:cTn id="59" presetID="22" presetClass="entr" presetSubtype="8"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par>
                          <p:cTn id="62" fill="hold">
                            <p:stCondLst>
                              <p:cond delay="6500"/>
                            </p:stCondLst>
                            <p:childTnLst>
                              <p:par>
                                <p:cTn id="63" presetID="42" presetClass="entr" presetSubtype="0"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1000"/>
                                        <p:tgtEl>
                                          <p:spTgt spid="23"/>
                                        </p:tgtEl>
                                      </p:cBhvr>
                                    </p:animEffect>
                                    <p:anim calcmode="lin" valueType="num">
                                      <p:cBhvr>
                                        <p:cTn id="66" dur="1000" fill="hold"/>
                                        <p:tgtEl>
                                          <p:spTgt spid="23"/>
                                        </p:tgtEl>
                                        <p:attrNameLst>
                                          <p:attrName>ppt_x</p:attrName>
                                        </p:attrNameLst>
                                      </p:cBhvr>
                                      <p:tavLst>
                                        <p:tav tm="0">
                                          <p:val>
                                            <p:strVal val="#ppt_x"/>
                                          </p:val>
                                        </p:tav>
                                        <p:tav tm="100000">
                                          <p:val>
                                            <p:strVal val="#ppt_x"/>
                                          </p:val>
                                        </p:tav>
                                      </p:tavLst>
                                    </p:anim>
                                    <p:anim calcmode="lin" valueType="num">
                                      <p:cBhvr>
                                        <p:cTn id="67" dur="1000" fill="hold"/>
                                        <p:tgtEl>
                                          <p:spTgt spid="23"/>
                                        </p:tgtEl>
                                        <p:attrNameLst>
                                          <p:attrName>ppt_y</p:attrName>
                                        </p:attrNameLst>
                                      </p:cBhvr>
                                      <p:tavLst>
                                        <p:tav tm="0">
                                          <p:val>
                                            <p:strVal val="#ppt_y+.1"/>
                                          </p:val>
                                        </p:tav>
                                        <p:tav tm="100000">
                                          <p:val>
                                            <p:strVal val="#ppt_y"/>
                                          </p:val>
                                        </p:tav>
                                      </p:tavLst>
                                    </p:anim>
                                  </p:childTnLst>
                                </p:cTn>
                              </p:par>
                              <p:par>
                                <p:cTn id="68" presetID="22" presetClass="entr" presetSubtype="8"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par>
                          <p:cTn id="71" fill="hold">
                            <p:stCondLst>
                              <p:cond delay="7500"/>
                            </p:stCondLst>
                            <p:childTnLst>
                              <p:par>
                                <p:cTn id="72" presetID="42" presetClass="entr" presetSubtype="0" fill="hold" nodeType="after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1000"/>
                                        <p:tgtEl>
                                          <p:spTgt spid="25"/>
                                        </p:tgtEl>
                                      </p:cBhvr>
                                    </p:animEffect>
                                    <p:anim calcmode="lin" valueType="num">
                                      <p:cBhvr>
                                        <p:cTn id="75" dur="1000" fill="hold"/>
                                        <p:tgtEl>
                                          <p:spTgt spid="25"/>
                                        </p:tgtEl>
                                        <p:attrNameLst>
                                          <p:attrName>ppt_x</p:attrName>
                                        </p:attrNameLst>
                                      </p:cBhvr>
                                      <p:tavLst>
                                        <p:tav tm="0">
                                          <p:val>
                                            <p:strVal val="#ppt_x"/>
                                          </p:val>
                                        </p:tav>
                                        <p:tav tm="100000">
                                          <p:val>
                                            <p:strVal val="#ppt_x"/>
                                          </p:val>
                                        </p:tav>
                                      </p:tavLst>
                                    </p:anim>
                                    <p:anim calcmode="lin" valueType="num">
                                      <p:cBhvr>
                                        <p:cTn id="76" dur="1000" fill="hold"/>
                                        <p:tgtEl>
                                          <p:spTgt spid="25"/>
                                        </p:tgtEl>
                                        <p:attrNameLst>
                                          <p:attrName>ppt_y</p:attrName>
                                        </p:attrNameLst>
                                      </p:cBhvr>
                                      <p:tavLst>
                                        <p:tav tm="0">
                                          <p:val>
                                            <p:strVal val="#ppt_y+.1"/>
                                          </p:val>
                                        </p:tav>
                                        <p:tav tm="100000">
                                          <p:val>
                                            <p:strVal val="#ppt_y"/>
                                          </p:val>
                                        </p:tav>
                                      </p:tavLst>
                                    </p:anim>
                                  </p:childTnLst>
                                </p:cTn>
                              </p:par>
                              <p:par>
                                <p:cTn id="77" presetID="22" presetClass="entr" presetSubtype="8"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left)">
                                      <p:cBhvr>
                                        <p:cTn id="79" dur="500"/>
                                        <p:tgtEl>
                                          <p:spTgt spid="19"/>
                                        </p:tgtEl>
                                      </p:cBhvr>
                                    </p:animEffect>
                                  </p:childTnLst>
                                </p:cTn>
                              </p:par>
                            </p:childTnLst>
                          </p:cTn>
                        </p:par>
                        <p:par>
                          <p:cTn id="80" fill="hold">
                            <p:stCondLst>
                              <p:cond delay="8500"/>
                            </p:stCondLst>
                            <p:childTnLst>
                              <p:par>
                                <p:cTn id="81" presetID="42" presetClass="entr" presetSubtype="0" fill="hold"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1000"/>
                                        <p:tgtEl>
                                          <p:spTgt spid="24"/>
                                        </p:tgtEl>
                                      </p:cBhvr>
                                    </p:animEffect>
                                    <p:anim calcmode="lin" valueType="num">
                                      <p:cBhvr>
                                        <p:cTn id="84" dur="1000" fill="hold"/>
                                        <p:tgtEl>
                                          <p:spTgt spid="24"/>
                                        </p:tgtEl>
                                        <p:attrNameLst>
                                          <p:attrName>ppt_x</p:attrName>
                                        </p:attrNameLst>
                                      </p:cBhvr>
                                      <p:tavLst>
                                        <p:tav tm="0">
                                          <p:val>
                                            <p:strVal val="#ppt_x"/>
                                          </p:val>
                                        </p:tav>
                                        <p:tav tm="100000">
                                          <p:val>
                                            <p:strVal val="#ppt_x"/>
                                          </p:val>
                                        </p:tav>
                                      </p:tavLst>
                                    </p:anim>
                                    <p:anim calcmode="lin" valueType="num">
                                      <p:cBhvr>
                                        <p:cTn id="85" dur="1000" fill="hold"/>
                                        <p:tgtEl>
                                          <p:spTgt spid="24"/>
                                        </p:tgtEl>
                                        <p:attrNameLst>
                                          <p:attrName>ppt_y</p:attrName>
                                        </p:attrNameLst>
                                      </p:cBhvr>
                                      <p:tavLst>
                                        <p:tav tm="0">
                                          <p:val>
                                            <p:strVal val="#ppt_y+.1"/>
                                          </p:val>
                                        </p:tav>
                                        <p:tav tm="100000">
                                          <p:val>
                                            <p:strVal val="#ppt_y"/>
                                          </p:val>
                                        </p:tav>
                                      </p:tavLst>
                                    </p:anim>
                                  </p:childTnLst>
                                </p:cTn>
                              </p:par>
                              <p:par>
                                <p:cTn id="86" presetID="22" presetClass="entr" presetSubtype="8" fill="hold"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left)">
                                      <p:cBhvr>
                                        <p:cTn id="88" dur="500"/>
                                        <p:tgtEl>
                                          <p:spTgt spid="20"/>
                                        </p:tgtEl>
                                      </p:cBhvr>
                                    </p:animEffect>
                                  </p:childTnLst>
                                </p:cTn>
                              </p:par>
                            </p:childTnLst>
                          </p:cTn>
                        </p:par>
                        <p:par>
                          <p:cTn id="89" fill="hold">
                            <p:stCondLst>
                              <p:cond delay="9500"/>
                            </p:stCondLst>
                            <p:childTnLst>
                              <p:par>
                                <p:cTn id="90" presetID="42" presetClass="entr" presetSubtype="0" fill="hold" nodeType="after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0"/>
                                        <p:tgtEl>
                                          <p:spTgt spid="26"/>
                                        </p:tgtEl>
                                      </p:cBhvr>
                                    </p:animEffect>
                                    <p:anim calcmode="lin" valueType="num">
                                      <p:cBhvr>
                                        <p:cTn id="93" dur="1000" fill="hold"/>
                                        <p:tgtEl>
                                          <p:spTgt spid="26"/>
                                        </p:tgtEl>
                                        <p:attrNameLst>
                                          <p:attrName>ppt_x</p:attrName>
                                        </p:attrNameLst>
                                      </p:cBhvr>
                                      <p:tavLst>
                                        <p:tav tm="0">
                                          <p:val>
                                            <p:strVal val="#ppt_x"/>
                                          </p:val>
                                        </p:tav>
                                        <p:tav tm="100000">
                                          <p:val>
                                            <p:strVal val="#ppt_x"/>
                                          </p:val>
                                        </p:tav>
                                      </p:tavLst>
                                    </p:anim>
                                    <p:anim calcmode="lin" valueType="num">
                                      <p:cBhvr>
                                        <p:cTn id="9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nodeType="clickEffect">
                                  <p:stCondLst>
                                    <p:cond delay="0"/>
                                  </p:stCondLst>
                                  <p:childTnLst>
                                    <p:set>
                                      <p:cBhvr>
                                        <p:cTn id="98" dur="1" fill="hold">
                                          <p:stCondLst>
                                            <p:cond delay="0"/>
                                          </p:stCondLst>
                                        </p:cTn>
                                        <p:tgtEl>
                                          <p:spTgt spid="53"/>
                                        </p:tgtEl>
                                        <p:attrNameLst>
                                          <p:attrName>style.visibility</p:attrName>
                                        </p:attrNameLst>
                                      </p:cBhvr>
                                      <p:to>
                                        <p:strVal val="visible"/>
                                      </p:to>
                                    </p:set>
                                    <p:anim calcmode="lin" valueType="num">
                                      <p:cBhvr additive="base">
                                        <p:cTn id="99" dur="500" fill="hold"/>
                                        <p:tgtEl>
                                          <p:spTgt spid="53"/>
                                        </p:tgtEl>
                                        <p:attrNameLst>
                                          <p:attrName>ppt_x</p:attrName>
                                        </p:attrNameLst>
                                      </p:cBhvr>
                                      <p:tavLst>
                                        <p:tav tm="0">
                                          <p:val>
                                            <p:strVal val="0-#ppt_w/2"/>
                                          </p:val>
                                        </p:tav>
                                        <p:tav tm="100000">
                                          <p:val>
                                            <p:strVal val="#ppt_x"/>
                                          </p:val>
                                        </p:tav>
                                      </p:tavLst>
                                    </p:anim>
                                    <p:anim calcmode="lin" valueType="num">
                                      <p:cBhvr additive="base">
                                        <p:cTn id="100" dur="500" fill="hold"/>
                                        <p:tgtEl>
                                          <p:spTgt spid="5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12" name="whoosh.wav"/>
                                        </p:tgtEl>
                                      </p:cMediaNode>
                                    </p:audio>
                                  </p:subTnLst>
                                </p:cTn>
                              </p:par>
                            </p:childTnLst>
                          </p:cTn>
                        </p:par>
                      </p:childTnLst>
                    </p:cTn>
                  </p:par>
                  <p:par>
                    <p:cTn id="101" fill="hold">
                      <p:stCondLst>
                        <p:cond delay="indefinite"/>
                      </p:stCondLst>
                      <p:childTnLst>
                        <p:par>
                          <p:cTn id="102" fill="hold">
                            <p:stCondLst>
                              <p:cond delay="0"/>
                            </p:stCondLst>
                            <p:childTnLst>
                              <p:par>
                                <p:cTn id="103" presetID="2" presetClass="entr" presetSubtype="2" fill="hold" nodeType="clickEffect">
                                  <p:stCondLst>
                                    <p:cond delay="0"/>
                                  </p:stCondLst>
                                  <p:childTnLst>
                                    <p:set>
                                      <p:cBhvr>
                                        <p:cTn id="104" dur="1" fill="hold">
                                          <p:stCondLst>
                                            <p:cond delay="0"/>
                                          </p:stCondLst>
                                        </p:cTn>
                                        <p:tgtEl>
                                          <p:spTgt spid="56"/>
                                        </p:tgtEl>
                                        <p:attrNameLst>
                                          <p:attrName>style.visibility</p:attrName>
                                        </p:attrNameLst>
                                      </p:cBhvr>
                                      <p:to>
                                        <p:strVal val="visible"/>
                                      </p:to>
                                    </p:set>
                                    <p:anim calcmode="lin" valueType="num">
                                      <p:cBhvr additive="base">
                                        <p:cTn id="105" dur="500" fill="hold"/>
                                        <p:tgtEl>
                                          <p:spTgt spid="56"/>
                                        </p:tgtEl>
                                        <p:attrNameLst>
                                          <p:attrName>ppt_x</p:attrName>
                                        </p:attrNameLst>
                                      </p:cBhvr>
                                      <p:tavLst>
                                        <p:tav tm="0">
                                          <p:val>
                                            <p:strVal val="1+#ppt_w/2"/>
                                          </p:val>
                                        </p:tav>
                                        <p:tav tm="100000">
                                          <p:val>
                                            <p:strVal val="#ppt_x"/>
                                          </p:val>
                                        </p:tav>
                                      </p:tavLst>
                                    </p:anim>
                                    <p:anim calcmode="lin" valueType="num">
                                      <p:cBhvr additive="base">
                                        <p:cTn id="106" dur="500" fill="hold"/>
                                        <p:tgtEl>
                                          <p:spTgt spid="5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3"/>
                                            </p:cond>
                                          </p:stCondLst>
                                          <p:endCondLst>
                                            <p:cond evt="onStopAudio" delay="0">
                                              <p:tgtEl>
                                                <p:sldTgt/>
                                              </p:tgtEl>
                                            </p:cond>
                                          </p:endCondLst>
                                        </p:cTn>
                                        <p:tgtEl>
                                          <p:sndTgt r:embed="rId12" name="whoosh.wav"/>
                                        </p:tgtEl>
                                      </p:cMediaNode>
                                    </p:audio>
                                  </p:subTnLst>
                                </p:cTn>
                              </p:par>
                            </p:childTnLst>
                          </p:cTn>
                        </p:par>
                      </p:childTnLst>
                    </p:cTn>
                  </p:par>
                  <p:par>
                    <p:cTn id="107" fill="hold">
                      <p:stCondLst>
                        <p:cond delay="indefinite"/>
                      </p:stCondLst>
                      <p:childTnLst>
                        <p:par>
                          <p:cTn id="108" fill="hold">
                            <p:stCondLst>
                              <p:cond delay="0"/>
                            </p:stCondLst>
                            <p:childTnLst>
                              <p:par>
                                <p:cTn id="109" presetID="2" presetClass="entr" presetSubtype="8" fill="hold" nodeType="click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additive="base">
                                        <p:cTn id="111" dur="500" fill="hold"/>
                                        <p:tgtEl>
                                          <p:spTgt spid="47"/>
                                        </p:tgtEl>
                                        <p:attrNameLst>
                                          <p:attrName>ppt_x</p:attrName>
                                        </p:attrNameLst>
                                      </p:cBhvr>
                                      <p:tavLst>
                                        <p:tav tm="0">
                                          <p:val>
                                            <p:strVal val="0-#ppt_w/2"/>
                                          </p:val>
                                        </p:tav>
                                        <p:tav tm="100000">
                                          <p:val>
                                            <p:strVal val="#ppt_x"/>
                                          </p:val>
                                        </p:tav>
                                      </p:tavLst>
                                    </p:anim>
                                    <p:anim calcmode="lin" valueType="num">
                                      <p:cBhvr additive="base">
                                        <p:cTn id="112" dur="500" fill="hold"/>
                                        <p:tgtEl>
                                          <p:spTgt spid="4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9"/>
                                            </p:cond>
                                          </p:stCondLst>
                                          <p:endCondLst>
                                            <p:cond evt="onStopAudio" delay="0">
                                              <p:tgtEl>
                                                <p:sldTgt/>
                                              </p:tgtEl>
                                            </p:cond>
                                          </p:endCondLst>
                                        </p:cTn>
                                        <p:tgtEl>
                                          <p:sndTgt r:embed="rId12" name="whoosh.wav"/>
                                        </p:tgtEl>
                                      </p:cMediaNode>
                                    </p:audio>
                                  </p:subTnLst>
                                </p:cTn>
                              </p:par>
                            </p:childTnLst>
                          </p:cTn>
                        </p:par>
                      </p:childTnLst>
                    </p:cTn>
                  </p:par>
                  <p:par>
                    <p:cTn id="113" fill="hold">
                      <p:stCondLst>
                        <p:cond delay="indefinite"/>
                      </p:stCondLst>
                      <p:childTnLst>
                        <p:par>
                          <p:cTn id="114" fill="hold">
                            <p:stCondLst>
                              <p:cond delay="0"/>
                            </p:stCondLst>
                            <p:childTnLst>
                              <p:par>
                                <p:cTn id="115" presetID="2" presetClass="entr" presetSubtype="2" fill="hold" nodeType="clickEffect">
                                  <p:stCondLst>
                                    <p:cond delay="0"/>
                                  </p:stCondLst>
                                  <p:childTnLst>
                                    <p:set>
                                      <p:cBhvr>
                                        <p:cTn id="116" dur="1" fill="hold">
                                          <p:stCondLst>
                                            <p:cond delay="0"/>
                                          </p:stCondLst>
                                        </p:cTn>
                                        <p:tgtEl>
                                          <p:spTgt spid="62"/>
                                        </p:tgtEl>
                                        <p:attrNameLst>
                                          <p:attrName>style.visibility</p:attrName>
                                        </p:attrNameLst>
                                      </p:cBhvr>
                                      <p:to>
                                        <p:strVal val="visible"/>
                                      </p:to>
                                    </p:set>
                                    <p:anim calcmode="lin" valueType="num">
                                      <p:cBhvr additive="base">
                                        <p:cTn id="117" dur="500" fill="hold"/>
                                        <p:tgtEl>
                                          <p:spTgt spid="62"/>
                                        </p:tgtEl>
                                        <p:attrNameLst>
                                          <p:attrName>ppt_x</p:attrName>
                                        </p:attrNameLst>
                                      </p:cBhvr>
                                      <p:tavLst>
                                        <p:tav tm="0">
                                          <p:val>
                                            <p:strVal val="1+#ppt_w/2"/>
                                          </p:val>
                                        </p:tav>
                                        <p:tav tm="100000">
                                          <p:val>
                                            <p:strVal val="#ppt_x"/>
                                          </p:val>
                                        </p:tav>
                                      </p:tavLst>
                                    </p:anim>
                                    <p:anim calcmode="lin" valueType="num">
                                      <p:cBhvr additive="base">
                                        <p:cTn id="118" dur="500" fill="hold"/>
                                        <p:tgtEl>
                                          <p:spTgt spid="6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5"/>
                                            </p:cond>
                                          </p:stCondLst>
                                          <p:endCondLst>
                                            <p:cond evt="onStopAudio" delay="0">
                                              <p:tgtEl>
                                                <p:sldTgt/>
                                              </p:tgtEl>
                                            </p:cond>
                                          </p:endCondLst>
                                        </p:cTn>
                                        <p:tgtEl>
                                          <p:sndTgt r:embed="rId12" name="whoosh.wav"/>
                                        </p:tgtEl>
                                      </p:cMediaNode>
                                    </p:audio>
                                  </p:subTnLst>
                                </p:cTn>
                              </p:par>
                            </p:childTnLst>
                          </p:cTn>
                        </p:par>
                      </p:childTnLst>
                    </p:cTn>
                  </p:par>
                  <p:par>
                    <p:cTn id="119" fill="hold">
                      <p:stCondLst>
                        <p:cond delay="indefinite"/>
                      </p:stCondLst>
                      <p:childTnLst>
                        <p:par>
                          <p:cTn id="120" fill="hold">
                            <p:stCondLst>
                              <p:cond delay="0"/>
                            </p:stCondLst>
                            <p:childTnLst>
                              <p:par>
                                <p:cTn id="121" presetID="2" presetClass="entr" presetSubtype="8" fill="hold" nodeType="clickEffect">
                                  <p:stCondLst>
                                    <p:cond delay="0"/>
                                  </p:stCondLst>
                                  <p:childTnLst>
                                    <p:set>
                                      <p:cBhvr>
                                        <p:cTn id="122" dur="1" fill="hold">
                                          <p:stCondLst>
                                            <p:cond delay="0"/>
                                          </p:stCondLst>
                                        </p:cTn>
                                        <p:tgtEl>
                                          <p:spTgt spid="65"/>
                                        </p:tgtEl>
                                        <p:attrNameLst>
                                          <p:attrName>style.visibility</p:attrName>
                                        </p:attrNameLst>
                                      </p:cBhvr>
                                      <p:to>
                                        <p:strVal val="visible"/>
                                      </p:to>
                                    </p:set>
                                    <p:anim calcmode="lin" valueType="num">
                                      <p:cBhvr additive="base">
                                        <p:cTn id="123" dur="500" fill="hold"/>
                                        <p:tgtEl>
                                          <p:spTgt spid="65"/>
                                        </p:tgtEl>
                                        <p:attrNameLst>
                                          <p:attrName>ppt_x</p:attrName>
                                        </p:attrNameLst>
                                      </p:cBhvr>
                                      <p:tavLst>
                                        <p:tav tm="0">
                                          <p:val>
                                            <p:strVal val="0-#ppt_w/2"/>
                                          </p:val>
                                        </p:tav>
                                        <p:tav tm="100000">
                                          <p:val>
                                            <p:strVal val="#ppt_x"/>
                                          </p:val>
                                        </p:tav>
                                      </p:tavLst>
                                    </p:anim>
                                    <p:anim calcmode="lin" valueType="num">
                                      <p:cBhvr additive="base">
                                        <p:cTn id="124" dur="500" fill="hold"/>
                                        <p:tgtEl>
                                          <p:spTgt spid="6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1"/>
                                            </p:cond>
                                          </p:stCondLst>
                                          <p:endCondLst>
                                            <p:cond evt="onStopAudio" delay="0">
                                              <p:tgtEl>
                                                <p:sldTgt/>
                                              </p:tgtEl>
                                            </p:cond>
                                          </p:endCondLst>
                                        </p:cTn>
                                        <p:tgtEl>
                                          <p:sndTgt r:embed="rId12" name="whoosh.wav"/>
                                        </p:tgtEl>
                                      </p:cMediaNode>
                                    </p:audio>
                                  </p:subTnLst>
                                </p:cTn>
                              </p:par>
                            </p:childTnLst>
                          </p:cTn>
                        </p:par>
                      </p:childTnLst>
                    </p:cTn>
                  </p:par>
                  <p:par>
                    <p:cTn id="125" fill="hold">
                      <p:stCondLst>
                        <p:cond delay="indefinite"/>
                      </p:stCondLst>
                      <p:childTnLst>
                        <p:par>
                          <p:cTn id="126" fill="hold">
                            <p:stCondLst>
                              <p:cond delay="0"/>
                            </p:stCondLst>
                            <p:childTnLst>
                              <p:par>
                                <p:cTn id="127" presetID="2" presetClass="entr" presetSubtype="2" fill="hold" nodeType="clickEffect">
                                  <p:stCondLst>
                                    <p:cond delay="0"/>
                                  </p:stCondLst>
                                  <p:childTnLst>
                                    <p:set>
                                      <p:cBhvr>
                                        <p:cTn id="128" dur="1" fill="hold">
                                          <p:stCondLst>
                                            <p:cond delay="0"/>
                                          </p:stCondLst>
                                        </p:cTn>
                                        <p:tgtEl>
                                          <p:spTgt spid="50"/>
                                        </p:tgtEl>
                                        <p:attrNameLst>
                                          <p:attrName>style.visibility</p:attrName>
                                        </p:attrNameLst>
                                      </p:cBhvr>
                                      <p:to>
                                        <p:strVal val="visible"/>
                                      </p:to>
                                    </p:set>
                                    <p:anim calcmode="lin" valueType="num">
                                      <p:cBhvr additive="base">
                                        <p:cTn id="129" dur="500" fill="hold"/>
                                        <p:tgtEl>
                                          <p:spTgt spid="50"/>
                                        </p:tgtEl>
                                        <p:attrNameLst>
                                          <p:attrName>ppt_x</p:attrName>
                                        </p:attrNameLst>
                                      </p:cBhvr>
                                      <p:tavLst>
                                        <p:tav tm="0">
                                          <p:val>
                                            <p:strVal val="1+#ppt_w/2"/>
                                          </p:val>
                                        </p:tav>
                                        <p:tav tm="100000">
                                          <p:val>
                                            <p:strVal val="#ppt_x"/>
                                          </p:val>
                                        </p:tav>
                                      </p:tavLst>
                                    </p:anim>
                                    <p:anim calcmode="lin" valueType="num">
                                      <p:cBhvr additive="base">
                                        <p:cTn id="130" dur="500" fill="hold"/>
                                        <p:tgtEl>
                                          <p:spTgt spid="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7"/>
                                            </p:cond>
                                          </p:stCondLst>
                                          <p:endCondLst>
                                            <p:cond evt="onStopAudio" delay="0">
                                              <p:tgtEl>
                                                <p:sldTgt/>
                                              </p:tgtEl>
                                            </p:cond>
                                          </p:endCondLst>
                                        </p:cTn>
                                        <p:tgtEl>
                                          <p:sndTgt r:embed="rId12" name="whoosh.wav"/>
                                        </p:tgtEl>
                                      </p:cMediaNode>
                                    </p:audio>
                                  </p:subTnLst>
                                </p:cTn>
                              </p:par>
                            </p:childTnLst>
                          </p:cTn>
                        </p:par>
                      </p:childTnLst>
                    </p:cTn>
                  </p:par>
                  <p:par>
                    <p:cTn id="131" fill="hold">
                      <p:stCondLst>
                        <p:cond delay="indefinite"/>
                      </p:stCondLst>
                      <p:childTnLst>
                        <p:par>
                          <p:cTn id="132" fill="hold">
                            <p:stCondLst>
                              <p:cond delay="0"/>
                            </p:stCondLst>
                            <p:childTnLst>
                              <p:par>
                                <p:cTn id="133" presetID="2" presetClass="entr" presetSubtype="8" fill="hold" nodeType="clickEffect">
                                  <p:stCondLst>
                                    <p:cond delay="0"/>
                                  </p:stCondLst>
                                  <p:childTnLst>
                                    <p:set>
                                      <p:cBhvr>
                                        <p:cTn id="134" dur="1" fill="hold">
                                          <p:stCondLst>
                                            <p:cond delay="0"/>
                                          </p:stCondLst>
                                        </p:cTn>
                                        <p:tgtEl>
                                          <p:spTgt spid="59"/>
                                        </p:tgtEl>
                                        <p:attrNameLst>
                                          <p:attrName>style.visibility</p:attrName>
                                        </p:attrNameLst>
                                      </p:cBhvr>
                                      <p:to>
                                        <p:strVal val="visible"/>
                                      </p:to>
                                    </p:set>
                                    <p:anim calcmode="lin" valueType="num">
                                      <p:cBhvr additive="base">
                                        <p:cTn id="135" dur="500" fill="hold"/>
                                        <p:tgtEl>
                                          <p:spTgt spid="59"/>
                                        </p:tgtEl>
                                        <p:attrNameLst>
                                          <p:attrName>ppt_x</p:attrName>
                                        </p:attrNameLst>
                                      </p:cBhvr>
                                      <p:tavLst>
                                        <p:tav tm="0">
                                          <p:val>
                                            <p:strVal val="0-#ppt_w/2"/>
                                          </p:val>
                                        </p:tav>
                                        <p:tav tm="100000">
                                          <p:val>
                                            <p:strVal val="#ppt_x"/>
                                          </p:val>
                                        </p:tav>
                                      </p:tavLst>
                                    </p:anim>
                                    <p:anim calcmode="lin" valueType="num">
                                      <p:cBhvr additive="base">
                                        <p:cTn id="136" dur="500" fill="hold"/>
                                        <p:tgtEl>
                                          <p:spTgt spid="5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3"/>
                                            </p:cond>
                                          </p:stCondLst>
                                          <p:endCondLst>
                                            <p:cond evt="onStopAudio" delay="0">
                                              <p:tgtEl>
                                                <p:sldTgt/>
                                              </p:tgtEl>
                                            </p:cond>
                                          </p:endCondLst>
                                        </p:cTn>
                                        <p:tgtEl>
                                          <p:sndTgt r:embed="rId12" name="whoosh.wav"/>
                                        </p:tgtEl>
                                      </p:cMediaNode>
                                    </p:audio>
                                  </p:subTnLst>
                                </p:cTn>
                              </p:par>
                            </p:childTnLst>
                          </p:cTn>
                        </p:par>
                      </p:childTnLst>
                    </p:cTn>
                  </p:par>
                  <p:par>
                    <p:cTn id="137" fill="hold">
                      <p:stCondLst>
                        <p:cond delay="indefinite"/>
                      </p:stCondLst>
                      <p:childTnLst>
                        <p:par>
                          <p:cTn id="138" fill="hold">
                            <p:stCondLst>
                              <p:cond delay="0"/>
                            </p:stCondLst>
                            <p:childTnLst>
                              <p:par>
                                <p:cTn id="139" presetID="2" presetClass="entr" presetSubtype="2" fill="hold" nodeType="clickEffect">
                                  <p:stCondLst>
                                    <p:cond delay="0"/>
                                  </p:stCondLst>
                                  <p:childTnLst>
                                    <p:set>
                                      <p:cBhvr>
                                        <p:cTn id="140" dur="1" fill="hold">
                                          <p:stCondLst>
                                            <p:cond delay="0"/>
                                          </p:stCondLst>
                                        </p:cTn>
                                        <p:tgtEl>
                                          <p:spTgt spid="44"/>
                                        </p:tgtEl>
                                        <p:attrNameLst>
                                          <p:attrName>style.visibility</p:attrName>
                                        </p:attrNameLst>
                                      </p:cBhvr>
                                      <p:to>
                                        <p:strVal val="visible"/>
                                      </p:to>
                                    </p:set>
                                    <p:anim calcmode="lin" valueType="num">
                                      <p:cBhvr additive="base">
                                        <p:cTn id="141" dur="500" fill="hold"/>
                                        <p:tgtEl>
                                          <p:spTgt spid="44"/>
                                        </p:tgtEl>
                                        <p:attrNameLst>
                                          <p:attrName>ppt_x</p:attrName>
                                        </p:attrNameLst>
                                      </p:cBhvr>
                                      <p:tavLst>
                                        <p:tav tm="0">
                                          <p:val>
                                            <p:strVal val="1+#ppt_w/2"/>
                                          </p:val>
                                        </p:tav>
                                        <p:tav tm="100000">
                                          <p:val>
                                            <p:strVal val="#ppt_x"/>
                                          </p:val>
                                        </p:tav>
                                      </p:tavLst>
                                    </p:anim>
                                    <p:anim calcmode="lin" valueType="num">
                                      <p:cBhvr additive="base">
                                        <p:cTn id="142" dur="5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9"/>
                                            </p:cond>
                                          </p:stCondLst>
                                          <p:endCondLst>
                                            <p:cond evt="onStopAudio" delay="0">
                                              <p:tgtEl>
                                                <p:sldTgt/>
                                              </p:tgtEl>
                                            </p:cond>
                                          </p:endCondLst>
                                        </p:cTn>
                                        <p:tgtEl>
                                          <p:sndTgt r:embed="rId12" name="whoosh.wav"/>
                                        </p:tgtEl>
                                      </p:cMediaNode>
                                    </p:audio>
                                  </p:subTnLst>
                                </p:cTn>
                              </p:par>
                            </p:childTnLst>
                          </p:cTn>
                        </p:par>
                      </p:childTnLst>
                    </p:cTn>
                  </p:par>
                  <p:par>
                    <p:cTn id="143" fill="hold">
                      <p:stCondLst>
                        <p:cond delay="indefinite"/>
                      </p:stCondLst>
                      <p:childTnLst>
                        <p:par>
                          <p:cTn id="144" fill="hold">
                            <p:stCondLst>
                              <p:cond delay="0"/>
                            </p:stCondLst>
                            <p:childTnLst>
                              <p:par>
                                <p:cTn id="145" presetID="2" presetClass="entr" presetSubtype="8" fill="hold" nodeType="clickEffect">
                                  <p:stCondLst>
                                    <p:cond delay="0"/>
                                  </p:stCondLst>
                                  <p:childTnLst>
                                    <p:set>
                                      <p:cBhvr>
                                        <p:cTn id="146" dur="1" fill="hold">
                                          <p:stCondLst>
                                            <p:cond delay="0"/>
                                          </p:stCondLst>
                                        </p:cTn>
                                        <p:tgtEl>
                                          <p:spTgt spid="41"/>
                                        </p:tgtEl>
                                        <p:attrNameLst>
                                          <p:attrName>style.visibility</p:attrName>
                                        </p:attrNameLst>
                                      </p:cBhvr>
                                      <p:to>
                                        <p:strVal val="visible"/>
                                      </p:to>
                                    </p:set>
                                    <p:anim calcmode="lin" valueType="num">
                                      <p:cBhvr additive="base">
                                        <p:cTn id="147" dur="500" fill="hold"/>
                                        <p:tgtEl>
                                          <p:spTgt spid="41"/>
                                        </p:tgtEl>
                                        <p:attrNameLst>
                                          <p:attrName>ppt_x</p:attrName>
                                        </p:attrNameLst>
                                      </p:cBhvr>
                                      <p:tavLst>
                                        <p:tav tm="0">
                                          <p:val>
                                            <p:strVal val="0-#ppt_w/2"/>
                                          </p:val>
                                        </p:tav>
                                        <p:tav tm="100000">
                                          <p:val>
                                            <p:strVal val="#ppt_x"/>
                                          </p:val>
                                        </p:tav>
                                      </p:tavLst>
                                    </p:anim>
                                    <p:anim calcmode="lin" valueType="num">
                                      <p:cBhvr additive="base">
                                        <p:cTn id="148" dur="500" fill="hold"/>
                                        <p:tgtEl>
                                          <p:spTgt spid="4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5"/>
                                            </p:cond>
                                          </p:stCondLst>
                                          <p:endCondLst>
                                            <p:cond evt="onStopAudio" delay="0">
                                              <p:tgtEl>
                                                <p:sldTgt/>
                                              </p:tgtEl>
                                            </p:cond>
                                          </p:endCondLst>
                                        </p:cTn>
                                        <p:tgtEl>
                                          <p:sndTgt r:embed="rId12" name="whoosh.wav"/>
                                        </p:tgtEl>
                                      </p:cMediaNode>
                                    </p:audio>
                                  </p:subTnLst>
                                </p:cTn>
                              </p:par>
                            </p:childTnLst>
                          </p:cTn>
                        </p:par>
                      </p:childTnLst>
                    </p:cTn>
                  </p:par>
                  <p:par>
                    <p:cTn id="149" fill="hold">
                      <p:stCondLst>
                        <p:cond delay="indefinite"/>
                      </p:stCondLst>
                      <p:childTnLst>
                        <p:par>
                          <p:cTn id="150" fill="hold">
                            <p:stCondLst>
                              <p:cond delay="0"/>
                            </p:stCondLst>
                            <p:childTnLst>
                              <p:par>
                                <p:cTn id="151" presetID="2" presetClass="entr" presetSubtype="2" fill="hold" nodeType="clickEffect">
                                  <p:stCondLst>
                                    <p:cond delay="0"/>
                                  </p:stCondLst>
                                  <p:childTnLst>
                                    <p:set>
                                      <p:cBhvr>
                                        <p:cTn id="152" dur="1" fill="hold">
                                          <p:stCondLst>
                                            <p:cond delay="0"/>
                                          </p:stCondLst>
                                        </p:cTn>
                                        <p:tgtEl>
                                          <p:spTgt spid="40"/>
                                        </p:tgtEl>
                                        <p:attrNameLst>
                                          <p:attrName>style.visibility</p:attrName>
                                        </p:attrNameLst>
                                      </p:cBhvr>
                                      <p:to>
                                        <p:strVal val="visible"/>
                                      </p:to>
                                    </p:set>
                                    <p:anim calcmode="lin" valueType="num">
                                      <p:cBhvr additive="base">
                                        <p:cTn id="153" dur="500" fill="hold"/>
                                        <p:tgtEl>
                                          <p:spTgt spid="40"/>
                                        </p:tgtEl>
                                        <p:attrNameLst>
                                          <p:attrName>ppt_x</p:attrName>
                                        </p:attrNameLst>
                                      </p:cBhvr>
                                      <p:tavLst>
                                        <p:tav tm="0">
                                          <p:val>
                                            <p:strVal val="1+#ppt_w/2"/>
                                          </p:val>
                                        </p:tav>
                                        <p:tav tm="100000">
                                          <p:val>
                                            <p:strVal val="#ppt_x"/>
                                          </p:val>
                                        </p:tav>
                                      </p:tavLst>
                                    </p:anim>
                                    <p:anim calcmode="lin" valueType="num">
                                      <p:cBhvr additive="base">
                                        <p:cTn id="154" dur="50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1"/>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7" name="组合 26"/>
          <p:cNvGrpSpPr/>
          <p:nvPr/>
        </p:nvGrpSpPr>
        <p:grpSpPr>
          <a:xfrm>
            <a:off x="2135561" y="692697"/>
            <a:ext cx="3168351" cy="1666555"/>
            <a:chOff x="2135560" y="692696"/>
            <a:chExt cx="2592218" cy="1296144"/>
          </a:xfrm>
        </p:grpSpPr>
        <p:sp>
          <p:nvSpPr>
            <p:cNvPr id="21" name="矩形: 圆角 20"/>
            <p:cNvSpPr/>
            <p:nvPr/>
          </p:nvSpPr>
          <p:spPr>
            <a:xfrm>
              <a:off x="2135560" y="692696"/>
              <a:ext cx="2376264" cy="1296144"/>
            </a:xfrm>
            <a:prstGeom prst="roundRect">
              <a:avLst/>
            </a:prstGeom>
            <a:solidFill>
              <a:srgbClr val="FDDD9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
            <p:cNvSpPr txBox="1"/>
            <p:nvPr/>
          </p:nvSpPr>
          <p:spPr>
            <a:xfrm>
              <a:off x="2243569" y="1374220"/>
              <a:ext cx="2484209" cy="55055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r>
                <a:rPr lang="en-US" altLang="zh-CN" sz="2000" dirty="0">
                  <a:latin typeface="Calibri" panose="020F0502020204030204" pitchFamily="34" charset="0"/>
                  <a:ea typeface="Calibri" panose="020F0502020204030204" pitchFamily="34" charset="0"/>
                  <a:cs typeface="Calibri" panose="020F0502020204030204" pitchFamily="34" charset="0"/>
                  <a:sym typeface="+mn-ea"/>
                </a:rPr>
                <a:t>indicating a possessive</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defTabSz="914400">
                <a:defRPr/>
              </a:pPr>
              <a:r>
                <a:rPr lang="en-US" altLang="zh-CN" sz="2000" dirty="0">
                  <a:latin typeface="Calibri" panose="020F0502020204030204" pitchFamily="34" charset="0"/>
                  <a:ea typeface="Calibri" panose="020F0502020204030204" pitchFamily="34" charset="0"/>
                  <a:cs typeface="Calibri" panose="020F0502020204030204" pitchFamily="34" charset="0"/>
                  <a:sym typeface="+mn-ea"/>
                </a:rPr>
                <a:t>relationship</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p:txBody>
        </p:sp>
        <p:sp>
          <p:nvSpPr>
            <p:cNvPr id="25" name="文本框 24"/>
            <p:cNvSpPr txBox="1"/>
            <p:nvPr/>
          </p:nvSpPr>
          <p:spPr>
            <a:xfrm>
              <a:off x="2927648" y="908720"/>
              <a:ext cx="647934" cy="646331"/>
            </a:xfrm>
            <a:prstGeom prst="rect">
              <a:avLst/>
            </a:prstGeom>
            <a:noFill/>
          </p:spPr>
          <p:txBody>
            <a:bodyPr wrap="none" rtlCol="0">
              <a:spAutoFit/>
            </a:bodyPr>
            <a:lstStyle/>
            <a:p>
              <a:r>
                <a:rPr lang="zh-CN" altLang="en-US" sz="3600" b="1" dirty="0">
                  <a:latin typeface="楷体" panose="02010609060101010101" pitchFamily="49" charset="-122"/>
                  <a:ea typeface="楷体" panose="02010609060101010101" pitchFamily="49" charset="-122"/>
                </a:rPr>
                <a:t>的</a:t>
              </a:r>
              <a:endParaRPr lang="zh-CN" altLang="en-US" sz="3600" b="1" dirty="0">
                <a:latin typeface="楷体" panose="02010609060101010101" pitchFamily="49" charset="-122"/>
                <a:ea typeface="楷体" panose="02010609060101010101" pitchFamily="49" charset="-122"/>
              </a:endParaRPr>
            </a:p>
          </p:txBody>
        </p:sp>
        <p:sp>
          <p:nvSpPr>
            <p:cNvPr id="26" name="文本框 4"/>
            <p:cNvSpPr txBox="1"/>
            <p:nvPr/>
          </p:nvSpPr>
          <p:spPr>
            <a:xfrm>
              <a:off x="2621600" y="692696"/>
              <a:ext cx="1101725" cy="36830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latin typeface="等线" panose="02010600030101010101" charset="-122"/>
                  <a:ea typeface="等线" panose="02010600030101010101" charset="-122"/>
                  <a:cs typeface="Arial" panose="020B0604020202020204" pitchFamily="34" charset="0"/>
                </a:rPr>
                <a:t>de</a:t>
              </a:r>
              <a:endParaRPr lang="en-US" altLang="zh-CN" dirty="0">
                <a:latin typeface="等线" panose="02010600030101010101" charset="-122"/>
                <a:ea typeface="等线" panose="02010600030101010101" charset="-122"/>
                <a:cs typeface="Arial" panose="020B0604020202020204" pitchFamily="34" charset="0"/>
              </a:endParaRPr>
            </a:p>
          </p:txBody>
        </p:sp>
      </p:grpSp>
      <p:pic>
        <p:nvPicPr>
          <p:cNvPr id="44" name="图片 43"/>
          <p:cNvPicPr>
            <a:picLocks noChangeAspect="1"/>
          </p:cNvPicPr>
          <p:nvPr/>
        </p:nvPicPr>
        <p:blipFill>
          <a:blip r:embed="rId2"/>
          <a:stretch>
            <a:fillRect/>
          </a:stretch>
        </p:blipFill>
        <p:spPr>
          <a:xfrm>
            <a:off x="7824192" y="692696"/>
            <a:ext cx="2085473" cy="2085473"/>
          </a:xfrm>
          <a:prstGeom prst="rect">
            <a:avLst/>
          </a:prstGeom>
        </p:spPr>
      </p:pic>
      <p:pic>
        <p:nvPicPr>
          <p:cNvPr id="3" name="图片 2"/>
          <p:cNvPicPr>
            <a:picLocks noChangeAspect="1"/>
          </p:cNvPicPr>
          <p:nvPr/>
        </p:nvPicPr>
        <p:blipFill>
          <a:blip r:embed="rId3"/>
          <a:srcRect r="49997"/>
          <a:stretch>
            <a:fillRect/>
          </a:stretch>
        </p:blipFill>
        <p:spPr>
          <a:xfrm>
            <a:off x="6312024" y="3105085"/>
            <a:ext cx="5397481" cy="1365151"/>
          </a:xfrm>
          <a:prstGeom prst="rect">
            <a:avLst/>
          </a:prstGeom>
        </p:spPr>
      </p:pic>
      <p:pic>
        <p:nvPicPr>
          <p:cNvPr id="6" name="图片 5"/>
          <p:cNvPicPr>
            <a:picLocks noChangeAspect="1"/>
          </p:cNvPicPr>
          <p:nvPr/>
        </p:nvPicPr>
        <p:blipFill>
          <a:blip r:embed="rId3"/>
          <a:srcRect l="49775"/>
          <a:stretch>
            <a:fillRect/>
          </a:stretch>
        </p:blipFill>
        <p:spPr>
          <a:xfrm>
            <a:off x="6312024" y="4797152"/>
            <a:ext cx="5421387" cy="1365151"/>
          </a:xfrm>
          <a:prstGeom prst="rect">
            <a:avLst/>
          </a:prstGeom>
        </p:spPr>
      </p:pic>
      <p:grpSp>
        <p:nvGrpSpPr>
          <p:cNvPr id="9" name="组合 8"/>
          <p:cNvGrpSpPr/>
          <p:nvPr/>
        </p:nvGrpSpPr>
        <p:grpSpPr>
          <a:xfrm>
            <a:off x="623392" y="3068960"/>
            <a:ext cx="1483816" cy="1484235"/>
            <a:chOff x="623392" y="3068960"/>
            <a:chExt cx="1483816" cy="1484235"/>
          </a:xfrm>
        </p:grpSpPr>
        <p:pic>
          <p:nvPicPr>
            <p:cNvPr id="10" name="图片 9"/>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623392" y="3068960"/>
              <a:ext cx="1483816" cy="1484235"/>
            </a:xfrm>
            <a:prstGeom prst="rect">
              <a:avLst/>
            </a:prstGeom>
          </p:spPr>
        </p:pic>
        <p:sp>
          <p:nvSpPr>
            <p:cNvPr id="13" name="文本框 12"/>
            <p:cNvSpPr txBox="1"/>
            <p:nvPr>
              <p:custDataLst>
                <p:tags r:id="rId6"/>
              </p:custDataLst>
            </p:nvPr>
          </p:nvSpPr>
          <p:spPr>
            <a:xfrm>
              <a:off x="839416" y="3645024"/>
              <a:ext cx="1005403" cy="584775"/>
            </a:xfrm>
            <a:prstGeom prst="rect">
              <a:avLst/>
            </a:prstGeom>
            <a:noFill/>
          </p:spPr>
          <p:txBody>
            <a:bodyPr wrap="none" rtlCol="0">
              <a:spAutoFit/>
            </a:bodyPr>
            <a:lstStyle/>
            <a:p>
              <a:r>
                <a:rPr lang="zh-CN" altLang="en-US" sz="3200" dirty="0">
                  <a:latin typeface="楷体" panose="02010609060101010101" pitchFamily="49" charset="-122"/>
                  <a:ea typeface="楷体" panose="02010609060101010101" pitchFamily="49" charset="-122"/>
                </a:rPr>
                <a:t>你的</a:t>
              </a:r>
              <a:endParaRPr lang="zh-CN" altLang="en-US" sz="3200" dirty="0">
                <a:latin typeface="楷体" panose="02010609060101010101" pitchFamily="49" charset="-122"/>
                <a:ea typeface="楷体" panose="02010609060101010101" pitchFamily="49" charset="-122"/>
              </a:endParaRPr>
            </a:p>
          </p:txBody>
        </p:sp>
        <p:sp>
          <p:nvSpPr>
            <p:cNvPr id="4" name="文本框 3"/>
            <p:cNvSpPr txBox="1"/>
            <p:nvPr/>
          </p:nvSpPr>
          <p:spPr>
            <a:xfrm>
              <a:off x="983615" y="3429000"/>
              <a:ext cx="1066800" cy="368300"/>
            </a:xfrm>
            <a:prstGeom prst="rect">
              <a:avLst/>
            </a:prstGeom>
            <a:noFill/>
          </p:spPr>
          <p:txBody>
            <a:bodyPr wrap="square" rtlCol="0" anchor="t">
              <a:spAutoFit/>
            </a:bodyPr>
            <a:lstStyle/>
            <a:p>
              <a:r>
                <a:rPr lang="en-US" altLang="en-US" dirty="0" err="1"/>
                <a:t>nǐ</a:t>
              </a:r>
              <a:r>
                <a:rPr lang="en-US" altLang="en-US" dirty="0"/>
                <a:t>  de </a:t>
              </a:r>
              <a:endParaRPr lang="en-US" altLang="en-US" dirty="0"/>
            </a:p>
          </p:txBody>
        </p:sp>
      </p:grpSp>
      <p:grpSp>
        <p:nvGrpSpPr>
          <p:cNvPr id="16" name="组合 15"/>
          <p:cNvGrpSpPr/>
          <p:nvPr/>
        </p:nvGrpSpPr>
        <p:grpSpPr>
          <a:xfrm>
            <a:off x="2423592" y="2204864"/>
            <a:ext cx="1483816" cy="1484235"/>
            <a:chOff x="2423592" y="2204864"/>
            <a:chExt cx="1483816" cy="1484235"/>
          </a:xfrm>
        </p:grpSpPr>
        <p:pic>
          <p:nvPicPr>
            <p:cNvPr id="11" name="图片 10"/>
            <p:cNvPicPr>
              <a:picLocks noChangeAspect="1"/>
            </p:cNvPicPr>
            <p:nvPr>
              <p:custDataLst>
                <p:tags r:id="rId7"/>
              </p:custDataLst>
            </p:nvPr>
          </p:nvPicPr>
          <p:blipFill>
            <a:blip r:embed="rId5" cstate="print">
              <a:extLst>
                <a:ext uri="{28A0092B-C50C-407E-A947-70E740481C1C}">
                  <a14:useLocalDpi xmlns:a14="http://schemas.microsoft.com/office/drawing/2010/main" val="0"/>
                </a:ext>
              </a:extLst>
            </a:blip>
            <a:stretch>
              <a:fillRect/>
            </a:stretch>
          </p:blipFill>
          <p:spPr>
            <a:xfrm>
              <a:off x="2423592" y="2204864"/>
              <a:ext cx="1483816" cy="1484235"/>
            </a:xfrm>
            <a:prstGeom prst="rect">
              <a:avLst/>
            </a:prstGeom>
          </p:spPr>
        </p:pic>
        <p:sp>
          <p:nvSpPr>
            <p:cNvPr id="14" name="文本框 13"/>
            <p:cNvSpPr txBox="1"/>
            <p:nvPr>
              <p:custDataLst>
                <p:tags r:id="rId8"/>
              </p:custDataLst>
            </p:nvPr>
          </p:nvSpPr>
          <p:spPr>
            <a:xfrm>
              <a:off x="2711624" y="2841174"/>
              <a:ext cx="1005403" cy="584775"/>
            </a:xfrm>
            <a:prstGeom prst="rect">
              <a:avLst/>
            </a:prstGeom>
            <a:noFill/>
          </p:spPr>
          <p:txBody>
            <a:bodyPr wrap="none" rtlCol="0">
              <a:spAutoFit/>
            </a:bodyPr>
            <a:lstStyle/>
            <a:p>
              <a:r>
                <a:rPr lang="zh-CN" altLang="en-US" sz="3200" dirty="0">
                  <a:latin typeface="楷体" panose="02010609060101010101" pitchFamily="49" charset="-122"/>
                  <a:ea typeface="楷体" panose="02010609060101010101" pitchFamily="49" charset="-122"/>
                </a:rPr>
                <a:t>我的</a:t>
              </a:r>
              <a:endParaRPr lang="zh-CN" altLang="en-US" sz="3200" dirty="0">
                <a:latin typeface="楷体" panose="02010609060101010101" pitchFamily="49" charset="-122"/>
                <a:ea typeface="楷体" panose="02010609060101010101" pitchFamily="49" charset="-122"/>
              </a:endParaRPr>
            </a:p>
          </p:txBody>
        </p:sp>
        <p:sp>
          <p:nvSpPr>
            <p:cNvPr id="5" name="文本框 4"/>
            <p:cNvSpPr txBox="1"/>
            <p:nvPr/>
          </p:nvSpPr>
          <p:spPr>
            <a:xfrm>
              <a:off x="2783840" y="2637155"/>
              <a:ext cx="1066800" cy="368300"/>
            </a:xfrm>
            <a:prstGeom prst="rect">
              <a:avLst/>
            </a:prstGeom>
            <a:noFill/>
          </p:spPr>
          <p:txBody>
            <a:bodyPr wrap="square" rtlCol="0" anchor="t">
              <a:spAutoFit/>
            </a:bodyPr>
            <a:lstStyle/>
            <a:p>
              <a:r>
                <a:rPr lang="en-US" altLang="en-US" dirty="0" err="1"/>
                <a:t>wǒ</a:t>
              </a:r>
              <a:r>
                <a:rPr lang="en-US" altLang="en-US" dirty="0"/>
                <a:t>  de </a:t>
              </a:r>
              <a:endParaRPr lang="en-US" altLang="en-US" dirty="0"/>
            </a:p>
          </p:txBody>
        </p:sp>
      </p:grpSp>
      <p:grpSp>
        <p:nvGrpSpPr>
          <p:cNvPr id="17" name="组合 16"/>
          <p:cNvGrpSpPr/>
          <p:nvPr/>
        </p:nvGrpSpPr>
        <p:grpSpPr>
          <a:xfrm>
            <a:off x="4511824" y="2686882"/>
            <a:ext cx="1498451" cy="1484235"/>
            <a:chOff x="4511824" y="2686882"/>
            <a:chExt cx="1498451" cy="1484235"/>
          </a:xfrm>
        </p:grpSpPr>
        <p:pic>
          <p:nvPicPr>
            <p:cNvPr id="12" name="图片 11"/>
            <p:cNvPicPr>
              <a:picLocks noChangeAspect="1"/>
            </p:cNvPicPr>
            <p:nvPr>
              <p:custDataLst>
                <p:tags r:id="rId9"/>
              </p:custDataLst>
            </p:nvPr>
          </p:nvPicPr>
          <p:blipFill>
            <a:blip r:embed="rId5" cstate="print">
              <a:extLst>
                <a:ext uri="{28A0092B-C50C-407E-A947-70E740481C1C}">
                  <a14:useLocalDpi xmlns:a14="http://schemas.microsoft.com/office/drawing/2010/main" val="0"/>
                </a:ext>
              </a:extLst>
            </a:blip>
            <a:stretch>
              <a:fillRect/>
            </a:stretch>
          </p:blipFill>
          <p:spPr>
            <a:xfrm>
              <a:off x="4511824" y="2686882"/>
              <a:ext cx="1483816" cy="1484235"/>
            </a:xfrm>
            <a:prstGeom prst="rect">
              <a:avLst/>
            </a:prstGeom>
          </p:spPr>
        </p:pic>
        <p:sp>
          <p:nvSpPr>
            <p:cNvPr id="15" name="文本框 14"/>
            <p:cNvSpPr txBox="1"/>
            <p:nvPr>
              <p:custDataLst>
                <p:tags r:id="rId10"/>
              </p:custDataLst>
            </p:nvPr>
          </p:nvSpPr>
          <p:spPr>
            <a:xfrm>
              <a:off x="4799856" y="3284984"/>
              <a:ext cx="1005403" cy="584775"/>
            </a:xfrm>
            <a:prstGeom prst="rect">
              <a:avLst/>
            </a:prstGeom>
            <a:noFill/>
          </p:spPr>
          <p:txBody>
            <a:bodyPr wrap="none" rtlCol="0">
              <a:spAutoFit/>
            </a:bodyPr>
            <a:lstStyle/>
            <a:p>
              <a:r>
                <a:rPr lang="zh-CN" altLang="en-US" sz="3200" dirty="0">
                  <a:latin typeface="楷体" panose="02010609060101010101" pitchFamily="49" charset="-122"/>
                  <a:ea typeface="楷体" panose="02010609060101010101" pitchFamily="49" charset="-122"/>
                </a:rPr>
                <a:t>他的</a:t>
              </a:r>
              <a:endParaRPr lang="zh-CN" altLang="en-US" sz="3200" dirty="0">
                <a:latin typeface="楷体" panose="02010609060101010101" pitchFamily="49" charset="-122"/>
                <a:ea typeface="楷体" panose="02010609060101010101" pitchFamily="49" charset="-122"/>
              </a:endParaRPr>
            </a:p>
          </p:txBody>
        </p:sp>
        <p:sp>
          <p:nvSpPr>
            <p:cNvPr id="7" name="文本框 6"/>
            <p:cNvSpPr txBox="1"/>
            <p:nvPr/>
          </p:nvSpPr>
          <p:spPr>
            <a:xfrm>
              <a:off x="4943475" y="3069590"/>
              <a:ext cx="1066800" cy="368300"/>
            </a:xfrm>
            <a:prstGeom prst="rect">
              <a:avLst/>
            </a:prstGeom>
            <a:noFill/>
          </p:spPr>
          <p:txBody>
            <a:bodyPr wrap="square" rtlCol="0" anchor="t">
              <a:spAutoFit/>
            </a:bodyPr>
            <a:lstStyle/>
            <a:p>
              <a:r>
                <a:rPr lang="en-US" altLang="en-US"/>
                <a:t>tā  de </a:t>
              </a:r>
              <a:endParaRPr lang="en-US" altLang="en-US"/>
            </a:p>
          </p:txBody>
        </p:sp>
      </p:grpSp>
      <p:sp>
        <p:nvSpPr>
          <p:cNvPr id="2" name="文本框 1"/>
          <p:cNvSpPr txBox="1"/>
          <p:nvPr/>
        </p:nvSpPr>
        <p:spPr>
          <a:xfrm>
            <a:off x="10560496" y="519918"/>
            <a:ext cx="12761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solidFill>
                  <a:schemeClr val="bg1"/>
                </a:solidFill>
              </a:rPr>
              <a:t>chineseteacheremily</a:t>
            </a:r>
            <a:endParaRPr lang="zh-CN" alt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000"/>
                                        <p:tgtEl>
                                          <p:spTgt spid="44"/>
                                        </p:tgtEl>
                                      </p:cBhvr>
                                    </p:animEffect>
                                    <p:anim calcmode="lin" valueType="num">
                                      <p:cBhvr>
                                        <p:cTn id="12" dur="1000" fill="hold"/>
                                        <p:tgtEl>
                                          <p:spTgt spid="44"/>
                                        </p:tgtEl>
                                        <p:attrNameLst>
                                          <p:attrName>ppt_x</p:attrName>
                                        </p:attrNameLst>
                                      </p:cBhvr>
                                      <p:tavLst>
                                        <p:tav tm="0">
                                          <p:val>
                                            <p:strVal val="#ppt_x"/>
                                          </p:val>
                                        </p:tav>
                                        <p:tav tm="100000">
                                          <p:val>
                                            <p:strVal val="#ppt_x"/>
                                          </p:val>
                                        </p:tav>
                                      </p:tavLst>
                                    </p:anim>
                                    <p:anim calcmode="lin" valueType="num">
                                      <p:cBhvr>
                                        <p:cTn id="13" dur="1000" fill="hold"/>
                                        <p:tgtEl>
                                          <p:spTgt spid="4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3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4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11" name="滑动点击.wav"/>
                                        </p:tgtEl>
                                      </p:cMediaNode>
                                    </p:audio>
                                  </p:sub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11" name="滑动点击.wav"/>
                                        </p:tgtEl>
                                      </p:cMediaNode>
                                    </p:audio>
                                  </p:sub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500"/>
                                        <p:tgtEl>
                                          <p:spTgt spid="17"/>
                                        </p:tgtEl>
                                      </p:cBhvr>
                                    </p:animEffect>
                                  </p:childTnLst>
                                  <p:subTnLst>
                                    <p:audio>
                                      <p:cMediaNode>
                                        <p:cTn display="0" masterRel="sameClick">
                                          <p:stCondLst>
                                            <p:cond evt="begin" delay="0">
                                              <p:tn val="36"/>
                                            </p:cond>
                                          </p:stCondLst>
                                          <p:endCondLst>
                                            <p:cond evt="onStopAudio" delay="0">
                                              <p:tgtEl>
                                                <p:sldTgt/>
                                              </p:tgtEl>
                                            </p:cond>
                                          </p:endCondLst>
                                        </p:cTn>
                                        <p:tgtEl>
                                          <p:sndTgt r:embed="rId11" name="滑动点击.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7" name="组合 26"/>
          <p:cNvGrpSpPr/>
          <p:nvPr/>
        </p:nvGrpSpPr>
        <p:grpSpPr>
          <a:xfrm>
            <a:off x="4439816" y="620688"/>
            <a:ext cx="3168351" cy="1666555"/>
            <a:chOff x="2135560" y="692696"/>
            <a:chExt cx="2592218" cy="1296144"/>
          </a:xfrm>
        </p:grpSpPr>
        <p:sp>
          <p:nvSpPr>
            <p:cNvPr id="21" name="矩形: 圆角 20"/>
            <p:cNvSpPr/>
            <p:nvPr/>
          </p:nvSpPr>
          <p:spPr>
            <a:xfrm>
              <a:off x="2135560" y="692696"/>
              <a:ext cx="2376264" cy="1296144"/>
            </a:xfrm>
            <a:prstGeom prst="roundRect">
              <a:avLst/>
            </a:prstGeom>
            <a:solidFill>
              <a:srgbClr val="FDDD9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文本框 2"/>
            <p:cNvSpPr txBox="1"/>
            <p:nvPr/>
          </p:nvSpPr>
          <p:spPr>
            <a:xfrm>
              <a:off x="2243569" y="1374220"/>
              <a:ext cx="2484209" cy="55055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ea"/>
                </a:rPr>
                <a:t>indicating a possessive</a:t>
              </a:r>
              <a:endParaRPr kumimoji="0" lang="en-US" altLang="zh-CN"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mn-ea"/>
                </a:rPr>
                <a:t>relationship</a:t>
              </a:r>
              <a:endParaRPr kumimoji="0" lang="en-US" altLang="zh-CN"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 name="文本框 24"/>
            <p:cNvSpPr txBox="1"/>
            <p:nvPr/>
          </p:nvSpPr>
          <p:spPr>
            <a:xfrm>
              <a:off x="2927648" y="908720"/>
              <a:ext cx="64793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的</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26" name="文本框 4"/>
            <p:cNvSpPr txBox="1"/>
            <p:nvPr/>
          </p:nvSpPr>
          <p:spPr>
            <a:xfrm>
              <a:off x="2621600" y="692696"/>
              <a:ext cx="1101725" cy="36830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pitchFamily="34" charset="0"/>
                </a:rPr>
                <a:t>de</a:t>
              </a:r>
              <a:endPar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pitchFamily="34" charset="0"/>
              </a:endParaRPr>
            </a:p>
          </p:txBody>
        </p:sp>
      </p:grpSp>
      <p:grpSp>
        <p:nvGrpSpPr>
          <p:cNvPr id="3" name="组合 2"/>
          <p:cNvGrpSpPr/>
          <p:nvPr/>
        </p:nvGrpSpPr>
        <p:grpSpPr>
          <a:xfrm>
            <a:off x="1199456" y="5294590"/>
            <a:ext cx="2088232" cy="1014730"/>
            <a:chOff x="1415480" y="0"/>
            <a:chExt cx="1440160" cy="1014730"/>
          </a:xfrm>
        </p:grpSpPr>
        <p:sp>
          <p:nvSpPr>
            <p:cNvPr id="34" name="矩形: 圆角 33"/>
            <p:cNvSpPr/>
            <p:nvPr/>
          </p:nvSpPr>
          <p:spPr>
            <a:xfrm>
              <a:off x="1415480" y="116632"/>
              <a:ext cx="1440160" cy="86409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文本框 11"/>
            <p:cNvSpPr txBox="1"/>
            <p:nvPr/>
          </p:nvSpPr>
          <p:spPr>
            <a:xfrm>
              <a:off x="1415480" y="0"/>
              <a:ext cx="1299553" cy="10147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ts val="3600"/>
                </a:lnSpc>
                <a:spcBef>
                  <a:spcPts val="0"/>
                </a:spcBef>
                <a:buFontTx/>
                <a:buNone/>
              </a:pPr>
              <a:r>
                <a:rPr lang="en-US" altLang="en-US">
                  <a:sym typeface="+mn-ea"/>
                </a:rPr>
                <a:t>  wǒ  de  </a:t>
              </a:r>
              <a:r>
                <a:rPr lang="en-GB" altLang="zh-CN" sz="1800" dirty="0" err="1">
                  <a:ea typeface="宋体" panose="02010600030101010101" pitchFamily="2" charset="-122"/>
                </a:rPr>
                <a:t>zuĭ</a:t>
              </a:r>
              <a:r>
                <a:rPr lang="en-US" altLang="en-GB" sz="1800" dirty="0" err="1">
                  <a:ea typeface="宋体" panose="02010600030101010101" pitchFamily="2" charset="-122"/>
                </a:rPr>
                <a:t> </a:t>
              </a:r>
              <a:r>
                <a:rPr lang="en-GB" altLang="zh-CN" sz="1800" dirty="0">
                  <a:ea typeface="宋体" panose="02010600030101010101" pitchFamily="2" charset="-122"/>
                </a:rPr>
                <a:t> </a:t>
              </a:r>
              <a:r>
                <a:rPr lang="en-GB" altLang="zh-CN" sz="1800" dirty="0" err="1">
                  <a:ea typeface="宋体" panose="02010600030101010101" pitchFamily="2" charset="-122"/>
                </a:rPr>
                <a:t>ba</a:t>
              </a:r>
              <a:endParaRPr lang="en-GB" altLang="zh-CN" sz="1800" dirty="0">
                <a:ea typeface="宋体" panose="02010600030101010101" pitchFamily="2" charset="-122"/>
              </a:endParaRPr>
            </a:p>
            <a:p>
              <a:pPr algn="ctr" eaLnBrk="1" hangingPunct="1">
                <a:lnSpc>
                  <a:spcPts val="3600"/>
                </a:lnSpc>
                <a:spcBef>
                  <a:spcPts val="0"/>
                </a:spcBef>
                <a:buFontTx/>
                <a:buNone/>
              </a:pPr>
              <a:r>
                <a:rPr lang="zh-CN" altLang="en-US" sz="3200" dirty="0">
                  <a:ea typeface="楷体" panose="02010609060101010101" pitchFamily="49" charset="-122"/>
                </a:rPr>
                <a:t>我的</a:t>
              </a:r>
              <a:r>
                <a:rPr lang="zh-CN" altLang="en-GB" sz="3200" dirty="0">
                  <a:ea typeface="楷体" panose="02010609060101010101" pitchFamily="49" charset="-122"/>
                </a:rPr>
                <a:t>嘴巴</a:t>
              </a:r>
              <a:endParaRPr lang="en-GB" altLang="en-US" sz="3200" dirty="0">
                <a:ea typeface="楷体" panose="02010609060101010101" pitchFamily="49" charset="-122"/>
              </a:endParaRPr>
            </a:p>
          </p:txBody>
        </p:sp>
      </p:grpSp>
      <p:grpSp>
        <p:nvGrpSpPr>
          <p:cNvPr id="6" name="组合 5"/>
          <p:cNvGrpSpPr/>
          <p:nvPr/>
        </p:nvGrpSpPr>
        <p:grpSpPr>
          <a:xfrm>
            <a:off x="3911757" y="5252199"/>
            <a:ext cx="2160240" cy="1014730"/>
            <a:chOff x="1415480" y="0"/>
            <a:chExt cx="1440160" cy="1014730"/>
          </a:xfrm>
        </p:grpSpPr>
        <p:sp>
          <p:nvSpPr>
            <p:cNvPr id="32" name="矩形: 圆角 31"/>
            <p:cNvSpPr/>
            <p:nvPr/>
          </p:nvSpPr>
          <p:spPr>
            <a:xfrm>
              <a:off x="1415480" y="116632"/>
              <a:ext cx="1440160" cy="86409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文本框 14"/>
            <p:cNvSpPr txBox="1"/>
            <p:nvPr/>
          </p:nvSpPr>
          <p:spPr>
            <a:xfrm>
              <a:off x="1415480" y="0"/>
              <a:ext cx="1299553" cy="10147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ts val="3600"/>
                </a:lnSpc>
                <a:spcBef>
                  <a:spcPts val="0"/>
                </a:spcBef>
                <a:buFontTx/>
                <a:buNone/>
              </a:pPr>
              <a:r>
                <a:rPr lang="en-US" altLang="en-US">
                  <a:sym typeface="+mn-ea"/>
                </a:rPr>
                <a:t>  wǒ  de   </a:t>
              </a:r>
              <a:r>
                <a:rPr lang="en-GB" altLang="zh-CN" sz="1800" dirty="0" err="1">
                  <a:ea typeface="宋体" panose="02010600030101010101" pitchFamily="2" charset="-122"/>
                </a:rPr>
                <a:t>bí</a:t>
              </a:r>
              <a:r>
                <a:rPr lang="en-GB" altLang="zh-CN" sz="1800" dirty="0">
                  <a:ea typeface="宋体" panose="02010600030101010101" pitchFamily="2" charset="-122"/>
                </a:rPr>
                <a:t>   zi</a:t>
              </a:r>
              <a:endParaRPr lang="en-GB" altLang="zh-CN" sz="1800" dirty="0">
                <a:ea typeface="宋体" panose="02010600030101010101" pitchFamily="2" charset="-122"/>
              </a:endParaRPr>
            </a:p>
            <a:p>
              <a:pPr algn="ctr" eaLnBrk="1" hangingPunct="1">
                <a:lnSpc>
                  <a:spcPts val="3600"/>
                </a:lnSpc>
                <a:spcBef>
                  <a:spcPts val="0"/>
                </a:spcBef>
                <a:buFontTx/>
                <a:buNone/>
              </a:pPr>
              <a:r>
                <a:rPr lang="zh-CN" altLang="en-US" sz="3200" dirty="0">
                  <a:ea typeface="楷体" panose="02010609060101010101" pitchFamily="49" charset="-122"/>
                </a:rPr>
                <a:t>我的</a:t>
              </a:r>
              <a:r>
                <a:rPr lang="zh-CN" altLang="en-GB" sz="3200" dirty="0">
                  <a:ea typeface="楷体" panose="02010609060101010101" pitchFamily="49" charset="-122"/>
                </a:rPr>
                <a:t>鼻子</a:t>
              </a:r>
              <a:endParaRPr lang="en-GB" altLang="en-US" sz="3200" dirty="0">
                <a:ea typeface="楷体" panose="02010609060101010101" pitchFamily="49" charset="-122"/>
              </a:endParaRPr>
            </a:p>
          </p:txBody>
        </p:sp>
      </p:grpSp>
      <p:grpSp>
        <p:nvGrpSpPr>
          <p:cNvPr id="8" name="组合 7"/>
          <p:cNvGrpSpPr/>
          <p:nvPr/>
        </p:nvGrpSpPr>
        <p:grpSpPr>
          <a:xfrm>
            <a:off x="6696066" y="5252199"/>
            <a:ext cx="2160240" cy="1014730"/>
            <a:chOff x="1415480" y="0"/>
            <a:chExt cx="1440160" cy="1014730"/>
          </a:xfrm>
        </p:grpSpPr>
        <p:sp>
          <p:nvSpPr>
            <p:cNvPr id="30" name="矩形: 圆角 29"/>
            <p:cNvSpPr/>
            <p:nvPr/>
          </p:nvSpPr>
          <p:spPr>
            <a:xfrm>
              <a:off x="1415480" y="116632"/>
              <a:ext cx="1440160" cy="86409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文本框 17"/>
            <p:cNvSpPr txBox="1"/>
            <p:nvPr/>
          </p:nvSpPr>
          <p:spPr>
            <a:xfrm>
              <a:off x="1415480" y="0"/>
              <a:ext cx="1299553" cy="10147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ts val="3600"/>
                </a:lnSpc>
                <a:spcBef>
                  <a:spcPts val="0"/>
                </a:spcBef>
                <a:buFontTx/>
                <a:buNone/>
              </a:pPr>
              <a:r>
                <a:rPr lang="en-US" altLang="en-US">
                  <a:sym typeface="+mn-ea"/>
                </a:rPr>
                <a:t>  wǒ  de   </a:t>
              </a:r>
              <a:r>
                <a:rPr lang="en-GB" altLang="zh-CN" sz="1800" dirty="0" err="1">
                  <a:ea typeface="宋体" panose="02010600030101010101" pitchFamily="2" charset="-122"/>
                </a:rPr>
                <a:t>ĕr</a:t>
              </a:r>
              <a:r>
                <a:rPr lang="en-GB" altLang="zh-CN" sz="1800" dirty="0">
                  <a:ea typeface="宋体" panose="02010600030101010101" pitchFamily="2" charset="-122"/>
                </a:rPr>
                <a:t>  duo</a:t>
              </a:r>
              <a:endParaRPr lang="en-GB" altLang="zh-CN" sz="1800" dirty="0">
                <a:ea typeface="宋体" panose="02010600030101010101" pitchFamily="2" charset="-122"/>
              </a:endParaRPr>
            </a:p>
            <a:p>
              <a:pPr algn="ctr" eaLnBrk="1" hangingPunct="1">
                <a:lnSpc>
                  <a:spcPts val="3600"/>
                </a:lnSpc>
                <a:spcBef>
                  <a:spcPts val="0"/>
                </a:spcBef>
                <a:buFontTx/>
                <a:buNone/>
              </a:pPr>
              <a:r>
                <a:rPr lang="zh-CN" altLang="en-US" sz="3200" dirty="0">
                  <a:latin typeface="楷体" panose="02010609060101010101" pitchFamily="49" charset="-122"/>
                  <a:ea typeface="楷体" panose="02010609060101010101" pitchFamily="49" charset="-122"/>
                </a:rPr>
                <a:t>我的</a:t>
              </a:r>
              <a:r>
                <a:rPr lang="zh-CN" altLang="en-GB" sz="3200" dirty="0">
                  <a:latin typeface="楷体" panose="02010609060101010101" pitchFamily="49" charset="-122"/>
                  <a:ea typeface="楷体" panose="02010609060101010101" pitchFamily="49" charset="-122"/>
                </a:rPr>
                <a:t>耳朵</a:t>
              </a:r>
              <a:endParaRPr lang="zh-CN" altLang="en-GB" sz="3200" dirty="0">
                <a:latin typeface="楷体" panose="02010609060101010101" pitchFamily="49" charset="-122"/>
                <a:ea typeface="楷体" panose="02010609060101010101" pitchFamily="49" charset="-122"/>
              </a:endParaRPr>
            </a:p>
          </p:txBody>
        </p:sp>
      </p:grpSp>
      <p:grpSp>
        <p:nvGrpSpPr>
          <p:cNvPr id="23" name="组合 22"/>
          <p:cNvGrpSpPr/>
          <p:nvPr/>
        </p:nvGrpSpPr>
        <p:grpSpPr>
          <a:xfrm>
            <a:off x="9480376" y="5252199"/>
            <a:ext cx="2088232" cy="1014730"/>
            <a:chOff x="1415480" y="0"/>
            <a:chExt cx="1440160" cy="1014730"/>
          </a:xfrm>
        </p:grpSpPr>
        <p:sp>
          <p:nvSpPr>
            <p:cNvPr id="28" name="矩形: 圆角 27"/>
            <p:cNvSpPr/>
            <p:nvPr/>
          </p:nvSpPr>
          <p:spPr>
            <a:xfrm>
              <a:off x="1415480" y="116632"/>
              <a:ext cx="1440160" cy="86409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9" name="文本框 21"/>
            <p:cNvSpPr txBox="1"/>
            <p:nvPr/>
          </p:nvSpPr>
          <p:spPr>
            <a:xfrm>
              <a:off x="1456766" y="0"/>
              <a:ext cx="1299553" cy="10147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ts val="3600"/>
                </a:lnSpc>
                <a:spcBef>
                  <a:spcPts val="0"/>
                </a:spcBef>
                <a:buFontTx/>
                <a:buNone/>
              </a:pPr>
              <a:r>
                <a:rPr lang="en-US" altLang="en-US">
                  <a:sym typeface="+mn-ea"/>
                </a:rPr>
                <a:t> wǒ  de  </a:t>
              </a:r>
              <a:r>
                <a:rPr lang="en-GB" altLang="zh-CN" sz="1800" dirty="0" err="1">
                  <a:ea typeface="宋体" panose="02010600030101010101" pitchFamily="2" charset="-122"/>
                </a:rPr>
                <a:t>yǎn</a:t>
              </a:r>
              <a:r>
                <a:rPr lang="en-GB" altLang="zh-CN" sz="1800" dirty="0">
                  <a:ea typeface="宋体" panose="02010600030101010101" pitchFamily="2" charset="-122"/>
                </a:rPr>
                <a:t> </a:t>
              </a:r>
              <a:r>
                <a:rPr lang="en-GB" altLang="zh-CN" sz="1800" dirty="0" err="1">
                  <a:ea typeface="宋体" panose="02010600030101010101" pitchFamily="2" charset="-122"/>
                </a:rPr>
                <a:t>j</a:t>
              </a:r>
              <a:r>
                <a:rPr lang="en-US" altLang="en-GB" sz="1800" dirty="0" err="1">
                  <a:ea typeface="宋体" panose="02010600030101010101" pitchFamily="2" charset="-122"/>
                </a:rPr>
                <a:t>i</a:t>
              </a:r>
              <a:r>
                <a:rPr lang="en-GB" altLang="zh-CN" sz="1800" dirty="0" err="1">
                  <a:ea typeface="宋体" panose="02010600030101010101" pitchFamily="2" charset="-122"/>
                </a:rPr>
                <a:t>ng</a:t>
              </a:r>
              <a:endParaRPr lang="en-GB" altLang="zh-CN" sz="1800" dirty="0">
                <a:ea typeface="宋体" panose="02010600030101010101" pitchFamily="2" charset="-122"/>
              </a:endParaRPr>
            </a:p>
            <a:p>
              <a:pPr algn="ctr" eaLnBrk="1" hangingPunct="1">
                <a:lnSpc>
                  <a:spcPts val="3600"/>
                </a:lnSpc>
                <a:spcBef>
                  <a:spcPts val="0"/>
                </a:spcBef>
                <a:buFontTx/>
                <a:buNone/>
              </a:pPr>
              <a:r>
                <a:rPr lang="zh-CN" altLang="en-US" sz="3200" dirty="0">
                  <a:ea typeface="楷体" panose="02010609060101010101" pitchFamily="49" charset="-122"/>
                </a:rPr>
                <a:t>我的</a:t>
              </a:r>
              <a:r>
                <a:rPr lang="zh-CN" altLang="en-GB" sz="3200" dirty="0">
                  <a:ea typeface="楷体" panose="02010609060101010101" pitchFamily="49" charset="-122"/>
                </a:rPr>
                <a:t>眼睛</a:t>
              </a:r>
              <a:endParaRPr lang="en-GB" altLang="en-US" sz="3200" dirty="0">
                <a:ea typeface="楷体" panose="02010609060101010101" pitchFamily="49" charset="-122"/>
              </a:endParaRPr>
            </a:p>
          </p:txBody>
        </p:sp>
      </p:grpSp>
      <p:sp>
        <p:nvSpPr>
          <p:cNvPr id="2" name="文本框 1"/>
          <p:cNvSpPr txBox="1"/>
          <p:nvPr/>
        </p:nvSpPr>
        <p:spPr>
          <a:xfrm>
            <a:off x="4565052" y="49988"/>
            <a:ext cx="22842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solidFill>
                  <a:srgbClr val="59AFFA"/>
                </a:solidFill>
              </a:rPr>
              <a:t>chineseteacheremily</a:t>
            </a:r>
            <a:endParaRPr lang="zh-CN" altLang="en-US" dirty="0">
              <a:solidFill>
                <a:srgbClr val="59AFFA"/>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滑动点击.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滑动点击.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滑动点击.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滑动点击.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135560" y="692696"/>
            <a:ext cx="2736304" cy="1296144"/>
            <a:chOff x="2135560" y="692696"/>
            <a:chExt cx="2736304" cy="1296144"/>
          </a:xfrm>
        </p:grpSpPr>
        <p:sp>
          <p:nvSpPr>
            <p:cNvPr id="5" name="矩形: 圆角 4"/>
            <p:cNvSpPr/>
            <p:nvPr/>
          </p:nvSpPr>
          <p:spPr>
            <a:xfrm>
              <a:off x="2135560" y="692696"/>
              <a:ext cx="2376264" cy="1296144"/>
            </a:xfrm>
            <a:prstGeom prst="roundRect">
              <a:avLst/>
            </a:prstGeom>
            <a:solidFill>
              <a:srgbClr val="FDDD9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2"/>
            <p:cNvSpPr txBox="1"/>
            <p:nvPr/>
          </p:nvSpPr>
          <p:spPr>
            <a:xfrm>
              <a:off x="2207568" y="1527175"/>
              <a:ext cx="2664296" cy="40011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2000" dirty="0">
                  <a:latin typeface="Calibri" panose="020F0502020204030204" pitchFamily="34" charset="0"/>
                  <a:ea typeface="Calibri" panose="020F0502020204030204" pitchFamily="34" charset="0"/>
                  <a:cs typeface="Calibri" panose="020F0502020204030204" pitchFamily="34" charset="0"/>
                </a:rPr>
                <a:t>Height (for people)</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p:txBody>
        </p:sp>
        <p:sp>
          <p:nvSpPr>
            <p:cNvPr id="7" name="文本框 6"/>
            <p:cNvSpPr txBox="1"/>
            <p:nvPr/>
          </p:nvSpPr>
          <p:spPr>
            <a:xfrm>
              <a:off x="2927648" y="980475"/>
              <a:ext cx="1111202" cy="646331"/>
            </a:xfrm>
            <a:prstGeom prst="rect">
              <a:avLst/>
            </a:prstGeom>
            <a:noFill/>
          </p:spPr>
          <p:txBody>
            <a:bodyPr wrap="none" rtlCol="0">
              <a:spAutoFit/>
            </a:bodyPr>
            <a:lstStyle/>
            <a:p>
              <a:r>
                <a:rPr lang="zh-CN" altLang="en-US" sz="3600" b="1" dirty="0">
                  <a:latin typeface="楷体" panose="02010609060101010101" pitchFamily="49" charset="-122"/>
                  <a:ea typeface="楷体" panose="02010609060101010101" pitchFamily="49" charset="-122"/>
                </a:rPr>
                <a:t>个子</a:t>
              </a:r>
              <a:endParaRPr lang="zh-CN" altLang="en-US" sz="3600" b="1" dirty="0">
                <a:latin typeface="楷体" panose="02010609060101010101" pitchFamily="49" charset="-122"/>
                <a:ea typeface="楷体" panose="02010609060101010101" pitchFamily="49" charset="-122"/>
              </a:endParaRPr>
            </a:p>
          </p:txBody>
        </p:sp>
        <p:sp>
          <p:nvSpPr>
            <p:cNvPr id="8" name="文本框 4"/>
            <p:cNvSpPr txBox="1"/>
            <p:nvPr/>
          </p:nvSpPr>
          <p:spPr>
            <a:xfrm>
              <a:off x="2926889" y="692696"/>
              <a:ext cx="1101725" cy="36830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US">
                  <a:sym typeface="+mn-ea"/>
                </a:rPr>
                <a:t>  ɡè   z</a:t>
              </a:r>
              <a:r>
                <a:rPr lang="en-US" altLang="en-US">
                  <a:sym typeface="+mn-ea"/>
                </a:rPr>
                <a:t>i</a:t>
              </a:r>
              <a:endParaRPr lang="en-US" altLang="en-US">
                <a:sym typeface="+mn-ea"/>
              </a:endParaRPr>
            </a:p>
          </p:txBody>
        </p:sp>
      </p:grpSp>
      <p:pic>
        <p:nvPicPr>
          <p:cNvPr id="58" name="图片 57"/>
          <p:cNvPicPr>
            <a:picLocks noChangeAspect="1"/>
          </p:cNvPicPr>
          <p:nvPr/>
        </p:nvPicPr>
        <p:blipFill>
          <a:blip r:embed="rId2"/>
          <a:stretch>
            <a:fillRect/>
          </a:stretch>
        </p:blipFill>
        <p:spPr>
          <a:xfrm>
            <a:off x="6672064" y="908720"/>
            <a:ext cx="2016224" cy="2016224"/>
          </a:xfrm>
          <a:prstGeom prst="rect">
            <a:avLst/>
          </a:prstGeom>
        </p:spPr>
      </p:pic>
      <p:pic>
        <p:nvPicPr>
          <p:cNvPr id="13" name="图片 12"/>
          <p:cNvPicPr>
            <a:picLocks noChangeAspect="1"/>
          </p:cNvPicPr>
          <p:nvPr/>
        </p:nvPicPr>
        <p:blipFill>
          <a:blip r:embed="rId3"/>
          <a:stretch>
            <a:fillRect/>
          </a:stretch>
        </p:blipFill>
        <p:spPr>
          <a:xfrm>
            <a:off x="6672064" y="3076343"/>
            <a:ext cx="4597325" cy="1547785"/>
          </a:xfrm>
          <a:prstGeom prst="rect">
            <a:avLst/>
          </a:prstGeom>
        </p:spPr>
      </p:pic>
      <p:pic>
        <p:nvPicPr>
          <p:cNvPr id="14" name="图片 13"/>
          <p:cNvPicPr>
            <a:picLocks noChangeAspect="1"/>
          </p:cNvPicPr>
          <p:nvPr/>
        </p:nvPicPr>
        <p:blipFill>
          <a:blip r:embed="rId4"/>
          <a:stretch>
            <a:fillRect/>
          </a:stretch>
        </p:blipFill>
        <p:spPr>
          <a:xfrm>
            <a:off x="6672064" y="4775528"/>
            <a:ext cx="4607700" cy="1562811"/>
          </a:xfrm>
          <a:prstGeom prst="rect">
            <a:avLst/>
          </a:prstGeom>
        </p:spPr>
      </p:pic>
      <p:pic>
        <p:nvPicPr>
          <p:cNvPr id="56" name="图片 55"/>
          <p:cNvPicPr>
            <a:picLocks noChangeAspect="1"/>
          </p:cNvPicPr>
          <p:nvPr/>
        </p:nvPicPr>
        <p:blipFill>
          <a:blip r:embed="rId5"/>
          <a:stretch>
            <a:fillRect/>
          </a:stretch>
        </p:blipFill>
        <p:spPr>
          <a:xfrm>
            <a:off x="9192344" y="908720"/>
            <a:ext cx="2016224" cy="2016224"/>
          </a:xfrm>
          <a:prstGeom prst="rect">
            <a:avLst/>
          </a:prstGeom>
        </p:spPr>
      </p:pic>
      <p:grpSp>
        <p:nvGrpSpPr>
          <p:cNvPr id="3" name="组合 2"/>
          <p:cNvGrpSpPr/>
          <p:nvPr/>
        </p:nvGrpSpPr>
        <p:grpSpPr>
          <a:xfrm>
            <a:off x="695400" y="1962302"/>
            <a:ext cx="2036370" cy="1826738"/>
            <a:chOff x="695400" y="1962302"/>
            <a:chExt cx="2036370" cy="1826738"/>
          </a:xfrm>
        </p:grpSpPr>
        <p:grpSp>
          <p:nvGrpSpPr>
            <p:cNvPr id="21" name="组合 20"/>
            <p:cNvGrpSpPr/>
            <p:nvPr/>
          </p:nvGrpSpPr>
          <p:grpSpPr>
            <a:xfrm>
              <a:off x="695400" y="1962302"/>
              <a:ext cx="2016224" cy="1826738"/>
              <a:chOff x="695400" y="1962302"/>
              <a:chExt cx="1800200" cy="1682722"/>
            </a:xfrm>
          </p:grpSpPr>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400" y="1962302"/>
                <a:ext cx="1800200" cy="1682722"/>
              </a:xfrm>
              <a:prstGeom prst="rect">
                <a:avLst/>
              </a:prstGeom>
            </p:spPr>
          </p:pic>
          <p:sp>
            <p:nvSpPr>
              <p:cNvPr id="20" name="文本框 19"/>
              <p:cNvSpPr txBox="1"/>
              <p:nvPr/>
            </p:nvSpPr>
            <p:spPr>
              <a:xfrm>
                <a:off x="911424" y="2697100"/>
                <a:ext cx="1440160" cy="584775"/>
              </a:xfrm>
              <a:prstGeom prst="rect">
                <a:avLst/>
              </a:prstGeom>
              <a:noFill/>
            </p:spPr>
            <p:txBody>
              <a:bodyPr wrap="square" rtlCol="0">
                <a:spAutoFit/>
              </a:bodyPr>
              <a:lstStyle/>
              <a:p>
                <a:r>
                  <a:rPr lang="zh-CN" altLang="en-US" sz="3200" dirty="0">
                    <a:latin typeface="楷体" panose="02010609060101010101" pitchFamily="49" charset="-122"/>
                    <a:ea typeface="楷体" panose="02010609060101010101" pitchFamily="49" charset="-122"/>
                  </a:rPr>
                  <a:t>个子高</a:t>
                </a:r>
                <a:endParaRPr lang="zh-CN" altLang="en-US" sz="3200" dirty="0">
                  <a:latin typeface="楷体" panose="02010609060101010101" pitchFamily="49" charset="-122"/>
                  <a:ea typeface="楷体" panose="02010609060101010101" pitchFamily="49" charset="-122"/>
                </a:endParaRPr>
              </a:p>
            </p:txBody>
          </p:sp>
        </p:grpSp>
        <p:sp>
          <p:nvSpPr>
            <p:cNvPr id="9" name="文本框 8"/>
            <p:cNvSpPr txBox="1"/>
            <p:nvPr/>
          </p:nvSpPr>
          <p:spPr>
            <a:xfrm>
              <a:off x="1055370" y="2493010"/>
              <a:ext cx="1676400" cy="368300"/>
            </a:xfrm>
            <a:prstGeom prst="rect">
              <a:avLst/>
            </a:prstGeom>
            <a:noFill/>
          </p:spPr>
          <p:txBody>
            <a:bodyPr wrap="square" rtlCol="0" anchor="t">
              <a:spAutoFit/>
            </a:bodyPr>
            <a:lstStyle/>
            <a:p>
              <a:r>
                <a:rPr lang="en-US" altLang="en-US" dirty="0" err="1"/>
                <a:t>ɡè</a:t>
              </a:r>
              <a:r>
                <a:rPr lang="en-US" altLang="en-US" dirty="0"/>
                <a:t>  </a:t>
              </a:r>
              <a:r>
                <a:rPr lang="en-US" altLang="en-US" dirty="0" err="1"/>
                <a:t>zi</a:t>
              </a:r>
              <a:r>
                <a:rPr lang="en-US" altLang="en-US" dirty="0"/>
                <a:t>   </a:t>
              </a:r>
              <a:r>
                <a:rPr lang="en-US" altLang="en-US" dirty="0" err="1"/>
                <a:t>ɡāo</a:t>
              </a:r>
              <a:r>
                <a:rPr lang="en-US" altLang="en-US" dirty="0"/>
                <a:t> </a:t>
              </a:r>
              <a:endParaRPr lang="en-US" altLang="en-US" dirty="0"/>
            </a:p>
          </p:txBody>
        </p:sp>
      </p:grpSp>
      <p:grpSp>
        <p:nvGrpSpPr>
          <p:cNvPr id="11" name="组合 10"/>
          <p:cNvGrpSpPr/>
          <p:nvPr/>
        </p:nvGrpSpPr>
        <p:grpSpPr>
          <a:xfrm>
            <a:off x="3796030" y="2060575"/>
            <a:ext cx="2350770" cy="1938020"/>
            <a:chOff x="3796030" y="2060575"/>
            <a:chExt cx="2350770" cy="1938020"/>
          </a:xfrm>
        </p:grpSpPr>
        <p:grpSp>
          <p:nvGrpSpPr>
            <p:cNvPr id="22" name="组合 21"/>
            <p:cNvGrpSpPr/>
            <p:nvPr/>
          </p:nvGrpSpPr>
          <p:grpSpPr>
            <a:xfrm>
              <a:off x="3796030" y="2060575"/>
              <a:ext cx="2350770" cy="1938020"/>
              <a:chOff x="695400" y="1962302"/>
              <a:chExt cx="1944216" cy="1682722"/>
            </a:xfrm>
          </p:grpSpPr>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400" y="1962302"/>
                <a:ext cx="1800200" cy="1682722"/>
              </a:xfrm>
              <a:prstGeom prst="rect">
                <a:avLst/>
              </a:prstGeom>
            </p:spPr>
          </p:pic>
          <p:sp>
            <p:nvSpPr>
              <p:cNvPr id="24" name="文本框 23"/>
              <p:cNvSpPr txBox="1"/>
              <p:nvPr/>
            </p:nvSpPr>
            <p:spPr>
              <a:xfrm>
                <a:off x="767408" y="2671928"/>
                <a:ext cx="1872208" cy="506691"/>
              </a:xfrm>
              <a:prstGeom prst="rect">
                <a:avLst/>
              </a:prstGeom>
              <a:noFill/>
            </p:spPr>
            <p:txBody>
              <a:bodyPr wrap="square" rtlCol="0">
                <a:spAutoFit/>
              </a:bodyPr>
              <a:lstStyle/>
              <a:p>
                <a:r>
                  <a:rPr lang="zh-CN" altLang="en-US" sz="3200" dirty="0">
                    <a:latin typeface="楷体" panose="02010609060101010101" pitchFamily="49" charset="-122"/>
                    <a:ea typeface="楷体" panose="02010609060101010101" pitchFamily="49" charset="-122"/>
                  </a:rPr>
                  <a:t>个子不高</a:t>
                </a:r>
                <a:endParaRPr lang="zh-CN" altLang="en-US" sz="3200" dirty="0">
                  <a:latin typeface="楷体" panose="02010609060101010101" pitchFamily="49" charset="-122"/>
                  <a:ea typeface="楷体" panose="02010609060101010101" pitchFamily="49" charset="-122"/>
                </a:endParaRPr>
              </a:p>
            </p:txBody>
          </p:sp>
        </p:grpSp>
        <p:sp>
          <p:nvSpPr>
            <p:cNvPr id="10" name="文本框 9"/>
            <p:cNvSpPr txBox="1"/>
            <p:nvPr/>
          </p:nvSpPr>
          <p:spPr>
            <a:xfrm>
              <a:off x="3936365" y="2637155"/>
              <a:ext cx="2133600" cy="368300"/>
            </a:xfrm>
            <a:prstGeom prst="rect">
              <a:avLst/>
            </a:prstGeom>
            <a:noFill/>
          </p:spPr>
          <p:txBody>
            <a:bodyPr wrap="square" rtlCol="0" anchor="t">
              <a:spAutoFit/>
            </a:bodyPr>
            <a:lstStyle/>
            <a:p>
              <a:r>
                <a:rPr lang="en-US" altLang="en-US" dirty="0" err="1"/>
                <a:t>ɡè</a:t>
              </a:r>
              <a:r>
                <a:rPr lang="en-US" altLang="en-US" dirty="0"/>
                <a:t>   </a:t>
              </a:r>
              <a:r>
                <a:rPr lang="en-US" altLang="en-US" dirty="0" err="1"/>
                <a:t>zi</a:t>
              </a:r>
              <a:r>
                <a:rPr lang="en-US" altLang="en-US" dirty="0"/>
                <a:t>    </a:t>
              </a:r>
              <a:r>
                <a:rPr lang="en-US" altLang="en-US" dirty="0" err="1"/>
                <a:t>bù</a:t>
              </a:r>
              <a:r>
                <a:rPr lang="en-US" altLang="en-US" dirty="0"/>
                <a:t> </a:t>
              </a:r>
              <a:r>
                <a:rPr lang="en-US" altLang="en-US" dirty="0" err="1"/>
                <a:t>ɡāo</a:t>
              </a:r>
              <a:r>
                <a:rPr lang="en-US" altLang="en-US" dirty="0"/>
                <a:t> </a:t>
              </a:r>
              <a:endParaRPr lang="en-US" altLang="en-US" dirty="0"/>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8" name="滑动点击.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8" name="滑动点击.wav"/>
                                        </p:tgtEl>
                                      </p:cMediaNode>
                                    </p:audio>
                                  </p:subTnLst>
                                </p:cTn>
                              </p:par>
                              <p:par>
                                <p:cTn id="19" presetID="42"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1000"/>
                                        <p:tgtEl>
                                          <p:spTgt spid="58"/>
                                        </p:tgtEl>
                                      </p:cBhvr>
                                    </p:animEffect>
                                    <p:anim calcmode="lin" valueType="num">
                                      <p:cBhvr>
                                        <p:cTn id="22" dur="1000" fill="hold"/>
                                        <p:tgtEl>
                                          <p:spTgt spid="58"/>
                                        </p:tgtEl>
                                        <p:attrNameLst>
                                          <p:attrName>ppt_x</p:attrName>
                                        </p:attrNameLst>
                                      </p:cBhvr>
                                      <p:tavLst>
                                        <p:tav tm="0">
                                          <p:val>
                                            <p:strVal val="#ppt_x"/>
                                          </p:val>
                                        </p:tav>
                                        <p:tav tm="100000">
                                          <p:val>
                                            <p:strVal val="#ppt_x"/>
                                          </p:val>
                                        </p:tav>
                                      </p:tavLst>
                                    </p:anim>
                                    <p:anim calcmode="lin" valueType="num">
                                      <p:cBhvr>
                                        <p:cTn id="23" dur="1000" fill="hold"/>
                                        <p:tgtEl>
                                          <p:spTgt spid="5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3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4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7" name="组合 26"/>
          <p:cNvGrpSpPr/>
          <p:nvPr/>
        </p:nvGrpSpPr>
        <p:grpSpPr>
          <a:xfrm>
            <a:off x="2135560" y="692696"/>
            <a:ext cx="2484209" cy="1296144"/>
            <a:chOff x="2135560" y="692696"/>
            <a:chExt cx="2484209" cy="1296144"/>
          </a:xfrm>
        </p:grpSpPr>
        <p:sp>
          <p:nvSpPr>
            <p:cNvPr id="21" name="矩形: 圆角 20"/>
            <p:cNvSpPr/>
            <p:nvPr/>
          </p:nvSpPr>
          <p:spPr>
            <a:xfrm>
              <a:off x="2135560" y="692696"/>
              <a:ext cx="2376264" cy="1296144"/>
            </a:xfrm>
            <a:prstGeom prst="roundRect">
              <a:avLst/>
            </a:prstGeom>
            <a:solidFill>
              <a:srgbClr val="FDDD9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文本框 2"/>
            <p:cNvSpPr txBox="1"/>
            <p:nvPr/>
          </p:nvSpPr>
          <p:spPr>
            <a:xfrm>
              <a:off x="2567608" y="1412776"/>
              <a:ext cx="2052161" cy="50673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700" dirty="0">
                  <a:solidFill>
                    <a:prstClr val="black"/>
                  </a:solidFill>
                  <a:latin typeface="Times New Roman" panose="02020603050405020304" charset="0"/>
                  <a:ea typeface="等线" panose="02010600030101010101" charset="-122"/>
                  <a:cs typeface="Times New Roman" panose="02020603050405020304" charset="0"/>
                </a:rPr>
                <a:t>     </a:t>
              </a:r>
              <a:r>
                <a:rPr kumimoji="0" lang="en-US" altLang="zh-CN" sz="2700" b="0" i="0" u="none" strike="noStrike" kern="1200" cap="none" spc="0" normalizeH="0" baseline="0" noProof="0" dirty="0">
                  <a:ln>
                    <a:noFill/>
                  </a:ln>
                  <a:solidFill>
                    <a:prstClr val="black"/>
                  </a:solidFill>
                  <a:effectLst/>
                  <a:uLnTx/>
                  <a:uFillTx/>
                  <a:latin typeface="Times New Roman" panose="02020603050405020304" charset="0"/>
                  <a:ea typeface="等线" panose="02010600030101010101" charset="-122"/>
                  <a:cs typeface="Times New Roman" panose="02020603050405020304" charset="0"/>
                </a:rPr>
                <a:t>big</a:t>
              </a:r>
              <a:endParaRPr kumimoji="0" lang="en-US" altLang="zh-CN" sz="2700" b="0" i="0" u="none" strike="noStrike" kern="1200" cap="none" spc="0" normalizeH="0" baseline="0" noProof="0" dirty="0">
                <a:ln>
                  <a:noFill/>
                </a:ln>
                <a:solidFill>
                  <a:prstClr val="black"/>
                </a:solidFill>
                <a:effectLst/>
                <a:uLnTx/>
                <a:uFillTx/>
                <a:latin typeface="Times New Roman" panose="02020603050405020304" charset="0"/>
                <a:ea typeface="等线" panose="02010600030101010101" charset="-122"/>
                <a:cs typeface="Times New Roman" panose="02020603050405020304" charset="0"/>
              </a:endParaRPr>
            </a:p>
          </p:txBody>
        </p:sp>
        <p:sp>
          <p:nvSpPr>
            <p:cNvPr id="25" name="文本框 24"/>
            <p:cNvSpPr txBox="1"/>
            <p:nvPr/>
          </p:nvSpPr>
          <p:spPr>
            <a:xfrm>
              <a:off x="2927648" y="908720"/>
              <a:ext cx="64793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大</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26" name="文本框 4"/>
            <p:cNvSpPr txBox="1"/>
            <p:nvPr/>
          </p:nvSpPr>
          <p:spPr>
            <a:xfrm>
              <a:off x="2711624" y="692696"/>
              <a:ext cx="1101725" cy="36830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pitchFamily="34" charset="0"/>
                </a:rPr>
                <a:t>d</a:t>
              </a:r>
              <a:r>
                <a:rPr lang="en-US" altLang="en-US">
                  <a:sym typeface="+mn-ea"/>
                </a:rPr>
                <a:t>à</a:t>
              </a:r>
              <a:endPar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pitchFamily="34" charset="0"/>
              </a:endParaRPr>
            </a:p>
          </p:txBody>
        </p:sp>
      </p:grpSp>
      <p:pic>
        <p:nvPicPr>
          <p:cNvPr id="52" name="图片 51"/>
          <p:cNvPicPr>
            <a:picLocks noChangeAspect="1"/>
          </p:cNvPicPr>
          <p:nvPr/>
        </p:nvPicPr>
        <p:blipFill>
          <a:blip r:embed="rId2"/>
          <a:stretch>
            <a:fillRect/>
          </a:stretch>
        </p:blipFill>
        <p:spPr>
          <a:xfrm>
            <a:off x="7968208" y="908720"/>
            <a:ext cx="2088232" cy="2088232"/>
          </a:xfrm>
          <a:prstGeom prst="rect">
            <a:avLst/>
          </a:prstGeom>
        </p:spPr>
      </p:pic>
      <p:pic>
        <p:nvPicPr>
          <p:cNvPr id="4" name="图片 3"/>
          <p:cNvPicPr>
            <a:picLocks noChangeAspect="1"/>
          </p:cNvPicPr>
          <p:nvPr/>
        </p:nvPicPr>
        <p:blipFill>
          <a:blip r:embed="rId3"/>
          <a:srcRect l="576" t="1969" r="-1"/>
          <a:stretch>
            <a:fillRect/>
          </a:stretch>
        </p:blipFill>
        <p:spPr>
          <a:xfrm>
            <a:off x="6456040" y="3789040"/>
            <a:ext cx="5040560" cy="1690801"/>
          </a:xfrm>
          <a:prstGeom prst="rect">
            <a:avLst/>
          </a:prstGeom>
        </p:spPr>
      </p:pic>
      <p:sp>
        <p:nvSpPr>
          <p:cNvPr id="6" name="椭圆 5"/>
          <p:cNvSpPr/>
          <p:nvPr/>
        </p:nvSpPr>
        <p:spPr>
          <a:xfrm>
            <a:off x="1847528" y="3717032"/>
            <a:ext cx="1800200" cy="194421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623392" y="1916832"/>
            <a:ext cx="1507033" cy="1484235"/>
            <a:chOff x="623392" y="1916832"/>
            <a:chExt cx="1507033" cy="1484235"/>
          </a:xfrm>
        </p:grpSpPr>
        <p:grpSp>
          <p:nvGrpSpPr>
            <p:cNvPr id="10" name="组合 9"/>
            <p:cNvGrpSpPr/>
            <p:nvPr/>
          </p:nvGrpSpPr>
          <p:grpSpPr>
            <a:xfrm>
              <a:off x="623392" y="1916832"/>
              <a:ext cx="1483816" cy="1484235"/>
              <a:chOff x="623392" y="1916832"/>
              <a:chExt cx="1483816" cy="1484235"/>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92" y="1916832"/>
                <a:ext cx="1483816" cy="1484235"/>
              </a:xfrm>
              <a:prstGeom prst="rect">
                <a:avLst/>
              </a:prstGeom>
            </p:spPr>
          </p:pic>
          <p:sp>
            <p:nvSpPr>
              <p:cNvPr id="9" name="文本框 8"/>
              <p:cNvSpPr txBox="1"/>
              <p:nvPr/>
            </p:nvSpPr>
            <p:spPr>
              <a:xfrm>
                <a:off x="839416" y="2492896"/>
                <a:ext cx="1005403" cy="584775"/>
              </a:xfrm>
              <a:prstGeom prst="rect">
                <a:avLst/>
              </a:prstGeom>
              <a:noFill/>
            </p:spPr>
            <p:txBody>
              <a:bodyPr wrap="none" rtlCol="0">
                <a:spAutoFit/>
              </a:bodyPr>
              <a:lstStyle/>
              <a:p>
                <a:r>
                  <a:rPr lang="zh-CN" altLang="en-US" sz="3200" dirty="0">
                    <a:latin typeface="楷体" panose="02010609060101010101" pitchFamily="49" charset="-122"/>
                    <a:ea typeface="楷体" panose="02010609060101010101" pitchFamily="49" charset="-122"/>
                  </a:rPr>
                  <a:t>很大</a:t>
                </a:r>
                <a:endParaRPr lang="zh-CN" altLang="en-US" sz="3200" dirty="0">
                  <a:latin typeface="楷体" panose="02010609060101010101" pitchFamily="49" charset="-122"/>
                  <a:ea typeface="楷体" panose="02010609060101010101" pitchFamily="49" charset="-122"/>
                </a:endParaRPr>
              </a:p>
            </p:txBody>
          </p:sp>
        </p:grpSp>
        <p:sp>
          <p:nvSpPr>
            <p:cNvPr id="7" name="文本框 6"/>
            <p:cNvSpPr txBox="1"/>
            <p:nvPr/>
          </p:nvSpPr>
          <p:spPr>
            <a:xfrm>
              <a:off x="911225" y="2277110"/>
              <a:ext cx="1219200" cy="368300"/>
            </a:xfrm>
            <a:prstGeom prst="rect">
              <a:avLst/>
            </a:prstGeom>
            <a:noFill/>
          </p:spPr>
          <p:txBody>
            <a:bodyPr wrap="square" rtlCol="0" anchor="t">
              <a:spAutoFit/>
            </a:bodyPr>
            <a:lstStyle/>
            <a:p>
              <a:r>
                <a:rPr lang="en-US" altLang="en-US" dirty="0" err="1"/>
                <a:t>hěn</a:t>
              </a:r>
              <a:r>
                <a:rPr lang="en-US" altLang="en-US" dirty="0"/>
                <a:t> </a:t>
              </a:r>
              <a:r>
                <a:rPr lang="en-US" altLang="en-US" dirty="0" err="1"/>
                <a:t>dà</a:t>
              </a:r>
              <a:r>
                <a:rPr lang="en-US" altLang="en-US" dirty="0"/>
                <a:t> </a:t>
              </a:r>
              <a:endParaRPr lang="en-US" altLang="en-US" dirty="0"/>
            </a:p>
          </p:txBody>
        </p:sp>
      </p:grpSp>
      <p:grpSp>
        <p:nvGrpSpPr>
          <p:cNvPr id="16" name="组合 15"/>
          <p:cNvGrpSpPr/>
          <p:nvPr/>
        </p:nvGrpSpPr>
        <p:grpSpPr>
          <a:xfrm>
            <a:off x="4007768" y="1944765"/>
            <a:ext cx="1483816" cy="1484235"/>
            <a:chOff x="4007768" y="1944765"/>
            <a:chExt cx="1483816" cy="1484235"/>
          </a:xfrm>
        </p:grpSpPr>
        <p:grpSp>
          <p:nvGrpSpPr>
            <p:cNvPr id="11" name="组合 10"/>
            <p:cNvGrpSpPr/>
            <p:nvPr/>
          </p:nvGrpSpPr>
          <p:grpSpPr>
            <a:xfrm>
              <a:off x="4007768" y="1944765"/>
              <a:ext cx="1483816" cy="1484235"/>
              <a:chOff x="623392" y="1916832"/>
              <a:chExt cx="1483816" cy="1484235"/>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92" y="1916832"/>
                <a:ext cx="1483816" cy="1484235"/>
              </a:xfrm>
              <a:prstGeom prst="rect">
                <a:avLst/>
              </a:prstGeom>
            </p:spPr>
          </p:pic>
          <p:sp>
            <p:nvSpPr>
              <p:cNvPr id="13" name="文本框 12"/>
              <p:cNvSpPr txBox="1"/>
              <p:nvPr/>
            </p:nvSpPr>
            <p:spPr>
              <a:xfrm>
                <a:off x="839416" y="2492896"/>
                <a:ext cx="1005403" cy="584775"/>
              </a:xfrm>
              <a:prstGeom prst="rect">
                <a:avLst/>
              </a:prstGeom>
              <a:noFill/>
            </p:spPr>
            <p:txBody>
              <a:bodyPr wrap="none" rtlCol="0">
                <a:spAutoFit/>
              </a:bodyPr>
              <a:lstStyle/>
              <a:p>
                <a:r>
                  <a:rPr lang="zh-CN" altLang="en-US" sz="3200" dirty="0">
                    <a:latin typeface="楷体" panose="02010609060101010101" pitchFamily="49" charset="-122"/>
                    <a:ea typeface="楷体" panose="02010609060101010101" pitchFamily="49" charset="-122"/>
                  </a:rPr>
                  <a:t>不大</a:t>
                </a:r>
                <a:endParaRPr lang="zh-CN" altLang="en-US" sz="3200" dirty="0">
                  <a:latin typeface="楷体" panose="02010609060101010101" pitchFamily="49" charset="-122"/>
                  <a:ea typeface="楷体" panose="02010609060101010101" pitchFamily="49" charset="-122"/>
                </a:endParaRPr>
              </a:p>
            </p:txBody>
          </p:sp>
        </p:grpSp>
        <p:sp>
          <p:nvSpPr>
            <p:cNvPr id="14" name="文本框 13"/>
            <p:cNvSpPr txBox="1"/>
            <p:nvPr/>
          </p:nvSpPr>
          <p:spPr>
            <a:xfrm>
              <a:off x="4295775" y="2348865"/>
              <a:ext cx="1066800" cy="368300"/>
            </a:xfrm>
            <a:prstGeom prst="rect">
              <a:avLst/>
            </a:prstGeom>
            <a:noFill/>
          </p:spPr>
          <p:txBody>
            <a:bodyPr wrap="square" rtlCol="0" anchor="t">
              <a:spAutoFit/>
            </a:bodyPr>
            <a:lstStyle/>
            <a:p>
              <a:r>
                <a:rPr lang="en-US" altLang="en-US" dirty="0" err="1"/>
                <a:t>bú</a:t>
              </a:r>
              <a:r>
                <a:rPr lang="en-US" altLang="en-US" dirty="0"/>
                <a:t>  </a:t>
              </a:r>
              <a:r>
                <a:rPr lang="en-US" altLang="en-US" dirty="0" err="1"/>
                <a:t>dà</a:t>
              </a:r>
              <a:r>
                <a:rPr lang="en-US" altLang="en-US" dirty="0"/>
                <a:t> </a:t>
              </a:r>
              <a:endParaRPr lang="en-US" altLang="en-US" dirty="0"/>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anim calcmode="lin" valueType="num">
                                      <p:cBhvr>
                                        <p:cTn id="12" dur="1000" fill="hold"/>
                                        <p:tgtEl>
                                          <p:spTgt spid="52"/>
                                        </p:tgtEl>
                                        <p:attrNameLst>
                                          <p:attrName>ppt_x</p:attrName>
                                        </p:attrNameLst>
                                      </p:cBhvr>
                                      <p:tavLst>
                                        <p:tav tm="0">
                                          <p:val>
                                            <p:strVal val="#ppt_x"/>
                                          </p:val>
                                        </p:tav>
                                        <p:tav tm="100000">
                                          <p:val>
                                            <p:strVal val="#ppt_x"/>
                                          </p:val>
                                        </p:tav>
                                      </p:tavLst>
                                    </p:anim>
                                    <p:anim calcmode="lin" valueType="num">
                                      <p:cBhvr>
                                        <p:cTn id="13" dur="1000" fill="hold"/>
                                        <p:tgtEl>
                                          <p:spTgt spid="5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5" name="滑动点击.wav"/>
                                        </p:tgtEl>
                                      </p:cMediaNode>
                                    </p:audio>
                                  </p:sub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5" name="滑动点击.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7" name="组合 26"/>
          <p:cNvGrpSpPr/>
          <p:nvPr/>
        </p:nvGrpSpPr>
        <p:grpSpPr>
          <a:xfrm>
            <a:off x="2135560" y="692696"/>
            <a:ext cx="2484209" cy="1296144"/>
            <a:chOff x="2135560" y="692696"/>
            <a:chExt cx="2484209" cy="1296144"/>
          </a:xfrm>
        </p:grpSpPr>
        <p:sp>
          <p:nvSpPr>
            <p:cNvPr id="21" name="矩形: 圆角 20"/>
            <p:cNvSpPr/>
            <p:nvPr/>
          </p:nvSpPr>
          <p:spPr>
            <a:xfrm>
              <a:off x="2135560" y="692696"/>
              <a:ext cx="2376264" cy="1296144"/>
            </a:xfrm>
            <a:prstGeom prst="roundRect">
              <a:avLst/>
            </a:prstGeom>
            <a:solidFill>
              <a:srgbClr val="FDDD9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文本框 2"/>
            <p:cNvSpPr txBox="1"/>
            <p:nvPr/>
          </p:nvSpPr>
          <p:spPr>
            <a:xfrm>
              <a:off x="2567608" y="1412776"/>
              <a:ext cx="2052161" cy="50673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700" dirty="0">
                  <a:solidFill>
                    <a:prstClr val="black"/>
                  </a:solidFill>
                  <a:latin typeface="Times New Roman" panose="02020603050405020304" charset="0"/>
                  <a:ea typeface="等线" panose="02010600030101010101" charset="-122"/>
                  <a:cs typeface="Times New Roman" panose="02020603050405020304" charset="0"/>
                </a:rPr>
                <a:t>   small</a:t>
              </a:r>
              <a:endParaRPr kumimoji="0" lang="en-US" altLang="zh-CN" sz="2700" b="0" i="0" u="none" strike="noStrike" kern="1200" cap="none" spc="0" normalizeH="0" baseline="0" noProof="0" dirty="0">
                <a:ln>
                  <a:noFill/>
                </a:ln>
                <a:solidFill>
                  <a:prstClr val="black"/>
                </a:solidFill>
                <a:effectLst/>
                <a:uLnTx/>
                <a:uFillTx/>
                <a:latin typeface="Times New Roman" panose="02020603050405020304" charset="0"/>
                <a:ea typeface="等线" panose="02010600030101010101" charset="-122"/>
                <a:cs typeface="Times New Roman" panose="02020603050405020304" charset="0"/>
              </a:endParaRPr>
            </a:p>
          </p:txBody>
        </p:sp>
        <p:sp>
          <p:nvSpPr>
            <p:cNvPr id="25" name="文本框 24"/>
            <p:cNvSpPr txBox="1"/>
            <p:nvPr/>
          </p:nvSpPr>
          <p:spPr>
            <a:xfrm>
              <a:off x="2927648" y="908720"/>
              <a:ext cx="64793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dirty="0">
                  <a:solidFill>
                    <a:prstClr val="black"/>
                  </a:solidFill>
                  <a:latin typeface="楷体" panose="02010609060101010101" pitchFamily="49" charset="-122"/>
                  <a:ea typeface="楷体" panose="02010609060101010101" pitchFamily="49" charset="-122"/>
                </a:rPr>
                <a:t>小</a:t>
              </a:r>
              <a:endParaRPr kumimoji="0" lang="zh-CN" altLang="en-US" sz="36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26" name="文本框 4"/>
            <p:cNvSpPr txBox="1"/>
            <p:nvPr/>
          </p:nvSpPr>
          <p:spPr>
            <a:xfrm>
              <a:off x="2711624" y="692696"/>
              <a:ext cx="1101725" cy="36830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a:sym typeface="+mn-ea"/>
                </a:rPr>
                <a:t>xiǎo</a:t>
              </a:r>
              <a:endPar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pitchFamily="34" charset="0"/>
              </a:endParaRPr>
            </a:p>
          </p:txBody>
        </p:sp>
      </p:grpSp>
      <p:pic>
        <p:nvPicPr>
          <p:cNvPr id="5" name="图片 4"/>
          <p:cNvPicPr>
            <a:picLocks noChangeAspect="1"/>
          </p:cNvPicPr>
          <p:nvPr/>
        </p:nvPicPr>
        <p:blipFill>
          <a:blip r:embed="rId2"/>
          <a:srcRect l="14" t="2573"/>
          <a:stretch>
            <a:fillRect/>
          </a:stretch>
        </p:blipFill>
        <p:spPr>
          <a:xfrm>
            <a:off x="6600056" y="3789040"/>
            <a:ext cx="4916278" cy="1639412"/>
          </a:xfrm>
          <a:prstGeom prst="rect">
            <a:avLst/>
          </a:prstGeom>
        </p:spPr>
      </p:pic>
      <p:pic>
        <p:nvPicPr>
          <p:cNvPr id="50" name="图片 49"/>
          <p:cNvPicPr>
            <a:picLocks noChangeAspect="1"/>
          </p:cNvPicPr>
          <p:nvPr/>
        </p:nvPicPr>
        <p:blipFill>
          <a:blip r:embed="rId3"/>
          <a:stretch>
            <a:fillRect/>
          </a:stretch>
        </p:blipFill>
        <p:spPr>
          <a:xfrm>
            <a:off x="7968208" y="891195"/>
            <a:ext cx="2105757" cy="2105757"/>
          </a:xfrm>
          <a:prstGeom prst="rect">
            <a:avLst/>
          </a:prstGeom>
        </p:spPr>
      </p:pic>
      <p:pic>
        <p:nvPicPr>
          <p:cNvPr id="3" name="Picture 4"/>
          <p:cNvPicPr>
            <a:picLocks noChangeAspect="1"/>
          </p:cNvPicPr>
          <p:nvPr/>
        </p:nvPicPr>
        <p:blipFill rotWithShape="1">
          <a:blip r:embed="rId4">
            <a:extLst>
              <a:ext uri="{28A0092B-C50C-407E-A947-70E740481C1C}">
                <a14:useLocalDpi xmlns:a14="http://schemas.microsoft.com/office/drawing/2010/main" val="0"/>
              </a:ext>
            </a:extLst>
          </a:blip>
          <a:srcRect l="3680" r="45002" b="25599"/>
          <a:stretch>
            <a:fillRect/>
          </a:stretch>
        </p:blipFill>
        <p:spPr>
          <a:xfrm>
            <a:off x="839416" y="2996952"/>
            <a:ext cx="2592288" cy="2560340"/>
          </a:xfrm>
          <a:prstGeom prst="rect">
            <a:avLst/>
          </a:prstGeom>
        </p:spPr>
      </p:pic>
      <p:pic>
        <p:nvPicPr>
          <p:cNvPr id="4" name="Picture 8"/>
          <p:cNvPicPr>
            <a:picLocks noChangeAspect="1"/>
          </p:cNvPicPr>
          <p:nvPr/>
        </p:nvPicPr>
        <p:blipFill rotWithShape="1">
          <a:blip r:embed="rId4">
            <a:extLst>
              <a:ext uri="{28A0092B-C50C-407E-A947-70E740481C1C}">
                <a14:useLocalDpi xmlns:a14="http://schemas.microsoft.com/office/drawing/2010/main" val="0"/>
              </a:ext>
            </a:extLst>
          </a:blip>
          <a:srcRect l="59871" t="503" r="3065" b="25096"/>
          <a:stretch>
            <a:fillRect/>
          </a:stretch>
        </p:blipFill>
        <p:spPr>
          <a:xfrm flipH="1">
            <a:off x="3431704" y="3068960"/>
            <a:ext cx="1872209" cy="2560340"/>
          </a:xfrm>
          <a:prstGeom prst="rect">
            <a:avLst/>
          </a:prstGeom>
        </p:spPr>
      </p:pic>
      <p:sp>
        <p:nvSpPr>
          <p:cNvPr id="6" name="椭圆 5"/>
          <p:cNvSpPr/>
          <p:nvPr/>
        </p:nvSpPr>
        <p:spPr>
          <a:xfrm>
            <a:off x="2999656" y="3212976"/>
            <a:ext cx="1133459" cy="122413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1127448" y="1844824"/>
            <a:ext cx="1659567" cy="1484235"/>
            <a:chOff x="1127448" y="1844824"/>
            <a:chExt cx="1659567" cy="1484235"/>
          </a:xfrm>
        </p:grpSpPr>
        <p:grpSp>
          <p:nvGrpSpPr>
            <p:cNvPr id="11" name="组合 10"/>
            <p:cNvGrpSpPr/>
            <p:nvPr/>
          </p:nvGrpSpPr>
          <p:grpSpPr>
            <a:xfrm>
              <a:off x="1127448" y="1844824"/>
              <a:ext cx="1483816" cy="1484235"/>
              <a:chOff x="623392" y="1916832"/>
              <a:chExt cx="1483816" cy="1484235"/>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392" y="1916832"/>
                <a:ext cx="1483816" cy="1484235"/>
              </a:xfrm>
              <a:prstGeom prst="rect">
                <a:avLst/>
              </a:prstGeom>
            </p:spPr>
          </p:pic>
          <p:sp>
            <p:nvSpPr>
              <p:cNvPr id="13" name="文本框 12"/>
              <p:cNvSpPr txBox="1"/>
              <p:nvPr/>
            </p:nvSpPr>
            <p:spPr>
              <a:xfrm>
                <a:off x="839416" y="2492896"/>
                <a:ext cx="1005403" cy="584775"/>
              </a:xfrm>
              <a:prstGeom prst="rect">
                <a:avLst/>
              </a:prstGeom>
              <a:noFill/>
            </p:spPr>
            <p:txBody>
              <a:bodyPr wrap="none" rtlCol="0">
                <a:spAutoFit/>
              </a:bodyPr>
              <a:lstStyle/>
              <a:p>
                <a:r>
                  <a:rPr lang="zh-CN" altLang="en-US" sz="3200" dirty="0">
                    <a:latin typeface="楷体" panose="02010609060101010101" pitchFamily="49" charset="-122"/>
                    <a:ea typeface="楷体" panose="02010609060101010101" pitchFamily="49" charset="-122"/>
                  </a:rPr>
                  <a:t>不小</a:t>
                </a:r>
                <a:endParaRPr lang="zh-CN" altLang="en-US" sz="3200" dirty="0">
                  <a:latin typeface="楷体" panose="02010609060101010101" pitchFamily="49" charset="-122"/>
                  <a:ea typeface="楷体" panose="02010609060101010101" pitchFamily="49" charset="-122"/>
                </a:endParaRPr>
              </a:p>
            </p:txBody>
          </p:sp>
        </p:grpSp>
        <p:sp>
          <p:nvSpPr>
            <p:cNvPr id="7" name="文本框 6"/>
            <p:cNvSpPr txBox="1"/>
            <p:nvPr/>
          </p:nvSpPr>
          <p:spPr>
            <a:xfrm>
              <a:off x="1415415" y="2204720"/>
              <a:ext cx="1371600" cy="368300"/>
            </a:xfrm>
            <a:prstGeom prst="rect">
              <a:avLst/>
            </a:prstGeom>
            <a:noFill/>
          </p:spPr>
          <p:txBody>
            <a:bodyPr wrap="square" rtlCol="0" anchor="t">
              <a:spAutoFit/>
            </a:bodyPr>
            <a:lstStyle/>
            <a:p>
              <a:r>
                <a:rPr lang="en-US" altLang="en-US"/>
                <a:t>bù xiǎo </a:t>
              </a:r>
              <a:endParaRPr lang="en-US" altLang="en-US"/>
            </a:p>
          </p:txBody>
        </p:sp>
      </p:grpSp>
      <p:grpSp>
        <p:nvGrpSpPr>
          <p:cNvPr id="16" name="组合 15"/>
          <p:cNvGrpSpPr/>
          <p:nvPr/>
        </p:nvGrpSpPr>
        <p:grpSpPr>
          <a:xfrm>
            <a:off x="4007768" y="1944765"/>
            <a:ext cx="1739617" cy="1484235"/>
            <a:chOff x="4007768" y="1944765"/>
            <a:chExt cx="1739617" cy="1484235"/>
          </a:xfrm>
        </p:grpSpPr>
        <p:grpSp>
          <p:nvGrpSpPr>
            <p:cNvPr id="8" name="组合 7"/>
            <p:cNvGrpSpPr/>
            <p:nvPr/>
          </p:nvGrpSpPr>
          <p:grpSpPr>
            <a:xfrm>
              <a:off x="4007768" y="1944765"/>
              <a:ext cx="1483816" cy="1484235"/>
              <a:chOff x="623392" y="1916832"/>
              <a:chExt cx="1483816" cy="1484235"/>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392" y="1916832"/>
                <a:ext cx="1483816" cy="1484235"/>
              </a:xfrm>
              <a:prstGeom prst="rect">
                <a:avLst/>
              </a:prstGeom>
            </p:spPr>
          </p:pic>
          <p:sp>
            <p:nvSpPr>
              <p:cNvPr id="10" name="文本框 9"/>
              <p:cNvSpPr txBox="1"/>
              <p:nvPr/>
            </p:nvSpPr>
            <p:spPr>
              <a:xfrm>
                <a:off x="839416" y="2492896"/>
                <a:ext cx="1005403" cy="584775"/>
              </a:xfrm>
              <a:prstGeom prst="rect">
                <a:avLst/>
              </a:prstGeom>
              <a:noFill/>
            </p:spPr>
            <p:txBody>
              <a:bodyPr wrap="none" rtlCol="0">
                <a:spAutoFit/>
              </a:bodyPr>
              <a:lstStyle/>
              <a:p>
                <a:r>
                  <a:rPr lang="zh-CN" altLang="en-US" sz="3200" dirty="0">
                    <a:latin typeface="楷体" panose="02010609060101010101" pitchFamily="49" charset="-122"/>
                    <a:ea typeface="楷体" panose="02010609060101010101" pitchFamily="49" charset="-122"/>
                  </a:rPr>
                  <a:t>很小</a:t>
                </a:r>
                <a:endParaRPr lang="zh-CN" altLang="en-US" sz="3200" dirty="0">
                  <a:latin typeface="楷体" panose="02010609060101010101" pitchFamily="49" charset="-122"/>
                  <a:ea typeface="楷体" panose="02010609060101010101" pitchFamily="49" charset="-122"/>
                </a:endParaRPr>
              </a:p>
            </p:txBody>
          </p:sp>
        </p:grpSp>
        <p:sp>
          <p:nvSpPr>
            <p:cNvPr id="14" name="文本框 13"/>
            <p:cNvSpPr txBox="1"/>
            <p:nvPr/>
          </p:nvSpPr>
          <p:spPr>
            <a:xfrm>
              <a:off x="4223385" y="2348865"/>
              <a:ext cx="1524000" cy="368300"/>
            </a:xfrm>
            <a:prstGeom prst="rect">
              <a:avLst/>
            </a:prstGeom>
            <a:noFill/>
          </p:spPr>
          <p:txBody>
            <a:bodyPr wrap="square" rtlCol="0" anchor="t">
              <a:spAutoFit/>
            </a:bodyPr>
            <a:lstStyle/>
            <a:p>
              <a:r>
                <a:rPr lang="en-US" altLang="en-US" dirty="0" err="1"/>
                <a:t>hěn</a:t>
              </a:r>
              <a:r>
                <a:rPr lang="en-US" altLang="en-US" dirty="0"/>
                <a:t> </a:t>
              </a:r>
              <a:r>
                <a:rPr lang="en-US" altLang="en-US" dirty="0" err="1"/>
                <a:t>xiǎo</a:t>
              </a:r>
              <a:r>
                <a:rPr lang="en-US" altLang="en-US" dirty="0"/>
                <a:t> </a:t>
              </a:r>
              <a:endParaRPr lang="en-US" altLang="en-US" dirty="0"/>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1000"/>
                                        <p:tgtEl>
                                          <p:spTgt spid="50"/>
                                        </p:tgtEl>
                                      </p:cBhvr>
                                    </p:animEffect>
                                    <p:anim calcmode="lin" valueType="num">
                                      <p:cBhvr>
                                        <p:cTn id="12" dur="1000" fill="hold"/>
                                        <p:tgtEl>
                                          <p:spTgt spid="50"/>
                                        </p:tgtEl>
                                        <p:attrNameLst>
                                          <p:attrName>ppt_x</p:attrName>
                                        </p:attrNameLst>
                                      </p:cBhvr>
                                      <p:tavLst>
                                        <p:tav tm="0">
                                          <p:val>
                                            <p:strVal val="#ppt_x"/>
                                          </p:val>
                                        </p:tav>
                                        <p:tav tm="100000">
                                          <p:val>
                                            <p:strVal val="#ppt_x"/>
                                          </p:val>
                                        </p:tav>
                                      </p:tavLst>
                                    </p:anim>
                                    <p:anim calcmode="lin" valueType="num">
                                      <p:cBhvr>
                                        <p:cTn id="13" dur="1000" fill="hold"/>
                                        <p:tgtEl>
                                          <p:spTgt spid="5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6" name="滑动点击.wav"/>
                                        </p:tgtEl>
                                      </p:cMediaNode>
                                    </p:audio>
                                  </p:sub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6" name="滑动点击.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DIAGRAM_VIRTUALLY_FRAME" val="{&quot;height&quot;:184.90795275590548,&quot;left&quot;:49.085984251968505,&quot;top&quot;:173.61133858267718,&quot;width&quot;:423.01165354330703}"/>
</p:tagLst>
</file>

<file path=ppt/tags/tag10.xml><?xml version="1.0" encoding="utf-8"?>
<p:tagLst xmlns:p="http://schemas.openxmlformats.org/presentationml/2006/main">
  <p:tag name="KSO_WM_DIAGRAM_VIRTUALLY_FRAME" val="{&quot;height&quot;:90.73748031496064,&quot;left&quot;:77.4355905511811,&quot;top&quot;:88.56251968503936,&quot;width&quot;:808.4547244094489}"/>
</p:tagLst>
</file>

<file path=ppt/tags/tag11.xml><?xml version="1.0" encoding="utf-8"?>
<p:tagLst xmlns:p="http://schemas.openxmlformats.org/presentationml/2006/main">
  <p:tag name="KSO_WM_DIAGRAM_VIRTUALLY_FRAME" val="{&quot;height&quot;:90.73748031496064,&quot;left&quot;:77.4355905511811,&quot;top&quot;:88.56251968503936,&quot;width&quot;:808.4547244094489}"/>
</p:tagLst>
</file>

<file path=ppt/tags/tag12.xml><?xml version="1.0" encoding="utf-8"?>
<p:tagLst xmlns:p="http://schemas.openxmlformats.org/presentationml/2006/main">
  <p:tag name="KSO_WM_DIAGRAM_VIRTUALLY_FRAME" val="{&quot;height&quot;:90.73748031496064,&quot;left&quot;:77.4355905511811,&quot;top&quot;:88.56251968503936,&quot;width&quot;:808.4547244094489}"/>
</p:tagLst>
</file>

<file path=ppt/tags/tag13.xml><?xml version="1.0" encoding="utf-8"?>
<p:tagLst xmlns:p="http://schemas.openxmlformats.org/presentationml/2006/main">
  <p:tag name="KSO_WM_DIAGRAM_VIRTUALLY_FRAME" val="{&quot;height&quot;:79.37889763779529,&quot;left&quot;:128.46488188976377,&quot;top&quot;:99.90236220472441,&quot;width&quot;:686.0604724409447}"/>
</p:tagLst>
</file>

<file path=ppt/tags/tag14.xml><?xml version="1.0" encoding="utf-8"?>
<p:tagLst xmlns:p="http://schemas.openxmlformats.org/presentationml/2006/main">
  <p:tag name="KSO_WM_DIAGRAM_VIRTUALLY_FRAME" val="{&quot;height&quot;:90.73748031496064,&quot;left&quot;:77.4355905511811,&quot;top&quot;:88.56251968503936,&quot;width&quot;:808.4547244094489}"/>
</p:tagLst>
</file>

<file path=ppt/tags/tag15.xml><?xml version="1.0" encoding="utf-8"?>
<p:tagLst xmlns:p="http://schemas.openxmlformats.org/presentationml/2006/main">
  <p:tag name="KSO_WM_DIAGRAM_VIRTUALLY_FRAME" val="{&quot;height&quot;:90.73748031496064,&quot;left&quot;:77.4355905511811,&quot;top&quot;:88.56251968503936,&quot;width&quot;:808.4547244094489}"/>
</p:tagLst>
</file>

<file path=ppt/tags/tag16.xml><?xml version="1.0" encoding="utf-8"?>
<p:tagLst xmlns:p="http://schemas.openxmlformats.org/presentationml/2006/main">
  <p:tag name="KSO_WM_DIAGRAM_VIRTUALLY_FRAME" val="{&quot;height&quot;:90.73748031496064,&quot;left&quot;:77.4355905511811,&quot;top&quot;:88.56251968503936,&quot;width&quot;:808.4547244094489}"/>
</p:tagLst>
</file>

<file path=ppt/tags/tag17.xml><?xml version="1.0" encoding="utf-8"?>
<p:tagLst xmlns:p="http://schemas.openxmlformats.org/presentationml/2006/main">
  <p:tag name="KSO_WM_DIAGRAM_VIRTUALLY_FRAME" val="{&quot;height&quot;:79.4,&quot;left&quot;:128.45,&quot;top&quot;:99.9,&quot;width&quot;:686.0753543307086}"/>
</p:tagLst>
</file>

<file path=ppt/tags/tag18.xml><?xml version="1.0" encoding="utf-8"?>
<p:tagLst xmlns:p="http://schemas.openxmlformats.org/presentationml/2006/main">
  <p:tag name="KSO_WM_DIAGRAM_VIRTUALLY_FRAME" val="{&quot;height&quot;:79.37889763779529,&quot;left&quot;:128.46488188976377,&quot;top&quot;:99.90236220472441,&quot;width&quot;:686.0604724409447}"/>
</p:tagLst>
</file>

<file path=ppt/tags/tag19.xml><?xml version="1.0" encoding="utf-8"?>
<p:tagLst xmlns:p="http://schemas.openxmlformats.org/presentationml/2006/main">
  <p:tag name="KSO_WM_DIAGRAM_VIRTUALLY_FRAME" val="{&quot;height&quot;:79.4,&quot;left&quot;:128.45,&quot;top&quot;:99.9,&quot;width&quot;:686.0753543307086}"/>
</p:tagLst>
</file>

<file path=ppt/tags/tag2.xml><?xml version="1.0" encoding="utf-8"?>
<p:tagLst xmlns:p="http://schemas.openxmlformats.org/presentationml/2006/main">
  <p:tag name="KSO_WM_DIAGRAM_VIRTUALLY_FRAME" val="{&quot;height&quot;:184.90795275590548,&quot;left&quot;:49.085984251968505,&quot;top&quot;:173.61133858267718,&quot;width&quot;:423.01165354330703}"/>
</p:tagLst>
</file>

<file path=ppt/tags/tag20.xml><?xml version="1.0" encoding="utf-8"?>
<p:tagLst xmlns:p="http://schemas.openxmlformats.org/presentationml/2006/main">
  <p:tag name="KSO_WM_DIAGRAM_VIRTUALLY_FRAME" val="{&quot;height&quot;:79.4,&quot;left&quot;:128.45,&quot;top&quot;:99.9,&quot;width&quot;:686.0753543307086}"/>
</p:tagLst>
</file>

<file path=ppt/tags/tag21.xml><?xml version="1.0" encoding="utf-8"?>
<p:tagLst xmlns:p="http://schemas.openxmlformats.org/presentationml/2006/main">
  <p:tag name="KSO_WM_DIAGRAM_VIRTUALLY_FRAME" val="{&quot;height&quot;:85.06755905511811,&quot;left&quot;:128.45,&quot;top&quot;:94.23244094488189,&quot;width&quot;:686.0753543307086}"/>
</p:tagLst>
</file>

<file path=ppt/tags/tag22.xml><?xml version="1.0" encoding="utf-8"?>
<p:tagLst xmlns:p="http://schemas.openxmlformats.org/presentationml/2006/main">
  <p:tag name="KSO_WM_DIAGRAM_VIRTUALLY_FRAME" val="{&quot;height&quot;:79.37889763779529,&quot;left&quot;:128.46488188976377,&quot;top&quot;:99.90236220472441,&quot;width&quot;:686.0604724409447}"/>
</p:tagLst>
</file>

<file path=ppt/tags/tag23.xml><?xml version="1.0" encoding="utf-8"?>
<p:tagLst xmlns:p="http://schemas.openxmlformats.org/presentationml/2006/main">
  <p:tag name="KSO_WM_DIAGRAM_VIRTUALLY_FRAME" val="{&quot;height&quot;:85.06755905511811,&quot;left&quot;:128.45,&quot;top&quot;:94.23244094488189,&quot;width&quot;:686.0753543307086}"/>
</p:tagLst>
</file>

<file path=ppt/tags/tag24.xml><?xml version="1.0" encoding="utf-8"?>
<p:tagLst xmlns:p="http://schemas.openxmlformats.org/presentationml/2006/main">
  <p:tag name="KSO_WM_DIAGRAM_VIRTUALLY_FRAME" val="{&quot;height&quot;:85.06755905511811,&quot;left&quot;:128.45,&quot;top&quot;:94.23244094488189,&quot;width&quot;:686.0753543307086}"/>
</p:tagLst>
</file>

<file path=ppt/tags/tag25.xml><?xml version="1.0" encoding="utf-8"?>
<p:tagLst xmlns:p="http://schemas.openxmlformats.org/presentationml/2006/main">
  <p:tag name="KSO_WM_DIAGRAM_VIRTUALLY_FRAME" val="{&quot;height&quot;:85.06755905511811,&quot;left&quot;:128.45,&quot;top&quot;:94.23244094488189,&quot;width&quot;:686.0753543307086}"/>
</p:tagLst>
</file>

<file path=ppt/tags/tag26.xml><?xml version="1.0" encoding="utf-8"?>
<p:tagLst xmlns:p="http://schemas.openxmlformats.org/presentationml/2006/main">
  <p:tag name="KSO_WM_DIAGRAM_VIRTUALLY_FRAME" val="{&quot;height&quot;:85.06755905511811,&quot;left&quot;:128.45,&quot;top&quot;:94.23244094488189,&quot;width&quot;:686.0753543307086}"/>
</p:tagLst>
</file>

<file path=ppt/tags/tag27.xml><?xml version="1.0" encoding="utf-8"?>
<p:tagLst xmlns:p="http://schemas.openxmlformats.org/presentationml/2006/main">
  <p:tag name="KSO_WM_DIAGRAM_VIRTUALLY_FRAME" val="{&quot;height&quot;:79.37889763779529,&quot;left&quot;:128.46488188976377,&quot;top&quot;:99.90236220472441,&quot;width&quot;:686.0604724409447}"/>
</p:tagLst>
</file>

<file path=ppt/tags/tag28.xml><?xml version="1.0" encoding="utf-8"?>
<p:tagLst xmlns:p="http://schemas.openxmlformats.org/presentationml/2006/main">
  <p:tag name="KSO_WM_DIAGRAM_VIRTUALLY_FRAME" val="{&quot;height&quot;:85.06755905511811,&quot;left&quot;:128.45,&quot;top&quot;:94.23244094488189,&quot;width&quot;:686.0753543307086}"/>
</p:tagLst>
</file>

<file path=ppt/tags/tag29.xml><?xml version="1.0" encoding="utf-8"?>
<p:tagLst xmlns:p="http://schemas.openxmlformats.org/presentationml/2006/main">
  <p:tag name="KSO_WM_DIAGRAM_VIRTUALLY_FRAME" val="{&quot;height&quot;:85.06755905511811,&quot;left&quot;:128.45,&quot;top&quot;:94.23244094488189,&quot;width&quot;:686.0753543307086}"/>
</p:tagLst>
</file>

<file path=ppt/tags/tag3.xml><?xml version="1.0" encoding="utf-8"?>
<p:tagLst xmlns:p="http://schemas.openxmlformats.org/presentationml/2006/main">
  <p:tag name="KSO_WM_DIAGRAM_VIRTUALLY_FRAME" val="{&quot;height&quot;:184.90795275590548,&quot;left&quot;:49.085984251968505,&quot;top&quot;:173.61133858267718,&quot;width&quot;:423.01165354330703}"/>
</p:tagLst>
</file>

<file path=ppt/tags/tag30.xml><?xml version="1.0" encoding="utf-8"?>
<p:tagLst xmlns:p="http://schemas.openxmlformats.org/presentationml/2006/main">
  <p:tag name="KSO_WM_DIAGRAM_VIRTUALLY_FRAME" val="{&quot;height&quot;:85.06755905511811,&quot;left&quot;:128.45,&quot;top&quot;:94.23244094488189,&quot;width&quot;:686.0753543307086}"/>
</p:tagLst>
</file>

<file path=ppt/tags/tag31.xml><?xml version="1.0" encoding="utf-8"?>
<p:tagLst xmlns:p="http://schemas.openxmlformats.org/presentationml/2006/main">
  <p:tag name="KSO_WM_DIAGRAM_VIRTUALLY_FRAME" val="{&quot;height&quot;:107.74724409448818,&quot;left&quot;:117.12503937007872,&quot;top&quot;:71.55275590551182,&quot;width&quot;:697.4003149606299}"/>
</p:tagLst>
</file>

<file path=ppt/tags/tag32.xml><?xml version="1.0" encoding="utf-8"?>
<p:tagLst xmlns:p="http://schemas.openxmlformats.org/presentationml/2006/main">
  <p:tag name="KSO_WM_DIAGRAM_VIRTUALLY_FRAME" val="{&quot;height&quot;:79.37889763779529,&quot;left&quot;:128.46488188976377,&quot;top&quot;:99.90236220472441,&quot;width&quot;:686.0604724409447}"/>
</p:tagLst>
</file>

<file path=ppt/tags/tag33.xml><?xml version="1.0" encoding="utf-8"?>
<p:tagLst xmlns:p="http://schemas.openxmlformats.org/presentationml/2006/main">
  <p:tag name="KSO_WM_DIAGRAM_VIRTUALLY_FRAME" val="{&quot;height&quot;:107.74724409448818,&quot;left&quot;:117.12503937007872,&quot;top&quot;:71.55275590551182,&quot;width&quot;:697.4003149606299}"/>
</p:tagLst>
</file>

<file path=ppt/tags/tag34.xml><?xml version="1.0" encoding="utf-8"?>
<p:tagLst xmlns:p="http://schemas.openxmlformats.org/presentationml/2006/main">
  <p:tag name="KSO_WM_DIAGRAM_VIRTUALLY_FRAME" val="{&quot;height&quot;:107.74724409448818,&quot;left&quot;:117.12503937007872,&quot;top&quot;:71.55275590551182,&quot;width&quot;:697.4003149606299}"/>
</p:tagLst>
</file>

<file path=ppt/tags/tag35.xml><?xml version="1.0" encoding="utf-8"?>
<p:tagLst xmlns:p="http://schemas.openxmlformats.org/presentationml/2006/main">
  <p:tag name="KSO_WM_DIAGRAM_VIRTUALLY_FRAME" val="{&quot;height&quot;:107.74724409448818,&quot;left&quot;:117.12503937007872,&quot;top&quot;:71.55275590551182,&quot;width&quot;:697.4003149606299}"/>
</p:tagLst>
</file>

<file path=ppt/tags/tag36.xml><?xml version="1.0" encoding="utf-8"?>
<p:tagLst xmlns:p="http://schemas.openxmlformats.org/presentationml/2006/main">
  <p:tag name="KSO_WM_DIAGRAM_VIRTUALLY_FRAME" val="{&quot;height&quot;:107.74724409448818,&quot;left&quot;:117.12503937007872,&quot;top&quot;:71.55275590551182,&quot;width&quot;:697.4003149606299}"/>
</p:tagLst>
</file>

<file path=ppt/tags/tag37.xml><?xml version="1.0" encoding="utf-8"?>
<p:tagLst xmlns:p="http://schemas.openxmlformats.org/presentationml/2006/main">
  <p:tag name="KSO_WM_DIAGRAM_VIRTUALLY_FRAME" val="{&quot;height&quot;:79.37889763779529,&quot;left&quot;:128.46488188976377,&quot;top&quot;:99.90236220472441,&quot;width&quot;:686.0604724409447}"/>
</p:tagLst>
</file>

<file path=ppt/tags/tag38.xml><?xml version="1.0" encoding="utf-8"?>
<p:tagLst xmlns:p="http://schemas.openxmlformats.org/presentationml/2006/main">
  <p:tag name="KSO_WM_DIAGRAM_VIRTUALLY_FRAME" val="{&quot;height&quot;:107.74724409448818,&quot;left&quot;:117.12503937007872,&quot;top&quot;:71.55275590551182,&quot;width&quot;:697.4003149606299}"/>
</p:tagLst>
</file>

<file path=ppt/tags/tag39.xml><?xml version="1.0" encoding="utf-8"?>
<p:tagLst xmlns:p="http://schemas.openxmlformats.org/presentationml/2006/main">
  <p:tag name="KSO_WM_DIAGRAM_VIRTUALLY_FRAME" val="{&quot;height&quot;:107.74724409448818,&quot;left&quot;:117.12503937007872,&quot;top&quot;:71.55275590551182,&quot;width&quot;:697.4003149606299}"/>
</p:tagLst>
</file>

<file path=ppt/tags/tag4.xml><?xml version="1.0" encoding="utf-8"?>
<p:tagLst xmlns:p="http://schemas.openxmlformats.org/presentationml/2006/main">
  <p:tag name="KSO_WM_DIAGRAM_VIRTUALLY_FRAME" val="{&quot;height&quot;:184.90795275590548,&quot;left&quot;:49.085984251968505,&quot;top&quot;:173.61133858267718,&quot;width&quot;:423.01165354330703}"/>
</p:tagLst>
</file>

<file path=ppt/tags/tag40.xml><?xml version="1.0" encoding="utf-8"?>
<p:tagLst xmlns:p="http://schemas.openxmlformats.org/presentationml/2006/main">
  <p:tag name="KSO_WM_DIAGRAM_VIRTUALLY_FRAME" val="{&quot;height&quot;:107.74724409448818,&quot;left&quot;:117.12503937007872,&quot;top&quot;:71.55275590551182,&quot;width&quot;:697.4003149606299}"/>
</p:tagLst>
</file>

<file path=ppt/tags/tag41.xml><?xml version="1.0" encoding="utf-8"?>
<p:tagLst xmlns:p="http://schemas.openxmlformats.org/presentationml/2006/main">
  <p:tag name="KSO_WM_DIAGRAM_VIRTUALLY_FRAME" val="{&quot;height&quot;:79.4,&quot;left&quot;:128.45,&quot;top&quot;:99.9,&quot;width&quot;:686.0753543307086}"/>
</p:tagLst>
</file>

<file path=ppt/tags/tag42.xml><?xml version="1.0" encoding="utf-8"?>
<p:tagLst xmlns:p="http://schemas.openxmlformats.org/presentationml/2006/main">
  <p:tag name="KSO_WM_DIAGRAM_VIRTUALLY_FRAME" val="{&quot;height&quot;:79.37889763779529,&quot;left&quot;:128.46488188976377,&quot;top&quot;:99.90236220472441,&quot;width&quot;:686.0604724409447}"/>
</p:tagLst>
</file>

<file path=ppt/tags/tag43.xml><?xml version="1.0" encoding="utf-8"?>
<p:tagLst xmlns:p="http://schemas.openxmlformats.org/presentationml/2006/main">
  <p:tag name="KSO_WM_DIAGRAM_VIRTUALLY_FRAME" val="{&quot;height&quot;:79.4,&quot;left&quot;:128.45,&quot;top&quot;:99.9,&quot;width&quot;:686.0753543307086}"/>
</p:tagLst>
</file>

<file path=ppt/tags/tag44.xml><?xml version="1.0" encoding="utf-8"?>
<p:tagLst xmlns:p="http://schemas.openxmlformats.org/presentationml/2006/main">
  <p:tag name="KSO_WM_DIAGRAM_VIRTUALLY_FRAME" val="{&quot;height&quot;:79.4,&quot;left&quot;:128.45,&quot;top&quot;:99.9,&quot;width&quot;:686.0753543307086}"/>
</p:tagLst>
</file>

<file path=ppt/tags/tag45.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46.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47.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48.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49.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5.xml><?xml version="1.0" encoding="utf-8"?>
<p:tagLst xmlns:p="http://schemas.openxmlformats.org/presentationml/2006/main">
  <p:tag name="KSO_WM_DIAGRAM_VIRTUALLY_FRAME" val="{&quot;height&quot;:184.90795275590548,&quot;left&quot;:49.085984251968505,&quot;top&quot;:173.61133858267718,&quot;width&quot;:423.01165354330703}"/>
</p:tagLst>
</file>

<file path=ppt/tags/tag50.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51.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52.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53.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54.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55.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56.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57.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58.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59.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6.xml><?xml version="1.0" encoding="utf-8"?>
<p:tagLst xmlns:p="http://schemas.openxmlformats.org/presentationml/2006/main">
  <p:tag name="KSO_WM_DIAGRAM_VIRTUALLY_FRAME" val="{&quot;height&quot;:184.90795275590548,&quot;left&quot;:49.085984251968505,&quot;top&quot;:173.61133858267718,&quot;width&quot;:423.01165354330703}"/>
</p:tagLst>
</file>

<file path=ppt/tags/tag60.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61.xml><?xml version="1.0" encoding="utf-8"?>
<p:tagLst xmlns:p="http://schemas.openxmlformats.org/presentationml/2006/main">
  <p:tag name="KSO_WM_DIAGRAM_VIRTUALLY_FRAME" val="{&quot;height&quot;:284.9368503937008,&quot;left&quot;:189.98826771653543,&quot;top&quot;:213.76984251968503,&quot;width&quot;:452.73456692913385}"/>
</p:tagLst>
</file>

<file path=ppt/tags/tag62.xml><?xml version="1.0" encoding="utf-8"?>
<p:tagLst xmlns:p="http://schemas.openxmlformats.org/presentationml/2006/main">
  <p:tag name="TIMING" val="|0.7|3|1.3"/>
</p:tagLst>
</file>

<file path=ppt/tags/tag7.xml><?xml version="1.0" encoding="utf-8"?>
<p:tagLst xmlns:p="http://schemas.openxmlformats.org/presentationml/2006/main">
  <p:tag name="KSO_WM_DIAGRAM_VIRTUALLY_FRAME" val="{&quot;height&quot;:90.73748031496064,&quot;left&quot;:77.4355905511811,&quot;top&quot;:88.56251968503936,&quot;width&quot;:808.4547244094489}"/>
</p:tagLst>
</file>

<file path=ppt/tags/tag8.xml><?xml version="1.0" encoding="utf-8"?>
<p:tagLst xmlns:p="http://schemas.openxmlformats.org/presentationml/2006/main">
  <p:tag name="KSO_WM_DIAGRAM_VIRTUALLY_FRAME" val="{&quot;height&quot;:79.37889763779529,&quot;left&quot;:128.46488188976377,&quot;top&quot;:99.90236220472441,&quot;width&quot;:686.0604724409447}"/>
</p:tagLst>
</file>

<file path=ppt/tags/tag9.xml><?xml version="1.0" encoding="utf-8"?>
<p:tagLst xmlns:p="http://schemas.openxmlformats.org/presentationml/2006/main">
  <p:tag name="KSO_WM_DIAGRAM_VIRTUALLY_FRAME" val="{&quot;height&quot;:90.73748031496064,&quot;left&quot;:77.4355905511811,&quot;top&quot;:88.56251968503936,&quot;width&quot;:808.454724409448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2091">
      <a:dk1>
        <a:sysClr val="windowText" lastClr="000000"/>
      </a:dk1>
      <a:lt1>
        <a:sysClr val="window" lastClr="FFFFFF"/>
      </a:lt1>
      <a:dk2>
        <a:srgbClr val="44546A"/>
      </a:dk2>
      <a:lt2>
        <a:srgbClr val="E7E6E6"/>
      </a:lt2>
      <a:accent1>
        <a:srgbClr val="7BBFA2"/>
      </a:accent1>
      <a:accent2>
        <a:srgbClr val="E08F6E"/>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1214</Words>
  <Application>WPS 演示</Application>
  <PresentationFormat>宽屏</PresentationFormat>
  <Paragraphs>282</Paragraphs>
  <Slides>21</Slides>
  <Notes>43</Notes>
  <HiddenSlides>0</HiddenSlides>
  <MMClips>13</MMClips>
  <ScaleCrop>false</ScaleCrop>
  <HeadingPairs>
    <vt:vector size="6" baseType="variant">
      <vt:variant>
        <vt:lpstr>已用的字体</vt:lpstr>
      </vt:variant>
      <vt:variant>
        <vt:i4>33</vt:i4>
      </vt:variant>
      <vt:variant>
        <vt:lpstr>主题</vt:lpstr>
      </vt:variant>
      <vt:variant>
        <vt:i4>2</vt:i4>
      </vt:variant>
      <vt:variant>
        <vt:lpstr>幻灯片标题</vt:lpstr>
      </vt:variant>
      <vt:variant>
        <vt:i4>21</vt:i4>
      </vt:variant>
    </vt:vector>
  </HeadingPairs>
  <TitlesOfParts>
    <vt:vector size="56" baseType="lpstr">
      <vt:lpstr>Arial</vt:lpstr>
      <vt:lpstr>宋体</vt:lpstr>
      <vt:lpstr>Wingdings</vt:lpstr>
      <vt:lpstr>微软雅黑</vt:lpstr>
      <vt:lpstr>Segoe UI Black</vt:lpstr>
      <vt:lpstr>华文琥珀</vt:lpstr>
      <vt:lpstr>等线</vt:lpstr>
      <vt:lpstr>楷体</vt:lpstr>
      <vt:lpstr>方正全福体</vt:lpstr>
      <vt:lpstr>思源宋体</vt:lpstr>
      <vt:lpstr>Berlin Sans FB</vt:lpstr>
      <vt:lpstr>Aharoni</vt:lpstr>
      <vt:lpstr>Yu Gothic UI Semibold</vt:lpstr>
      <vt:lpstr>Aparajita</vt:lpstr>
      <vt:lpstr>Times New Roman</vt:lpstr>
      <vt:lpstr>Calibri</vt:lpstr>
      <vt:lpstr>Arial Unicode MS</vt:lpstr>
      <vt:lpstr>等线 Light</vt:lpstr>
      <vt:lpstr>Arial</vt:lpstr>
      <vt:lpstr>黑体</vt:lpstr>
      <vt:lpstr>Comic Sans MS</vt:lpstr>
      <vt:lpstr>Tahoma</vt:lpstr>
      <vt:lpstr>Arial Black</vt:lpstr>
      <vt:lpstr>Arial Narrow</vt:lpstr>
      <vt:lpstr>Nirmala UI</vt:lpstr>
      <vt:lpstr>Aharoni</vt:lpstr>
      <vt:lpstr>Berlin Sans FB</vt:lpstr>
      <vt:lpstr>思源宋体</vt:lpstr>
      <vt:lpstr>方正全福体</vt:lpstr>
      <vt:lpstr>Segoe Print</vt:lpstr>
      <vt:lpstr>兰米宋体</vt:lpstr>
      <vt:lpstr>Saturday Sans Regular</vt:lpstr>
      <vt:lpstr>Garamond</vt:lpstr>
      <vt:lpstr>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雁雁</dc:creator>
  <cp:lastModifiedBy>WPS_1591186975</cp:lastModifiedBy>
  <cp:revision>343</cp:revision>
  <dcterms:created xsi:type="dcterms:W3CDTF">2025-02-28T01:27:00Z</dcterms:created>
  <dcterms:modified xsi:type="dcterms:W3CDTF">2026-01-26T02:09:25Z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85790D37C43F4F0AAAA6E0ABCB1D075F_12</vt:lpwstr>
  </property>
  <property fmtid="{D5CDD505-2E9C-101B-9397-08002B2CF9AE}" pid="3" name="KSOProductBuildVer">
    <vt:lpwstr>2052-12.1.0.24657</vt:lpwstr>
  </property>
</Properties>
</file>