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sldIdLst>
    <p:sldId id="256" r:id="rId2"/>
    <p:sldId id="417" r:id="rId3"/>
    <p:sldId id="418" r:id="rId4"/>
    <p:sldId id="419" r:id="rId5"/>
    <p:sldId id="420" r:id="rId6"/>
    <p:sldId id="421" r:id="rId7"/>
    <p:sldId id="422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3" r:id="rId18"/>
    <p:sldId id="432" r:id="rId19"/>
    <p:sldId id="434" r:id="rId20"/>
    <p:sldId id="435" r:id="rId21"/>
    <p:sldId id="436" r:id="rId22"/>
    <p:sldId id="437" r:id="rId23"/>
    <p:sldId id="438" r:id="rId24"/>
    <p:sldId id="439" r:id="rId25"/>
    <p:sldId id="440" r:id="rId26"/>
    <p:sldId id="441" r:id="rId27"/>
    <p:sldId id="447" r:id="rId28"/>
    <p:sldId id="448" r:id="rId29"/>
    <p:sldId id="442" r:id="rId30"/>
    <p:sldId id="449" r:id="rId31"/>
    <p:sldId id="443" r:id="rId32"/>
    <p:sldId id="450" r:id="rId33"/>
    <p:sldId id="451" r:id="rId34"/>
    <p:sldId id="452" r:id="rId35"/>
    <p:sldId id="444" r:id="rId36"/>
    <p:sldId id="445" r:id="rId37"/>
    <p:sldId id="446" r:id="rId38"/>
    <p:sldId id="453" r:id="rId39"/>
    <p:sldId id="454" r:id="rId40"/>
    <p:sldId id="455" r:id="rId41"/>
    <p:sldId id="456" r:id="rId42"/>
    <p:sldId id="457" r:id="rId43"/>
    <p:sldId id="458" r:id="rId44"/>
    <p:sldId id="467" r:id="rId45"/>
    <p:sldId id="460" r:id="rId46"/>
    <p:sldId id="468" r:id="rId47"/>
    <p:sldId id="469" r:id="rId48"/>
    <p:sldId id="461" r:id="rId49"/>
    <p:sldId id="462" r:id="rId50"/>
    <p:sldId id="470" r:id="rId51"/>
    <p:sldId id="471" r:id="rId52"/>
    <p:sldId id="474" r:id="rId53"/>
    <p:sldId id="473" r:id="rId54"/>
    <p:sldId id="472" r:id="rId55"/>
    <p:sldId id="475" r:id="rId56"/>
    <p:sldId id="476" r:id="rId57"/>
    <p:sldId id="477" r:id="rId58"/>
    <p:sldId id="478" r:id="rId59"/>
    <p:sldId id="479" r:id="rId60"/>
    <p:sldId id="480" r:id="rId61"/>
    <p:sldId id="481" r:id="rId62"/>
    <p:sldId id="482" r:id="rId63"/>
    <p:sldId id="484" r:id="rId64"/>
    <p:sldId id="485" r:id="rId65"/>
    <p:sldId id="486" r:id="rId66"/>
    <p:sldId id="487" r:id="rId67"/>
    <p:sldId id="489" r:id="rId68"/>
    <p:sldId id="490" r:id="rId69"/>
    <p:sldId id="491" r:id="rId70"/>
    <p:sldId id="492" r:id="rId71"/>
    <p:sldId id="493" r:id="rId72"/>
    <p:sldId id="497" r:id="rId73"/>
    <p:sldId id="494" r:id="rId74"/>
    <p:sldId id="498" r:id="rId75"/>
    <p:sldId id="495" r:id="rId76"/>
    <p:sldId id="496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0"/>
    <p:restoredTop sz="94635"/>
  </p:normalViewPr>
  <p:slideViewPr>
    <p:cSldViewPr snapToGrid="0">
      <p:cViewPr varScale="1">
        <p:scale>
          <a:sx n="82" d="100"/>
          <a:sy n="82" d="100"/>
        </p:scale>
        <p:origin x="18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803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3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00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576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9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93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5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20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01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2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57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2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9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8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7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1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F8A349-D5AB-2F4E-8B44-182F6E39FBEC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72F2B25C-8BE9-A84C-AC1A-D29F977E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6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E81E6-7CB7-05D0-79B3-262CDF91C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511" y="1850571"/>
            <a:ext cx="9755187" cy="2068286"/>
          </a:xfrm>
        </p:spPr>
        <p:txBody>
          <a:bodyPr>
            <a:noAutofit/>
          </a:bodyPr>
          <a:lstStyle/>
          <a:p>
            <a:pPr algn="l"/>
            <a:r>
              <a:rPr lang="en-US" sz="72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11: Decimals</a:t>
            </a:r>
            <a:endParaRPr lang="en-US" sz="7200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2C1801-CDEC-7B84-0326-17F66E760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0" t="44932" r="42006" b="33710"/>
          <a:stretch/>
        </p:blipFill>
        <p:spPr>
          <a:xfrm>
            <a:off x="0" y="820322"/>
            <a:ext cx="11714031" cy="38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1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5FA57-188B-9D0A-E87F-8215CBF5D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4" t="31901" r="41101" b="46017"/>
          <a:stretch/>
        </p:blipFill>
        <p:spPr>
          <a:xfrm>
            <a:off x="389650" y="949570"/>
            <a:ext cx="11412700" cy="37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3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E14E5C-0EBC-798A-D2AE-8E4DF7675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6" t="53981" r="42006" b="19593"/>
          <a:stretch/>
        </p:blipFill>
        <p:spPr>
          <a:xfrm>
            <a:off x="83507" y="703386"/>
            <a:ext cx="120249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8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BB55C-003F-F6FA-11FC-741D35821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9" t="18145" r="44042" b="41674"/>
          <a:stretch/>
        </p:blipFill>
        <p:spPr>
          <a:xfrm>
            <a:off x="527222" y="69574"/>
            <a:ext cx="11137556" cy="67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08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798E2-9364-5A34-DC86-033956EA0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4" t="26108" r="44043" b="54344"/>
          <a:stretch/>
        </p:blipFill>
        <p:spPr>
          <a:xfrm>
            <a:off x="166568" y="1283677"/>
            <a:ext cx="11858863" cy="34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10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798E2-9364-5A34-DC86-033956EA0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90" t="46018" r="44043" b="18507"/>
          <a:stretch/>
        </p:blipFill>
        <p:spPr>
          <a:xfrm>
            <a:off x="491713" y="272561"/>
            <a:ext cx="11208574" cy="631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7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CE794-AF98-4B90-3E7C-65259BC80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2" t="18507" r="42233" b="52534"/>
          <a:stretch/>
        </p:blipFill>
        <p:spPr>
          <a:xfrm>
            <a:off x="220438" y="650631"/>
            <a:ext cx="11751123" cy="48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6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CE794-AF98-4B90-3E7C-65259BC80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7" t="47804" r="42941" b="28666"/>
          <a:stretch/>
        </p:blipFill>
        <p:spPr>
          <a:xfrm>
            <a:off x="275843" y="990600"/>
            <a:ext cx="1164031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21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2B9C10-ED67-7813-7678-A0CE324F3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2" t="57215" r="45097" b="18314"/>
          <a:stretch/>
        </p:blipFill>
        <p:spPr>
          <a:xfrm>
            <a:off x="109024" y="463515"/>
            <a:ext cx="11973951" cy="51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1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E81E6-7CB7-05D0-79B3-262CDF91C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511" y="1850571"/>
            <a:ext cx="9755187" cy="1578429"/>
          </a:xfrm>
        </p:spPr>
        <p:txBody>
          <a:bodyPr>
            <a:noAutofit/>
          </a:bodyPr>
          <a:lstStyle/>
          <a:p>
            <a:pPr algn="l"/>
            <a:r>
              <a:rPr lang="en-US" sz="115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Hundredths</a:t>
            </a:r>
            <a:endParaRPr lang="en-US" sz="11500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E81E6-7CB7-05D0-79B3-262CDF91C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511" y="1850571"/>
            <a:ext cx="9755187" cy="1578429"/>
          </a:xfrm>
        </p:spPr>
        <p:txBody>
          <a:bodyPr>
            <a:noAutofit/>
          </a:bodyPr>
          <a:lstStyle/>
          <a:p>
            <a:pPr algn="l"/>
            <a:r>
              <a:rPr lang="en-US" sz="115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Tenths</a:t>
            </a:r>
            <a:endParaRPr lang="en-US" sz="11500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1C4394-8EFE-9B69-99F3-7651C44C5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0" t="23109" r="12885" b="16050"/>
          <a:stretch/>
        </p:blipFill>
        <p:spPr>
          <a:xfrm>
            <a:off x="419657" y="15649"/>
            <a:ext cx="11352685" cy="68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93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7AEF8A-C61E-165C-1B59-3C91CBA6A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7" t="13699" r="12886" b="29495"/>
          <a:stretch/>
        </p:blipFill>
        <p:spPr>
          <a:xfrm>
            <a:off x="245881" y="377547"/>
            <a:ext cx="11700237" cy="610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70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E8EAF1-101A-B888-A903-3248BC6AB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62" t="50000" r="24230" b="12353"/>
          <a:stretch/>
        </p:blipFill>
        <p:spPr>
          <a:xfrm>
            <a:off x="157359" y="228599"/>
            <a:ext cx="11877282" cy="607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34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D46316-56B1-7183-4DAA-A8C1FA44A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8" t="66807" r="37885" b="14706"/>
          <a:stretch/>
        </p:blipFill>
        <p:spPr>
          <a:xfrm>
            <a:off x="865662" y="122464"/>
            <a:ext cx="10460675" cy="66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71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53497-7B6B-3E1A-078D-3DC1883AA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72" t="18067" r="24650" b="44286"/>
          <a:stretch/>
        </p:blipFill>
        <p:spPr>
          <a:xfrm>
            <a:off x="240460" y="392792"/>
            <a:ext cx="11711080" cy="607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20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1FCC7D-81F7-1C05-B7CE-6D55DCC33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02" t="32521" r="29272" b="25127"/>
          <a:stretch/>
        </p:blipFill>
        <p:spPr>
          <a:xfrm>
            <a:off x="898074" y="0"/>
            <a:ext cx="10395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56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19AED-B710-4B55-CB75-EC8BB7823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3" t="58067" r="28431" b="16386"/>
          <a:stretch/>
        </p:blipFill>
        <p:spPr>
          <a:xfrm>
            <a:off x="101698" y="898071"/>
            <a:ext cx="11988604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70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3629" y="71306"/>
            <a:ext cx="10472057" cy="25249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decimals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represented by the 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shaded figures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Express each decimal as a 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677750-5281-DC67-7D05-75D160E56EC2}"/>
              </a:ext>
            </a:extLst>
          </p:cNvPr>
          <p:cNvSpPr txBox="1">
            <a:spLocks/>
          </p:cNvSpPr>
          <p:nvPr/>
        </p:nvSpPr>
        <p:spPr>
          <a:xfrm>
            <a:off x="446314" y="234596"/>
            <a:ext cx="1235529" cy="136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5FD22-709D-102F-AE19-0E17EF921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1" t="34654" r="57495" b="36620"/>
          <a:stretch/>
        </p:blipFill>
        <p:spPr>
          <a:xfrm>
            <a:off x="119742" y="2596239"/>
            <a:ext cx="4321629" cy="4146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72BCAE-7818-921F-9107-E8B9F69F27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7288" y="2606733"/>
                <a:ext cx="4506686" cy="252493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20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8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6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8000" b="1" cap="none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0.07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cap="none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cap="none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8000" b="1" i="1" cap="none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8000" b="1" cap="none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72BCAE-7818-921F-9107-E8B9F69F2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288" y="2606733"/>
                <a:ext cx="4506686" cy="2524933"/>
              </a:xfrm>
              <a:prstGeom prst="rect">
                <a:avLst/>
              </a:prstGeom>
              <a:blipFill>
                <a:blip r:embed="rId3"/>
                <a:stretch>
                  <a:fillRect l="-11517" r="-843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36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3629" y="71306"/>
            <a:ext cx="10472057" cy="25249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decimals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represented by the 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shaded figures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Express each decimal as a 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677750-5281-DC67-7D05-75D160E56EC2}"/>
              </a:ext>
            </a:extLst>
          </p:cNvPr>
          <p:cNvSpPr txBox="1">
            <a:spLocks/>
          </p:cNvSpPr>
          <p:nvPr/>
        </p:nvSpPr>
        <p:spPr>
          <a:xfrm>
            <a:off x="446314" y="234596"/>
            <a:ext cx="1235529" cy="136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72BCAE-7818-921F-9107-E8B9F69F27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7288" y="2606733"/>
                <a:ext cx="4506686" cy="252493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20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8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6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8000" b="1" cap="none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cap="none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cap="none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8000" b="1" i="1" cap="none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8000" b="1" cap="none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72BCAE-7818-921F-9107-E8B9F69F2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288" y="2606733"/>
                <a:ext cx="4506686" cy="2524933"/>
              </a:xfrm>
              <a:prstGeom prst="rect">
                <a:avLst/>
              </a:prstGeom>
              <a:blipFill>
                <a:blip r:embed="rId2"/>
                <a:stretch>
                  <a:fillRect l="-11517" r="-843" b="-3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25C454-59DA-6D39-9C52-ABD9F843E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16" t="27274" r="54763" b="53391"/>
          <a:stretch/>
        </p:blipFill>
        <p:spPr>
          <a:xfrm>
            <a:off x="446314" y="2676166"/>
            <a:ext cx="4089006" cy="41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8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654D9-A46C-F5C9-E735-B60043444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2" t="12689" r="24019" b="67540"/>
          <a:stretch/>
        </p:blipFill>
        <p:spPr>
          <a:xfrm>
            <a:off x="354507" y="571500"/>
            <a:ext cx="11482985" cy="31415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252A52-1433-4D14-D985-3F8475A5B30A}"/>
              </a:ext>
            </a:extLst>
          </p:cNvPr>
          <p:cNvSpPr txBox="1">
            <a:spLocks/>
          </p:cNvSpPr>
          <p:nvPr/>
        </p:nvSpPr>
        <p:spPr>
          <a:xfrm>
            <a:off x="4904013" y="3314700"/>
            <a:ext cx="4506686" cy="2524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4.03</a:t>
            </a:r>
          </a:p>
        </p:txBody>
      </p:sp>
    </p:spTree>
    <p:extLst>
      <p:ext uri="{BB962C8B-B14F-4D97-AF65-F5344CB8AC3E}">
        <p14:creationId xmlns:p14="http://schemas.microsoft.com/office/powerpoint/2010/main" val="92282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0635C0-AF98-4863-D380-CE605E8D2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8" t="25587" r="41372" b="39320"/>
          <a:stretch/>
        </p:blipFill>
        <p:spPr>
          <a:xfrm>
            <a:off x="114596" y="369277"/>
            <a:ext cx="11962808" cy="57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83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654D9-A46C-F5C9-E735-B60043444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2" t="32112" r="24019" b="51343"/>
          <a:stretch/>
        </p:blipFill>
        <p:spPr>
          <a:xfrm>
            <a:off x="354507" y="195943"/>
            <a:ext cx="11482985" cy="2628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E0186-7EE9-0F89-972F-1526F83DEC1D}"/>
              </a:ext>
            </a:extLst>
          </p:cNvPr>
          <p:cNvSpPr txBox="1">
            <a:spLocks/>
          </p:cNvSpPr>
          <p:nvPr/>
        </p:nvSpPr>
        <p:spPr>
          <a:xfrm>
            <a:off x="4969328" y="2770691"/>
            <a:ext cx="4506686" cy="2524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3.65</a:t>
            </a:r>
          </a:p>
        </p:txBody>
      </p:sp>
    </p:spTree>
    <p:extLst>
      <p:ext uri="{BB962C8B-B14F-4D97-AF65-F5344CB8AC3E}">
        <p14:creationId xmlns:p14="http://schemas.microsoft.com/office/powerpoint/2010/main" val="398548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654D9-A46C-F5C9-E735-B60043444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03" t="48636" r="26751" b="35757"/>
          <a:stretch/>
        </p:blipFill>
        <p:spPr>
          <a:xfrm>
            <a:off x="375945" y="1418591"/>
            <a:ext cx="11440110" cy="26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1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3629" y="71307"/>
            <a:ext cx="10472057" cy="1217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decimals in words.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677750-5281-DC67-7D05-75D160E56EC2}"/>
              </a:ext>
            </a:extLst>
          </p:cNvPr>
          <p:cNvSpPr txBox="1">
            <a:spLocks/>
          </p:cNvSpPr>
          <p:nvPr/>
        </p:nvSpPr>
        <p:spPr>
          <a:xfrm>
            <a:off x="446314" y="-26662"/>
            <a:ext cx="1235529" cy="136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4DDB4D-0877-941E-0A04-C53DF06E4066}"/>
              </a:ext>
            </a:extLst>
          </p:cNvPr>
          <p:cNvSpPr txBox="1">
            <a:spLocks/>
          </p:cNvSpPr>
          <p:nvPr/>
        </p:nvSpPr>
        <p:spPr>
          <a:xfrm>
            <a:off x="446314" y="1114850"/>
            <a:ext cx="10472057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D63CD5-90CB-3DFA-4BBF-662A15CC5FF5}"/>
              </a:ext>
            </a:extLst>
          </p:cNvPr>
          <p:cNvSpPr txBox="1">
            <a:spLocks/>
          </p:cNvSpPr>
          <p:nvPr/>
        </p:nvSpPr>
        <p:spPr>
          <a:xfrm>
            <a:off x="446314" y="2274174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2466110" y="2028995"/>
            <a:ext cx="10124703" cy="178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thirty-two hundredths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DAFC31-9AD7-C4FA-2B83-3891A4472D76}"/>
              </a:ext>
            </a:extLst>
          </p:cNvPr>
          <p:cNvSpPr txBox="1">
            <a:spLocks/>
          </p:cNvSpPr>
          <p:nvPr/>
        </p:nvSpPr>
        <p:spPr>
          <a:xfrm>
            <a:off x="446314" y="3274571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3.45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368A96-C890-BBA2-041D-119494795AF5}"/>
              </a:ext>
            </a:extLst>
          </p:cNvPr>
          <p:cNvSpPr txBox="1">
            <a:spLocks/>
          </p:cNvSpPr>
          <p:nvPr/>
        </p:nvSpPr>
        <p:spPr>
          <a:xfrm>
            <a:off x="2466110" y="3200398"/>
            <a:ext cx="10124703" cy="1521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and forty-five hundredths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446314" y="4289726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94.51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63B2DB7-AC3D-535D-E623-B0025CEE4FE0}"/>
              </a:ext>
            </a:extLst>
          </p:cNvPr>
          <p:cNvSpPr txBox="1">
            <a:spLocks/>
          </p:cNvSpPr>
          <p:nvPr/>
        </p:nvSpPr>
        <p:spPr>
          <a:xfrm>
            <a:off x="2466110" y="4174514"/>
            <a:ext cx="10124703" cy="152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ninety-four and fifty-one hundredths</a:t>
            </a:r>
          </a:p>
        </p:txBody>
      </p:sp>
    </p:spTree>
    <p:extLst>
      <p:ext uri="{BB962C8B-B14F-4D97-AF65-F5344CB8AC3E}">
        <p14:creationId xmlns:p14="http://schemas.microsoft.com/office/powerpoint/2010/main" val="14134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3629" y="71307"/>
            <a:ext cx="10472057" cy="1217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decimals.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677750-5281-DC67-7D05-75D160E56EC2}"/>
              </a:ext>
            </a:extLst>
          </p:cNvPr>
          <p:cNvSpPr txBox="1">
            <a:spLocks/>
          </p:cNvSpPr>
          <p:nvPr/>
        </p:nvSpPr>
        <p:spPr>
          <a:xfrm>
            <a:off x="446314" y="-26662"/>
            <a:ext cx="1235529" cy="136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4DDB4D-0877-941E-0A04-C53DF06E4066}"/>
              </a:ext>
            </a:extLst>
          </p:cNvPr>
          <p:cNvSpPr txBox="1">
            <a:spLocks/>
          </p:cNvSpPr>
          <p:nvPr/>
        </p:nvSpPr>
        <p:spPr>
          <a:xfrm>
            <a:off x="446314" y="1114850"/>
            <a:ext cx="10472057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446314" y="2046246"/>
            <a:ext cx="10124703" cy="178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and five hundredths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368A96-C890-BBA2-041D-119494795AF5}"/>
              </a:ext>
            </a:extLst>
          </p:cNvPr>
          <p:cNvSpPr txBox="1">
            <a:spLocks/>
          </p:cNvSpPr>
          <p:nvPr/>
        </p:nvSpPr>
        <p:spPr>
          <a:xfrm>
            <a:off x="446314" y="3245760"/>
            <a:ext cx="10124703" cy="1521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6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and fifty hundredths</a:t>
            </a:r>
            <a:endParaRPr lang="en-US" sz="16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8062354" y="2182270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4.05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63B2DB7-AC3D-535D-E623-B0025CEE4FE0}"/>
              </a:ext>
            </a:extLst>
          </p:cNvPr>
          <p:cNvSpPr txBox="1">
            <a:spLocks/>
          </p:cNvSpPr>
          <p:nvPr/>
        </p:nvSpPr>
        <p:spPr>
          <a:xfrm>
            <a:off x="446314" y="4218788"/>
            <a:ext cx="10124703" cy="152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hundredth</a:t>
            </a:r>
            <a:endParaRPr lang="en-US" sz="115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16E7D4-C59C-D3A1-181D-DE5AB85A7F48}"/>
              </a:ext>
            </a:extLst>
          </p:cNvPr>
          <p:cNvSpPr txBox="1">
            <a:spLocks/>
          </p:cNvSpPr>
          <p:nvPr/>
        </p:nvSpPr>
        <p:spPr>
          <a:xfrm>
            <a:off x="8104906" y="3314698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10.50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606BD7-33A4-635C-FDB1-1DA35B94C75A}"/>
              </a:ext>
            </a:extLst>
          </p:cNvPr>
          <p:cNvSpPr txBox="1">
            <a:spLocks/>
          </p:cNvSpPr>
          <p:nvPr/>
        </p:nvSpPr>
        <p:spPr>
          <a:xfrm>
            <a:off x="8104906" y="4280523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</a:t>
            </a:r>
          </a:p>
        </p:txBody>
      </p:sp>
    </p:spTree>
    <p:extLst>
      <p:ext uri="{BB962C8B-B14F-4D97-AF65-F5344CB8AC3E}">
        <p14:creationId xmlns:p14="http://schemas.microsoft.com/office/powerpoint/2010/main" val="276023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" grpId="0" build="p"/>
      <p:bldP spid="8" grpId="0" build="p"/>
      <p:bldP spid="10" grpId="0"/>
      <p:bldP spid="11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6A89D-AD45-4B9D-0666-87F874B86B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7057" y="0"/>
            <a:ext cx="10133450" cy="566601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PH" sz="36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six and eighty-four hundredths</a:t>
            </a:r>
          </a:p>
          <a:p>
            <a:pPr marL="0" indent="0" algn="ctr">
              <a:buNone/>
            </a:pPr>
            <a:r>
              <a:rPr lang="en-PH" sz="36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forty hundredths</a:t>
            </a:r>
            <a:endParaRPr lang="en-PH" sz="3600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PH" sz="36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twenty-five hundredths</a:t>
            </a:r>
          </a:p>
          <a:p>
            <a:pPr marL="0" indent="0" algn="ctr">
              <a:buNone/>
            </a:pPr>
            <a:r>
              <a:rPr lang="en-PH" sz="36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and thirty-two hundredths</a:t>
            </a:r>
            <a:endParaRPr lang="en-PH" sz="3600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PH" sz="36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 and ninety-nine hundredths</a:t>
            </a:r>
          </a:p>
          <a:p>
            <a:pPr marL="0" indent="0" algn="ctr">
              <a:buNone/>
            </a:pPr>
            <a:r>
              <a:rPr lang="en-PH" sz="36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seven and eighteen hundredths</a:t>
            </a:r>
            <a:endParaRPr lang="en-PH" sz="3600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PH" sz="36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fifteen and six hundredths</a:t>
            </a:r>
          </a:p>
          <a:p>
            <a:pPr marL="0" indent="0" algn="ctr">
              <a:buNone/>
            </a:pPr>
            <a:r>
              <a:rPr lang="en-PH" sz="36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nine and ten hundredths</a:t>
            </a:r>
            <a:endParaRPr lang="en-US" sz="3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5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01FFF-75E6-5B49-A1F5-91E56CD75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2" t="30505" r="25490" b="33193"/>
          <a:stretch/>
        </p:blipFill>
        <p:spPr>
          <a:xfrm>
            <a:off x="120953" y="326571"/>
            <a:ext cx="11950093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00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207EE-5C2D-E605-3257-94E7A2D74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43" t="66135" r="28011" b="17058"/>
          <a:stretch/>
        </p:blipFill>
        <p:spPr>
          <a:xfrm>
            <a:off x="179510" y="1812471"/>
            <a:ext cx="11832980" cy="32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85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207EE-5C2D-E605-3257-94E7A2D74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43" t="66135" r="28011" b="17058"/>
          <a:stretch/>
        </p:blipFill>
        <p:spPr>
          <a:xfrm>
            <a:off x="179510" y="1812471"/>
            <a:ext cx="11832980" cy="32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19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3143" y="71307"/>
            <a:ext cx="11092543" cy="1217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43.87,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648196" y="1331440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4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8503225" y="1125336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16E7D4-C59C-D3A1-181D-DE5AB85A7F48}"/>
              </a:ext>
            </a:extLst>
          </p:cNvPr>
          <p:cNvSpPr txBox="1">
            <a:spLocks/>
          </p:cNvSpPr>
          <p:nvPr/>
        </p:nvSpPr>
        <p:spPr>
          <a:xfrm>
            <a:off x="8503225" y="2287341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606BD7-33A4-635C-FDB1-1DA35B94C75A}"/>
              </a:ext>
            </a:extLst>
          </p:cNvPr>
          <p:cNvSpPr txBox="1">
            <a:spLocks/>
          </p:cNvSpPr>
          <p:nvPr/>
        </p:nvSpPr>
        <p:spPr>
          <a:xfrm>
            <a:off x="8503225" y="3429466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7D294C-B461-EA5E-1993-722A59B6CD2D}"/>
              </a:ext>
            </a:extLst>
          </p:cNvPr>
          <p:cNvSpPr txBox="1">
            <a:spLocks/>
          </p:cNvSpPr>
          <p:nvPr/>
        </p:nvSpPr>
        <p:spPr>
          <a:xfrm>
            <a:off x="648196" y="2400324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8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AEFCB6-0A20-E1F5-7BC9-6B9F9840E97A}"/>
              </a:ext>
            </a:extLst>
          </p:cNvPr>
          <p:cNvSpPr txBox="1">
            <a:spLocks/>
          </p:cNvSpPr>
          <p:nvPr/>
        </p:nvSpPr>
        <p:spPr>
          <a:xfrm>
            <a:off x="648196" y="3452165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3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77074F7-882D-D34E-E04F-2246914DA6CE}"/>
              </a:ext>
            </a:extLst>
          </p:cNvPr>
          <p:cNvSpPr txBox="1">
            <a:spLocks/>
          </p:cNvSpPr>
          <p:nvPr/>
        </p:nvSpPr>
        <p:spPr>
          <a:xfrm>
            <a:off x="648196" y="4404664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7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39E7191-69DB-319B-1769-F79239C1CF7F}"/>
              </a:ext>
            </a:extLst>
          </p:cNvPr>
          <p:cNvSpPr txBox="1">
            <a:spLocks/>
          </p:cNvSpPr>
          <p:nvPr/>
        </p:nvSpPr>
        <p:spPr>
          <a:xfrm>
            <a:off x="8557652" y="4308011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0.07</a:t>
            </a:r>
          </a:p>
        </p:txBody>
      </p:sp>
    </p:spTree>
    <p:extLst>
      <p:ext uri="{BB962C8B-B14F-4D97-AF65-F5344CB8AC3E}">
        <p14:creationId xmlns:p14="http://schemas.microsoft.com/office/powerpoint/2010/main" val="81817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11" grpId="0" build="p"/>
      <p:bldP spid="5" grpId="0" build="p"/>
      <p:bldP spid="6" grpId="0" build="p"/>
      <p:bldP spid="7" grpId="0" build="p"/>
      <p:bldP spid="9" grpId="0" build="p"/>
      <p:bldP spid="13" grpId="0" build="p"/>
      <p:bldP spid="1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3143" y="71307"/>
            <a:ext cx="11092543" cy="1217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43.87,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648196" y="1331440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4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6347853" y="1216299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EDE418-EC43-1BF0-59E5-1051B2CEC9FE}"/>
              </a:ext>
            </a:extLst>
          </p:cNvPr>
          <p:cNvSpPr txBox="1">
            <a:spLocks/>
          </p:cNvSpPr>
          <p:nvPr/>
        </p:nvSpPr>
        <p:spPr>
          <a:xfrm>
            <a:off x="8367649" y="1258272"/>
            <a:ext cx="478946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1F689A-8E29-0392-896D-154423050020}"/>
              </a:ext>
            </a:extLst>
          </p:cNvPr>
          <p:cNvSpPr txBox="1">
            <a:spLocks/>
          </p:cNvSpPr>
          <p:nvPr/>
        </p:nvSpPr>
        <p:spPr>
          <a:xfrm>
            <a:off x="635333" y="2415507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8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E0473B-3515-227A-3AA2-98EA3BE984D2}"/>
              </a:ext>
            </a:extLst>
          </p:cNvPr>
          <p:cNvSpPr txBox="1">
            <a:spLocks/>
          </p:cNvSpPr>
          <p:nvPr/>
        </p:nvSpPr>
        <p:spPr>
          <a:xfrm>
            <a:off x="8367649" y="2229486"/>
            <a:ext cx="478946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A7E5225-7EF7-DB27-7826-DBE5370FFE36}"/>
              </a:ext>
            </a:extLst>
          </p:cNvPr>
          <p:cNvSpPr txBox="1">
            <a:spLocks/>
          </p:cNvSpPr>
          <p:nvPr/>
        </p:nvSpPr>
        <p:spPr>
          <a:xfrm>
            <a:off x="6199414" y="2310251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tenths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36FE69E-CA6C-D85F-4130-79119576AE4C}"/>
              </a:ext>
            </a:extLst>
          </p:cNvPr>
          <p:cNvSpPr txBox="1">
            <a:spLocks/>
          </p:cNvSpPr>
          <p:nvPr/>
        </p:nvSpPr>
        <p:spPr>
          <a:xfrm>
            <a:off x="648196" y="3430744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7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BEE9973-DA16-7176-D49F-3F49D279FE54}"/>
              </a:ext>
            </a:extLst>
          </p:cNvPr>
          <p:cNvSpPr txBox="1">
            <a:spLocks/>
          </p:cNvSpPr>
          <p:nvPr/>
        </p:nvSpPr>
        <p:spPr>
          <a:xfrm>
            <a:off x="9349470" y="3394318"/>
            <a:ext cx="478946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44BE394-4D7B-BAAD-0B0C-C2DEE4184722}"/>
              </a:ext>
            </a:extLst>
          </p:cNvPr>
          <p:cNvSpPr txBox="1">
            <a:spLocks/>
          </p:cNvSpPr>
          <p:nvPr/>
        </p:nvSpPr>
        <p:spPr>
          <a:xfrm>
            <a:off x="6192983" y="3394318"/>
            <a:ext cx="2918360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hundredths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2033064-5055-B4DC-3605-732262C79559}"/>
              </a:ext>
            </a:extLst>
          </p:cNvPr>
          <p:cNvSpPr txBox="1">
            <a:spLocks/>
          </p:cNvSpPr>
          <p:nvPr/>
        </p:nvSpPr>
        <p:spPr>
          <a:xfrm>
            <a:off x="661059" y="4367731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3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9777C1F-2162-9BD8-351E-5DDF5B922754}"/>
              </a:ext>
            </a:extLst>
          </p:cNvPr>
          <p:cNvSpPr txBox="1">
            <a:spLocks/>
          </p:cNvSpPr>
          <p:nvPr/>
        </p:nvSpPr>
        <p:spPr>
          <a:xfrm>
            <a:off x="8367649" y="4400214"/>
            <a:ext cx="478946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B1B5FFC-529E-AD29-0A4A-48D5607A0779}"/>
              </a:ext>
            </a:extLst>
          </p:cNvPr>
          <p:cNvSpPr txBox="1">
            <a:spLocks/>
          </p:cNvSpPr>
          <p:nvPr/>
        </p:nvSpPr>
        <p:spPr>
          <a:xfrm>
            <a:off x="6273633" y="4227811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ones</a:t>
            </a:r>
          </a:p>
        </p:txBody>
      </p:sp>
    </p:spTree>
    <p:extLst>
      <p:ext uri="{BB962C8B-B14F-4D97-AF65-F5344CB8AC3E}">
        <p14:creationId xmlns:p14="http://schemas.microsoft.com/office/powerpoint/2010/main" val="15544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11" grpId="0"/>
      <p:bldP spid="2" grpId="0" build="p"/>
      <p:bldP spid="4" grpId="0" build="p"/>
      <p:bldP spid="15" grpId="0" build="p"/>
      <p:bldP spid="16" grpId="0"/>
      <p:bldP spid="17" grpId="0" build="p"/>
      <p:bldP spid="18" grpId="0" build="p"/>
      <p:bldP spid="19" grpId="0"/>
      <p:bldP spid="20" grpId="0" build="p"/>
      <p:bldP spid="21" grpId="0" build="p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90F2E-E3F1-8340-3BF9-8F2C0ACFB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4" t="35255" r="57164" b="52534"/>
          <a:stretch/>
        </p:blipFill>
        <p:spPr>
          <a:xfrm>
            <a:off x="242526" y="1547446"/>
            <a:ext cx="11706948" cy="346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96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E81E6-7CB7-05D0-79B3-262CDF91C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511" y="1850571"/>
            <a:ext cx="9755187" cy="1578429"/>
          </a:xfrm>
        </p:spPr>
        <p:txBody>
          <a:bodyPr>
            <a:noAutofit/>
          </a:bodyPr>
          <a:lstStyle/>
          <a:p>
            <a:pPr algn="l"/>
            <a:r>
              <a:rPr lang="en-US" sz="11500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Thousandths</a:t>
            </a:r>
            <a:endParaRPr lang="en-US" sz="11500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2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6CD61-2E90-4433-1B64-117A124DE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03" t="19273" r="18165" b="39389"/>
          <a:stretch/>
        </p:blipFill>
        <p:spPr>
          <a:xfrm>
            <a:off x="318254" y="191245"/>
            <a:ext cx="11873746" cy="52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6CD61-2E90-4433-1B64-117A124DE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03" t="62826" r="15629" b="11707"/>
          <a:stretch/>
        </p:blipFill>
        <p:spPr>
          <a:xfrm>
            <a:off x="179295" y="1351744"/>
            <a:ext cx="12012705" cy="31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8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7C7C6-722D-B3D0-5310-3DFC1E7EF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7" t="19535" r="18215" b="42322"/>
          <a:stretch/>
        </p:blipFill>
        <p:spPr>
          <a:xfrm>
            <a:off x="1" y="536537"/>
            <a:ext cx="12227828" cy="46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5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65368E-D792-F205-DF47-680A2E848F49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85800" y="0"/>
                <a:ext cx="10394707" cy="5374585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6000" cap="non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 thousandths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6000" b="0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1,000</m:t>
                          </m:r>
                        </m:den>
                      </m:f>
                    </m:oMath>
                  </m:oMathPara>
                </a14:m>
                <a:endParaRPr lang="en-US" sz="6000" cap="non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800" b="1" i="1" cap="none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8800" b="1" i="1" cap="none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8800" b="1" i="1" cap="none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𝟎𝟎𝟒</m:t>
                      </m:r>
                    </m:oMath>
                  </m:oMathPara>
                </a14:m>
                <a:endParaRPr lang="en-US" sz="6000" b="1" cap="non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65368E-D792-F205-DF47-680A2E848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85800" y="0"/>
                <a:ext cx="10394707" cy="537458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454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95050-60D8-F7A4-02EB-561E6DEA9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6" t="27159" r="17958" b="37030"/>
          <a:stretch/>
        </p:blipFill>
        <p:spPr>
          <a:xfrm>
            <a:off x="265345" y="702025"/>
            <a:ext cx="11926655" cy="46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65368E-D792-F205-DF47-680A2E848F49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85800" y="0"/>
                <a:ext cx="10394707" cy="5374585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6000" cap="non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10 thousandths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6000" b="0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1,000</m:t>
                          </m:r>
                        </m:den>
                      </m:f>
                    </m:oMath>
                  </m:oMathPara>
                </a14:m>
                <a:endParaRPr lang="en-US" sz="6000" cap="non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cap="none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9600" b="1" i="1" cap="none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9600" b="1" i="1" cap="none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𝟎𝟏𝟎</m:t>
                      </m:r>
                    </m:oMath>
                  </m:oMathPara>
                </a14:m>
                <a:endParaRPr lang="en-US" sz="6000" b="1" cap="non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65368E-D792-F205-DF47-680A2E848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85800" y="0"/>
                <a:ext cx="10394707" cy="537458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050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65368E-D792-F205-DF47-680A2E848F49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85800" y="0"/>
                <a:ext cx="10394707" cy="5374585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6000" cap="non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10 thousandths = 1 hundredth</a:t>
                </a:r>
              </a:p>
              <a:p>
                <a:pPr marL="0" indent="0" algn="ctr">
                  <a:buNone/>
                </a:pPr>
                <a:endParaRPr lang="en-US" sz="6000" cap="non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cap="none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9600" b="1" i="1" cap="none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9600" b="1" i="1" cap="none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𝟎𝟏</m:t>
                      </m:r>
                    </m:oMath>
                  </m:oMathPara>
                </a14:m>
                <a:endParaRPr lang="en-US" sz="8000" b="1" cap="non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65368E-D792-F205-DF47-680A2E848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85800" y="0"/>
                <a:ext cx="10394707" cy="5374585"/>
              </a:xfrm>
              <a:blipFill>
                <a:blip r:embed="rId2"/>
                <a:stretch>
                  <a:fillRect l="-2686" r="-2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13D6A-AC81-313D-0D95-0DCEABEE3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6" t="34569" r="17624" b="37853"/>
          <a:stretch/>
        </p:blipFill>
        <p:spPr>
          <a:xfrm>
            <a:off x="274083" y="234113"/>
            <a:ext cx="11917917" cy="350854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CF2EC4-C3F8-A2C2-5608-0F337C0F34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63233" y="3934047"/>
            <a:ext cx="4332767" cy="1206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cap="none" dirty="0">
                <a:latin typeface="Cambria Math" panose="02040503050406030204" pitchFamily="18" charset="0"/>
                <a:ea typeface="Cambria Math" panose="02040503050406030204" pitchFamily="18" charset="0"/>
              </a:rPr>
              <a:t>3 + 0.002 =</a:t>
            </a:r>
            <a:endParaRPr lang="en-US" sz="8000" cap="non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DCAAF5-547B-8205-502A-325F46179646}"/>
              </a:ext>
            </a:extLst>
          </p:cNvPr>
          <p:cNvSpPr txBox="1">
            <a:spLocks/>
          </p:cNvSpPr>
          <p:nvPr/>
        </p:nvSpPr>
        <p:spPr>
          <a:xfrm>
            <a:off x="6034568" y="3934047"/>
            <a:ext cx="3662326" cy="1206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cap="none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3.002</a:t>
            </a:r>
            <a:endParaRPr lang="en-US" sz="8000" b="1" cap="none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B40EBA-DC71-1253-6828-5A5057FA4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6" t="18372" r="25012" b="59741"/>
          <a:stretch/>
        </p:blipFill>
        <p:spPr>
          <a:xfrm>
            <a:off x="322170" y="476305"/>
            <a:ext cx="11869830" cy="295269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B6CA50-F89C-2840-3B1F-19C90EF5A5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3433" y="3832447"/>
            <a:ext cx="6821967" cy="1206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cap="none" dirty="0">
                <a:latin typeface="Cambria Math" panose="02040503050406030204" pitchFamily="18" charset="0"/>
                <a:ea typeface="Cambria Math" panose="02040503050406030204" pitchFamily="18" charset="0"/>
              </a:rPr>
              <a:t>12 thousandths =</a:t>
            </a:r>
            <a:endParaRPr lang="en-US" sz="8000" cap="non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DC7BC5-227F-AA2A-AD5C-3913C139C22A}"/>
              </a:ext>
            </a:extLst>
          </p:cNvPr>
          <p:cNvSpPr txBox="1">
            <a:spLocks/>
          </p:cNvSpPr>
          <p:nvPr/>
        </p:nvSpPr>
        <p:spPr>
          <a:xfrm>
            <a:off x="6745768" y="3832447"/>
            <a:ext cx="3662326" cy="1206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cap="none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0.012</a:t>
            </a:r>
            <a:endParaRPr lang="en-US" sz="8000" b="1" cap="none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1A0DC-CF1A-7C36-16B6-B2CF54ABE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6" t="46742" r="42006" b="19230"/>
          <a:stretch/>
        </p:blipFill>
        <p:spPr>
          <a:xfrm>
            <a:off x="204408" y="297837"/>
            <a:ext cx="11783184" cy="57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9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3629" y="71307"/>
            <a:ext cx="10472057" cy="1217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decimals represented by the number discs.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677750-5281-DC67-7D05-75D160E56EC2}"/>
              </a:ext>
            </a:extLst>
          </p:cNvPr>
          <p:cNvSpPr txBox="1">
            <a:spLocks/>
          </p:cNvSpPr>
          <p:nvPr/>
        </p:nvSpPr>
        <p:spPr>
          <a:xfrm>
            <a:off x="446314" y="-26662"/>
            <a:ext cx="1235529" cy="136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4DDB4D-0877-941E-0A04-C53DF06E4066}"/>
              </a:ext>
            </a:extLst>
          </p:cNvPr>
          <p:cNvSpPr txBox="1">
            <a:spLocks/>
          </p:cNvSpPr>
          <p:nvPr/>
        </p:nvSpPr>
        <p:spPr>
          <a:xfrm>
            <a:off x="446314" y="1114850"/>
            <a:ext cx="10472057" cy="93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3352800" y="3429000"/>
            <a:ext cx="8392886" cy="1895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words: </a:t>
            </a:r>
            <a:r>
              <a:rPr lang="en-PH" sz="65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thousandths</a:t>
            </a:r>
            <a:endParaRPr lang="en-US" sz="13800" b="1" cap="none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4672444" y="2112861"/>
            <a:ext cx="376035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32026-C3E7-4199-BD94-73289069E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83" t="25689" r="68022" b="52430"/>
          <a:stretch/>
        </p:blipFill>
        <p:spPr>
          <a:xfrm>
            <a:off x="609519" y="2055019"/>
            <a:ext cx="2480128" cy="435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7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5664200" y="2311452"/>
            <a:ext cx="6081486" cy="3013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words: </a:t>
            </a:r>
            <a:r>
              <a:rPr lang="en-PH" sz="65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and two thousandths</a:t>
            </a:r>
            <a:endParaRPr lang="en-US" sz="13800" b="1" cap="none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6679035" y="951290"/>
            <a:ext cx="376035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3.002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DB37FD-2D67-4CB6-65BA-062F0C9F4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16" t="37720" r="55684" b="45065"/>
          <a:stretch/>
        </p:blipFill>
        <p:spPr>
          <a:xfrm>
            <a:off x="446314" y="951290"/>
            <a:ext cx="4926426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4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3143" y="71307"/>
            <a:ext cx="11092543" cy="1217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0.924,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648196" y="1553080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4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8503225" y="1437093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16E7D4-C59C-D3A1-181D-DE5AB85A7F48}"/>
              </a:ext>
            </a:extLst>
          </p:cNvPr>
          <p:cNvSpPr txBox="1">
            <a:spLocks/>
          </p:cNvSpPr>
          <p:nvPr/>
        </p:nvSpPr>
        <p:spPr>
          <a:xfrm>
            <a:off x="8503225" y="2600669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606BD7-33A4-635C-FDB1-1DA35B94C75A}"/>
              </a:ext>
            </a:extLst>
          </p:cNvPr>
          <p:cNvSpPr txBox="1">
            <a:spLocks/>
          </p:cNvSpPr>
          <p:nvPr/>
        </p:nvSpPr>
        <p:spPr>
          <a:xfrm>
            <a:off x="8503225" y="3719024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7D294C-B461-EA5E-1993-722A59B6CD2D}"/>
              </a:ext>
            </a:extLst>
          </p:cNvPr>
          <p:cNvSpPr txBox="1">
            <a:spLocks/>
          </p:cNvSpPr>
          <p:nvPr/>
        </p:nvSpPr>
        <p:spPr>
          <a:xfrm>
            <a:off x="648196" y="2752594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2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AEFCB6-0A20-E1F5-7BC9-6B9F9840E97A}"/>
              </a:ext>
            </a:extLst>
          </p:cNvPr>
          <p:cNvSpPr txBox="1">
            <a:spLocks/>
          </p:cNvSpPr>
          <p:nvPr/>
        </p:nvSpPr>
        <p:spPr>
          <a:xfrm>
            <a:off x="648196" y="3870176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9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8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11" grpId="0" build="p"/>
      <p:bldP spid="5" grpId="0"/>
      <p:bldP spid="6" grpId="0"/>
      <p:bldP spid="7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3143" y="71307"/>
            <a:ext cx="11092543" cy="1217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0.924,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648196" y="1461964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9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6199414" y="1443158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tenths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EDE418-EC43-1BF0-59E5-1051B2CEC9FE}"/>
              </a:ext>
            </a:extLst>
          </p:cNvPr>
          <p:cNvSpPr txBox="1">
            <a:spLocks/>
          </p:cNvSpPr>
          <p:nvPr/>
        </p:nvSpPr>
        <p:spPr>
          <a:xfrm>
            <a:off x="8398168" y="1461964"/>
            <a:ext cx="478946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1F689A-8E29-0392-896D-154423050020}"/>
              </a:ext>
            </a:extLst>
          </p:cNvPr>
          <p:cNvSpPr txBox="1">
            <a:spLocks/>
          </p:cNvSpPr>
          <p:nvPr/>
        </p:nvSpPr>
        <p:spPr>
          <a:xfrm>
            <a:off x="635333" y="2832120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2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E0473B-3515-227A-3AA2-98EA3BE984D2}"/>
              </a:ext>
            </a:extLst>
          </p:cNvPr>
          <p:cNvSpPr txBox="1">
            <a:spLocks/>
          </p:cNvSpPr>
          <p:nvPr/>
        </p:nvSpPr>
        <p:spPr>
          <a:xfrm>
            <a:off x="9816014" y="2819493"/>
            <a:ext cx="3363689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A7E5225-7EF7-DB27-7826-DBE5370FFE36}"/>
              </a:ext>
            </a:extLst>
          </p:cNvPr>
          <p:cNvSpPr txBox="1">
            <a:spLocks/>
          </p:cNvSpPr>
          <p:nvPr/>
        </p:nvSpPr>
        <p:spPr>
          <a:xfrm>
            <a:off x="6199414" y="2826366"/>
            <a:ext cx="3541555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hundredths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36FE69E-CA6C-D85F-4130-79119576AE4C}"/>
              </a:ext>
            </a:extLst>
          </p:cNvPr>
          <p:cNvSpPr txBox="1">
            <a:spLocks/>
          </p:cNvSpPr>
          <p:nvPr/>
        </p:nvSpPr>
        <p:spPr>
          <a:xfrm>
            <a:off x="648196" y="4031634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4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BEE9973-DA16-7176-D49F-3F49D279FE54}"/>
              </a:ext>
            </a:extLst>
          </p:cNvPr>
          <p:cNvSpPr txBox="1">
            <a:spLocks/>
          </p:cNvSpPr>
          <p:nvPr/>
        </p:nvSpPr>
        <p:spPr>
          <a:xfrm>
            <a:off x="9870283" y="4019007"/>
            <a:ext cx="291836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44BE394-4D7B-BAAD-0B0C-C2DEE4184722}"/>
              </a:ext>
            </a:extLst>
          </p:cNvPr>
          <p:cNvSpPr txBox="1">
            <a:spLocks/>
          </p:cNvSpPr>
          <p:nvPr/>
        </p:nvSpPr>
        <p:spPr>
          <a:xfrm>
            <a:off x="6180120" y="4019007"/>
            <a:ext cx="3635894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thousandths</a:t>
            </a:r>
          </a:p>
        </p:txBody>
      </p:sp>
    </p:spTree>
    <p:extLst>
      <p:ext uri="{BB962C8B-B14F-4D97-AF65-F5344CB8AC3E}">
        <p14:creationId xmlns:p14="http://schemas.microsoft.com/office/powerpoint/2010/main" val="372700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11" grpId="0"/>
      <p:bldP spid="2" grpId="0" build="p"/>
      <p:bldP spid="4" grpId="0"/>
      <p:bldP spid="15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3143" y="71307"/>
            <a:ext cx="11092543" cy="1217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5.836,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648196" y="1291820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5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8503225" y="1219237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16E7D4-C59C-D3A1-181D-DE5AB85A7F48}"/>
              </a:ext>
            </a:extLst>
          </p:cNvPr>
          <p:cNvSpPr txBox="1">
            <a:spLocks/>
          </p:cNvSpPr>
          <p:nvPr/>
        </p:nvSpPr>
        <p:spPr>
          <a:xfrm>
            <a:off x="8503225" y="2335275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606BD7-33A4-635C-FDB1-1DA35B94C75A}"/>
              </a:ext>
            </a:extLst>
          </p:cNvPr>
          <p:cNvSpPr txBox="1">
            <a:spLocks/>
          </p:cNvSpPr>
          <p:nvPr/>
        </p:nvSpPr>
        <p:spPr>
          <a:xfrm>
            <a:off x="8503225" y="3350378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7D294C-B461-EA5E-1993-722A59B6CD2D}"/>
              </a:ext>
            </a:extLst>
          </p:cNvPr>
          <p:cNvSpPr txBox="1">
            <a:spLocks/>
          </p:cNvSpPr>
          <p:nvPr/>
        </p:nvSpPr>
        <p:spPr>
          <a:xfrm>
            <a:off x="648196" y="2415599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8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AEFCB6-0A20-E1F5-7BC9-6B9F9840E97A}"/>
              </a:ext>
            </a:extLst>
          </p:cNvPr>
          <p:cNvSpPr txBox="1">
            <a:spLocks/>
          </p:cNvSpPr>
          <p:nvPr/>
        </p:nvSpPr>
        <p:spPr>
          <a:xfrm>
            <a:off x="648196" y="3429000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3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E5062B-1EFA-16DF-F0B2-F18B1C5147C1}"/>
              </a:ext>
            </a:extLst>
          </p:cNvPr>
          <p:cNvSpPr txBox="1">
            <a:spLocks/>
          </p:cNvSpPr>
          <p:nvPr/>
        </p:nvSpPr>
        <p:spPr>
          <a:xfrm>
            <a:off x="648195" y="4366666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6 has a </a:t>
            </a:r>
            <a:r>
              <a:rPr lang="en-PH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8AA662-4746-322E-19B8-6653E910C16F}"/>
              </a:ext>
            </a:extLst>
          </p:cNvPr>
          <p:cNvSpPr txBox="1">
            <a:spLocks/>
          </p:cNvSpPr>
          <p:nvPr/>
        </p:nvSpPr>
        <p:spPr>
          <a:xfrm>
            <a:off x="8503224" y="4259007"/>
            <a:ext cx="3040579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0.006</a:t>
            </a:r>
          </a:p>
        </p:txBody>
      </p:sp>
    </p:spTree>
    <p:extLst>
      <p:ext uri="{BB962C8B-B14F-4D97-AF65-F5344CB8AC3E}">
        <p14:creationId xmlns:p14="http://schemas.microsoft.com/office/powerpoint/2010/main" val="11672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11" grpId="0" build="p"/>
      <p:bldP spid="6" grpId="0"/>
      <p:bldP spid="7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32C-6BB5-F2BB-A56A-98985DF8B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3143" y="71307"/>
            <a:ext cx="11092543" cy="1217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5.836,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648196" y="1279082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5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6199414" y="1155902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EDE418-EC43-1BF0-59E5-1051B2CEC9FE}"/>
              </a:ext>
            </a:extLst>
          </p:cNvPr>
          <p:cNvSpPr txBox="1">
            <a:spLocks/>
          </p:cNvSpPr>
          <p:nvPr/>
        </p:nvSpPr>
        <p:spPr>
          <a:xfrm>
            <a:off x="8390242" y="1236226"/>
            <a:ext cx="478946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1F689A-8E29-0392-896D-154423050020}"/>
              </a:ext>
            </a:extLst>
          </p:cNvPr>
          <p:cNvSpPr txBox="1">
            <a:spLocks/>
          </p:cNvSpPr>
          <p:nvPr/>
        </p:nvSpPr>
        <p:spPr>
          <a:xfrm>
            <a:off x="657717" y="2491295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8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E0473B-3515-227A-3AA2-98EA3BE984D2}"/>
              </a:ext>
            </a:extLst>
          </p:cNvPr>
          <p:cNvSpPr txBox="1">
            <a:spLocks/>
          </p:cNvSpPr>
          <p:nvPr/>
        </p:nvSpPr>
        <p:spPr>
          <a:xfrm>
            <a:off x="8828311" y="2372832"/>
            <a:ext cx="3363689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A7E5225-7EF7-DB27-7826-DBE5370FFE36}"/>
              </a:ext>
            </a:extLst>
          </p:cNvPr>
          <p:cNvSpPr txBox="1">
            <a:spLocks/>
          </p:cNvSpPr>
          <p:nvPr/>
        </p:nvSpPr>
        <p:spPr>
          <a:xfrm>
            <a:off x="6227289" y="2355416"/>
            <a:ext cx="3541555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tenths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36FE69E-CA6C-D85F-4130-79119576AE4C}"/>
              </a:ext>
            </a:extLst>
          </p:cNvPr>
          <p:cNvSpPr txBox="1">
            <a:spLocks/>
          </p:cNvSpPr>
          <p:nvPr/>
        </p:nvSpPr>
        <p:spPr>
          <a:xfrm>
            <a:off x="672729" y="3537713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3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BEE9973-DA16-7176-D49F-3F49D279FE54}"/>
              </a:ext>
            </a:extLst>
          </p:cNvPr>
          <p:cNvSpPr txBox="1">
            <a:spLocks/>
          </p:cNvSpPr>
          <p:nvPr/>
        </p:nvSpPr>
        <p:spPr>
          <a:xfrm>
            <a:off x="9796719" y="3464394"/>
            <a:ext cx="291836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44BE394-4D7B-BAAD-0B0C-C2DEE4184722}"/>
              </a:ext>
            </a:extLst>
          </p:cNvPr>
          <p:cNvSpPr txBox="1">
            <a:spLocks/>
          </p:cNvSpPr>
          <p:nvPr/>
        </p:nvSpPr>
        <p:spPr>
          <a:xfrm>
            <a:off x="6180119" y="3519949"/>
            <a:ext cx="3635894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hundredths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A864F1-59A2-A243-64E7-7148E8FC97FA}"/>
              </a:ext>
            </a:extLst>
          </p:cNvPr>
          <p:cNvSpPr txBox="1">
            <a:spLocks/>
          </p:cNvSpPr>
          <p:nvPr/>
        </p:nvSpPr>
        <p:spPr>
          <a:xfrm>
            <a:off x="700604" y="4499455"/>
            <a:ext cx="556408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digit 6 is in the          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9A1427-0481-4293-673C-3EE28BD67958}"/>
              </a:ext>
            </a:extLst>
          </p:cNvPr>
          <p:cNvSpPr txBox="1">
            <a:spLocks/>
          </p:cNvSpPr>
          <p:nvPr/>
        </p:nvSpPr>
        <p:spPr>
          <a:xfrm>
            <a:off x="9843888" y="4468326"/>
            <a:ext cx="2918361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lang="en-US" sz="1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6E3A66-5F2F-F9A5-EB77-C030AAAEE307}"/>
              </a:ext>
            </a:extLst>
          </p:cNvPr>
          <p:cNvSpPr txBox="1">
            <a:spLocks/>
          </p:cNvSpPr>
          <p:nvPr/>
        </p:nvSpPr>
        <p:spPr>
          <a:xfrm>
            <a:off x="6094147" y="4453745"/>
            <a:ext cx="3635894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thousandths</a:t>
            </a:r>
          </a:p>
        </p:txBody>
      </p:sp>
    </p:spTree>
    <p:extLst>
      <p:ext uri="{BB962C8B-B14F-4D97-AF65-F5344CB8AC3E}">
        <p14:creationId xmlns:p14="http://schemas.microsoft.com/office/powerpoint/2010/main" val="331668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11" grpId="0"/>
      <p:bldP spid="2" grpId="0" build="p"/>
      <p:bldP spid="4" grpId="0"/>
      <p:bldP spid="15" grpId="0"/>
      <p:bldP spid="19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648196" y="394532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60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</a:t>
            </a:r>
            <a:endParaRPr lang="en-US" sz="16600" b="1" cap="none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7482442" y="405657"/>
            <a:ext cx="3040579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Decimal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16E7D4-C59C-D3A1-181D-DE5AB85A7F48}"/>
              </a:ext>
            </a:extLst>
          </p:cNvPr>
          <p:cNvSpPr txBox="1">
            <a:spLocks/>
          </p:cNvSpPr>
          <p:nvPr/>
        </p:nvSpPr>
        <p:spPr>
          <a:xfrm>
            <a:off x="7860473" y="1890567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0.035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27D294C-B461-EA5E-1993-722A59B6CD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066" y="1470951"/>
                <a:ext cx="3040580" cy="18097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20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8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6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sz="13800" b="1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27D294C-B461-EA5E-1993-722A59B6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66" y="1470951"/>
                <a:ext cx="3040580" cy="1809799"/>
              </a:xfrm>
              <a:prstGeom prst="rect">
                <a:avLst/>
              </a:prstGeom>
              <a:blipFill>
                <a:blip r:embed="rId2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6B2D183-A949-1D03-D1B9-92E73357E9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066" y="3241811"/>
                <a:ext cx="3040580" cy="18097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20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8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6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sz="13800" b="1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6B2D183-A949-1D03-D1B9-92E73357E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66" y="3241811"/>
                <a:ext cx="3040580" cy="1809799"/>
              </a:xfrm>
              <a:prstGeom prst="rect">
                <a:avLst/>
              </a:prstGeom>
              <a:blipFill>
                <a:blip r:embed="rId3"/>
                <a:stretch>
                  <a:fillRect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A87AE4-F3FC-06AB-DE3F-379898AEF5B7}"/>
              </a:ext>
            </a:extLst>
          </p:cNvPr>
          <p:cNvSpPr txBox="1">
            <a:spLocks/>
          </p:cNvSpPr>
          <p:nvPr/>
        </p:nvSpPr>
        <p:spPr>
          <a:xfrm>
            <a:off x="7860473" y="3691448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0.008</a:t>
            </a:r>
          </a:p>
        </p:txBody>
      </p:sp>
    </p:spTree>
    <p:extLst>
      <p:ext uri="{BB962C8B-B14F-4D97-AF65-F5344CB8AC3E}">
        <p14:creationId xmlns:p14="http://schemas.microsoft.com/office/powerpoint/2010/main" val="94386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build="p"/>
      <p:bldP spid="5" grpId="0"/>
      <p:bldP spid="7" grpId="0"/>
      <p:bldP spid="10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648196" y="394532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60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</a:t>
            </a:r>
            <a:endParaRPr lang="en-US" sz="16600" b="1" cap="none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7482442" y="405657"/>
            <a:ext cx="3040579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Decimal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16E7D4-C59C-D3A1-181D-DE5AB85A7F48}"/>
              </a:ext>
            </a:extLst>
          </p:cNvPr>
          <p:cNvSpPr txBox="1">
            <a:spLocks/>
          </p:cNvSpPr>
          <p:nvPr/>
        </p:nvSpPr>
        <p:spPr>
          <a:xfrm>
            <a:off x="7860473" y="1890567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27D294C-B461-EA5E-1993-722A59B6CD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066" y="1470951"/>
                <a:ext cx="3040580" cy="18097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20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8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6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𝟗𝟏𝟒</m:t>
                          </m:r>
                        </m:num>
                        <m:den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sz="13800" b="1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27D294C-B461-EA5E-1993-722A59B6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66" y="1470951"/>
                <a:ext cx="3040580" cy="1809799"/>
              </a:xfrm>
              <a:prstGeom prst="rect">
                <a:avLst/>
              </a:prstGeom>
              <a:blipFill>
                <a:blip r:embed="rId2"/>
                <a:stretch>
                  <a:fillRect b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6B2D183-A949-1D03-D1B9-92E73357E9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066" y="3241811"/>
                <a:ext cx="3040580" cy="18097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20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8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6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sz="13800" b="1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6B2D183-A949-1D03-D1B9-92E73357E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66" y="3241811"/>
                <a:ext cx="3040580" cy="1809799"/>
              </a:xfrm>
              <a:prstGeom prst="rect">
                <a:avLst/>
              </a:prstGeom>
              <a:blipFill>
                <a:blip r:embed="rId3"/>
                <a:stretch>
                  <a:fillRect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A87AE4-F3FC-06AB-DE3F-379898AEF5B7}"/>
              </a:ext>
            </a:extLst>
          </p:cNvPr>
          <p:cNvSpPr txBox="1">
            <a:spLocks/>
          </p:cNvSpPr>
          <p:nvPr/>
        </p:nvSpPr>
        <p:spPr>
          <a:xfrm>
            <a:off x="7860473" y="3691448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0.024</a:t>
            </a:r>
          </a:p>
        </p:txBody>
      </p:sp>
    </p:spTree>
    <p:extLst>
      <p:ext uri="{BB962C8B-B14F-4D97-AF65-F5344CB8AC3E}">
        <p14:creationId xmlns:p14="http://schemas.microsoft.com/office/powerpoint/2010/main" val="130289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build="p"/>
      <p:bldP spid="5" grpId="0"/>
      <p:bldP spid="7" grpId="0"/>
      <p:bldP spid="10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0A8FF8-9C5B-C4BF-2840-E45082B89634}"/>
              </a:ext>
            </a:extLst>
          </p:cNvPr>
          <p:cNvSpPr txBox="1">
            <a:spLocks/>
          </p:cNvSpPr>
          <p:nvPr/>
        </p:nvSpPr>
        <p:spPr>
          <a:xfrm>
            <a:off x="648196" y="394532"/>
            <a:ext cx="7212277" cy="119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60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</a:t>
            </a:r>
            <a:endParaRPr lang="en-US" sz="16600" b="1" cap="none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24A2E5-8C36-0EE3-1CCD-DCCE73F604AC}"/>
              </a:ext>
            </a:extLst>
          </p:cNvPr>
          <p:cNvSpPr txBox="1">
            <a:spLocks/>
          </p:cNvSpPr>
          <p:nvPr/>
        </p:nvSpPr>
        <p:spPr>
          <a:xfrm>
            <a:off x="7482442" y="405657"/>
            <a:ext cx="3040579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Decimal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16E7D4-C59C-D3A1-181D-DE5AB85A7F48}"/>
              </a:ext>
            </a:extLst>
          </p:cNvPr>
          <p:cNvSpPr txBox="1">
            <a:spLocks/>
          </p:cNvSpPr>
          <p:nvPr/>
        </p:nvSpPr>
        <p:spPr>
          <a:xfrm>
            <a:off x="7860473" y="1890567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5.082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27D294C-B461-EA5E-1993-722A59B6CD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066" y="1470951"/>
                <a:ext cx="3040580" cy="18097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20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8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6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f>
                        <m:fPr>
                          <m:ctrlP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𝟖𝟐</m:t>
                          </m:r>
                        </m:num>
                        <m:den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sz="13800" b="1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27D294C-B461-EA5E-1993-722A59B6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66" y="1470951"/>
                <a:ext cx="3040580" cy="1809799"/>
              </a:xfrm>
              <a:prstGeom prst="rect">
                <a:avLst/>
              </a:prstGeom>
              <a:blipFill>
                <a:blip r:embed="rId2"/>
                <a:stretch>
                  <a:fillRect b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6B2D183-A949-1D03-D1B9-92E73357E9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066" y="3241811"/>
                <a:ext cx="3040580" cy="18097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20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8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6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60000"/>
                  <a:buFont typeface="Arial" panose="020B0604020202020204" pitchFamily="34" charset="0"/>
                  <a:buChar char="•"/>
                  <a:defRPr sz="1400" kern="1200" cap="all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f>
                        <m:fPr>
                          <m:ctrlP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cap="non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𝟑𝟒𝟐</m:t>
                          </m:r>
                        </m:num>
                        <m:den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1" i="1" cap="non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sz="13800" b="1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6B2D183-A949-1D03-D1B9-92E73357E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66" y="3241811"/>
                <a:ext cx="3040580" cy="1809799"/>
              </a:xfrm>
              <a:prstGeom prst="rect">
                <a:avLst/>
              </a:prstGeom>
              <a:blipFill>
                <a:blip r:embed="rId3"/>
                <a:stretch>
                  <a:fillRect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A87AE4-F3FC-06AB-DE3F-379898AEF5B7}"/>
              </a:ext>
            </a:extLst>
          </p:cNvPr>
          <p:cNvSpPr txBox="1">
            <a:spLocks/>
          </p:cNvSpPr>
          <p:nvPr/>
        </p:nvSpPr>
        <p:spPr>
          <a:xfrm>
            <a:off x="7860473" y="3691448"/>
            <a:ext cx="2019796" cy="1360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9.342</a:t>
            </a:r>
          </a:p>
        </p:txBody>
      </p:sp>
    </p:spTree>
    <p:extLst>
      <p:ext uri="{BB962C8B-B14F-4D97-AF65-F5344CB8AC3E}">
        <p14:creationId xmlns:p14="http://schemas.microsoft.com/office/powerpoint/2010/main" val="36207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build="p"/>
      <p:bldP spid="5" grpId="0"/>
      <p:bldP spid="7" grpId="0"/>
      <p:bldP spid="10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86FBA-BB3D-783C-9124-992100321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5" t="15445" r="27591" b="31849"/>
          <a:stretch/>
        </p:blipFill>
        <p:spPr>
          <a:xfrm>
            <a:off x="489769" y="75152"/>
            <a:ext cx="11212461" cy="67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9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675B73-044D-79C5-1DD9-22BD78CEC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3" t="18145" r="41780" b="36606"/>
          <a:stretch/>
        </p:blipFill>
        <p:spPr>
          <a:xfrm>
            <a:off x="1012642" y="0"/>
            <a:ext cx="10166716" cy="64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944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77E0E7-222C-98BD-4DB9-655926E37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9" t="33731" r="28599" b="34000"/>
          <a:stretch/>
        </p:blipFill>
        <p:spPr>
          <a:xfrm>
            <a:off x="21771" y="669472"/>
            <a:ext cx="12148457" cy="45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775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F6C77-9AAC-8994-8483-18645470DE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82880"/>
            <a:ext cx="11096897" cy="6165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places and values of the underlined digits.</a:t>
            </a:r>
          </a:p>
          <a:p>
            <a:pPr marL="0" indent="0">
              <a:buNone/>
            </a:pPr>
            <a:r>
              <a:rPr lang="en-US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  <a:p>
            <a:pPr marL="0" indent="0">
              <a:buNone/>
            </a:pPr>
            <a:r>
              <a:rPr lang="en-US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0.</a:t>
            </a:r>
            <a:r>
              <a:rPr lang="en-US" sz="40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marL="0" indent="0">
              <a:buNone/>
            </a:pPr>
            <a:r>
              <a:rPr lang="en-US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is in the tenths place and its value is 0.2</a:t>
            </a:r>
          </a:p>
          <a:p>
            <a:pPr marL="0" indent="0">
              <a:buNone/>
            </a:pPr>
            <a:r>
              <a:rPr lang="en-US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0.54</a:t>
            </a:r>
            <a:r>
              <a:rPr lang="en-US" sz="40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marL="0" indent="0">
              <a:buNone/>
            </a:pPr>
            <a:r>
              <a:rPr lang="en-US" sz="4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is in the thousandths place and its value is 0.008</a:t>
            </a:r>
          </a:p>
          <a:p>
            <a:pPr marL="0" indent="0">
              <a:buNone/>
            </a:pPr>
            <a:endParaRPr lang="en-US" sz="40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5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E81E6-7CB7-05D0-79B3-262CDF91C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511" y="576471"/>
            <a:ext cx="9755187" cy="3578086"/>
          </a:xfrm>
        </p:spPr>
        <p:txBody>
          <a:bodyPr>
            <a:noAutofit/>
          </a:bodyPr>
          <a:lstStyle/>
          <a:p>
            <a:pPr algn="l"/>
            <a:r>
              <a:rPr lang="en-US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Comparing and Ordering Decimals up to Thousandths</a:t>
            </a:r>
            <a:endParaRPr lang="en-US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9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66B88-53A7-4604-408D-7302CA5189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2269" y="4313582"/>
            <a:ext cx="10394707" cy="1080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discs represent </a:t>
            </a:r>
            <a:r>
              <a:rPr lang="en-US" sz="54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1.456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18793-44BC-D6B7-E2B1-DCF8E65B5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0" t="32200" r="53794" b="49838"/>
          <a:stretch/>
        </p:blipFill>
        <p:spPr>
          <a:xfrm>
            <a:off x="1014759" y="171450"/>
            <a:ext cx="10162482" cy="412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66B88-53A7-4604-408D-7302CA5189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7869" y="0"/>
            <a:ext cx="10394707" cy="1080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What is 0.1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1.456?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D2175-D1A5-EF2A-A9CD-3D30C6D32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2" t="35883" r="53751" b="39826"/>
          <a:stretch/>
        </p:blipFill>
        <p:spPr>
          <a:xfrm>
            <a:off x="347869" y="1397240"/>
            <a:ext cx="7008010" cy="38166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9B786F-F9B9-2AD5-4F87-32EC61674EEA}"/>
              </a:ext>
            </a:extLst>
          </p:cNvPr>
          <p:cNvSpPr txBox="1">
            <a:spLocks/>
          </p:cNvSpPr>
          <p:nvPr/>
        </p:nvSpPr>
        <p:spPr>
          <a:xfrm>
            <a:off x="7646122" y="1397240"/>
            <a:ext cx="4545878" cy="2040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 more than 1.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 is 1.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4C7BE7-5813-ADAF-EC01-62E90C2E5BD7}"/>
              </a:ext>
            </a:extLst>
          </p:cNvPr>
          <p:cNvSpPr txBox="1">
            <a:spLocks/>
          </p:cNvSpPr>
          <p:nvPr/>
        </p:nvSpPr>
        <p:spPr>
          <a:xfrm>
            <a:off x="7577471" y="3173860"/>
            <a:ext cx="4545878" cy="2040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1.556 </a:t>
            </a:r>
            <a:r>
              <a:rPr lang="en-US" sz="4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sz="4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1.456</a:t>
            </a:r>
          </a:p>
        </p:txBody>
      </p:sp>
    </p:spTree>
    <p:extLst>
      <p:ext uri="{BB962C8B-B14F-4D97-AF65-F5344CB8AC3E}">
        <p14:creationId xmlns:p14="http://schemas.microsoft.com/office/powerpoint/2010/main" val="195587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66B88-53A7-4604-408D-7302CA5189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7869" y="0"/>
            <a:ext cx="10394707" cy="1080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What is 0.01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than 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1.456?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9B786F-F9B9-2AD5-4F87-32EC61674EEA}"/>
              </a:ext>
            </a:extLst>
          </p:cNvPr>
          <p:cNvSpPr txBox="1">
            <a:spLocks/>
          </p:cNvSpPr>
          <p:nvPr/>
        </p:nvSpPr>
        <p:spPr>
          <a:xfrm>
            <a:off x="7646122" y="1397240"/>
            <a:ext cx="4545878" cy="2040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0.01 less than 1.4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is 1.4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4C7BE7-5813-ADAF-EC01-62E90C2E5BD7}"/>
              </a:ext>
            </a:extLst>
          </p:cNvPr>
          <p:cNvSpPr txBox="1">
            <a:spLocks/>
          </p:cNvSpPr>
          <p:nvPr/>
        </p:nvSpPr>
        <p:spPr>
          <a:xfrm>
            <a:off x="7577471" y="3173860"/>
            <a:ext cx="4545878" cy="2040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1.446 </a:t>
            </a:r>
            <a:r>
              <a:rPr lang="en-US" sz="4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sz="4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1.456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16B903-6C02-74DC-51A0-7CA14915F4F8}"/>
              </a:ext>
            </a:extLst>
          </p:cNvPr>
          <p:cNvGrpSpPr/>
          <p:nvPr/>
        </p:nvGrpSpPr>
        <p:grpSpPr>
          <a:xfrm>
            <a:off x="227677" y="1709927"/>
            <a:ext cx="7196407" cy="2927866"/>
            <a:chOff x="227677" y="1709927"/>
            <a:chExt cx="7196407" cy="29278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E9716B-085B-BBF4-B5C6-082062D79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280" t="44608" r="50000" b="32139"/>
            <a:stretch/>
          </p:blipFill>
          <p:spPr>
            <a:xfrm>
              <a:off x="227677" y="1709927"/>
              <a:ext cx="7196407" cy="292786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79B12E-D3A9-E5E3-9349-6307802B5468}"/>
                </a:ext>
              </a:extLst>
            </p:cNvPr>
            <p:cNvSpPr/>
            <p:nvPr/>
          </p:nvSpPr>
          <p:spPr>
            <a:xfrm>
              <a:off x="6240196" y="1720080"/>
              <a:ext cx="1183887" cy="1453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404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66B88-53A7-4604-408D-7302CA5189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7869" y="0"/>
            <a:ext cx="10394707" cy="1080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What is 0.001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1.456?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9B786F-F9B9-2AD5-4F87-32EC61674EEA}"/>
              </a:ext>
            </a:extLst>
          </p:cNvPr>
          <p:cNvSpPr txBox="1">
            <a:spLocks/>
          </p:cNvSpPr>
          <p:nvPr/>
        </p:nvSpPr>
        <p:spPr>
          <a:xfrm>
            <a:off x="7511212" y="1397240"/>
            <a:ext cx="4545878" cy="2040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0.001 more than 1.45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1.45</a:t>
            </a:r>
            <a:r>
              <a:rPr lang="en-US" sz="48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4C7BE7-5813-ADAF-EC01-62E90C2E5BD7}"/>
              </a:ext>
            </a:extLst>
          </p:cNvPr>
          <p:cNvSpPr txBox="1">
            <a:spLocks/>
          </p:cNvSpPr>
          <p:nvPr/>
        </p:nvSpPr>
        <p:spPr>
          <a:xfrm>
            <a:off x="7577471" y="3173860"/>
            <a:ext cx="4545878" cy="2040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1.457 </a:t>
            </a:r>
            <a:r>
              <a:rPr lang="en-US" sz="4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sz="48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1.456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D196E-FE47-2502-7AE8-B10CA9F0D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0" t="59448" r="61893" b="19004"/>
          <a:stretch/>
        </p:blipFill>
        <p:spPr>
          <a:xfrm>
            <a:off x="347869" y="1192402"/>
            <a:ext cx="6866636" cy="39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0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66B88-53A7-4604-408D-7302CA5189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7869" y="0"/>
            <a:ext cx="10394707" cy="1080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decimals using a number line.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4C7BE7-5813-ADAF-EC01-62E90C2E5BD7}"/>
              </a:ext>
            </a:extLst>
          </p:cNvPr>
          <p:cNvSpPr txBox="1">
            <a:spLocks/>
          </p:cNvSpPr>
          <p:nvPr/>
        </p:nvSpPr>
        <p:spPr>
          <a:xfrm>
            <a:off x="1550122" y="4309415"/>
            <a:ext cx="4545878" cy="923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0.1 less than 0.3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32767D-3291-A9B5-5E9E-C6823555B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6" t="21379" r="44921" b="58563"/>
          <a:stretch/>
        </p:blipFill>
        <p:spPr>
          <a:xfrm>
            <a:off x="839449" y="1080881"/>
            <a:ext cx="10281626" cy="322853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060E66-E4D8-92A4-CF41-B9F904C581AA}"/>
              </a:ext>
            </a:extLst>
          </p:cNvPr>
          <p:cNvSpPr txBox="1">
            <a:spLocks/>
          </p:cNvSpPr>
          <p:nvPr/>
        </p:nvSpPr>
        <p:spPr>
          <a:xfrm>
            <a:off x="6335598" y="4309415"/>
            <a:ext cx="4545878" cy="923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</a:t>
            </a:r>
            <a:r>
              <a:rPr lang="en-US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0.1 more than 0.8</a:t>
            </a:r>
          </a:p>
        </p:txBody>
      </p:sp>
    </p:spTree>
    <p:extLst>
      <p:ext uri="{BB962C8B-B14F-4D97-AF65-F5344CB8AC3E}">
        <p14:creationId xmlns:p14="http://schemas.microsoft.com/office/powerpoint/2010/main" val="12648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CCB5E1-E47E-A294-6025-24889EF7F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75" t="42564" r="44875" b="36822"/>
          <a:stretch/>
        </p:blipFill>
        <p:spPr>
          <a:xfrm>
            <a:off x="338968" y="599091"/>
            <a:ext cx="11514064" cy="374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132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1CAE7-00ED-ED37-BD07-97C92DDDF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2" t="36808" r="44728" b="41900"/>
          <a:stretch/>
        </p:blipFill>
        <p:spPr>
          <a:xfrm>
            <a:off x="255712" y="854440"/>
            <a:ext cx="11680576" cy="39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9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74D88-E4C8-0316-201C-AD8D0B392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3" t="47104" r="41780" b="32624"/>
          <a:stretch/>
        </p:blipFill>
        <p:spPr>
          <a:xfrm>
            <a:off x="25386" y="1125416"/>
            <a:ext cx="12141227" cy="35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619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1CAE7-00ED-ED37-BD07-97C92DDDF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6" t="57792" r="44728" b="16287"/>
          <a:stretch/>
        </p:blipFill>
        <p:spPr>
          <a:xfrm>
            <a:off x="277675" y="509667"/>
            <a:ext cx="11636650" cy="46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941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E81E6-7CB7-05D0-79B3-262CDF91C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511" y="576471"/>
            <a:ext cx="9755187" cy="2991188"/>
          </a:xfrm>
        </p:spPr>
        <p:txBody>
          <a:bodyPr>
            <a:noAutofit/>
          </a:bodyPr>
          <a:lstStyle/>
          <a:p>
            <a:pPr algn="l"/>
            <a:r>
              <a:rPr lang="en-US" b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Comparing and Ordering Decimals</a:t>
            </a:r>
            <a:endParaRPr lang="en-US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23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3F66-B0F7-411C-F2F5-CCEA083510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9862" y="254834"/>
            <a:ext cx="11452486" cy="51197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Which is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15.5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15.4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Which is the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greatest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1.26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1.24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1.22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2.307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2.39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decimals </a:t>
            </a:r>
            <a:r>
              <a:rPr lang="en-US" sz="5400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decreasing order</a:t>
            </a:r>
            <a:r>
              <a:rPr lang="en-US" sz="5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83077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4E252F-6F69-D5FE-3453-EA523ABEC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7" t="18910" r="44921" b="53009"/>
          <a:stretch/>
        </p:blipFill>
        <p:spPr>
          <a:xfrm>
            <a:off x="229463" y="494675"/>
            <a:ext cx="11364854" cy="46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992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80E43B-CCF2-13E3-4E6F-2C23752A6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06" t="26712" r="41855" b="32263"/>
          <a:stretch/>
        </p:blipFill>
        <p:spPr>
          <a:xfrm>
            <a:off x="723796" y="257907"/>
            <a:ext cx="10744408" cy="63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325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27A20-3EBD-3184-2DBB-D6EFE338D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7" t="33105" r="41834" b="19682"/>
          <a:stretch/>
        </p:blipFill>
        <p:spPr>
          <a:xfrm>
            <a:off x="1556820" y="172152"/>
            <a:ext cx="9078359" cy="622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721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27A20-3EBD-3184-2DBB-D6EFE338D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7" t="33105" r="41834" b="19682"/>
          <a:stretch/>
        </p:blipFill>
        <p:spPr>
          <a:xfrm>
            <a:off x="1556820" y="172152"/>
            <a:ext cx="9078359" cy="622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08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9C71B-B63E-A956-6CE5-7D68F92D07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4" t="47466" r="41553" b="19593"/>
          <a:stretch/>
        </p:blipFill>
        <p:spPr>
          <a:xfrm>
            <a:off x="135879" y="457464"/>
            <a:ext cx="11920241" cy="54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0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7CB967-4CB8-0594-CE27-FD8E9A2A3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5" t="18507" r="41780" b="55430"/>
          <a:stretch/>
        </p:blipFill>
        <p:spPr>
          <a:xfrm>
            <a:off x="274645" y="685800"/>
            <a:ext cx="1164271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412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{D094D2F0-FB51-9143-9590-C34D8218BED9}tf10001077</Template>
  <TotalTime>7039</TotalTime>
  <Words>564</Words>
  <Application>Microsoft Macintosh PowerPoint</Application>
  <PresentationFormat>Widescreen</PresentationFormat>
  <Paragraphs>163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Cambria Math</vt:lpstr>
      <vt:lpstr>Impact</vt:lpstr>
      <vt:lpstr>Times New Roman</vt:lpstr>
      <vt:lpstr>Main Event</vt:lpstr>
      <vt:lpstr>Unit 11: Decimals</vt:lpstr>
      <vt:lpstr>Tenths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Hundredths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Thousandths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and Ordering Decimals up to Thousandths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and Ordering Decimals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</dc:title>
  <dc:creator>Microsoft Office User</dc:creator>
  <cp:lastModifiedBy>Microsoft Office User</cp:lastModifiedBy>
  <cp:revision>32</cp:revision>
  <dcterms:created xsi:type="dcterms:W3CDTF">2025-05-22T22:50:27Z</dcterms:created>
  <dcterms:modified xsi:type="dcterms:W3CDTF">2026-01-26T01:42:41Z</dcterms:modified>
</cp:coreProperties>
</file>