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3" r:id="rId1"/>
  </p:sldMasterIdLst>
  <p:sldIdLst>
    <p:sldId id="256" r:id="rId2"/>
    <p:sldId id="362" r:id="rId3"/>
    <p:sldId id="439" r:id="rId4"/>
    <p:sldId id="435" r:id="rId5"/>
    <p:sldId id="436" r:id="rId6"/>
    <p:sldId id="437" r:id="rId7"/>
    <p:sldId id="438" r:id="rId8"/>
    <p:sldId id="440" r:id="rId9"/>
    <p:sldId id="442" r:id="rId10"/>
    <p:sldId id="44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300"/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61"/>
    <p:restoredTop sz="94635"/>
  </p:normalViewPr>
  <p:slideViewPr>
    <p:cSldViewPr snapToGrid="0">
      <p:cViewPr varScale="1">
        <p:scale>
          <a:sx n="110" d="100"/>
          <a:sy n="110" d="100"/>
        </p:scale>
        <p:origin x="32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1F8A349-D5AB-2F4E-8B44-182F6E39FBEC}" type="datetimeFigureOut">
              <a:rPr lang="en-US" smtClean="0"/>
              <a:t>1/6/26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2F2B25C-8BE9-A84C-AC1A-D29F977E6B86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7480841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A349-D5AB-2F4E-8B44-182F6E39FBEC}" type="datetimeFigureOut">
              <a:rPr lang="en-US" smtClean="0"/>
              <a:t>1/6/26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2B25C-8BE9-A84C-AC1A-D29F977E6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438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A349-D5AB-2F4E-8B44-182F6E39FBEC}" type="datetimeFigureOut">
              <a:rPr lang="en-US" smtClean="0"/>
              <a:t>1/6/26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2B25C-8BE9-A84C-AC1A-D29F977E6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08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A349-D5AB-2F4E-8B44-182F6E39FBEC}" type="datetimeFigureOut">
              <a:rPr lang="en-US" smtClean="0"/>
              <a:t>1/6/26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2B25C-8BE9-A84C-AC1A-D29F977E6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146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1F8A349-D5AB-2F4E-8B44-182F6E39FBEC}" type="datetimeFigureOut">
              <a:rPr lang="en-US" smtClean="0"/>
              <a:t>1/6/26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F2B25C-8BE9-A84C-AC1A-D29F977E6B8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8880243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A349-D5AB-2F4E-8B44-182F6E39FBEC}" type="datetimeFigureOut">
              <a:rPr lang="en-US" smtClean="0"/>
              <a:t>1/6/26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2B25C-8BE9-A84C-AC1A-D29F977E6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981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A349-D5AB-2F4E-8B44-182F6E39FBEC}" type="datetimeFigureOut">
              <a:rPr lang="en-US" smtClean="0"/>
              <a:t>1/6/26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2B25C-8BE9-A84C-AC1A-D29F977E6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336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A349-D5AB-2F4E-8B44-182F6E39FBEC}" type="datetimeFigureOut">
              <a:rPr lang="en-US" smtClean="0"/>
              <a:t>1/6/26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2B25C-8BE9-A84C-AC1A-D29F977E6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572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A349-D5AB-2F4E-8B44-182F6E39FBEC}" type="datetimeFigureOut">
              <a:rPr lang="en-US" smtClean="0"/>
              <a:t>1/6/26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2B25C-8BE9-A84C-AC1A-D29F977E6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354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1F8A349-D5AB-2F4E-8B44-182F6E39FBEC}" type="datetimeFigureOut">
              <a:rPr lang="en-US" smtClean="0"/>
              <a:t>1/6/26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F2B25C-8BE9-A84C-AC1A-D29F977E6B8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49923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1F8A349-D5AB-2F4E-8B44-182F6E39FBEC}" type="datetimeFigureOut">
              <a:rPr lang="en-US" smtClean="0"/>
              <a:t>1/6/26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F2B25C-8BE9-A84C-AC1A-D29F977E6B8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39514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D1F8A349-D5AB-2F4E-8B44-182F6E39FBEC}" type="datetimeFigureOut">
              <a:rPr lang="en-US" smtClean="0"/>
              <a:t>1/6/26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72F2B25C-8BE9-A84C-AC1A-D29F977E6B8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20795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A1E81E6-7CB7-05D0-79B3-262CDF91C9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9189" y="1205043"/>
            <a:ext cx="8553691" cy="3610026"/>
          </a:xfrm>
        </p:spPr>
        <p:txBody>
          <a:bodyPr>
            <a:noAutofit/>
          </a:bodyPr>
          <a:lstStyle/>
          <a:p>
            <a:pPr algn="l"/>
            <a:r>
              <a:rPr lang="en-US" sz="9600" b="1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Division with Remainders</a:t>
            </a:r>
          </a:p>
        </p:txBody>
      </p:sp>
    </p:spTree>
    <p:extLst>
      <p:ext uri="{BB962C8B-B14F-4D97-AF65-F5344CB8AC3E}">
        <p14:creationId xmlns:p14="http://schemas.microsoft.com/office/powerpoint/2010/main" val="9386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2D9AD-6650-D8E1-18A8-4E2F6EA96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492A23-7852-EF47-C0DC-C4DBC04409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17" t="7909" r="7363" b="10000"/>
          <a:stretch/>
        </p:blipFill>
        <p:spPr>
          <a:xfrm>
            <a:off x="948073" y="1097797"/>
            <a:ext cx="4910754" cy="4769603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5D53168-B0EC-25F5-B6A4-8C4F877432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9EFA8B5-0813-AA9E-8236-844D68D0D0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000" t="55025" r="32120" b="32532"/>
          <a:stretch/>
        </p:blipFill>
        <p:spPr>
          <a:xfrm>
            <a:off x="5987512" y="2921225"/>
            <a:ext cx="5925504" cy="115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287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6992ADE-D606-4187-D5DB-B7A86F503D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906" t="24363" r="22584" b="60614"/>
          <a:stretch/>
        </p:blipFill>
        <p:spPr>
          <a:xfrm>
            <a:off x="941776" y="277792"/>
            <a:ext cx="10308448" cy="203714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E90B437-F05B-1EDD-9BE2-3917BCE4715A}"/>
              </a:ext>
            </a:extLst>
          </p:cNvPr>
          <p:cNvSpPr txBox="1">
            <a:spLocks/>
          </p:cNvSpPr>
          <p:nvPr/>
        </p:nvSpPr>
        <p:spPr>
          <a:xfrm>
            <a:off x="941776" y="2471764"/>
            <a:ext cx="10482437" cy="7639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we put them equally into 4 trays?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932F7B-816F-2FC8-0D4E-2EA617B416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267" t="30402" r="15996" b="30522"/>
          <a:stretch/>
        </p:blipFill>
        <p:spPr>
          <a:xfrm>
            <a:off x="1307879" y="3392522"/>
            <a:ext cx="9576241" cy="330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371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E90B437-F05B-1EDD-9BE2-3917BCE4715A}"/>
              </a:ext>
            </a:extLst>
          </p:cNvPr>
          <p:cNvSpPr txBox="1">
            <a:spLocks/>
          </p:cNvSpPr>
          <p:nvPr/>
        </p:nvSpPr>
        <p:spPr>
          <a:xfrm>
            <a:off x="854780" y="215137"/>
            <a:ext cx="10435261" cy="7639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we put 3 cupcakes equally into 4 trays?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FF9264-7C73-907A-6FE8-E75D901503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92" t="49149" r="51542" b="26403"/>
          <a:stretch/>
        </p:blipFill>
        <p:spPr>
          <a:xfrm>
            <a:off x="1100487" y="1806753"/>
            <a:ext cx="10435261" cy="351480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BF92923-52A3-6D9F-EE3E-A064D3C5FA0B}"/>
              </a:ext>
            </a:extLst>
          </p:cNvPr>
          <p:cNvSpPr txBox="1"/>
          <p:nvPr/>
        </p:nvSpPr>
        <p:spPr>
          <a:xfrm>
            <a:off x="1266665" y="5459553"/>
            <a:ext cx="2326278" cy="64633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cupcakes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5BA4A0-6E99-F533-D2F8-F3EF465D41DC}"/>
              </a:ext>
            </a:extLst>
          </p:cNvPr>
          <p:cNvSpPr txBox="1"/>
          <p:nvPr/>
        </p:nvSpPr>
        <p:spPr>
          <a:xfrm>
            <a:off x="3746132" y="5459553"/>
            <a:ext cx="2326278" cy="64633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cupcakes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305DD9-1133-80D8-839A-D4C2761E51FC}"/>
              </a:ext>
            </a:extLst>
          </p:cNvPr>
          <p:cNvSpPr txBox="1"/>
          <p:nvPr/>
        </p:nvSpPr>
        <p:spPr>
          <a:xfrm>
            <a:off x="6318117" y="5459553"/>
            <a:ext cx="2326278" cy="64633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cupcakes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3A9B36-0024-2114-02AE-9BDB28F7FFD6}"/>
              </a:ext>
            </a:extLst>
          </p:cNvPr>
          <p:cNvSpPr txBox="1"/>
          <p:nvPr/>
        </p:nvSpPr>
        <p:spPr>
          <a:xfrm>
            <a:off x="8963763" y="5459553"/>
            <a:ext cx="2146742" cy="64633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cupcake</a:t>
            </a:r>
          </a:p>
        </p:txBody>
      </p:sp>
    </p:spTree>
    <p:extLst>
      <p:ext uri="{BB962C8B-B14F-4D97-AF65-F5344CB8AC3E}">
        <p14:creationId xmlns:p14="http://schemas.microsoft.com/office/powerpoint/2010/main" val="3037396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E90B437-F05B-1EDD-9BE2-3917BCE4715A}"/>
              </a:ext>
            </a:extLst>
          </p:cNvPr>
          <p:cNvSpPr txBox="1">
            <a:spLocks/>
          </p:cNvSpPr>
          <p:nvPr/>
        </p:nvSpPr>
        <p:spPr>
          <a:xfrm>
            <a:off x="986747" y="298190"/>
            <a:ext cx="10482437" cy="7639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Siti draws </a:t>
            </a:r>
            <a:r>
              <a:rPr lang="en-US"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stars on a piece of paper.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E91B17-1187-50B0-BD52-2E82C03143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15" t="25007" r="16278" b="52228"/>
          <a:stretch/>
        </p:blipFill>
        <p:spPr>
          <a:xfrm>
            <a:off x="986746" y="2018069"/>
            <a:ext cx="10822898" cy="2383437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D4083D1-BA6B-A05B-F96C-CD6A7DFE1E2A}"/>
              </a:ext>
            </a:extLst>
          </p:cNvPr>
          <p:cNvSpPr/>
          <p:nvPr/>
        </p:nvSpPr>
        <p:spPr>
          <a:xfrm>
            <a:off x="1169232" y="2229807"/>
            <a:ext cx="2203555" cy="195996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1BD9B59-5741-6DA3-017A-0E0BC3F4168C}"/>
              </a:ext>
            </a:extLst>
          </p:cNvPr>
          <p:cNvSpPr/>
          <p:nvPr/>
        </p:nvSpPr>
        <p:spPr>
          <a:xfrm>
            <a:off x="3525291" y="2229807"/>
            <a:ext cx="2203555" cy="195996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A78EC07-7EF6-9757-5287-05B46BE561CD}"/>
              </a:ext>
            </a:extLst>
          </p:cNvPr>
          <p:cNvSpPr/>
          <p:nvPr/>
        </p:nvSpPr>
        <p:spPr>
          <a:xfrm>
            <a:off x="5858865" y="2231678"/>
            <a:ext cx="2203555" cy="195996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5B50CE1-EF2B-6B8F-78CC-AAF974EF0ADE}"/>
              </a:ext>
            </a:extLst>
          </p:cNvPr>
          <p:cNvSpPr/>
          <p:nvPr/>
        </p:nvSpPr>
        <p:spPr>
          <a:xfrm>
            <a:off x="8192439" y="2229805"/>
            <a:ext cx="2203555" cy="195996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A9DC408-0081-CDA4-59DC-9C20E9897713}"/>
              </a:ext>
            </a:extLst>
          </p:cNvPr>
          <p:cNvSpPr txBox="1">
            <a:spLocks/>
          </p:cNvSpPr>
          <p:nvPr/>
        </p:nvSpPr>
        <p:spPr>
          <a:xfrm>
            <a:off x="986746" y="1130325"/>
            <a:ext cx="10482437" cy="7639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puts the stars into </a:t>
            </a:r>
            <a:r>
              <a:rPr lang="en-US"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groups of 4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43715A6-5102-C932-2CB9-B5A2765743F4}"/>
              </a:ext>
            </a:extLst>
          </p:cNvPr>
          <p:cNvSpPr txBox="1">
            <a:spLocks/>
          </p:cNvSpPr>
          <p:nvPr/>
        </p:nvSpPr>
        <p:spPr>
          <a:xfrm>
            <a:off x="986746" y="4624504"/>
            <a:ext cx="11205254" cy="7639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groups of stars with 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stars left over.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itle 1">
                <a:extLst>
                  <a:ext uri="{FF2B5EF4-FFF2-40B4-BE49-F238E27FC236}">
                    <a16:creationId xmlns:a16="http://schemas.microsoft.com/office/drawing/2014/main" id="{A1223B52-E88A-06F9-5FA2-CD98550AD61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6746" y="5588908"/>
                <a:ext cx="11205254" cy="763930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algn="l" defTabSz="914400" rtl="0" eaLnBrk="1" latinLnBrk="0" hangingPunct="1">
                  <a:lnSpc>
                    <a:spcPct val="89000"/>
                  </a:lnSpc>
                  <a:spcBef>
                    <a:spcPct val="0"/>
                  </a:spcBef>
                  <a:buNone/>
                  <a:defRPr sz="4400" kern="1200" baseline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𝟏𝟖</m:t>
                      </m:r>
                      <m:r>
                        <a:rPr lang="en-US" sz="5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÷</m:t>
                      </m:r>
                      <m:r>
                        <a:rPr lang="en-US" sz="5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𝟒</m:t>
                      </m:r>
                      <m:r>
                        <a:rPr lang="en-US" sz="5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54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𝟒</m:t>
                      </m:r>
                      <m:r>
                        <a:rPr lang="en-US" sz="5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5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𝐑</m:t>
                      </m:r>
                      <m:r>
                        <a:rPr lang="en-US" sz="5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54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𝟐</m:t>
                      </m:r>
                    </m:oMath>
                  </m:oMathPara>
                </a14:m>
                <a:endParaRPr lang="en-US" sz="5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itle 1">
                <a:extLst>
                  <a:ext uri="{FF2B5EF4-FFF2-40B4-BE49-F238E27FC236}">
                    <a16:creationId xmlns:a16="http://schemas.microsoft.com/office/drawing/2014/main" id="{A1223B52-E88A-06F9-5FA2-CD98550AD6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746" y="5588908"/>
                <a:ext cx="11205254" cy="763930"/>
              </a:xfrm>
              <a:prstGeom prst="rect">
                <a:avLst/>
              </a:prstGeom>
              <a:blipFill>
                <a:blip r:embed="rId3"/>
                <a:stretch>
                  <a:fillRect t="-13115" b="-442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073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E90B437-F05B-1EDD-9BE2-3917BCE4715A}"/>
              </a:ext>
            </a:extLst>
          </p:cNvPr>
          <p:cNvSpPr txBox="1">
            <a:spLocks/>
          </p:cNvSpPr>
          <p:nvPr/>
        </p:nvSpPr>
        <p:spPr>
          <a:xfrm>
            <a:off x="986747" y="163280"/>
            <a:ext cx="10482437" cy="7639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Peter has 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stamps.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A9DC408-0081-CDA4-59DC-9C20E9897713}"/>
              </a:ext>
            </a:extLst>
          </p:cNvPr>
          <p:cNvSpPr txBox="1">
            <a:spLocks/>
          </p:cNvSpPr>
          <p:nvPr/>
        </p:nvSpPr>
        <p:spPr>
          <a:xfrm>
            <a:off x="986746" y="905475"/>
            <a:ext cx="10482437" cy="7639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puts the stamps into 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groups of 2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43715A6-5102-C932-2CB9-B5A2765743F4}"/>
              </a:ext>
            </a:extLst>
          </p:cNvPr>
          <p:cNvSpPr txBox="1">
            <a:spLocks/>
          </p:cNvSpPr>
          <p:nvPr/>
        </p:nvSpPr>
        <p:spPr>
          <a:xfrm>
            <a:off x="4399745" y="2411600"/>
            <a:ext cx="7792255" cy="125868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</a:t>
            </a:r>
            <a:r>
              <a:rPr lang="en-US" sz="4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4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groups of stamps with </a:t>
            </a:r>
            <a:r>
              <a:rPr lang="en-US" sz="4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stamp left over.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itle 1">
                <a:extLst>
                  <a:ext uri="{FF2B5EF4-FFF2-40B4-BE49-F238E27FC236}">
                    <a16:creationId xmlns:a16="http://schemas.microsoft.com/office/drawing/2014/main" id="{A1223B52-E88A-06F9-5FA2-CD98550AD61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399745" y="4338396"/>
                <a:ext cx="4942391" cy="763930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algn="l" defTabSz="914400" rtl="0" eaLnBrk="1" latinLnBrk="0" hangingPunct="1">
                  <a:lnSpc>
                    <a:spcPct val="89000"/>
                  </a:lnSpc>
                  <a:spcBef>
                    <a:spcPct val="0"/>
                  </a:spcBef>
                  <a:buNone/>
                  <a:defRPr sz="4400" kern="1200" baseline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𝟏𝟑</m:t>
                      </m:r>
                      <m:r>
                        <a:rPr lang="en-US" sz="5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÷</m:t>
                      </m:r>
                      <m:r>
                        <a:rPr lang="en-US" sz="5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5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54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𝟔</m:t>
                      </m:r>
                      <m:r>
                        <a:rPr lang="en-US" sz="5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5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𝐑</m:t>
                      </m:r>
                      <m:r>
                        <a:rPr lang="en-US" sz="5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54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𝟏</m:t>
                      </m:r>
                    </m:oMath>
                  </m:oMathPara>
                </a14:m>
                <a:endParaRPr lang="en-US" sz="5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itle 1">
                <a:extLst>
                  <a:ext uri="{FF2B5EF4-FFF2-40B4-BE49-F238E27FC236}">
                    <a16:creationId xmlns:a16="http://schemas.microsoft.com/office/drawing/2014/main" id="{A1223B52-E88A-06F9-5FA2-CD98550AD6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9745" y="4338396"/>
                <a:ext cx="4942391" cy="763930"/>
              </a:xfrm>
              <a:prstGeom prst="rect">
                <a:avLst/>
              </a:prstGeom>
              <a:blipFill>
                <a:blip r:embed="rId2"/>
                <a:stretch>
                  <a:fillRect l="-513" t="-11475" r="-513" b="-45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A281C479-A3B4-3770-37FC-0F624F73D6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795" t="13592" r="53051" b="18406"/>
          <a:stretch/>
        </p:blipFill>
        <p:spPr>
          <a:xfrm>
            <a:off x="1106670" y="1660947"/>
            <a:ext cx="3090576" cy="5022263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D4083D1-BA6B-A05B-F96C-CD6A7DFE1E2A}"/>
              </a:ext>
            </a:extLst>
          </p:cNvPr>
          <p:cNvSpPr/>
          <p:nvPr/>
        </p:nvSpPr>
        <p:spPr>
          <a:xfrm>
            <a:off x="3071778" y="3354942"/>
            <a:ext cx="733121" cy="349166"/>
          </a:xfrm>
          <a:prstGeom prst="round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8276D79-AAFA-9F9D-45C4-51A010564858}"/>
              </a:ext>
            </a:extLst>
          </p:cNvPr>
          <p:cNvSpPr/>
          <p:nvPr/>
        </p:nvSpPr>
        <p:spPr>
          <a:xfrm>
            <a:off x="3071778" y="3822912"/>
            <a:ext cx="733121" cy="349166"/>
          </a:xfrm>
          <a:prstGeom prst="round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2C4CA677-4EC5-3370-E40D-AECAE7DD31FE}"/>
              </a:ext>
            </a:extLst>
          </p:cNvPr>
          <p:cNvSpPr/>
          <p:nvPr/>
        </p:nvSpPr>
        <p:spPr>
          <a:xfrm>
            <a:off x="3086526" y="4290882"/>
            <a:ext cx="733121" cy="349166"/>
          </a:xfrm>
          <a:prstGeom prst="round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99D24D4C-0376-724A-BD87-C383061F82A8}"/>
              </a:ext>
            </a:extLst>
          </p:cNvPr>
          <p:cNvSpPr/>
          <p:nvPr/>
        </p:nvSpPr>
        <p:spPr>
          <a:xfrm>
            <a:off x="2121410" y="3354942"/>
            <a:ext cx="733121" cy="349166"/>
          </a:xfrm>
          <a:prstGeom prst="round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ACF1B834-8DD1-FAE6-3EAB-6410F0183AD3}"/>
              </a:ext>
            </a:extLst>
          </p:cNvPr>
          <p:cNvSpPr/>
          <p:nvPr/>
        </p:nvSpPr>
        <p:spPr>
          <a:xfrm>
            <a:off x="2121409" y="3837819"/>
            <a:ext cx="733121" cy="349166"/>
          </a:xfrm>
          <a:prstGeom prst="round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C5325AC4-B7C2-6F00-AFE2-9C693E98052A}"/>
              </a:ext>
            </a:extLst>
          </p:cNvPr>
          <p:cNvSpPr/>
          <p:nvPr/>
        </p:nvSpPr>
        <p:spPr>
          <a:xfrm>
            <a:off x="2121408" y="4305630"/>
            <a:ext cx="733121" cy="349166"/>
          </a:xfrm>
          <a:prstGeom prst="round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23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/>
      <p:bldP spid="6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E90B437-F05B-1EDD-9BE2-3917BCE4715A}"/>
              </a:ext>
            </a:extLst>
          </p:cNvPr>
          <p:cNvSpPr txBox="1">
            <a:spLocks/>
          </p:cNvSpPr>
          <p:nvPr/>
        </p:nvSpPr>
        <p:spPr>
          <a:xfrm>
            <a:off x="1348154" y="128503"/>
            <a:ext cx="10482437" cy="66369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Circle these oranges to show 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groups of 3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43715A6-5102-C932-2CB9-B5A2765743F4}"/>
              </a:ext>
            </a:extLst>
          </p:cNvPr>
          <p:cNvSpPr txBox="1">
            <a:spLocks/>
          </p:cNvSpPr>
          <p:nvPr/>
        </p:nvSpPr>
        <p:spPr>
          <a:xfrm>
            <a:off x="986746" y="4624504"/>
            <a:ext cx="11205254" cy="7639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</a:t>
            </a:r>
            <a:r>
              <a:rPr lang="en-US" sz="40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oranges. Each group has </a:t>
            </a:r>
            <a:r>
              <a:rPr lang="en-US" sz="40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oranges.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itle 1">
                <a:extLst>
                  <a:ext uri="{FF2B5EF4-FFF2-40B4-BE49-F238E27FC236}">
                    <a16:creationId xmlns:a16="http://schemas.microsoft.com/office/drawing/2014/main" id="{A1223B52-E88A-06F9-5FA2-CD98550AD61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36036" y="5965643"/>
                <a:ext cx="11205254" cy="763930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algn="l" defTabSz="914400" rtl="0" eaLnBrk="1" latinLnBrk="0" hangingPunct="1">
                  <a:lnSpc>
                    <a:spcPct val="89000"/>
                  </a:lnSpc>
                  <a:spcBef>
                    <a:spcPct val="0"/>
                  </a:spcBef>
                  <a:buNone/>
                  <a:defRPr sz="4400" kern="1200" baseline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5400" u="sng" dirty="0">
                    <a:solidFill>
                      <a:schemeClr val="tx1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sz="5400" dirty="0">
                    <a:solidFill>
                      <a:schemeClr val="tx1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÷</m:t>
                    </m:r>
                  </m:oMath>
                </a14:m>
                <a:r>
                  <a:rPr lang="en-US" sz="5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u="sng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sz="5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5400" u="sng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sz="5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 </a:t>
                </a:r>
                <a:r>
                  <a:rPr lang="en-US" sz="5400" u="sng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sz="5400" dirty="0">
                    <a:solidFill>
                      <a:schemeClr val="bg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Title 1">
                <a:extLst>
                  <a:ext uri="{FF2B5EF4-FFF2-40B4-BE49-F238E27FC236}">
                    <a16:creationId xmlns:a16="http://schemas.microsoft.com/office/drawing/2014/main" id="{A1223B52-E88A-06F9-5FA2-CD98550AD6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036" y="5965643"/>
                <a:ext cx="11205254" cy="763930"/>
              </a:xfrm>
              <a:prstGeom prst="rect">
                <a:avLst/>
              </a:prstGeom>
              <a:blipFill>
                <a:blip r:embed="rId2"/>
                <a:stretch>
                  <a:fillRect t="-32787" b="-55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786DD7EB-3D2A-9669-DEC5-26C45B84B5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562"/>
          <a:stretch/>
        </p:blipFill>
        <p:spPr>
          <a:xfrm>
            <a:off x="2715710" y="916568"/>
            <a:ext cx="6760580" cy="3583564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D4083D1-BA6B-A05B-F96C-CD6A7DFE1E2A}"/>
              </a:ext>
            </a:extLst>
          </p:cNvPr>
          <p:cNvSpPr/>
          <p:nvPr/>
        </p:nvSpPr>
        <p:spPr>
          <a:xfrm>
            <a:off x="2715710" y="904993"/>
            <a:ext cx="5085627" cy="1583565"/>
          </a:xfrm>
          <a:prstGeom prst="round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3C49DA2E-4A14-4DB9-08F9-B2CE05EE4F99}"/>
              </a:ext>
            </a:extLst>
          </p:cNvPr>
          <p:cNvSpPr/>
          <p:nvPr/>
        </p:nvSpPr>
        <p:spPr>
          <a:xfrm>
            <a:off x="2715710" y="2923294"/>
            <a:ext cx="5085627" cy="1583565"/>
          </a:xfrm>
          <a:prstGeom prst="round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4F2BB7C-7475-DAAC-5B2C-C5255FE15787}"/>
              </a:ext>
            </a:extLst>
          </p:cNvPr>
          <p:cNvSpPr txBox="1">
            <a:spLocks/>
          </p:cNvSpPr>
          <p:nvPr/>
        </p:nvSpPr>
        <p:spPr>
          <a:xfrm>
            <a:off x="1136036" y="5388434"/>
            <a:ext cx="11205254" cy="7639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the oranges are left over. 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7C1BD132-3D85-C7A2-8D46-7394651AC7FD}"/>
              </a:ext>
            </a:extLst>
          </p:cNvPr>
          <p:cNvSpPr txBox="1">
            <a:spLocks/>
          </p:cNvSpPr>
          <p:nvPr/>
        </p:nvSpPr>
        <p:spPr>
          <a:xfrm>
            <a:off x="3356723" y="4539653"/>
            <a:ext cx="562135" cy="7639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E96659E6-FB78-05B6-7701-DDC9EB91C372}"/>
              </a:ext>
            </a:extLst>
          </p:cNvPr>
          <p:cNvSpPr txBox="1">
            <a:spLocks/>
          </p:cNvSpPr>
          <p:nvPr/>
        </p:nvSpPr>
        <p:spPr>
          <a:xfrm>
            <a:off x="9476290" y="4539653"/>
            <a:ext cx="562135" cy="7639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FB64109-DF01-F4A4-0569-E36DAF34AD50}"/>
              </a:ext>
            </a:extLst>
          </p:cNvPr>
          <p:cNvSpPr txBox="1">
            <a:spLocks/>
          </p:cNvSpPr>
          <p:nvPr/>
        </p:nvSpPr>
        <p:spPr>
          <a:xfrm>
            <a:off x="1460121" y="5295074"/>
            <a:ext cx="562135" cy="7639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C83AA25B-9B90-E779-66E8-FE8651277AB9}"/>
              </a:ext>
            </a:extLst>
          </p:cNvPr>
          <p:cNvSpPr txBox="1">
            <a:spLocks/>
          </p:cNvSpPr>
          <p:nvPr/>
        </p:nvSpPr>
        <p:spPr>
          <a:xfrm>
            <a:off x="1460121" y="6059004"/>
            <a:ext cx="562135" cy="7639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77E91B4-6D4D-B08B-A590-D40941A3CAF6}"/>
              </a:ext>
            </a:extLst>
          </p:cNvPr>
          <p:cNvSpPr txBox="1">
            <a:spLocks/>
          </p:cNvSpPr>
          <p:nvPr/>
        </p:nvSpPr>
        <p:spPr>
          <a:xfrm>
            <a:off x="3167647" y="6101464"/>
            <a:ext cx="562135" cy="7639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7759359A-6D97-BA97-9E4D-0E4C55F53C5F}"/>
              </a:ext>
            </a:extLst>
          </p:cNvPr>
          <p:cNvSpPr txBox="1">
            <a:spLocks/>
          </p:cNvSpPr>
          <p:nvPr/>
        </p:nvSpPr>
        <p:spPr>
          <a:xfrm>
            <a:off x="4733711" y="6059004"/>
            <a:ext cx="562135" cy="7639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AFD4F5C9-641F-E6AD-862C-FF11DEF716F7}"/>
              </a:ext>
            </a:extLst>
          </p:cNvPr>
          <p:cNvSpPr txBox="1">
            <a:spLocks/>
          </p:cNvSpPr>
          <p:nvPr/>
        </p:nvSpPr>
        <p:spPr>
          <a:xfrm>
            <a:off x="6409301" y="6059004"/>
            <a:ext cx="562135" cy="7639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29989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6" grpId="0" animBg="1"/>
      <p:bldP spid="15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E90B437-F05B-1EDD-9BE2-3917BCE4715A}"/>
              </a:ext>
            </a:extLst>
          </p:cNvPr>
          <p:cNvSpPr txBox="1">
            <a:spLocks/>
          </p:cNvSpPr>
          <p:nvPr/>
        </p:nvSpPr>
        <p:spPr>
          <a:xfrm>
            <a:off x="986746" y="82545"/>
            <a:ext cx="10482437" cy="66369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Circle these cubes to show 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groups of 5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43715A6-5102-C932-2CB9-B5A2765743F4}"/>
              </a:ext>
            </a:extLst>
          </p:cNvPr>
          <p:cNvSpPr txBox="1">
            <a:spLocks/>
          </p:cNvSpPr>
          <p:nvPr/>
        </p:nvSpPr>
        <p:spPr>
          <a:xfrm>
            <a:off x="6294119" y="1409442"/>
            <a:ext cx="5794649" cy="11980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</a:t>
            </a:r>
            <a:r>
              <a:rPr lang="en-US" sz="40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cubes divided into groups of </a:t>
            </a:r>
            <a:r>
              <a:rPr lang="en-US" sz="40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itle 1">
                <a:extLst>
                  <a:ext uri="{FF2B5EF4-FFF2-40B4-BE49-F238E27FC236}">
                    <a16:creationId xmlns:a16="http://schemas.microsoft.com/office/drawing/2014/main" id="{A1223B52-E88A-06F9-5FA2-CD98550AD61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65208" y="4290155"/>
                <a:ext cx="6181748" cy="763930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algn="l" defTabSz="914400" rtl="0" eaLnBrk="1" latinLnBrk="0" hangingPunct="1">
                  <a:lnSpc>
                    <a:spcPct val="89000"/>
                  </a:lnSpc>
                  <a:spcBef>
                    <a:spcPct val="0"/>
                  </a:spcBef>
                  <a:buNone/>
                  <a:defRPr sz="4400" kern="1200" baseline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4800" u="sng" dirty="0">
                    <a:solidFill>
                      <a:schemeClr val="tx1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sz="4800" dirty="0">
                    <a:solidFill>
                      <a:schemeClr val="tx1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÷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u="sng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4800" u="sng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 </a:t>
                </a:r>
                <a:r>
                  <a:rPr lang="en-US" sz="4800" u="sng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sz="4800" dirty="0">
                    <a:solidFill>
                      <a:schemeClr val="bg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Title 1">
                <a:extLst>
                  <a:ext uri="{FF2B5EF4-FFF2-40B4-BE49-F238E27FC236}">
                    <a16:creationId xmlns:a16="http://schemas.microsoft.com/office/drawing/2014/main" id="{A1223B52-E88A-06F9-5FA2-CD98550AD6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5208" y="4290155"/>
                <a:ext cx="6181748" cy="763930"/>
              </a:xfrm>
              <a:prstGeom prst="rect">
                <a:avLst/>
              </a:prstGeom>
              <a:blipFill>
                <a:blip r:embed="rId2"/>
                <a:stretch>
                  <a:fillRect t="-27869" b="-393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itle 1">
            <a:extLst>
              <a:ext uri="{FF2B5EF4-FFF2-40B4-BE49-F238E27FC236}">
                <a16:creationId xmlns:a16="http://schemas.microsoft.com/office/drawing/2014/main" id="{E96659E6-FB78-05B6-7701-DDC9EB91C372}"/>
              </a:ext>
            </a:extLst>
          </p:cNvPr>
          <p:cNvSpPr txBox="1">
            <a:spLocks/>
          </p:cNvSpPr>
          <p:nvPr/>
        </p:nvSpPr>
        <p:spPr>
          <a:xfrm>
            <a:off x="9476289" y="4299336"/>
            <a:ext cx="562135" cy="7639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7759359A-6D97-BA97-9E4D-0E4C55F53C5F}"/>
              </a:ext>
            </a:extLst>
          </p:cNvPr>
          <p:cNvSpPr txBox="1">
            <a:spLocks/>
          </p:cNvSpPr>
          <p:nvPr/>
        </p:nvSpPr>
        <p:spPr>
          <a:xfrm>
            <a:off x="10922288" y="4290155"/>
            <a:ext cx="562135" cy="7639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AFD4F5C9-641F-E6AD-862C-FF11DEF716F7}"/>
              </a:ext>
            </a:extLst>
          </p:cNvPr>
          <p:cNvSpPr txBox="1">
            <a:spLocks/>
          </p:cNvSpPr>
          <p:nvPr/>
        </p:nvSpPr>
        <p:spPr>
          <a:xfrm>
            <a:off x="8629308" y="2878343"/>
            <a:ext cx="562135" cy="7639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E23FE7-2828-DB16-81D9-4661C8C016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889" t="8668" r="12955" b="8666"/>
          <a:stretch/>
        </p:blipFill>
        <p:spPr>
          <a:xfrm>
            <a:off x="1010373" y="814148"/>
            <a:ext cx="5085627" cy="5647611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D4083D1-BA6B-A05B-F96C-CD6A7DFE1E2A}"/>
              </a:ext>
            </a:extLst>
          </p:cNvPr>
          <p:cNvSpPr/>
          <p:nvPr/>
        </p:nvSpPr>
        <p:spPr>
          <a:xfrm>
            <a:off x="1071333" y="912539"/>
            <a:ext cx="4155987" cy="763930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89765E4-2C45-0720-1FD3-731B51476995}"/>
              </a:ext>
            </a:extLst>
          </p:cNvPr>
          <p:cNvSpPr/>
          <p:nvPr/>
        </p:nvSpPr>
        <p:spPr>
          <a:xfrm>
            <a:off x="1074413" y="1843539"/>
            <a:ext cx="4155987" cy="763930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EC6B5B2-7A47-3B60-55F9-001446B1C456}"/>
              </a:ext>
            </a:extLst>
          </p:cNvPr>
          <p:cNvSpPr/>
          <p:nvPr/>
        </p:nvSpPr>
        <p:spPr>
          <a:xfrm>
            <a:off x="1056816" y="2760427"/>
            <a:ext cx="4155987" cy="763930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5AC51C9-2ECB-E103-A32D-966FF8EF17F0}"/>
              </a:ext>
            </a:extLst>
          </p:cNvPr>
          <p:cNvSpPr/>
          <p:nvPr/>
        </p:nvSpPr>
        <p:spPr>
          <a:xfrm>
            <a:off x="1059173" y="3702819"/>
            <a:ext cx="4155987" cy="763930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8FF86055-4526-A9AF-D7DD-EECE9FF57D28}"/>
              </a:ext>
            </a:extLst>
          </p:cNvPr>
          <p:cNvSpPr/>
          <p:nvPr/>
        </p:nvSpPr>
        <p:spPr>
          <a:xfrm>
            <a:off x="1059173" y="4662939"/>
            <a:ext cx="4155987" cy="763930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E1A905B5-AE00-F5B5-3B35-D201F767FD70}"/>
              </a:ext>
            </a:extLst>
          </p:cNvPr>
          <p:cNvSpPr/>
          <p:nvPr/>
        </p:nvSpPr>
        <p:spPr>
          <a:xfrm rot="5400000">
            <a:off x="3423567" y="2786226"/>
            <a:ext cx="4517360" cy="763930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9335F903-7A04-85A1-2828-89C376998CFD}"/>
              </a:ext>
            </a:extLst>
          </p:cNvPr>
          <p:cNvSpPr txBox="1">
            <a:spLocks/>
          </p:cNvSpPr>
          <p:nvPr/>
        </p:nvSpPr>
        <p:spPr>
          <a:xfrm>
            <a:off x="6294119" y="2952141"/>
            <a:ext cx="5794649" cy="119802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</a:t>
            </a:r>
            <a:r>
              <a:rPr lang="en-US" sz="40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cubes left over. 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9E975D80-4905-1863-4392-75E68885C775}"/>
              </a:ext>
            </a:extLst>
          </p:cNvPr>
          <p:cNvSpPr txBox="1">
            <a:spLocks/>
          </p:cNvSpPr>
          <p:nvPr/>
        </p:nvSpPr>
        <p:spPr>
          <a:xfrm>
            <a:off x="8520586" y="1329292"/>
            <a:ext cx="882197" cy="7639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904F8C5B-AD2D-E80F-9F2E-A3235E2F991F}"/>
              </a:ext>
            </a:extLst>
          </p:cNvPr>
          <p:cNvSpPr txBox="1">
            <a:spLocks/>
          </p:cNvSpPr>
          <p:nvPr/>
        </p:nvSpPr>
        <p:spPr>
          <a:xfrm>
            <a:off x="11180485" y="1874019"/>
            <a:ext cx="601166" cy="7639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A641820D-E2CF-5230-8357-9526723FE8E8}"/>
              </a:ext>
            </a:extLst>
          </p:cNvPr>
          <p:cNvSpPr txBox="1">
            <a:spLocks/>
          </p:cNvSpPr>
          <p:nvPr/>
        </p:nvSpPr>
        <p:spPr>
          <a:xfrm>
            <a:off x="6386280" y="4239666"/>
            <a:ext cx="882197" cy="7639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6A42BDC0-076A-F9FC-3763-DB3F4B060DD6}"/>
              </a:ext>
            </a:extLst>
          </p:cNvPr>
          <p:cNvSpPr txBox="1">
            <a:spLocks/>
          </p:cNvSpPr>
          <p:nvPr/>
        </p:nvSpPr>
        <p:spPr>
          <a:xfrm>
            <a:off x="8071800" y="4280974"/>
            <a:ext cx="601166" cy="7639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359956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8" grpId="0"/>
      <p:bldP spid="22" grpId="0"/>
      <p:bldP spid="23" grpId="0"/>
      <p:bldP spid="6" grpId="0" animBg="1"/>
      <p:bldP spid="8" grpId="0" animBg="1"/>
      <p:bldP spid="9" grpId="0" animBg="1"/>
      <p:bldP spid="10" grpId="0" animBg="1"/>
      <p:bldP spid="13" grpId="0" animBg="1"/>
      <p:bldP spid="24" grpId="0" animBg="1"/>
      <p:bldP spid="25" grpId="0"/>
      <p:bldP spid="26" grpId="0"/>
      <p:bldP spid="27" grpId="0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E90B437-F05B-1EDD-9BE2-3917BCE4715A}"/>
              </a:ext>
            </a:extLst>
          </p:cNvPr>
          <p:cNvSpPr txBox="1">
            <a:spLocks/>
          </p:cNvSpPr>
          <p:nvPr/>
        </p:nvSpPr>
        <p:spPr>
          <a:xfrm>
            <a:off x="986746" y="82545"/>
            <a:ext cx="11102022" cy="66369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Circle these strawberries to show 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groups of 8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43715A6-5102-C932-2CB9-B5A2765743F4}"/>
              </a:ext>
            </a:extLst>
          </p:cNvPr>
          <p:cNvSpPr txBox="1">
            <a:spLocks/>
          </p:cNvSpPr>
          <p:nvPr/>
        </p:nvSpPr>
        <p:spPr>
          <a:xfrm>
            <a:off x="6855343" y="1409442"/>
            <a:ext cx="5233425" cy="11980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</a:t>
            </a:r>
            <a:r>
              <a:rPr lang="en-US" sz="36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strawberries divided into groups of </a:t>
            </a:r>
            <a:r>
              <a:rPr lang="en-US" sz="36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itle 1">
                <a:extLst>
                  <a:ext uri="{FF2B5EF4-FFF2-40B4-BE49-F238E27FC236}">
                    <a16:creationId xmlns:a16="http://schemas.microsoft.com/office/drawing/2014/main" id="{A1223B52-E88A-06F9-5FA2-CD98550AD61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917630" y="4290155"/>
                <a:ext cx="5529325" cy="763930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algn="l" defTabSz="914400" rtl="0" eaLnBrk="1" latinLnBrk="0" hangingPunct="1">
                  <a:lnSpc>
                    <a:spcPct val="89000"/>
                  </a:lnSpc>
                  <a:spcBef>
                    <a:spcPct val="0"/>
                  </a:spcBef>
                  <a:buNone/>
                  <a:defRPr sz="4400" kern="1200" baseline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u="sng" dirty="0">
                    <a:solidFill>
                      <a:schemeClr val="tx1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dirty="0">
                    <a:solidFill>
                      <a:schemeClr val="tx1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÷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u="sng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u="sng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 </a:t>
                </a:r>
                <a:r>
                  <a:rPr lang="en-US" u="sng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dirty="0">
                    <a:solidFill>
                      <a:schemeClr val="bg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Title 1">
                <a:extLst>
                  <a:ext uri="{FF2B5EF4-FFF2-40B4-BE49-F238E27FC236}">
                    <a16:creationId xmlns:a16="http://schemas.microsoft.com/office/drawing/2014/main" id="{A1223B52-E88A-06F9-5FA2-CD98550AD6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7630" y="4290155"/>
                <a:ext cx="5529325" cy="763930"/>
              </a:xfrm>
              <a:prstGeom prst="rect">
                <a:avLst/>
              </a:prstGeom>
              <a:blipFill>
                <a:blip r:embed="rId2"/>
                <a:stretch>
                  <a:fillRect t="-22951" b="-29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itle 1">
            <a:extLst>
              <a:ext uri="{FF2B5EF4-FFF2-40B4-BE49-F238E27FC236}">
                <a16:creationId xmlns:a16="http://schemas.microsoft.com/office/drawing/2014/main" id="{E96659E6-FB78-05B6-7701-DDC9EB91C372}"/>
              </a:ext>
            </a:extLst>
          </p:cNvPr>
          <p:cNvSpPr txBox="1">
            <a:spLocks/>
          </p:cNvSpPr>
          <p:nvPr/>
        </p:nvSpPr>
        <p:spPr>
          <a:xfrm>
            <a:off x="9814630" y="4264268"/>
            <a:ext cx="562135" cy="7639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7759359A-6D97-BA97-9E4D-0E4C55F53C5F}"/>
              </a:ext>
            </a:extLst>
          </p:cNvPr>
          <p:cNvSpPr txBox="1">
            <a:spLocks/>
          </p:cNvSpPr>
          <p:nvPr/>
        </p:nvSpPr>
        <p:spPr>
          <a:xfrm>
            <a:off x="11130792" y="4261684"/>
            <a:ext cx="562135" cy="7639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9335F903-7A04-85A1-2828-89C376998CFD}"/>
              </a:ext>
            </a:extLst>
          </p:cNvPr>
          <p:cNvSpPr txBox="1">
            <a:spLocks/>
          </p:cNvSpPr>
          <p:nvPr/>
        </p:nvSpPr>
        <p:spPr>
          <a:xfrm>
            <a:off x="6917631" y="2731003"/>
            <a:ext cx="5108848" cy="11141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</a:t>
            </a:r>
            <a:r>
              <a:rPr lang="en-US" sz="40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cubes left over. 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9E975D80-4905-1863-4392-75E68885C775}"/>
              </a:ext>
            </a:extLst>
          </p:cNvPr>
          <p:cNvSpPr txBox="1">
            <a:spLocks/>
          </p:cNvSpPr>
          <p:nvPr/>
        </p:nvSpPr>
        <p:spPr>
          <a:xfrm>
            <a:off x="8848076" y="1285908"/>
            <a:ext cx="882197" cy="7639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904F8C5B-AD2D-E80F-9F2E-A3235E2F991F}"/>
              </a:ext>
            </a:extLst>
          </p:cNvPr>
          <p:cNvSpPr txBox="1">
            <a:spLocks/>
          </p:cNvSpPr>
          <p:nvPr/>
        </p:nvSpPr>
        <p:spPr>
          <a:xfrm>
            <a:off x="11226205" y="1782579"/>
            <a:ext cx="601166" cy="7639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A641820D-E2CF-5230-8357-9526723FE8E8}"/>
              </a:ext>
            </a:extLst>
          </p:cNvPr>
          <p:cNvSpPr txBox="1">
            <a:spLocks/>
          </p:cNvSpPr>
          <p:nvPr/>
        </p:nvSpPr>
        <p:spPr>
          <a:xfrm>
            <a:off x="6998911" y="4250494"/>
            <a:ext cx="815139" cy="7639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6A42BDC0-076A-F9FC-3763-DB3F4B060DD6}"/>
              </a:ext>
            </a:extLst>
          </p:cNvPr>
          <p:cNvSpPr txBox="1">
            <a:spLocks/>
          </p:cNvSpPr>
          <p:nvPr/>
        </p:nvSpPr>
        <p:spPr>
          <a:xfrm>
            <a:off x="8513757" y="4280974"/>
            <a:ext cx="601166" cy="7639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C9E070-F85D-8FCD-2CFA-B5824BB8B7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609" t="9821" r="7704" b="9563"/>
          <a:stretch/>
        </p:blipFill>
        <p:spPr>
          <a:xfrm>
            <a:off x="1080978" y="1024492"/>
            <a:ext cx="5670762" cy="5528708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D4083D1-BA6B-A05B-F96C-CD6A7DFE1E2A}"/>
              </a:ext>
            </a:extLst>
          </p:cNvPr>
          <p:cNvSpPr/>
          <p:nvPr/>
        </p:nvSpPr>
        <p:spPr>
          <a:xfrm>
            <a:off x="1058432" y="1009252"/>
            <a:ext cx="3732366" cy="2191148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998C0CB-C47B-4061-AA08-17CBA96754EE}"/>
              </a:ext>
            </a:extLst>
          </p:cNvPr>
          <p:cNvSpPr/>
          <p:nvPr/>
        </p:nvSpPr>
        <p:spPr>
          <a:xfrm>
            <a:off x="1073414" y="3260308"/>
            <a:ext cx="3732366" cy="2191148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26DA4DAA-FAF7-49F8-0561-6ED0A51EDD6C}"/>
              </a:ext>
            </a:extLst>
          </p:cNvPr>
          <p:cNvSpPr/>
          <p:nvPr/>
        </p:nvSpPr>
        <p:spPr>
          <a:xfrm rot="5400000">
            <a:off x="3558202" y="2346880"/>
            <a:ext cx="4437877" cy="1765478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A0D9DC2-CB5A-711C-EADB-267F345DAC24}"/>
              </a:ext>
            </a:extLst>
          </p:cNvPr>
          <p:cNvSpPr txBox="1">
            <a:spLocks/>
          </p:cNvSpPr>
          <p:nvPr/>
        </p:nvSpPr>
        <p:spPr>
          <a:xfrm>
            <a:off x="9299678" y="2684882"/>
            <a:ext cx="562135" cy="7639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04843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18" grpId="0"/>
      <p:bldP spid="22" grpId="0"/>
      <p:bldP spid="25" grpId="0"/>
      <p:bldP spid="27" grpId="0"/>
      <p:bldP spid="28" grpId="0"/>
      <p:bldP spid="29" grpId="0"/>
      <p:bldP spid="6" grpId="0" animBg="1"/>
      <p:bldP spid="5" grpId="0" animBg="1"/>
      <p:bldP spid="14" grpId="0" animBg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2D9AD-6650-D8E1-18A8-4E2F6EA96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D4FA6D-A1AC-0BCC-CD24-61B67BA9CC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46" t="7427" r="12137" b="4641"/>
          <a:stretch/>
        </p:blipFill>
        <p:spPr>
          <a:xfrm>
            <a:off x="1219200" y="449777"/>
            <a:ext cx="4438626" cy="5338034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0A05E2E-57CC-F31E-D478-9C52028C4A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6345" t="16107" r="30525" b="55184"/>
          <a:stretch/>
        </p:blipFill>
        <p:spPr>
          <a:xfrm>
            <a:off x="6342412" y="1030159"/>
            <a:ext cx="5384807" cy="4177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272085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Office 2007 - 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{607D95C2-A731-884A-B9C8-C48707D4AF83}tf10001072</Template>
  <TotalTime>7077</TotalTime>
  <Words>209</Words>
  <Application>Microsoft Macintosh PowerPoint</Application>
  <PresentationFormat>Widescreen</PresentationFormat>
  <Paragraphs>48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Cambria Math</vt:lpstr>
      <vt:lpstr>Franklin Gothic Book</vt:lpstr>
      <vt:lpstr>Times New Roman</vt:lpstr>
      <vt:lpstr>Crop</vt:lpstr>
      <vt:lpstr>Division with Remainders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</dc:title>
  <dc:creator>Microsoft Office User</dc:creator>
  <cp:lastModifiedBy>Microsoft Office User</cp:lastModifiedBy>
  <cp:revision>28</cp:revision>
  <dcterms:created xsi:type="dcterms:W3CDTF">2025-05-22T22:50:27Z</dcterms:created>
  <dcterms:modified xsi:type="dcterms:W3CDTF">2026-01-06T02:33:13Z</dcterms:modified>
</cp:coreProperties>
</file>