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93" r:id="rId2"/>
    <p:sldMasterId id="2147483905" r:id="rId3"/>
    <p:sldMasterId id="2147483917" r:id="rId4"/>
    <p:sldMasterId id="2147483929" r:id="rId5"/>
    <p:sldMasterId id="2147483967" r:id="rId6"/>
  </p:sldMasterIdLst>
  <p:notesMasterIdLst>
    <p:notesMasterId r:id="rId48"/>
  </p:notesMasterIdLst>
  <p:sldIdLst>
    <p:sldId id="771" r:id="rId7"/>
    <p:sldId id="732" r:id="rId8"/>
    <p:sldId id="763" r:id="rId9"/>
    <p:sldId id="773" r:id="rId10"/>
    <p:sldId id="869" r:id="rId11"/>
    <p:sldId id="758" r:id="rId12"/>
    <p:sldId id="865" r:id="rId13"/>
    <p:sldId id="866" r:id="rId14"/>
    <p:sldId id="868" r:id="rId15"/>
    <p:sldId id="870" r:id="rId16"/>
    <p:sldId id="871" r:id="rId17"/>
    <p:sldId id="872" r:id="rId18"/>
    <p:sldId id="873" r:id="rId19"/>
    <p:sldId id="874" r:id="rId20"/>
    <p:sldId id="934" r:id="rId21"/>
    <p:sldId id="828" r:id="rId22"/>
    <p:sldId id="334" r:id="rId23"/>
    <p:sldId id="840" r:id="rId24"/>
    <p:sldId id="877" r:id="rId25"/>
    <p:sldId id="935" r:id="rId26"/>
    <p:sldId id="661" r:id="rId27"/>
    <p:sldId id="879" r:id="rId28"/>
    <p:sldId id="932" r:id="rId29"/>
    <p:sldId id="880" r:id="rId30"/>
    <p:sldId id="936" r:id="rId31"/>
    <p:sldId id="937" r:id="rId32"/>
    <p:sldId id="940" r:id="rId33"/>
    <p:sldId id="941" r:id="rId34"/>
    <p:sldId id="946" r:id="rId35"/>
    <p:sldId id="939" r:id="rId36"/>
    <p:sldId id="944" r:id="rId37"/>
    <p:sldId id="938" r:id="rId38"/>
    <p:sldId id="949" r:id="rId39"/>
    <p:sldId id="945" r:id="rId40"/>
    <p:sldId id="943" r:id="rId41"/>
    <p:sldId id="947" r:id="rId42"/>
    <p:sldId id="942" r:id="rId43"/>
    <p:sldId id="950" r:id="rId44"/>
    <p:sldId id="951" r:id="rId45"/>
    <p:sldId id="952" r:id="rId46"/>
    <p:sldId id="881" r:id="rId47"/>
  </p:sldIdLst>
  <p:sldSz cx="12192000" cy="6858000"/>
  <p:notesSz cx="6858000" cy="9144000"/>
  <p:embeddedFontLst>
    <p:embeddedFont>
      <p:font typeface="Cascadia Mono SemiLight" panose="020B0609020000020004" pitchFamily="49" charset="0"/>
      <p:regular r:id="rId49"/>
      <p:italic r:id="rId50"/>
    </p:embeddedFont>
    <p:embeddedFont>
      <p:font typeface="方正舒体" panose="02010601030101010101" pitchFamily="2" charset="-122"/>
      <p:regular r:id="rId51"/>
    </p:embeddedFont>
    <p:embeddedFont>
      <p:font typeface="华文楷体" panose="02010600040101010101" pitchFamily="2" charset="-122"/>
      <p:regular r:id="rId52"/>
    </p:embeddedFont>
    <p:embeddedFont>
      <p:font typeface="华文细黑" panose="02010600040101010101" pitchFamily="2" charset="-122"/>
      <p:regular r:id="rId53"/>
    </p:embeddedFont>
    <p:embeddedFont>
      <p:font typeface="楷体" panose="02010609060101010101" pitchFamily="49" charset="-122"/>
      <p:regular r:id="rId54"/>
    </p:embeddedFont>
    <p:embeddedFont>
      <p:font typeface="微软雅黑" panose="020B0503020204020204" pitchFamily="34" charset="-122"/>
      <p:regular r:id="rId55"/>
      <p:bold r:id="rId56"/>
    </p:embeddedFont>
  </p:embeddedFontLst>
  <p:custDataLst>
    <p:tags r:id="rId5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">
          <p15:clr>
            <a:srgbClr val="A4A3A4"/>
          </p15:clr>
        </p15:guide>
        <p15:guide id="2" pos="3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u ShengJie" initials="WS" lastIdx="1" clrIdx="0">
    <p:extLst>
      <p:ext uri="{19B8F6BF-5375-455C-9EA6-DF929625EA0E}">
        <p15:presenceInfo xmlns:p15="http://schemas.microsoft.com/office/powerpoint/2012/main" userId="f1d0286c4a3f38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9900FF"/>
    <a:srgbClr val="660066"/>
    <a:srgbClr val="7030A0"/>
    <a:srgbClr val="CCCCFF"/>
    <a:srgbClr val="CC00CC"/>
    <a:srgbClr val="FF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07" autoAdjust="0"/>
    <p:restoredTop sz="91128" autoAdjust="0"/>
  </p:normalViewPr>
  <p:slideViewPr>
    <p:cSldViewPr snapToGrid="0" snapToObjects="1">
      <p:cViewPr varScale="1">
        <p:scale>
          <a:sx n="77" d="100"/>
          <a:sy n="77" d="100"/>
        </p:scale>
        <p:origin x="336" y="96"/>
      </p:cViewPr>
      <p:guideLst>
        <p:guide orient="horz" pos="230"/>
        <p:guide pos="3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font" Target="fonts/font5.fntdata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2.xml"/><Relationship Id="rId51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font" Target="fonts/font6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1.fntdata"/><Relationship Id="rId57" Type="http://schemas.openxmlformats.org/officeDocument/2006/relationships/tags" Target="tags/tag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font" Target="fonts/font4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2-22T08:15:48.749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47547E3C-737B-428B-9096-2DFF6E9F2FD0}" type="datetimeFigureOut">
              <a:rPr lang="zh-CN" altLang="en-US"/>
              <a:pPr>
                <a:defRPr/>
              </a:pPr>
              <a:t>2026/1/25</a:t>
            </a:fld>
            <a:endParaRPr lang="en-US" altLang="zh-CN"/>
          </a:p>
        </p:txBody>
      </p:sp>
      <p:sp>
        <p:nvSpPr>
          <p:cNvPr id="9933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1E226380-645F-4F2F-99DE-9A74FD628AA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A06F-BCDA-4CB0-AAD0-A255306DBDCB}" type="slidenum">
              <a:rPr lang="zh-CN" altLang="en-US" smtClean="0"/>
              <a:pPr>
                <a:defRPr/>
              </a:pPr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77755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74F30-A1F2-63BB-67E6-88AFFE578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F8EB277-B8C0-DF54-DDB2-F04ECBDADE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32D778F-381D-0DEF-1855-4255B8FB1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4FDEFC-BC54-6D14-BE96-BD972F235E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A06F-BCDA-4CB0-AAD0-A255306DBDCB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358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41325-FC0F-DA70-5369-41E46F43D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EF79A6E-3305-DEFF-163C-90325A667E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E2F917E-A701-AEF5-671F-59E6EE231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41C785-6957-2C00-98DD-E2AF180065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A06F-BCDA-4CB0-AAD0-A255306DBDCB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1991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EE663-F73D-C29C-A4DB-DA46AA312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82FA987-85D1-D4C4-1B9D-07FBA975AA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C8E8D22-6A2A-8BB4-B8A1-4E4CD47C40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6AF29C-0E5F-1829-7182-5BA89E8E72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A06F-BCDA-4CB0-AAD0-A255306DBDCB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9279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4B026-DFF7-F243-1456-9636EDF84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3FCE5C7-6068-2D83-CFEF-25DF2EF6AA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D4D4A70-96A5-3A84-E3E2-E86482E26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FA7A1A-74F5-EEC1-1A8A-E085C2C30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A06F-BCDA-4CB0-AAD0-A255306DBDCB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6660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50A54-AB3F-0C79-BC0B-FC69B9C36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B070AEA-BA14-3EBC-DB7B-55EB536226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463C043-D47B-5A33-5686-3C36EC79AB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C06D4C-8E16-8825-E1F1-0EA5868B52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A06F-BCDA-4CB0-AAD0-A255306DBDCB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7171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75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075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65A378-045A-4C21-8AEE-EA927B9DFE50}" type="slidenum">
              <a:rPr lang="zh-CN" altLang="en-US" smtClean="0"/>
              <a:pPr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815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98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198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37FDD2-18AA-42C5-B313-BA949EC8A5EF}" type="slidenum">
              <a:rPr lang="zh-CN" altLang="en-US" smtClean="0"/>
              <a:pPr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9F5AF-376E-04C2-37AC-4B45CD6AB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>
            <a:extLst>
              <a:ext uri="{FF2B5EF4-FFF2-40B4-BE49-F238E27FC236}">
                <a16:creationId xmlns:a16="http://schemas.microsoft.com/office/drawing/2014/main" id="{0E5C426A-B425-3F17-E020-5F89BF10F5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9811" name="备注占位符 2">
            <a:extLst>
              <a:ext uri="{FF2B5EF4-FFF2-40B4-BE49-F238E27FC236}">
                <a16:creationId xmlns:a16="http://schemas.microsoft.com/office/drawing/2014/main" id="{2EC2EC6B-40A4-590A-BF55-43228A66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19812" name="灯片编号占位符 3">
            <a:extLst>
              <a:ext uri="{FF2B5EF4-FFF2-40B4-BE49-F238E27FC236}">
                <a16:creationId xmlns:a16="http://schemas.microsoft.com/office/drawing/2014/main" id="{D893A7BB-0AEE-0366-0246-09A3E56DC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37FDD2-18AA-42C5-B313-BA949EC8A5EF}" type="slidenum">
              <a:rPr lang="zh-CN" altLang="en-US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6480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D3872-0C10-2ABE-ED4C-0645F76D5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>
            <a:extLst>
              <a:ext uri="{FF2B5EF4-FFF2-40B4-BE49-F238E27FC236}">
                <a16:creationId xmlns:a16="http://schemas.microsoft.com/office/drawing/2014/main" id="{9980B178-9935-88B4-8527-8EDD4D173D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9811" name="备注占位符 2">
            <a:extLst>
              <a:ext uri="{FF2B5EF4-FFF2-40B4-BE49-F238E27FC236}">
                <a16:creationId xmlns:a16="http://schemas.microsoft.com/office/drawing/2014/main" id="{409B869F-2AC3-240E-FB70-7B3CF7752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19812" name="灯片编号占位符 3">
            <a:extLst>
              <a:ext uri="{FF2B5EF4-FFF2-40B4-BE49-F238E27FC236}">
                <a16:creationId xmlns:a16="http://schemas.microsoft.com/office/drawing/2014/main" id="{A7BE6B8D-4FEA-C41C-6AF7-8E1A8E0C7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37FDD2-18AA-42C5-B313-BA949EC8A5EF}" type="slidenum">
              <a:rPr lang="zh-CN" altLang="en-US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2076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45925-3D0F-BF43-E79C-91E5C91A0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50FF616-80DC-2B63-6FBE-A8722BEC56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ADA34B0-4449-CF51-1280-D66EFF2AE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28DC7-B513-6BA7-2230-E79992CFD4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A06F-BCDA-4CB0-AAD0-A255306DBDCB}" type="slidenum">
              <a:rPr lang="zh-CN" altLang="en-US" smtClean="0"/>
              <a:pPr>
                <a:defRPr/>
              </a:pPr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27038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E93A1-946A-86C9-061F-4AE0886AD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EF51336-6967-B9BC-1050-D4ED08023D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087C07C-ED2B-B820-48AC-2A66A2ECD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96D2E3-1498-F90B-5704-FF48140B90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574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DEB17-4FBC-FA8D-0FB1-A9EADFA5F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07F7867-4987-73E7-5471-B60773407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69184B3-D38F-7ED5-3F0B-8A2FB4224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671240-AF12-DBB9-6E0D-25A2F576E1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A06F-BCDA-4CB0-AAD0-A255306DBDCB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2460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ED2C1-0360-21D5-4593-6B7CD8889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489A1E6-476E-8779-9EE5-918F5D7511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5EECB8B-1106-EA58-8C79-F9AB855E0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11B393-FE41-0F1B-7AC0-B756F26D98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A06F-BCDA-4CB0-AAD0-A255306DBDCB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2924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02AB4-3943-B1B9-22F0-27D16EF98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9134923-769F-9221-9BC4-5C7741AED6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B674046-B2E8-1D98-5D6F-D06325178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B88D0F-F76E-0213-E3B6-4E82A09E36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A06F-BCDA-4CB0-AAD0-A255306DBDCB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6591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6B9E7-4364-616A-2716-2E9C45F8A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24F103B-8CCB-FD37-5872-9B9758BC1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8D32ABF-775C-596B-FF1D-93A17BD51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B163D1-584E-1757-4C3B-D5E55B2373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A06F-BCDA-4CB0-AAD0-A255306DBDCB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7548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9CC6-FDF3-41B8-050F-D8A44ED93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8A6B342-2DCB-6920-ABAE-4CFF57D237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38599F-3ED3-7EF0-8C04-077431B1A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68DF85-7A89-878B-4AEC-5D1CE5D669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A06F-BCDA-4CB0-AAD0-A255306DBDCB}" type="slidenum">
              <a:rPr lang="zh-CN" altLang="en-US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5810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48209-7778-18E9-89D9-13CFE6EF2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1E9D09A-E8AE-0EC5-F8B6-045FCFEB0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04816AB-4E2C-2F68-6E45-5CFDB7A5B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71E575-188F-5C6B-B198-DB4FFB8F91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A06F-BCDA-4CB0-AAD0-A255306DBDCB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3724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AC3E2-7219-DC2B-DAE9-BBD6E214D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4281CD4-355C-25B7-0C2A-35EAC32C91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093DDC1-E201-EA7A-B4E0-320ED95C0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D62CA9-831D-BA64-0C14-2DD66C091C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A06F-BCDA-4CB0-AAD0-A255306DBDCB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30619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40F08-2CE2-43B5-0188-CC051C011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237C3E9-AE6E-E1AD-1810-D8B4D05B2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8DC6FBA-E65A-05B8-DB74-0B643A348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91BE3A-E21F-406E-4613-7B3CF6B742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A06F-BCDA-4CB0-AAD0-A255306DBDCB}" type="slidenum">
              <a:rPr lang="zh-CN" altLang="en-US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72049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4670E-132D-5E96-056C-9DE64B65C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DA20EF9-0776-F16C-A2BC-82DD0D5443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660F932-5D8B-2B7A-426D-D71091BFA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9DD3DA-0D9F-CB7D-1671-8563B610DB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A06F-BCDA-4CB0-AAD0-A255306DBDCB}" type="slidenum">
              <a:rPr lang="zh-CN" altLang="en-US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4154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07A59-DEBA-2668-5031-0E1052FEA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4273A79-4341-D1D5-FA37-2699329D5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12DA2F8-5E42-4A12-6E9C-E4441627B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4A7110-30EE-1100-6B7C-ABA25EB094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A06F-BCDA-4CB0-AAD0-A255306DBDCB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40126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87D60-A565-E5E1-237B-203FBF9BE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E4D2A58-DE47-95D3-4278-958C77F419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1B8A285-1A1E-035F-CADA-5A4126930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017765-FEBC-2ADC-F8DC-94028D41D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A06F-BCDA-4CB0-AAD0-A255306DBDCB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46246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2B9FA-C83E-D034-2E35-6F37AE48C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888E190-36EA-289A-B06D-847B74EC2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E19A836-0A84-DD6F-489B-8BE7CA020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F80A1F-6A04-CDDD-4A37-D620A61D64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A06F-BCDA-4CB0-AAD0-A255306DBDCB}" type="slidenum">
              <a:rPr lang="zh-CN" altLang="en-US" smtClean="0"/>
              <a:pPr>
                <a:defRPr/>
              </a:pPr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3286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D08C7-18A6-1A5A-FD75-C17CF73EC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>
            <a:extLst>
              <a:ext uri="{FF2B5EF4-FFF2-40B4-BE49-F238E27FC236}">
                <a16:creationId xmlns:a16="http://schemas.microsoft.com/office/drawing/2014/main" id="{C60BFBCD-6F81-890A-5209-1F1F751B79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9811" name="备注占位符 2">
            <a:extLst>
              <a:ext uri="{FF2B5EF4-FFF2-40B4-BE49-F238E27FC236}">
                <a16:creationId xmlns:a16="http://schemas.microsoft.com/office/drawing/2014/main" id="{46D17595-9A59-5A3E-8496-41F8536A6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19812" name="灯片编号占位符 3">
            <a:extLst>
              <a:ext uri="{FF2B5EF4-FFF2-40B4-BE49-F238E27FC236}">
                <a16:creationId xmlns:a16="http://schemas.microsoft.com/office/drawing/2014/main" id="{C74C502C-43C1-440D-45A0-5B1329F4C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37FDD2-18AA-42C5-B313-BA949EC8A5EF}" type="slidenum">
              <a:rPr lang="zh-CN" altLang="en-US" smtClean="0"/>
              <a:pPr/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15009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1976D-789B-4AD8-DE45-3C7CC2C9E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>
            <a:extLst>
              <a:ext uri="{FF2B5EF4-FFF2-40B4-BE49-F238E27FC236}">
                <a16:creationId xmlns:a16="http://schemas.microsoft.com/office/drawing/2014/main" id="{986C4C1C-71D2-5666-27EA-0E8CBB58B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9811" name="备注占位符 2">
            <a:extLst>
              <a:ext uri="{FF2B5EF4-FFF2-40B4-BE49-F238E27FC236}">
                <a16:creationId xmlns:a16="http://schemas.microsoft.com/office/drawing/2014/main" id="{10B0EAC9-25A0-52E7-839A-6D3C6CDC1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19812" name="灯片编号占位符 3">
            <a:extLst>
              <a:ext uri="{FF2B5EF4-FFF2-40B4-BE49-F238E27FC236}">
                <a16:creationId xmlns:a16="http://schemas.microsoft.com/office/drawing/2014/main" id="{AFC607C4-47D6-1432-E8B4-DC3202CC3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37FDD2-18AA-42C5-B313-BA949EC8A5EF}" type="slidenum">
              <a:rPr lang="zh-CN" altLang="en-US" smtClean="0"/>
              <a:pPr/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1272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DDA66-D801-0E6B-7F28-5E5C874E7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>
            <a:extLst>
              <a:ext uri="{FF2B5EF4-FFF2-40B4-BE49-F238E27FC236}">
                <a16:creationId xmlns:a16="http://schemas.microsoft.com/office/drawing/2014/main" id="{0623D746-0EB3-68FA-2F1E-467A257AA5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9811" name="备注占位符 2">
            <a:extLst>
              <a:ext uri="{FF2B5EF4-FFF2-40B4-BE49-F238E27FC236}">
                <a16:creationId xmlns:a16="http://schemas.microsoft.com/office/drawing/2014/main" id="{FF34BF30-B975-2BE8-02A0-F8E5ADCB5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19812" name="灯片编号占位符 3">
            <a:extLst>
              <a:ext uri="{FF2B5EF4-FFF2-40B4-BE49-F238E27FC236}">
                <a16:creationId xmlns:a16="http://schemas.microsoft.com/office/drawing/2014/main" id="{F516B839-AAF4-9580-8FD6-9089CEA81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37FDD2-18AA-42C5-B313-BA949EC8A5EF}" type="slidenum">
              <a:rPr lang="zh-CN" altLang="en-US" smtClean="0"/>
              <a:pPr/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6092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BDA4F-C643-F8FE-98FE-D5DA36A1B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862340E-C9F2-63E9-B640-44DE7C34C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6A50B8A-2397-CE11-42EA-8C25049FD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584B13-1DA3-CEAA-E99E-B6B194ABC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A06F-BCDA-4CB0-AAD0-A255306DBDCB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2618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65316-83C3-210C-9FFE-A6B8E01F1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6A7963E-2B82-A1AB-493C-A5198204EA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278D889-53A2-E3BA-E5B6-8139086745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544EDF-73B6-D0CC-0C5C-C67FA9F22A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A06F-BCDA-4CB0-AAD0-A255306DBDCB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4468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DC5CE-3338-A617-9660-B114F334F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381FEEC-0A47-6938-8686-556CA7799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3D3676E-E14C-AECB-841F-EC54E54B9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A892A7-E7FF-AE4D-93C2-623DA3772F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A06F-BCDA-4CB0-AAD0-A255306DBDCB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447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51ABD-B10D-DD9F-004D-65E588437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2935D23-8953-5B67-83FF-C0D0FEBA9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4665848-7132-9F35-52AE-35766901E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680D99-30B0-DD99-3F19-FCBA4E306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A06F-BCDA-4CB0-AAD0-A255306DBDCB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1855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63582-2196-525C-4010-26F90B908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5318D37-DB21-6921-92C1-2BF5A2D67B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2DE64B6-15EF-03FE-E9C9-2A3B850CA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8AA9AF-7D1C-F738-0C26-AEEE3E4F81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A06F-BCDA-4CB0-AAD0-A255306DBDCB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3799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0C2D9-446E-FAC4-8544-9F9203F4D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01C9B-FBB0-FFB8-C050-F729940D85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E84CD05-E5E0-E061-DD5A-5D590AF36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FD4D36-545F-9C9C-5CBA-A375E4C19C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A06F-BCDA-4CB0-AAD0-A255306DBDCB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076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02372E-71F3-40F7-B9B2-632D2BAD2C88}" type="datetime1">
              <a:rPr lang="zh-CN" altLang="en-US"/>
              <a:pPr>
                <a:defRPr/>
              </a:pPr>
              <a:t>2026/1/25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FB23D5-795D-4D7B-8582-CD4A4449A6F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E2F1E8-CB56-4DAF-97D8-EFABE02FFA0A}" type="datetime1">
              <a:rPr lang="zh-CN" altLang="en-US"/>
              <a:pPr>
                <a:defRPr/>
              </a:pPr>
              <a:t>2026/1/25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6168CC-EF61-4F6A-BB0C-85881B159D3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D66E17C-21B2-432B-BF6F-FE99C06B6328}" type="datetime1">
              <a:rPr lang="zh-CN" altLang="en-US"/>
              <a:pPr>
                <a:defRPr/>
              </a:pPr>
              <a:t>2026/1/25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65258A-5295-4ECD-953B-F4DECAE8EB8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2E26AB4-E6FB-457E-B614-23A35146B7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943CE1-8A19-4798-9CC7-5F75EF607D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AFEAD1-2D3C-4CAD-8018-E93F066344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0812EC-CB54-4462-90E1-7B0BB756A8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FDE6BF-E55F-4E1D-A564-632EA9C849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FEA151-A9AF-4AE0-868E-34D2843319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380824-1D49-41A0-A69C-36550C27A7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E0AA30-3675-4B8D-8BC1-09EA83BD22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6A0B54-DE1B-4679-B9FA-58CBA76969B0}" type="datetime1">
              <a:rPr lang="zh-CN" altLang="en-US"/>
              <a:pPr>
                <a:defRPr/>
              </a:pPr>
              <a:t>2026/1/25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5D7EA5-2F6D-4C66-B464-9BA539673F5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23CEE0-2492-4058-8C0D-16ECDC31F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14017B-682C-44C2-B60B-CA01DDF70F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DEE39F8-BD66-47C1-BC3B-D1B44DF2BA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8D1376-8418-422D-BFDC-883E2D25C8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3554801-B845-4964-82BB-8214F3DA7B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E36F4D-F725-4F0D-B81D-4FAE42B5BC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A4C000-68E8-4AF2-BDB4-F3235D67A7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3E0173C-77D6-46F7-A072-4B5FB3B5D5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CC4F854-A9B8-412D-8897-11D871D1B8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12C931-B82C-43FF-868C-1B7CD39282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F76A1C-AE83-4249-8223-E674995E1EF2}" type="datetime1">
              <a:rPr lang="zh-CN" altLang="en-US"/>
              <a:pPr>
                <a:defRPr/>
              </a:pPr>
              <a:t>2026/1/25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718552-0AEA-4FD4-BACB-32D9962A62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6DF85F-B420-46BF-BB52-BDFA42763D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043F32-8F73-46D4-A637-F893375AC4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5AC82B-5076-4224-A0D2-F9047AEC54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CD98D9-4499-401D-A074-CFDA20737D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D66808-22AA-4C67-9F05-ED656F2EAD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1DAD1CB-DAE0-4D0E-B93B-70752042AD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3382DA9-71A5-45A2-BFAE-B03D18B105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F44577-CF50-49B2-9889-1F1D7C3729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AE52B6C-28DF-4064-8FC5-6C71373FBB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A50CC7-4870-4F3A-BF2F-71EEA3F3179C}" type="datetime1">
              <a:rPr lang="zh-CN" altLang="en-US"/>
              <a:pPr>
                <a:defRPr/>
              </a:pPr>
              <a:t>2026/1/25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FEB3ED-DEB9-4971-AF9B-6FD8BB7BD0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9BF1D9-460B-4165-9B23-EC8C45EADA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0B92A9-0A27-4C03-84E3-D38BB40B09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242A13-0742-4B06-8807-EEC239D75D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220BD3F-C26D-46A6-BD95-93D6FDE733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E9CC10-6C87-4BB9-A22B-FC9ADC3F95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C0047667-B990-4831-94AA-5D6846B1E2A5}" type="datetime1">
              <a:rPr lang="zh-CN" altLang="en-US"/>
              <a:pPr>
                <a:defRPr/>
              </a:pPr>
              <a:t>2026/1/25</a:t>
            </a:fld>
            <a:endParaRPr lang="en-US" altLang="zh-CN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FA7E3210-F37F-43C9-8EB5-25885BFC7FE0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E10E6BD2-CEE4-4CAE-9131-F4BC20A62E1A}" type="datetime1">
              <a:rPr lang="zh-CN" altLang="en-US"/>
              <a:pPr>
                <a:defRPr/>
              </a:pPr>
              <a:t>2026/1/25</a:t>
            </a:fld>
            <a:endParaRPr lang="en-US" altLang="zh-CN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EA1269E4-9CB5-4E0D-84BC-17325E3C83CC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8E9306C5-4860-475B-94E0-ACDE438EC728}" type="datetime1">
              <a:rPr lang="zh-CN" altLang="en-US"/>
              <a:pPr>
                <a:defRPr/>
              </a:pPr>
              <a:t>2026/1/25</a:t>
            </a:fld>
            <a:endParaRPr lang="en-US" altLang="zh-CN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768804AC-9A0E-4298-BD84-1177DD9D4798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6EC3ED01-7035-49D4-996B-D563AF37B312}" type="datetime1">
              <a:rPr lang="zh-CN" altLang="en-US"/>
              <a:pPr>
                <a:defRPr/>
              </a:pPr>
              <a:t>2026/1/25</a:t>
            </a:fld>
            <a:endParaRPr lang="en-US" altLang="zh-CN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696FD1E7-CE8B-411A-9DF6-02F233E10BE2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A0013CB5-1169-481B-9C55-9BA37D039AD0}" type="datetime1">
              <a:rPr lang="zh-CN" altLang="en-US"/>
              <a:pPr>
                <a:defRPr/>
              </a:pPr>
              <a:t>2026/1/25</a:t>
            </a:fld>
            <a:endParaRPr lang="en-US" altLang="zh-CN" sz="180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EA460B9D-5E86-4665-B395-7AB552F77F38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773750-2C02-4CE6-92E8-CD427EC446D0}" type="datetime1">
              <a:rPr lang="zh-CN" altLang="en-US"/>
              <a:pPr>
                <a:defRPr/>
              </a:pPr>
              <a:t>2026/1/25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B89B00-0DEE-4882-84D0-781945B570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9BB88281-F61F-47E4-95CA-8ABF327DAD5D}" type="datetime1">
              <a:rPr lang="zh-CN" altLang="en-US"/>
              <a:pPr>
                <a:defRPr/>
              </a:pPr>
              <a:t>2026/1/25</a:t>
            </a:fld>
            <a:endParaRPr lang="en-US" altLang="zh-CN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39C2FD13-DC5A-47F1-8A4E-17B44D852B9B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8AF01426-0F1F-4C7B-B5CF-A9A2A520B258}" type="datetime1">
              <a:rPr lang="zh-CN" altLang="en-US"/>
              <a:pPr>
                <a:defRPr/>
              </a:pPr>
              <a:t>2026/1/25</a:t>
            </a:fld>
            <a:endParaRPr lang="en-US" altLang="zh-CN" sz="18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BC7F7D7B-40B4-4583-A5D0-22948DEFF495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8E389A82-B4F1-4694-9529-6DEF1AF1DBFA}" type="datetime1">
              <a:rPr lang="zh-CN" altLang="en-US"/>
              <a:pPr>
                <a:defRPr/>
              </a:pPr>
              <a:t>2026/1/25</a:t>
            </a:fld>
            <a:endParaRPr lang="en-US" altLang="zh-CN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74C5EEA9-D908-4344-920C-074EF25DB99E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92933329-4B76-40AA-8FD7-5DA28D9B43FD}" type="datetime1">
              <a:rPr lang="zh-CN" altLang="en-US"/>
              <a:pPr>
                <a:defRPr/>
              </a:pPr>
              <a:t>2026/1/25</a:t>
            </a:fld>
            <a:endParaRPr lang="en-US" altLang="zh-CN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61938315-9E37-4CAC-BE42-17C91B249BD4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ACA37D07-E810-4B51-9F76-CC6B139C411F}" type="datetime1">
              <a:rPr lang="zh-CN" altLang="en-US"/>
              <a:pPr>
                <a:defRPr/>
              </a:pPr>
              <a:t>2026/1/25</a:t>
            </a:fld>
            <a:endParaRPr lang="en-US" altLang="zh-CN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9C64037B-E5CF-4C14-A862-5CA51547ECE3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8028016C-A0F3-461F-A1BB-D27B4FB8290A}" type="datetime1">
              <a:rPr lang="zh-CN" altLang="en-US"/>
              <a:pPr>
                <a:defRPr/>
              </a:pPr>
              <a:t>2026/1/25</a:t>
            </a:fld>
            <a:endParaRPr lang="en-US" altLang="zh-CN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E8EB862E-0401-49E1-9553-149F40EC485D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20934561-5CEA-465B-9BEC-573B538320FF}" type="datetime1">
              <a:rPr lang="zh-CN" altLang="en-US"/>
              <a:pPr>
                <a:defRPr/>
              </a:pPr>
              <a:t>2026/1/25</a:t>
            </a:fld>
            <a:endParaRPr lang="en-US" altLang="zh-CN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72E7FE71-2066-419D-BD1D-E8C8F8D7A60B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21C6A-AB43-4306-B02C-14CB1B7809CC}" type="datetime1">
              <a:rPr lang="zh-CN" altLang="en-US"/>
              <a:pPr>
                <a:defRPr/>
              </a:pPr>
              <a:t>2026/1/25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041F9-AACB-4411-B35C-ED673F5063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9F85-CDEA-4E98-93FF-219EA85181B2}" type="datetime1">
              <a:rPr lang="zh-CN" altLang="en-US"/>
              <a:pPr>
                <a:defRPr/>
              </a:pPr>
              <a:t>2026/1/25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A8371-51E7-4255-AFCD-0DE813284B2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E006-E592-42E3-87BF-74AB58197307}" type="datetime1">
              <a:rPr lang="zh-CN" altLang="en-US"/>
              <a:pPr>
                <a:defRPr/>
              </a:pPr>
              <a:t>2026/1/25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E24A0-4277-4081-AD38-2BE8934C12A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B5E1D4-1FAD-4C1F-829A-5B919519CBD7}" type="datetime1">
              <a:rPr lang="zh-CN" altLang="en-US"/>
              <a:pPr>
                <a:defRPr/>
              </a:pPr>
              <a:t>2026/1/25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379304-4EE6-4BDE-A422-72A1FA791E5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B5AB5-09D0-4BA5-A9AB-E43C4F8CD8A8}" type="datetime1">
              <a:rPr lang="zh-CN" altLang="en-US"/>
              <a:pPr>
                <a:defRPr/>
              </a:pPr>
              <a:t>2026/1/25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E13DD-0770-45ED-8BE7-0D541452C68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64AC0-7D51-49F5-A3B2-1348DAA54B7A}" type="datetime1">
              <a:rPr lang="zh-CN" altLang="en-US"/>
              <a:pPr>
                <a:defRPr/>
              </a:pPr>
              <a:t>2026/1/25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83DF8-34DA-46AC-B018-260F549B2C2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471C0-3D5E-44C0-B863-51FD3632C8FF}" type="datetime1">
              <a:rPr lang="zh-CN" altLang="en-US"/>
              <a:pPr>
                <a:defRPr/>
              </a:pPr>
              <a:t>2026/1/25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31EB3-2641-4C56-A01D-2DB64ADD1A2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E6B0E-17E1-47F8-8AFF-DAC5ADEE4495}" type="datetime1">
              <a:rPr lang="zh-CN" altLang="en-US"/>
              <a:pPr>
                <a:defRPr/>
              </a:pPr>
              <a:t>2026/1/25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907A-AFE4-4EAC-A7E3-F7832D1078F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EA2A5-CABA-409B-933C-01DDA71B7FE2}" type="datetime1">
              <a:rPr lang="zh-CN" altLang="en-US"/>
              <a:pPr>
                <a:defRPr/>
              </a:pPr>
              <a:t>2026/1/25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DEC7C-DF6B-4FF7-A860-2177FB342B5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3844-A209-4E01-A60A-0C2CA7378D68}" type="datetime1">
              <a:rPr lang="zh-CN" altLang="en-US"/>
              <a:pPr>
                <a:defRPr/>
              </a:pPr>
              <a:t>2026/1/25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23BBF-9EE9-4219-952C-CAB370FC20C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C76D4-22E8-4069-9588-24B8B9DFB838}" type="datetime1">
              <a:rPr lang="zh-CN" altLang="en-US"/>
              <a:pPr>
                <a:defRPr/>
              </a:pPr>
              <a:t>2026/1/25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BDC9D-D900-44DD-ADF9-05857B4C3A2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D20B6-969D-4CE4-9497-A7729B1C20A5}" type="datetime1">
              <a:rPr lang="zh-CN" altLang="en-US"/>
              <a:pPr>
                <a:defRPr/>
              </a:pPr>
              <a:t>2026/1/25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574F0-2AE3-4FD8-BBBF-A1AE6EF8C0C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33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1B9630-5BC3-4FB4-9AB7-4A3E9D87B2FB}" type="datetime1">
              <a:rPr lang="zh-CN" altLang="en-US"/>
              <a:pPr>
                <a:defRPr/>
              </a:pPr>
              <a:t>2026/1/25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D93F86-24C8-4885-82E1-8044838C8A9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EBC9CC-5949-4C09-894F-BFC7DE8F78B4}" type="datetime1">
              <a:rPr lang="zh-CN" altLang="en-US"/>
              <a:pPr>
                <a:defRPr/>
              </a:pPr>
              <a:t>2026/1/25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A748CB-8D76-4D14-B883-2627AAD05C7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9A9C9A-D93D-45D4-A436-0A7734E67494}" type="datetime1">
              <a:rPr lang="zh-CN" altLang="en-US"/>
              <a:pPr>
                <a:defRPr/>
              </a:pPr>
              <a:t>2026/1/25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772C9A-4F99-4BB2-9C35-4E83A0E345E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23" Type="http://schemas.openxmlformats.org/officeDocument/2006/relationships/image" Target="../media/image11.png"/><Relationship Id="rId28" Type="http://schemas.openxmlformats.org/officeDocument/2006/relationships/image" Target="../media/image16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Relationship Id="rId22" Type="http://schemas.openxmlformats.org/officeDocument/2006/relationships/image" Target="../media/image10.jpeg"/><Relationship Id="rId27" Type="http://schemas.openxmlformats.org/officeDocument/2006/relationships/image" Target="../media/image15.jpe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18" Type="http://schemas.openxmlformats.org/officeDocument/2006/relationships/image" Target="../media/image20.jpeg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23.png"/><Relationship Id="rId34" Type="http://schemas.openxmlformats.org/officeDocument/2006/relationships/image" Target="../media/image11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9.png"/><Relationship Id="rId25" Type="http://schemas.openxmlformats.org/officeDocument/2006/relationships/image" Target="../media/image27.jpeg"/><Relationship Id="rId33" Type="http://schemas.openxmlformats.org/officeDocument/2006/relationships/image" Target="../media/image10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26.png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15.jpeg"/><Relationship Id="rId36" Type="http://schemas.openxmlformats.org/officeDocument/2006/relationships/image" Target="../media/image1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1.png"/><Relationship Id="rId31" Type="http://schemas.openxmlformats.org/officeDocument/2006/relationships/image" Target="../media/image8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24.jpeg"/><Relationship Id="rId27" Type="http://schemas.openxmlformats.org/officeDocument/2006/relationships/image" Target="../media/image6.jpeg"/><Relationship Id="rId30" Type="http://schemas.openxmlformats.org/officeDocument/2006/relationships/image" Target="../media/image7.png"/><Relationship Id="rId35" Type="http://schemas.openxmlformats.org/officeDocument/2006/relationships/image" Target="../media/image12.png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20.jpeg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23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9.png"/><Relationship Id="rId25" Type="http://schemas.openxmlformats.org/officeDocument/2006/relationships/image" Target="../media/image27.jpe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26.png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9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Relationship Id="rId22" Type="http://schemas.openxmlformats.org/officeDocument/2006/relationships/image" Target="../media/image24.jpeg"/><Relationship Id="rId27" Type="http://schemas.openxmlformats.org/officeDocument/2006/relationships/image" Target="../media/image8.png"/><Relationship Id="rId30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"/>
          <p:cNvGrpSpPr>
            <a:grpSpLocks/>
          </p:cNvGrpSpPr>
          <p:nvPr/>
        </p:nvGrpSpPr>
        <p:grpSpPr bwMode="auto">
          <a:xfrm>
            <a:off x="-4763" y="-19050"/>
            <a:ext cx="12249151" cy="7042150"/>
            <a:chOff x="-4763" y="-19050"/>
            <a:chExt cx="9185276" cy="6877050"/>
          </a:xfrm>
        </p:grpSpPr>
        <p:sp>
          <p:nvSpPr>
            <p:cNvPr id="7" name="矩形 6"/>
            <p:cNvSpPr>
              <a:spLocks noChangeArrowheads="1"/>
            </p:cNvSpPr>
            <p:nvPr userDrawn="1"/>
          </p:nvSpPr>
          <p:spPr bwMode="auto">
            <a:xfrm>
              <a:off x="-4763" y="-19050"/>
              <a:ext cx="9143611" cy="6877050"/>
            </a:xfrm>
            <a:prstGeom prst="rect">
              <a:avLst/>
            </a:prstGeom>
            <a:solidFill>
              <a:srgbClr val="F2F2F2">
                <a:alpha val="89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矩形 7"/>
            <p:cNvSpPr>
              <a:spLocks noChangeArrowheads="1"/>
            </p:cNvSpPr>
            <p:nvPr userDrawn="1"/>
          </p:nvSpPr>
          <p:spPr bwMode="auto">
            <a:xfrm>
              <a:off x="-1" y="621217"/>
              <a:ext cx="9180514" cy="5039966"/>
            </a:xfrm>
            <a:prstGeom prst="rect">
              <a:avLst/>
            </a:prstGeom>
            <a:solidFill>
              <a:srgbClr val="D8D8D8">
                <a:alpha val="14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矩形 3"/>
            <p:cNvSpPr>
              <a:spLocks noChangeArrowheads="1"/>
            </p:cNvSpPr>
            <p:nvPr userDrawn="1"/>
          </p:nvSpPr>
          <p:spPr bwMode="auto">
            <a:xfrm>
              <a:off x="-1" y="6168125"/>
              <a:ext cx="2327269" cy="178282"/>
            </a:xfrm>
            <a:prstGeom prst="rect">
              <a:avLst/>
            </a:prstGeom>
            <a:solidFill>
              <a:srgbClr val="F79646">
                <a:alpha val="95999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矩形 8"/>
            <p:cNvSpPr>
              <a:spLocks noChangeArrowheads="1"/>
            </p:cNvSpPr>
            <p:nvPr userDrawn="1"/>
          </p:nvSpPr>
          <p:spPr bwMode="auto">
            <a:xfrm>
              <a:off x="2327269" y="6168125"/>
              <a:ext cx="2260607" cy="178282"/>
            </a:xfrm>
            <a:prstGeom prst="rect">
              <a:avLst/>
            </a:prstGeom>
            <a:solidFill>
              <a:srgbClr val="4BACC6">
                <a:alpha val="89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矩形 9"/>
            <p:cNvSpPr>
              <a:spLocks noChangeArrowheads="1"/>
            </p:cNvSpPr>
            <p:nvPr userDrawn="1"/>
          </p:nvSpPr>
          <p:spPr bwMode="auto">
            <a:xfrm>
              <a:off x="4587875" y="6168125"/>
              <a:ext cx="2260606" cy="178282"/>
            </a:xfrm>
            <a:prstGeom prst="rect">
              <a:avLst/>
            </a:prstGeom>
            <a:solidFill>
              <a:srgbClr val="C0504D">
                <a:alpha val="93999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矩形 10"/>
            <p:cNvSpPr>
              <a:spLocks noChangeArrowheads="1"/>
            </p:cNvSpPr>
            <p:nvPr userDrawn="1"/>
          </p:nvSpPr>
          <p:spPr bwMode="auto">
            <a:xfrm>
              <a:off x="6848481" y="6168125"/>
              <a:ext cx="2295128" cy="178282"/>
            </a:xfrm>
            <a:prstGeom prst="rect">
              <a:avLst/>
            </a:prstGeom>
            <a:solidFill>
              <a:srgbClr val="000000">
                <a:alpha val="34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矩形 6"/>
            <p:cNvSpPr>
              <a:spLocks noChangeArrowheads="1"/>
            </p:cNvSpPr>
            <p:nvPr userDrawn="1"/>
          </p:nvSpPr>
          <p:spPr bwMode="auto">
            <a:xfrm>
              <a:off x="-1" y="247598"/>
              <a:ext cx="2260606" cy="71313"/>
            </a:xfrm>
            <a:prstGeom prst="rect">
              <a:avLst/>
            </a:prstGeom>
            <a:solidFill>
              <a:srgbClr val="F79646">
                <a:alpha val="95999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矩形 7"/>
            <p:cNvSpPr>
              <a:spLocks noChangeArrowheads="1"/>
            </p:cNvSpPr>
            <p:nvPr userDrawn="1"/>
          </p:nvSpPr>
          <p:spPr bwMode="auto">
            <a:xfrm>
              <a:off x="2260605" y="247598"/>
              <a:ext cx="2260607" cy="71313"/>
            </a:xfrm>
            <a:prstGeom prst="rect">
              <a:avLst/>
            </a:prstGeom>
            <a:solidFill>
              <a:srgbClr val="4BACC6">
                <a:alpha val="89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矩形 12"/>
            <p:cNvSpPr>
              <a:spLocks noChangeArrowheads="1"/>
            </p:cNvSpPr>
            <p:nvPr userDrawn="1"/>
          </p:nvSpPr>
          <p:spPr bwMode="auto">
            <a:xfrm>
              <a:off x="4521212" y="247598"/>
              <a:ext cx="2260606" cy="71313"/>
            </a:xfrm>
            <a:prstGeom prst="rect">
              <a:avLst/>
            </a:prstGeom>
            <a:solidFill>
              <a:srgbClr val="C0504D">
                <a:alpha val="93999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矩形 13"/>
            <p:cNvSpPr>
              <a:spLocks noChangeArrowheads="1"/>
            </p:cNvSpPr>
            <p:nvPr userDrawn="1"/>
          </p:nvSpPr>
          <p:spPr bwMode="auto">
            <a:xfrm>
              <a:off x="6781818" y="247598"/>
              <a:ext cx="2361792" cy="71313"/>
            </a:xfrm>
            <a:prstGeom prst="rect">
              <a:avLst/>
            </a:prstGeom>
            <a:solidFill>
              <a:srgbClr val="000000">
                <a:alpha val="34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84" r:id="rId1"/>
    <p:sldLayoutId id="2147487585" r:id="rId2"/>
    <p:sldLayoutId id="2147487586" r:id="rId3"/>
    <p:sldLayoutId id="2147487587" r:id="rId4"/>
    <p:sldLayoutId id="2147487588" r:id="rId5"/>
    <p:sldLayoutId id="2147487589" r:id="rId6"/>
    <p:sldLayoutId id="2147487590" r:id="rId7"/>
    <p:sldLayoutId id="2147487591" r:id="rId8"/>
    <p:sldLayoutId id="2147487592" r:id="rId9"/>
    <p:sldLayoutId id="2147487593" r:id="rId10"/>
    <p:sldLayoutId id="2147487594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6"/>
          <p:cNvGrpSpPr>
            <a:grpSpLocks/>
          </p:cNvGrpSpPr>
          <p:nvPr/>
        </p:nvGrpSpPr>
        <p:grpSpPr bwMode="auto">
          <a:xfrm>
            <a:off x="-212725" y="-28575"/>
            <a:ext cx="12501563" cy="6964363"/>
            <a:chOff x="-232232" y="-159654"/>
            <a:chExt cx="9376230" cy="6964589"/>
          </a:xfrm>
        </p:grpSpPr>
        <p:pic>
          <p:nvPicPr>
            <p:cNvPr id="2072" name="图片 7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232232" y="-159654"/>
              <a:ext cx="9376229" cy="696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图片 8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74951" y="-116113"/>
              <a:ext cx="4569047" cy="507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图片 9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138008" y="16916"/>
              <a:ext cx="415238" cy="1586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图片 5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9713" y="1876425"/>
            <a:ext cx="73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图片 10"/>
          <p:cNvPicPr>
            <a:picLocks noChangeAspect="1"/>
          </p:cNvPicPr>
          <p:nvPr/>
        </p:nvPicPr>
        <p:blipFill>
          <a:blip r:embed="rId16" cstate="print"/>
          <a:srcRect t="12482"/>
          <a:stretch>
            <a:fillRect/>
          </a:stretch>
        </p:blipFill>
        <p:spPr bwMode="auto">
          <a:xfrm>
            <a:off x="7561263" y="4037013"/>
            <a:ext cx="132715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6" cstate="print"/>
          <a:srcRect t="12482"/>
          <a:stretch/>
        </p:blipFill>
        <p:spPr>
          <a:xfrm>
            <a:off x="7652903" y="4037185"/>
            <a:ext cx="1325995" cy="794797"/>
          </a:xfrm>
          <a:prstGeom prst="ellipse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575355" y="3966231"/>
            <a:ext cx="1282700" cy="790575"/>
          </a:xfrm>
          <a:prstGeom prst="ellipse">
            <a:avLst/>
          </a:prstGeom>
        </p:spPr>
      </p:pic>
      <p:pic>
        <p:nvPicPr>
          <p:cNvPr id="2055" name="图片 16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-167860">
            <a:off x="2855913" y="3957638"/>
            <a:ext cx="52451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画儿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5" t="6876" r="6429" b="5901"/>
          <a:stretch>
            <a:fillRect/>
          </a:stretch>
        </p:blipFill>
        <p:spPr bwMode="auto">
          <a:xfrm rot="4001914">
            <a:off x="3832225" y="2027238"/>
            <a:ext cx="498475" cy="974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57" name="图片 14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3088" y="3751263"/>
            <a:ext cx="103028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图片 5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4175" y="2141538"/>
            <a:ext cx="10064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图片 1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218738" y="2486025"/>
            <a:ext cx="18415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5" descr="书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0000">
            <a:off x="9293225" y="3551238"/>
            <a:ext cx="620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图片 11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3766">
            <a:off x="8647113" y="4306888"/>
            <a:ext cx="24892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7800" y="1876425"/>
            <a:ext cx="16891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图片 21"/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88" y="1622425"/>
            <a:ext cx="256857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图片 22"/>
          <p:cNvPicPr>
            <a:picLocks noChangeAspect="1"/>
          </p:cNvPicPr>
          <p:nvPr/>
        </p:nvPicPr>
        <p:blipFill>
          <a:blip r:embed="rId16" cstate="print"/>
          <a:srcRect t="-5524"/>
          <a:stretch>
            <a:fillRect/>
          </a:stretch>
        </p:blipFill>
        <p:spPr bwMode="auto">
          <a:xfrm>
            <a:off x="2819400" y="3016250"/>
            <a:ext cx="14176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图片 23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44950" y="3062288"/>
            <a:ext cx="1362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图片 24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00663" y="3503613"/>
            <a:ext cx="12525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图片 25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42075" y="3919538"/>
            <a:ext cx="13382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图片 1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9F2"/>
              </a:clrFrom>
              <a:clrTo>
                <a:srgbClr val="FFF9F2">
                  <a:alpha val="0"/>
                </a:srgbClr>
              </a:clrTo>
            </a:clrChange>
          </a:blip>
          <a:srcRect l="3503" t="8031" r="7834" b="28464"/>
          <a:stretch>
            <a:fillRect/>
          </a:stretch>
        </p:blipFill>
        <p:spPr bwMode="auto">
          <a:xfrm>
            <a:off x="6534150" y="4602163"/>
            <a:ext cx="7969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8" descr="纸箱子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rcRect l="67061" t="3459" r="1027" b="68901"/>
          <a:stretch>
            <a:fillRect/>
          </a:stretch>
        </p:blipFill>
        <p:spPr bwMode="auto">
          <a:xfrm>
            <a:off x="7123113" y="3708400"/>
            <a:ext cx="2538412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图片 28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9859963" y="3152775"/>
            <a:ext cx="4587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梯形 29"/>
          <p:cNvSpPr/>
          <p:nvPr/>
        </p:nvSpPr>
        <p:spPr>
          <a:xfrm rot="12584178">
            <a:off x="2149475" y="2768600"/>
            <a:ext cx="852488" cy="144463"/>
          </a:xfrm>
          <a:prstGeom prst="trapezoid">
            <a:avLst>
              <a:gd name="adj" fmla="val 64630"/>
            </a:avLst>
          </a:prstGeom>
          <a:solidFill>
            <a:srgbClr val="38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95" r:id="rId1"/>
    <p:sldLayoutId id="2147487596" r:id="rId2"/>
    <p:sldLayoutId id="2147487597" r:id="rId3"/>
    <p:sldLayoutId id="2147487598" r:id="rId4"/>
    <p:sldLayoutId id="2147487599" r:id="rId5"/>
    <p:sldLayoutId id="2147487600" r:id="rId6"/>
    <p:sldLayoutId id="2147487601" r:id="rId7"/>
    <p:sldLayoutId id="2147487602" r:id="rId8"/>
    <p:sldLayoutId id="2147487603" r:id="rId9"/>
    <p:sldLayoutId id="2147487604" r:id="rId10"/>
    <p:sldLayoutId id="214748760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17448 0.22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55"/>
          <p:cNvGrpSpPr>
            <a:grpSpLocks/>
          </p:cNvGrpSpPr>
          <p:nvPr/>
        </p:nvGrpSpPr>
        <p:grpSpPr bwMode="auto">
          <a:xfrm rot="9684734">
            <a:off x="33338" y="-1398588"/>
            <a:ext cx="11934825" cy="9375776"/>
            <a:chOff x="710400" y="-2376019"/>
            <a:chExt cx="8950249" cy="9376229"/>
          </a:xfrm>
        </p:grpSpPr>
        <p:grpSp>
          <p:nvGrpSpPr>
            <p:cNvPr id="3086" name="组合 53"/>
            <p:cNvGrpSpPr>
              <a:grpSpLocks/>
            </p:cNvGrpSpPr>
            <p:nvPr userDrawn="1"/>
          </p:nvGrpSpPr>
          <p:grpSpPr bwMode="auto">
            <a:xfrm rot="-2136584">
              <a:off x="1726934" y="-2376019"/>
              <a:ext cx="7933715" cy="9376229"/>
              <a:chOff x="82930" y="-1121773"/>
              <a:chExt cx="7933715" cy="9376229"/>
            </a:xfrm>
          </p:grpSpPr>
          <p:grpSp>
            <p:nvGrpSpPr>
              <p:cNvPr id="3088" name="组合 51"/>
              <p:cNvGrpSpPr>
                <a:grpSpLocks/>
              </p:cNvGrpSpPr>
              <p:nvPr userDrawn="1"/>
            </p:nvGrpSpPr>
            <p:grpSpPr bwMode="auto">
              <a:xfrm rot="-479667">
                <a:off x="82930" y="-1121773"/>
                <a:ext cx="7933715" cy="9376229"/>
                <a:chOff x="92167" y="-1149482"/>
                <a:chExt cx="7933715" cy="9376229"/>
              </a:xfrm>
            </p:grpSpPr>
            <p:grpSp>
              <p:nvGrpSpPr>
                <p:cNvPr id="3090" name="组合 43"/>
                <p:cNvGrpSpPr>
                  <a:grpSpLocks/>
                </p:cNvGrpSpPr>
                <p:nvPr userDrawn="1"/>
              </p:nvGrpSpPr>
              <p:grpSpPr bwMode="auto">
                <a:xfrm rot="-3317749">
                  <a:off x="-629090" y="-428225"/>
                  <a:ext cx="9376229" cy="7933715"/>
                  <a:chOff x="-629090" y="-428225"/>
                  <a:chExt cx="9376229" cy="7933715"/>
                </a:xfrm>
              </p:grpSpPr>
              <p:grpSp>
                <p:nvGrpSpPr>
                  <p:cNvPr id="3094" name="组合 41"/>
                  <p:cNvGrpSpPr>
                    <a:grpSpLocks/>
                  </p:cNvGrpSpPr>
                  <p:nvPr userDrawn="1"/>
                </p:nvGrpSpPr>
                <p:grpSpPr bwMode="auto">
                  <a:xfrm rot="1051382">
                    <a:off x="-629090" y="-428225"/>
                    <a:ext cx="9376229" cy="7933715"/>
                    <a:chOff x="-629090" y="-428225"/>
                    <a:chExt cx="9376229" cy="7933715"/>
                  </a:xfrm>
                </p:grpSpPr>
                <p:grpSp>
                  <p:nvGrpSpPr>
                    <p:cNvPr id="3096" name="组合 39"/>
                    <p:cNvGrpSpPr>
                      <a:grpSpLocks/>
                    </p:cNvGrpSpPr>
                    <p:nvPr userDrawn="1"/>
                  </p:nvGrpSpPr>
                  <p:grpSpPr bwMode="auto">
                    <a:xfrm rot="601921">
                      <a:off x="-629090" y="-428225"/>
                      <a:ext cx="9376229" cy="7933715"/>
                      <a:chOff x="-675270" y="-397912"/>
                      <a:chExt cx="9376229" cy="7933715"/>
                    </a:xfrm>
                  </p:grpSpPr>
                  <p:grpSp>
                    <p:nvGrpSpPr>
                      <p:cNvPr id="3098" name="组合 37"/>
                      <p:cNvGrpSpPr>
                        <a:grpSpLocks/>
                      </p:cNvGrpSpPr>
                      <p:nvPr userDrawn="1"/>
                    </p:nvGrpSpPr>
                    <p:grpSpPr bwMode="auto">
                      <a:xfrm rot="-5400000">
                        <a:off x="45987" y="-1119169"/>
                        <a:ext cx="7933715" cy="9376229"/>
                        <a:chOff x="36751" y="-1116788"/>
                        <a:chExt cx="7933715" cy="9376229"/>
                      </a:xfrm>
                    </p:grpSpPr>
                    <p:grpSp>
                      <p:nvGrpSpPr>
                        <p:cNvPr id="3100" name="组合 3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 rot="3973089">
                          <a:off x="-199943" y="89032"/>
                          <a:ext cx="9376229" cy="6964589"/>
                          <a:chOff x="-1018649" y="-29029"/>
                          <a:chExt cx="9376229" cy="6964589"/>
                        </a:xfrm>
                      </p:grpSpPr>
                      <p:grpSp>
                        <p:nvGrpSpPr>
                          <p:cNvPr id="3102" name="组合 2"/>
                          <p:cNvGrpSpPr>
                            <a:grpSpLocks/>
                          </p:cNvGrpSpPr>
                          <p:nvPr userDrawn="1"/>
                        </p:nvGrpSpPr>
                        <p:grpSpPr bwMode="auto">
                          <a:xfrm rot="-7754967">
                            <a:off x="187171" y="-1234849"/>
                            <a:ext cx="6964589" cy="9376229"/>
                            <a:chOff x="187173" y="-1234849"/>
                            <a:chExt cx="6964589" cy="9376229"/>
                          </a:xfrm>
                        </p:grpSpPr>
                        <p:grpSp>
                          <p:nvGrpSpPr>
                            <p:cNvPr id="3105" name="组合 6"/>
                            <p:cNvGrpSpPr>
                              <a:grpSpLocks/>
                            </p:cNvGrpSpPr>
                            <p:nvPr userDrawn="1"/>
                          </p:nvGrpSpPr>
                          <p:grpSpPr bwMode="auto">
                            <a:xfrm rot="3780253">
                              <a:off x="-1018647" y="-29029"/>
                              <a:ext cx="9376229" cy="6964589"/>
                              <a:chOff x="-232231" y="-159654"/>
                              <a:chExt cx="9376229" cy="6964589"/>
                            </a:xfrm>
                          </p:grpSpPr>
                          <p:pic>
                            <p:nvPicPr>
                              <p:cNvPr id="3107" name="图片 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3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232231" y="-159654"/>
                                <a:ext cx="9376229" cy="696458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108" name="图片 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74951" y="-116113"/>
                                <a:ext cx="4569047" cy="5076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109" name="图片 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138008" y="16916"/>
                                <a:ext cx="415238" cy="15866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  <p:pic>
                          <p:nvPicPr>
                            <p:cNvPr id="3106" name="图片 1"/>
                            <p:cNvPicPr>
                              <a:picLocks noChangeAspect="1"/>
                            </p:cNvPicPr>
                            <p:nvPr userDrawn="1"/>
                          </p:nvPicPr>
                          <p:blipFill>
                            <a:blip r:embed="rId15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85771" y="1247054"/>
                              <a:ext cx="257175" cy="401767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grpSp>
                      <p:pic>
                        <p:nvPicPr>
                          <p:cNvPr id="3103" name="图片 3"/>
                          <p:cNvPicPr>
                            <a:picLocks noChangeAspect="1"/>
                          </p:cNvPicPr>
                          <p:nvPr userDrawn="1"/>
                        </p:nvPicPr>
                        <p:blipFill>
                          <a:blip r:embed="rId16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21275" y="1802062"/>
                            <a:ext cx="333375" cy="151447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pic>
                        <p:nvPicPr>
                          <p:cNvPr id="3104" name="图片 30"/>
                          <p:cNvPicPr>
                            <a:picLocks noChangeAspect="1"/>
                          </p:cNvPicPr>
                          <p:nvPr userDrawn="1"/>
                        </p:nvPicPr>
                        <p:blipFill>
                          <a:blip r:embed="rId17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06914" y="2559300"/>
                            <a:ext cx="1061190" cy="168592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pic>
                      <p:nvPicPr>
                        <p:cNvPr id="3101" name="图片 36"/>
                        <p:cNvPicPr>
                          <a:picLocks noChangeAspect="1"/>
                        </p:cNvPicPr>
                        <p:nvPr userDrawn="1"/>
                      </p:nvPicPr>
                      <p:blipFill>
                        <a:blip r:embed="rId18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 rot="1627250">
                          <a:off x="36751" y="2322588"/>
                          <a:ext cx="1609725" cy="1524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3099" name="图片 38"/>
                      <p:cNvPicPr>
                        <a:picLocks noChangeAspect="1"/>
                      </p:cNvPicPr>
                      <p:nvPr userDrawn="1"/>
                    </p:nvPicPr>
                    <p:blipFill>
                      <a:blip r:embed="rId19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31" y="5616468"/>
                        <a:ext cx="100027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3097" name="图片 40"/>
                    <p:cNvPicPr>
                      <a:picLocks noChangeAspect="1"/>
                    </p:cNvPicPr>
                    <p:nvPr userDrawn="1"/>
                  </p:nvPicPr>
                  <p:blipFill>
                    <a:blip r:embed="rId20" cstate="print"/>
                    <a:srcRect/>
                    <a:stretch>
                      <a:fillRect/>
                    </a:stretch>
                  </p:blipFill>
                  <p:spPr bwMode="auto">
                    <a:xfrm rot="1072378" flipH="1">
                      <a:off x="2945750" y="5276159"/>
                      <a:ext cx="352336" cy="2246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3095" name="图片 42"/>
                  <p:cNvPicPr>
                    <a:picLocks noChangeAspect="1"/>
                  </p:cNvPicPr>
                  <p:nvPr userDrawn="1"/>
                </p:nvPicPr>
                <p:blipFill>
                  <a:blip r:embed="rId21" cstate="print"/>
                  <a:srcRect/>
                  <a:stretch>
                    <a:fillRect/>
                  </a:stretch>
                </p:blipFill>
                <p:spPr bwMode="auto">
                  <a:xfrm rot="-297708">
                    <a:off x="2759164" y="4828529"/>
                    <a:ext cx="285750" cy="332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3091" name="图片 44"/>
                <p:cNvPicPr>
                  <a:picLocks noChangeAspect="1"/>
                </p:cNvPicPr>
                <p:nvPr userDrawn="1"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3303098" y="473793"/>
                  <a:ext cx="209550" cy="942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92" name="图片 49"/>
                <p:cNvPicPr>
                  <a:picLocks noChangeAspect="1"/>
                </p:cNvPicPr>
                <p:nvPr userDrawn="1"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 rot="-192092">
                  <a:off x="3070145" y="637317"/>
                  <a:ext cx="227667" cy="1229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图片 50"/>
                <p:cNvPicPr>
                  <a:picLocks noChangeAspect="1"/>
                </p:cNvPicPr>
                <p:nvPr userDrawn="1"/>
              </p:nvPicPr>
              <p:blipFill>
                <a:blip r:embed="rId23" cstate="print"/>
                <a:stretch>
                  <a:fillRect/>
                </a:stretch>
              </p:blipFill>
              <p:spPr>
                <a:xfrm rot="13322952" flipV="1">
                  <a:off x="3070405" y="710668"/>
                  <a:ext cx="312621" cy="118251"/>
                </a:xfrm>
                <a:prstGeom prst="trapezoid">
                  <a:avLst>
                    <a:gd name="adj" fmla="val 76515"/>
                  </a:avLst>
                </a:prstGeom>
              </p:spPr>
            </p:pic>
          </p:grpSp>
          <p:pic>
            <p:nvPicPr>
              <p:cNvPr id="3089" name="图片 52"/>
              <p:cNvPicPr>
                <a:picLocks noChangeAspect="1"/>
              </p:cNvPicPr>
              <p:nvPr userDrawn="1"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2344123" y="657147"/>
                <a:ext cx="320561" cy="272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5" name="图片 54"/>
            <p:cNvPicPr>
              <a:picLocks noChangeAspect="1"/>
            </p:cNvPicPr>
            <p:nvPr userDrawn="1"/>
          </p:nvPicPr>
          <p:blipFill>
            <a:blip r:embed="rId25" cstate="print"/>
            <a:stretch>
              <a:fillRect/>
            </a:stretch>
          </p:blipFill>
          <p:spPr>
            <a:xfrm rot="21094279">
              <a:off x="710400" y="1070305"/>
              <a:ext cx="1938935" cy="132200"/>
            </a:xfrm>
            <a:prstGeom prst="trapezoid">
              <a:avLst/>
            </a:prstGeom>
          </p:spPr>
        </p:pic>
      </p:grpSp>
      <p:pic>
        <p:nvPicPr>
          <p:cNvPr id="3075" name="图片 5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-167860">
            <a:off x="2828925" y="3937000"/>
            <a:ext cx="52451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画儿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5" t="6876" r="6429" b="5901"/>
          <a:stretch>
            <a:fillRect/>
          </a:stretch>
        </p:blipFill>
        <p:spPr bwMode="auto">
          <a:xfrm rot="4001915">
            <a:off x="3853656" y="2093119"/>
            <a:ext cx="498475" cy="973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077" name="Picture 8" descr="纸箱子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rcRect l="67061" t="3458" r="1027" b="68900"/>
          <a:stretch>
            <a:fillRect/>
          </a:stretch>
        </p:blipFill>
        <p:spPr bwMode="auto">
          <a:xfrm>
            <a:off x="6492875" y="5181600"/>
            <a:ext cx="25368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图片 59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9F2"/>
              </a:clrFrom>
              <a:clrTo>
                <a:srgbClr val="FFF9F2">
                  <a:alpha val="0"/>
                </a:srgbClr>
              </a:clrTo>
            </a:clrChange>
          </a:blip>
          <a:srcRect l="3502" t="8031" r="7834" b="28464"/>
          <a:stretch>
            <a:fillRect/>
          </a:stretch>
        </p:blipFill>
        <p:spPr bwMode="auto">
          <a:xfrm>
            <a:off x="6492875" y="4748213"/>
            <a:ext cx="79533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图片 60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3725" y="3817938"/>
            <a:ext cx="10318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图片 61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208213"/>
            <a:ext cx="10064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图片 62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0240963" y="2327275"/>
            <a:ext cx="18415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5" descr="书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0000">
            <a:off x="8562975" y="3248025"/>
            <a:ext cx="619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图片 64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3766">
            <a:off x="8759825" y="4362450"/>
            <a:ext cx="24892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图片 65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2100" y="1936750"/>
            <a:ext cx="16891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图片 66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150" y="1787525"/>
            <a:ext cx="247491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06" r:id="rId1"/>
    <p:sldLayoutId id="2147487607" r:id="rId2"/>
    <p:sldLayoutId id="2147487608" r:id="rId3"/>
    <p:sldLayoutId id="2147487609" r:id="rId4"/>
    <p:sldLayoutId id="2147487610" r:id="rId5"/>
    <p:sldLayoutId id="2147487611" r:id="rId6"/>
    <p:sldLayoutId id="2147487612" r:id="rId7"/>
    <p:sldLayoutId id="2147487613" r:id="rId8"/>
    <p:sldLayoutId id="2147487614" r:id="rId9"/>
    <p:sldLayoutId id="2147487615" r:id="rId10"/>
    <p:sldLayoutId id="214748761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55"/>
          <p:cNvGrpSpPr>
            <a:grpSpLocks/>
          </p:cNvGrpSpPr>
          <p:nvPr/>
        </p:nvGrpSpPr>
        <p:grpSpPr bwMode="auto">
          <a:xfrm rot="9684734">
            <a:off x="33338" y="-1398588"/>
            <a:ext cx="11934825" cy="9375776"/>
            <a:chOff x="710400" y="-2376019"/>
            <a:chExt cx="8950249" cy="9376229"/>
          </a:xfrm>
        </p:grpSpPr>
        <p:grpSp>
          <p:nvGrpSpPr>
            <p:cNvPr id="4104" name="组合 53"/>
            <p:cNvGrpSpPr>
              <a:grpSpLocks/>
            </p:cNvGrpSpPr>
            <p:nvPr userDrawn="1"/>
          </p:nvGrpSpPr>
          <p:grpSpPr bwMode="auto">
            <a:xfrm rot="-2136584">
              <a:off x="1726934" y="-2376019"/>
              <a:ext cx="7933715" cy="9376229"/>
              <a:chOff x="82930" y="-1121773"/>
              <a:chExt cx="7933715" cy="9376229"/>
            </a:xfrm>
          </p:grpSpPr>
          <p:grpSp>
            <p:nvGrpSpPr>
              <p:cNvPr id="4106" name="组合 51"/>
              <p:cNvGrpSpPr>
                <a:grpSpLocks/>
              </p:cNvGrpSpPr>
              <p:nvPr userDrawn="1"/>
            </p:nvGrpSpPr>
            <p:grpSpPr bwMode="auto">
              <a:xfrm rot="-479667">
                <a:off x="82930" y="-1121773"/>
                <a:ext cx="7933715" cy="9376229"/>
                <a:chOff x="92167" y="-1149482"/>
                <a:chExt cx="7933715" cy="9376229"/>
              </a:xfrm>
            </p:grpSpPr>
            <p:grpSp>
              <p:nvGrpSpPr>
                <p:cNvPr id="4108" name="组合 43"/>
                <p:cNvGrpSpPr>
                  <a:grpSpLocks/>
                </p:cNvGrpSpPr>
                <p:nvPr userDrawn="1"/>
              </p:nvGrpSpPr>
              <p:grpSpPr bwMode="auto">
                <a:xfrm rot="-3317749">
                  <a:off x="-629090" y="-428225"/>
                  <a:ext cx="9376229" cy="7933715"/>
                  <a:chOff x="-629090" y="-428225"/>
                  <a:chExt cx="9376229" cy="7933715"/>
                </a:xfrm>
              </p:grpSpPr>
              <p:grpSp>
                <p:nvGrpSpPr>
                  <p:cNvPr id="4112" name="组合 41"/>
                  <p:cNvGrpSpPr>
                    <a:grpSpLocks/>
                  </p:cNvGrpSpPr>
                  <p:nvPr userDrawn="1"/>
                </p:nvGrpSpPr>
                <p:grpSpPr bwMode="auto">
                  <a:xfrm rot="1051382">
                    <a:off x="-629090" y="-428225"/>
                    <a:ext cx="9376229" cy="7933715"/>
                    <a:chOff x="-629090" y="-428225"/>
                    <a:chExt cx="9376229" cy="7933715"/>
                  </a:xfrm>
                </p:grpSpPr>
                <p:grpSp>
                  <p:nvGrpSpPr>
                    <p:cNvPr id="4114" name="组合 39"/>
                    <p:cNvGrpSpPr>
                      <a:grpSpLocks/>
                    </p:cNvGrpSpPr>
                    <p:nvPr userDrawn="1"/>
                  </p:nvGrpSpPr>
                  <p:grpSpPr bwMode="auto">
                    <a:xfrm rot="601921">
                      <a:off x="-629090" y="-428225"/>
                      <a:ext cx="9376229" cy="7933715"/>
                      <a:chOff x="-675270" y="-397912"/>
                      <a:chExt cx="9376229" cy="7933715"/>
                    </a:xfrm>
                  </p:grpSpPr>
                  <p:grpSp>
                    <p:nvGrpSpPr>
                      <p:cNvPr id="4116" name="组合 37"/>
                      <p:cNvGrpSpPr>
                        <a:grpSpLocks/>
                      </p:cNvGrpSpPr>
                      <p:nvPr userDrawn="1"/>
                    </p:nvGrpSpPr>
                    <p:grpSpPr bwMode="auto">
                      <a:xfrm rot="-5400000">
                        <a:off x="45987" y="-1119169"/>
                        <a:ext cx="7933715" cy="9376229"/>
                        <a:chOff x="36751" y="-1116788"/>
                        <a:chExt cx="7933715" cy="9376229"/>
                      </a:xfrm>
                    </p:grpSpPr>
                    <p:grpSp>
                      <p:nvGrpSpPr>
                        <p:cNvPr id="4118" name="组合 3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 rot="3973089">
                          <a:off x="-199943" y="89032"/>
                          <a:ext cx="9376229" cy="6964589"/>
                          <a:chOff x="-1018649" y="-29029"/>
                          <a:chExt cx="9376229" cy="6964589"/>
                        </a:xfrm>
                      </p:grpSpPr>
                      <p:grpSp>
                        <p:nvGrpSpPr>
                          <p:cNvPr id="4120" name="组合 2"/>
                          <p:cNvGrpSpPr>
                            <a:grpSpLocks/>
                          </p:cNvGrpSpPr>
                          <p:nvPr userDrawn="1"/>
                        </p:nvGrpSpPr>
                        <p:grpSpPr bwMode="auto">
                          <a:xfrm rot="-7754967">
                            <a:off x="187171" y="-1234849"/>
                            <a:ext cx="6964589" cy="9376229"/>
                            <a:chOff x="187173" y="-1234849"/>
                            <a:chExt cx="6964589" cy="9376229"/>
                          </a:xfrm>
                        </p:grpSpPr>
                        <p:grpSp>
                          <p:nvGrpSpPr>
                            <p:cNvPr id="4123" name="组合 6"/>
                            <p:cNvGrpSpPr>
                              <a:grpSpLocks/>
                            </p:cNvGrpSpPr>
                            <p:nvPr userDrawn="1"/>
                          </p:nvGrpSpPr>
                          <p:grpSpPr bwMode="auto">
                            <a:xfrm rot="3780253">
                              <a:off x="-1018647" y="-29029"/>
                              <a:ext cx="9376229" cy="6964589"/>
                              <a:chOff x="-232231" y="-159654"/>
                              <a:chExt cx="9376229" cy="6964589"/>
                            </a:xfrm>
                          </p:grpSpPr>
                          <p:pic>
                            <p:nvPicPr>
                              <p:cNvPr id="4125" name="图片 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3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232231" y="-159654"/>
                                <a:ext cx="9376229" cy="696458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126" name="图片 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74951" y="-116113"/>
                                <a:ext cx="4569047" cy="5076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127" name="图片 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138008" y="16916"/>
                                <a:ext cx="415238" cy="15866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  <p:pic>
                          <p:nvPicPr>
                            <p:cNvPr id="4124" name="图片 1"/>
                            <p:cNvPicPr>
                              <a:picLocks noChangeAspect="1"/>
                            </p:cNvPicPr>
                            <p:nvPr userDrawn="1"/>
                          </p:nvPicPr>
                          <p:blipFill>
                            <a:blip r:embed="rId15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85771" y="1247054"/>
                              <a:ext cx="257175" cy="401767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grpSp>
                      <p:pic>
                        <p:nvPicPr>
                          <p:cNvPr id="4121" name="图片 3"/>
                          <p:cNvPicPr>
                            <a:picLocks noChangeAspect="1"/>
                          </p:cNvPicPr>
                          <p:nvPr userDrawn="1"/>
                        </p:nvPicPr>
                        <p:blipFill>
                          <a:blip r:embed="rId16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21275" y="1802062"/>
                            <a:ext cx="333375" cy="151447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pic>
                        <p:nvPicPr>
                          <p:cNvPr id="4122" name="图片 30"/>
                          <p:cNvPicPr>
                            <a:picLocks noChangeAspect="1"/>
                          </p:cNvPicPr>
                          <p:nvPr userDrawn="1"/>
                        </p:nvPicPr>
                        <p:blipFill>
                          <a:blip r:embed="rId17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06914" y="2559300"/>
                            <a:ext cx="1061190" cy="168592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pic>
                      <p:nvPicPr>
                        <p:cNvPr id="4119" name="图片 36"/>
                        <p:cNvPicPr>
                          <a:picLocks noChangeAspect="1"/>
                        </p:cNvPicPr>
                        <p:nvPr userDrawn="1"/>
                      </p:nvPicPr>
                      <p:blipFill>
                        <a:blip r:embed="rId18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 rot="1627250">
                          <a:off x="36751" y="2322588"/>
                          <a:ext cx="1609725" cy="1524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4117" name="图片 38"/>
                      <p:cNvPicPr>
                        <a:picLocks noChangeAspect="1"/>
                      </p:cNvPicPr>
                      <p:nvPr userDrawn="1"/>
                    </p:nvPicPr>
                    <p:blipFill>
                      <a:blip r:embed="rId19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31" y="5616468"/>
                        <a:ext cx="100027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4115" name="图片 40"/>
                    <p:cNvPicPr>
                      <a:picLocks noChangeAspect="1"/>
                    </p:cNvPicPr>
                    <p:nvPr userDrawn="1"/>
                  </p:nvPicPr>
                  <p:blipFill>
                    <a:blip r:embed="rId20" cstate="print"/>
                    <a:srcRect/>
                    <a:stretch>
                      <a:fillRect/>
                    </a:stretch>
                  </p:blipFill>
                  <p:spPr bwMode="auto">
                    <a:xfrm rot="1072378" flipH="1">
                      <a:off x="2945750" y="5276159"/>
                      <a:ext cx="352336" cy="2246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4113" name="图片 42"/>
                  <p:cNvPicPr>
                    <a:picLocks noChangeAspect="1"/>
                  </p:cNvPicPr>
                  <p:nvPr userDrawn="1"/>
                </p:nvPicPr>
                <p:blipFill>
                  <a:blip r:embed="rId21" cstate="print"/>
                  <a:srcRect/>
                  <a:stretch>
                    <a:fillRect/>
                  </a:stretch>
                </p:blipFill>
                <p:spPr bwMode="auto">
                  <a:xfrm rot="-297708">
                    <a:off x="2759164" y="4828529"/>
                    <a:ext cx="285750" cy="332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4109" name="图片 44"/>
                <p:cNvPicPr>
                  <a:picLocks noChangeAspect="1"/>
                </p:cNvPicPr>
                <p:nvPr userDrawn="1"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3303098" y="473793"/>
                  <a:ext cx="209550" cy="942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10" name="图片 49"/>
                <p:cNvPicPr>
                  <a:picLocks noChangeAspect="1"/>
                </p:cNvPicPr>
                <p:nvPr userDrawn="1"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 rot="-192092">
                  <a:off x="3070145" y="637317"/>
                  <a:ext cx="227667" cy="1229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图片 50"/>
                <p:cNvPicPr>
                  <a:picLocks noChangeAspect="1"/>
                </p:cNvPicPr>
                <p:nvPr userDrawn="1"/>
              </p:nvPicPr>
              <p:blipFill>
                <a:blip r:embed="rId23" cstate="print"/>
                <a:stretch>
                  <a:fillRect/>
                </a:stretch>
              </p:blipFill>
              <p:spPr>
                <a:xfrm rot="13322952" flipV="1">
                  <a:off x="3070405" y="710668"/>
                  <a:ext cx="312621" cy="118251"/>
                </a:xfrm>
                <a:prstGeom prst="trapezoid">
                  <a:avLst>
                    <a:gd name="adj" fmla="val 76515"/>
                  </a:avLst>
                </a:prstGeom>
              </p:spPr>
            </p:pic>
          </p:grpSp>
          <p:pic>
            <p:nvPicPr>
              <p:cNvPr id="4107" name="图片 52"/>
              <p:cNvPicPr>
                <a:picLocks noChangeAspect="1"/>
              </p:cNvPicPr>
              <p:nvPr userDrawn="1"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2344123" y="657147"/>
                <a:ext cx="320561" cy="272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5" name="图片 54"/>
            <p:cNvPicPr>
              <a:picLocks noChangeAspect="1"/>
            </p:cNvPicPr>
            <p:nvPr userDrawn="1"/>
          </p:nvPicPr>
          <p:blipFill>
            <a:blip r:embed="rId25" cstate="print"/>
            <a:stretch>
              <a:fillRect/>
            </a:stretch>
          </p:blipFill>
          <p:spPr>
            <a:xfrm rot="21094279">
              <a:off x="710400" y="1070305"/>
              <a:ext cx="1938935" cy="132200"/>
            </a:xfrm>
            <a:prstGeom prst="trapezoid">
              <a:avLst/>
            </a:prstGeom>
          </p:spPr>
        </p:pic>
      </p:grpSp>
      <p:pic>
        <p:nvPicPr>
          <p:cNvPr id="4099" name="图片 5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-167860">
            <a:off x="2828925" y="3937000"/>
            <a:ext cx="52451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图片 61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208213"/>
            <a:ext cx="10064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图片 6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0240963" y="2327275"/>
            <a:ext cx="18415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图片 64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3766">
            <a:off x="8759825" y="4362450"/>
            <a:ext cx="24892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图片 66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150" y="1787525"/>
            <a:ext cx="247491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572" r:id="rId1"/>
    <p:sldLayoutId id="2147487617" r:id="rId2"/>
    <p:sldLayoutId id="2147487618" r:id="rId3"/>
    <p:sldLayoutId id="2147487619" r:id="rId4"/>
    <p:sldLayoutId id="2147487620" r:id="rId5"/>
    <p:sldLayoutId id="2147487621" r:id="rId6"/>
    <p:sldLayoutId id="2147487622" r:id="rId7"/>
    <p:sldLayoutId id="2147487623" r:id="rId8"/>
    <p:sldLayoutId id="2147487624" r:id="rId9"/>
    <p:sldLayoutId id="2147487625" r:id="rId10"/>
    <p:sldLayoutId id="214748762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Arial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Arial" pitchFamily="34" charset="0"/>
              </a:rPr>
              <a:t>第二级</a:t>
            </a:r>
          </a:p>
          <a:p>
            <a:pPr lvl="2"/>
            <a:r>
              <a:rPr lang="zh-CN" altLang="zh-CN">
                <a:sym typeface="Arial" pitchFamily="34" charset="0"/>
              </a:rPr>
              <a:t>第三级</a:t>
            </a:r>
          </a:p>
          <a:p>
            <a:pPr lvl="3"/>
            <a:r>
              <a:rPr lang="zh-CN" altLang="zh-CN">
                <a:sym typeface="Arial" pitchFamily="34" charset="0"/>
              </a:rPr>
              <a:t>第四级</a:t>
            </a:r>
          </a:p>
          <a:p>
            <a:pPr lvl="4"/>
            <a:r>
              <a:rPr lang="zh-CN" altLang="zh-CN">
                <a:sym typeface="Arial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3C69BF7-FF13-448B-81E7-EBA307056A71}" type="datetime1">
              <a:rPr lang="zh-CN" altLang="en-US"/>
              <a:pPr>
                <a:defRPr/>
              </a:pPr>
              <a:t>2026/1/25</a:t>
            </a:fld>
            <a:endParaRPr lang="en-US" altLang="zh-CN" sz="18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CFC5B2B-7CB6-4CD9-AE57-E1F597DA544C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27" r:id="rId1"/>
    <p:sldLayoutId id="2147487628" r:id="rId2"/>
    <p:sldLayoutId id="2147487629" r:id="rId3"/>
    <p:sldLayoutId id="2147487630" r:id="rId4"/>
    <p:sldLayoutId id="2147487631" r:id="rId5"/>
    <p:sldLayoutId id="2147487632" r:id="rId6"/>
    <p:sldLayoutId id="2147487633" r:id="rId7"/>
    <p:sldLayoutId id="2147487634" r:id="rId8"/>
    <p:sldLayoutId id="2147487635" r:id="rId9"/>
    <p:sldLayoutId id="2147487636" r:id="rId10"/>
    <p:sldLayoutId id="2147487637" r:id="rId11"/>
    <p:sldLayoutId id="2147487638" r:id="rId12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F89C81-E8C0-4EFE-800A-BEC0F3AB9A4F}" type="datetime1">
              <a:rPr lang="zh-CN" altLang="en-US"/>
              <a:pPr>
                <a:defRPr/>
              </a:pPr>
              <a:t>2026/1/25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4B5233-85B8-442A-AE7B-23613CD81E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73" r:id="rId1"/>
    <p:sldLayoutId id="2147487574" r:id="rId2"/>
    <p:sldLayoutId id="2147487575" r:id="rId3"/>
    <p:sldLayoutId id="2147487576" r:id="rId4"/>
    <p:sldLayoutId id="2147487577" r:id="rId5"/>
    <p:sldLayoutId id="2147487578" r:id="rId6"/>
    <p:sldLayoutId id="2147487579" r:id="rId7"/>
    <p:sldLayoutId id="2147487580" r:id="rId8"/>
    <p:sldLayoutId id="2147487581" r:id="rId9"/>
    <p:sldLayoutId id="2147487582" r:id="rId10"/>
    <p:sldLayoutId id="2147487583" r:id="rId11"/>
    <p:sldLayoutId id="214748763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49.gif"/><Relationship Id="rId4" Type="http://schemas.openxmlformats.org/officeDocument/2006/relationships/image" Target="../media/image4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60.jpeg"/><Relationship Id="rId4" Type="http://schemas.openxmlformats.org/officeDocument/2006/relationships/image" Target="../media/image5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63.gif"/><Relationship Id="rId4" Type="http://schemas.openxmlformats.org/officeDocument/2006/relationships/image" Target="../media/image6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59.gif"/><Relationship Id="rId5" Type="http://schemas.openxmlformats.org/officeDocument/2006/relationships/image" Target="../media/image58.gif"/><Relationship Id="rId4" Type="http://schemas.openxmlformats.org/officeDocument/2006/relationships/image" Target="../media/image6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63.xml"/><Relationship Id="rId1" Type="http://schemas.openxmlformats.org/officeDocument/2006/relationships/video" Target="https://www.youtube.com/embed/5tvvi-MJVeE?feature=oembed" TargetMode="Externa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72.gif"/><Relationship Id="rId4" Type="http://schemas.openxmlformats.org/officeDocument/2006/relationships/image" Target="../media/image7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2.xml"/><Relationship Id="rId4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49.gif"/><Relationship Id="rId4" Type="http://schemas.openxmlformats.org/officeDocument/2006/relationships/image" Target="../media/image46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59.gif"/><Relationship Id="rId5" Type="http://schemas.openxmlformats.org/officeDocument/2006/relationships/image" Target="../media/image58.gif"/><Relationship Id="rId4" Type="http://schemas.openxmlformats.org/officeDocument/2006/relationships/image" Target="../media/image6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60.jpeg"/><Relationship Id="rId4" Type="http://schemas.openxmlformats.org/officeDocument/2006/relationships/image" Target="../media/image59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42.gif"/><Relationship Id="rId4" Type="http://schemas.openxmlformats.org/officeDocument/2006/relationships/image" Target="../media/image44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42.gif"/><Relationship Id="rId4" Type="http://schemas.openxmlformats.org/officeDocument/2006/relationships/image" Target="../media/image4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0488" y="769793"/>
            <a:ext cx="9144000" cy="23876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6 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9930" y="3698406"/>
            <a:ext cx="11432140" cy="1655763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zh-CN" altLang="en-US" sz="66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我们去大皇宫还是水上市场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A2B1B-C65A-75A9-6473-0E52C464E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9" name="AutoShape 4">
            <a:extLst>
              <a:ext uri="{FF2B5EF4-FFF2-40B4-BE49-F238E27FC236}">
                <a16:creationId xmlns:a16="http://schemas.microsoft.com/office/drawing/2014/main" id="{652B2A74-0330-9711-604B-74145D36DC4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982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组合 8">
            <a:extLst>
              <a:ext uri="{FF2B5EF4-FFF2-40B4-BE49-F238E27FC236}">
                <a16:creationId xmlns:a16="http://schemas.microsoft.com/office/drawing/2014/main" id="{FCB47A65-D81B-B999-DC0B-239368169B49}"/>
              </a:ext>
            </a:extLst>
          </p:cNvPr>
          <p:cNvGrpSpPr/>
          <p:nvPr/>
        </p:nvGrpSpPr>
        <p:grpSpPr>
          <a:xfrm>
            <a:off x="308629" y="6819"/>
            <a:ext cx="3833696" cy="646331"/>
            <a:chOff x="308629" y="6819"/>
            <a:chExt cx="3833696" cy="646331"/>
          </a:xfrm>
        </p:grpSpPr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B9F6D639-2C07-994B-AA8D-5DEC19F71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58" y="6819"/>
              <a:ext cx="38129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F2C8A06D-1427-32DA-90DD-6AB2812424FB}"/>
                </a:ext>
              </a:extLst>
            </p:cNvPr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nǐ">
            <a:extLst>
              <a:ext uri="{FF2B5EF4-FFF2-40B4-BE49-F238E27FC236}">
                <a16:creationId xmlns:a16="http://schemas.microsoft.com/office/drawing/2014/main" id="{20B4F505-9B82-C1C6-1F91-B107A452768E}"/>
              </a:ext>
            </a:extLst>
          </p:cNvPr>
          <p:cNvSpPr txBox="1"/>
          <p:nvPr/>
        </p:nvSpPr>
        <p:spPr>
          <a:xfrm>
            <a:off x="6375415" y="941666"/>
            <a:ext cx="4800351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kǎo</a:t>
            </a:r>
            <a:r>
              <a:rPr lang="en-US" altLang="zh-CN" b="1" dirty="0"/>
              <a:t>     </a:t>
            </a:r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yú</a:t>
            </a:r>
            <a:endParaRPr lang="en-US" altLang="zh-CN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9B588DEC-1EE0-41CC-98F0-F0803FE6C41F}"/>
              </a:ext>
            </a:extLst>
          </p:cNvPr>
          <p:cNvSpPr txBox="1"/>
          <p:nvPr/>
        </p:nvSpPr>
        <p:spPr>
          <a:xfrm>
            <a:off x="648786" y="938321"/>
            <a:ext cx="2359026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5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dirty="0"/>
              <a:t>7</a:t>
            </a:r>
            <a:r>
              <a:rPr dirty="0"/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EF73F09-6F2C-911C-28F0-2C0F72943359}"/>
              </a:ext>
            </a:extLst>
          </p:cNvPr>
          <p:cNvSpPr txBox="1"/>
          <p:nvPr/>
        </p:nvSpPr>
        <p:spPr>
          <a:xfrm>
            <a:off x="1871372" y="5404631"/>
            <a:ext cx="29402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8800" b="1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ปลาย่าง</a:t>
            </a:r>
            <a:endParaRPr lang="zh-CN" altLang="en-US" sz="8800" b="1" dirty="0">
              <a:latin typeface="Cascadia Mono SemiLight" panose="020B0609020000020004" pitchFamily="49" charset="0"/>
              <a:cs typeface="Cascadia Mono SemiLight" panose="020B0609020000020004" pitchFamily="49" charset="0"/>
            </a:endParaRPr>
          </a:p>
        </p:txBody>
      </p:sp>
      <p:pic>
        <p:nvPicPr>
          <p:cNvPr id="6150" name="Picture 6" descr="烤鱼Roast Fish（水果鱼Patin Fish） – Si Chuan Restaurant">
            <a:extLst>
              <a:ext uri="{FF2B5EF4-FFF2-40B4-BE49-F238E27FC236}">
                <a16:creationId xmlns:a16="http://schemas.microsoft.com/office/drawing/2014/main" id="{5E251319-223E-8CB1-EA01-F02653EA3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11" y="2050853"/>
            <a:ext cx="4761302" cy="316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stroke order animation of 烤">
            <a:extLst>
              <a:ext uri="{FF2B5EF4-FFF2-40B4-BE49-F238E27FC236}">
                <a16:creationId xmlns:a16="http://schemas.microsoft.com/office/drawing/2014/main" id="{7B73CD43-2618-53C3-3C38-A44565F17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091" y="254288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troke order animation of 鱼">
            <a:extLst>
              <a:ext uri="{FF2B5EF4-FFF2-40B4-BE49-F238E27FC236}">
                <a16:creationId xmlns:a16="http://schemas.microsoft.com/office/drawing/2014/main" id="{3E6BCE18-1B4D-71D3-9DD8-11F4E30F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669" y="25471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6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B6CAD-178C-EB16-9535-74C620FC3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9" name="AutoShape 4">
            <a:extLst>
              <a:ext uri="{FF2B5EF4-FFF2-40B4-BE49-F238E27FC236}">
                <a16:creationId xmlns:a16="http://schemas.microsoft.com/office/drawing/2014/main" id="{50554386-A422-6BE3-8238-8BE35453A59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982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组合 8">
            <a:extLst>
              <a:ext uri="{FF2B5EF4-FFF2-40B4-BE49-F238E27FC236}">
                <a16:creationId xmlns:a16="http://schemas.microsoft.com/office/drawing/2014/main" id="{E312C437-F54F-FC1C-890C-942C8C4A2838}"/>
              </a:ext>
            </a:extLst>
          </p:cNvPr>
          <p:cNvGrpSpPr/>
          <p:nvPr/>
        </p:nvGrpSpPr>
        <p:grpSpPr>
          <a:xfrm>
            <a:off x="308629" y="6819"/>
            <a:ext cx="3833696" cy="646331"/>
            <a:chOff x="308629" y="6819"/>
            <a:chExt cx="3833696" cy="646331"/>
          </a:xfrm>
        </p:grpSpPr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065B4367-EF46-B1EB-BC88-9CC56C92F1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58" y="6819"/>
              <a:ext cx="38129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FE979483-3C7B-57B0-3109-5AE5AE2BA886}"/>
                </a:ext>
              </a:extLst>
            </p:cNvPr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nǐ">
            <a:extLst>
              <a:ext uri="{FF2B5EF4-FFF2-40B4-BE49-F238E27FC236}">
                <a16:creationId xmlns:a16="http://schemas.microsoft.com/office/drawing/2014/main" id="{B2B21FE7-44FF-89EE-3FF0-231DA252402E}"/>
              </a:ext>
            </a:extLst>
          </p:cNvPr>
          <p:cNvSpPr txBox="1"/>
          <p:nvPr/>
        </p:nvSpPr>
        <p:spPr>
          <a:xfrm>
            <a:off x="7566800" y="1103093"/>
            <a:ext cx="4224387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xīng</a:t>
            </a:r>
            <a:r>
              <a:rPr lang="en-US" altLang="zh-CN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</a:t>
            </a:r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qī</a:t>
            </a:r>
            <a:endParaRPr lang="en-US" altLang="zh-CN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84A40161-D8E8-36BF-B2BE-1D64EB9B9186}"/>
              </a:ext>
            </a:extLst>
          </p:cNvPr>
          <p:cNvSpPr txBox="1"/>
          <p:nvPr/>
        </p:nvSpPr>
        <p:spPr>
          <a:xfrm>
            <a:off x="648786" y="938321"/>
            <a:ext cx="2359026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5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dirty="0"/>
              <a:t>8</a:t>
            </a:r>
            <a:r>
              <a:rPr dirty="0"/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8311557-871C-FFD9-18B0-6B0BCA347952}"/>
              </a:ext>
            </a:extLst>
          </p:cNvPr>
          <p:cNvSpPr txBox="1"/>
          <p:nvPr/>
        </p:nvSpPr>
        <p:spPr>
          <a:xfrm>
            <a:off x="1188397" y="5112211"/>
            <a:ext cx="29539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8800" b="1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สัปดาห์</a:t>
            </a:r>
            <a:endParaRPr lang="zh-CN" altLang="en-US" sz="8800" b="1" dirty="0">
              <a:latin typeface="Cascadia Mono SemiLight" panose="020B0609020000020004" pitchFamily="49" charset="0"/>
              <a:cs typeface="Cascadia Mono SemiLight" panose="020B0609020000020004" pitchFamily="49" charset="0"/>
            </a:endParaRPr>
          </a:p>
        </p:txBody>
      </p:sp>
      <p:pic>
        <p:nvPicPr>
          <p:cNvPr id="7170" name="Picture 2" descr="week in British English &gt; Esperanto – BABADADA">
            <a:extLst>
              <a:ext uri="{FF2B5EF4-FFF2-40B4-BE49-F238E27FC236}">
                <a16:creationId xmlns:a16="http://schemas.microsoft.com/office/drawing/2014/main" id="{EF235BE7-BAB9-86A6-27E9-FF4ED26CA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39" y="2429198"/>
            <a:ext cx="3662345" cy="233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troke order animation of 星">
            <a:extLst>
              <a:ext uri="{FF2B5EF4-FFF2-40B4-BE49-F238E27FC236}">
                <a16:creationId xmlns:a16="http://schemas.microsoft.com/office/drawing/2014/main" id="{86259630-6784-E8CD-5C0E-613964D67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632" y="2835073"/>
            <a:ext cx="2177362" cy="217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troke order animation of 期">
            <a:extLst>
              <a:ext uri="{FF2B5EF4-FFF2-40B4-BE49-F238E27FC236}">
                <a16:creationId xmlns:a16="http://schemas.microsoft.com/office/drawing/2014/main" id="{8971298B-781C-1D23-3736-103A58D47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646" y="2835073"/>
            <a:ext cx="2177362" cy="217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ǐ">
            <a:extLst>
              <a:ext uri="{FF2B5EF4-FFF2-40B4-BE49-F238E27FC236}">
                <a16:creationId xmlns:a16="http://schemas.microsoft.com/office/drawing/2014/main" id="{7A4DFDDD-C6B5-47DE-7ECF-4E61027AA848}"/>
              </a:ext>
            </a:extLst>
          </p:cNvPr>
          <p:cNvSpPr txBox="1"/>
          <p:nvPr/>
        </p:nvSpPr>
        <p:spPr>
          <a:xfrm>
            <a:off x="5617708" y="1101867"/>
            <a:ext cx="3433311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xià</a:t>
            </a:r>
            <a:endParaRPr lang="en-US" altLang="zh-CN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pic>
        <p:nvPicPr>
          <p:cNvPr id="7176" name="Picture 8" descr="stroke order animation of 下">
            <a:extLst>
              <a:ext uri="{FF2B5EF4-FFF2-40B4-BE49-F238E27FC236}">
                <a16:creationId xmlns:a16="http://schemas.microsoft.com/office/drawing/2014/main" id="{92228964-33D9-FEF2-4B18-F37CDC975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002" y="2835073"/>
            <a:ext cx="2177362" cy="217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B58B483-0826-AC60-CD22-6D02B51885AA}"/>
              </a:ext>
            </a:extLst>
          </p:cNvPr>
          <p:cNvSpPr txBox="1"/>
          <p:nvPr/>
        </p:nvSpPr>
        <p:spPr>
          <a:xfrm>
            <a:off x="3803802" y="5091648"/>
            <a:ext cx="30790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8800" b="1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หน้า</a:t>
            </a:r>
          </a:p>
        </p:txBody>
      </p:sp>
    </p:spTree>
    <p:extLst>
      <p:ext uri="{BB962C8B-B14F-4D97-AF65-F5344CB8AC3E}">
        <p14:creationId xmlns:p14="http://schemas.microsoft.com/office/powerpoint/2010/main" val="261842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71DD0-3FC6-3D0F-F2EC-7DC0EA015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9" name="AutoShape 4">
            <a:extLst>
              <a:ext uri="{FF2B5EF4-FFF2-40B4-BE49-F238E27FC236}">
                <a16:creationId xmlns:a16="http://schemas.microsoft.com/office/drawing/2014/main" id="{059CA524-BCE5-8531-4C07-3AC9577109B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982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组合 8">
            <a:extLst>
              <a:ext uri="{FF2B5EF4-FFF2-40B4-BE49-F238E27FC236}">
                <a16:creationId xmlns:a16="http://schemas.microsoft.com/office/drawing/2014/main" id="{AA08E971-2130-91C4-DE9F-CAB7993212CB}"/>
              </a:ext>
            </a:extLst>
          </p:cNvPr>
          <p:cNvGrpSpPr/>
          <p:nvPr/>
        </p:nvGrpSpPr>
        <p:grpSpPr>
          <a:xfrm>
            <a:off x="308629" y="6819"/>
            <a:ext cx="3833696" cy="646331"/>
            <a:chOff x="308629" y="6819"/>
            <a:chExt cx="3833696" cy="646331"/>
          </a:xfrm>
        </p:grpSpPr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61C8F496-686E-9B9F-9283-82C655E06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58" y="6819"/>
              <a:ext cx="38129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5B51AC9A-EDE2-E802-D4AE-1911C6ACF968}"/>
                </a:ext>
              </a:extLst>
            </p:cNvPr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nǐ">
            <a:extLst>
              <a:ext uri="{FF2B5EF4-FFF2-40B4-BE49-F238E27FC236}">
                <a16:creationId xmlns:a16="http://schemas.microsoft.com/office/drawing/2014/main" id="{35A284A9-118B-2326-804C-688820AF0486}"/>
              </a:ext>
            </a:extLst>
          </p:cNvPr>
          <p:cNvSpPr txBox="1"/>
          <p:nvPr/>
        </p:nvSpPr>
        <p:spPr>
          <a:xfrm>
            <a:off x="5870650" y="1924034"/>
            <a:ext cx="9678713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sz="6600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Dà</a:t>
            </a:r>
            <a:r>
              <a:rPr lang="en-US" altLang="zh-CN" sz="66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Huáng Gōng</a:t>
            </a:r>
            <a:endParaRPr lang="en-US" altLang="zh-CN" sz="6600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678CBBB4-245B-1944-B09C-CBC055A47DC2}"/>
              </a:ext>
            </a:extLst>
          </p:cNvPr>
          <p:cNvSpPr txBox="1"/>
          <p:nvPr/>
        </p:nvSpPr>
        <p:spPr>
          <a:xfrm>
            <a:off x="648786" y="938321"/>
            <a:ext cx="2359026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5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dirty="0"/>
              <a:t>9</a:t>
            </a:r>
            <a:r>
              <a:rPr dirty="0"/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EA85BC3-431A-8143-928E-922F37B7461A}"/>
              </a:ext>
            </a:extLst>
          </p:cNvPr>
          <p:cNvSpPr txBox="1"/>
          <p:nvPr/>
        </p:nvSpPr>
        <p:spPr>
          <a:xfrm>
            <a:off x="538068" y="5410908"/>
            <a:ext cx="5557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7200" b="1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พระบรมมหาราชวัง</a:t>
            </a:r>
            <a:endParaRPr lang="zh-CN" altLang="en-US" sz="7200" b="1" dirty="0">
              <a:latin typeface="Cascadia Mono SemiLight" panose="020B0609020000020004" pitchFamily="49" charset="0"/>
              <a:cs typeface="Cascadia Mono SemiLight" panose="020B0609020000020004" pitchFamily="49" charset="0"/>
            </a:endParaRPr>
          </a:p>
        </p:txBody>
      </p:sp>
      <p:pic>
        <p:nvPicPr>
          <p:cNvPr id="8194" name="Picture 2" descr="大皇宫：行前须知">
            <a:extLst>
              <a:ext uri="{FF2B5EF4-FFF2-40B4-BE49-F238E27FC236}">
                <a16:creationId xmlns:a16="http://schemas.microsoft.com/office/drawing/2014/main" id="{16A416FF-F91F-8E85-0C44-4C45515AD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93" y="2245432"/>
            <a:ext cx="4751565" cy="295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troke order animation of 大">
            <a:extLst>
              <a:ext uri="{FF2B5EF4-FFF2-40B4-BE49-F238E27FC236}">
                <a16:creationId xmlns:a16="http://schemas.microsoft.com/office/drawing/2014/main" id="{4D91055E-DDF2-F0B8-AB6C-391AAF547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50" y="3349538"/>
            <a:ext cx="1899007" cy="189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troke order animation of 皇">
            <a:extLst>
              <a:ext uri="{FF2B5EF4-FFF2-40B4-BE49-F238E27FC236}">
                <a16:creationId xmlns:a16="http://schemas.microsoft.com/office/drawing/2014/main" id="{349B84A1-75CE-64ED-1261-7A68A2AD2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223" y="3355314"/>
            <a:ext cx="1923694" cy="192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troke order animation of 宫">
            <a:extLst>
              <a:ext uri="{FF2B5EF4-FFF2-40B4-BE49-F238E27FC236}">
                <a16:creationId xmlns:a16="http://schemas.microsoft.com/office/drawing/2014/main" id="{9BF1FDAF-9AA6-BE1A-3524-B7397D81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11" y="3337194"/>
            <a:ext cx="1923694" cy="192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56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D3A56-43FF-2A76-A14C-7EAD2ADBF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9" name="AutoShape 4">
            <a:extLst>
              <a:ext uri="{FF2B5EF4-FFF2-40B4-BE49-F238E27FC236}">
                <a16:creationId xmlns:a16="http://schemas.microsoft.com/office/drawing/2014/main" id="{EAD5FFBF-3271-2B07-E310-7BE994AD1AD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982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组合 8">
            <a:extLst>
              <a:ext uri="{FF2B5EF4-FFF2-40B4-BE49-F238E27FC236}">
                <a16:creationId xmlns:a16="http://schemas.microsoft.com/office/drawing/2014/main" id="{09E46F52-5C8B-D930-1A61-852DAE749CD0}"/>
              </a:ext>
            </a:extLst>
          </p:cNvPr>
          <p:cNvGrpSpPr/>
          <p:nvPr/>
        </p:nvGrpSpPr>
        <p:grpSpPr>
          <a:xfrm>
            <a:off x="308629" y="6819"/>
            <a:ext cx="3833696" cy="646331"/>
            <a:chOff x="308629" y="6819"/>
            <a:chExt cx="3833696" cy="646331"/>
          </a:xfrm>
        </p:grpSpPr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CFD427C1-643B-E311-5944-ABCA0E832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58" y="6819"/>
              <a:ext cx="38129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01D08C52-F7CE-8891-2CF1-FAC6E882CE7F}"/>
                </a:ext>
              </a:extLst>
            </p:cNvPr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nǐ">
            <a:extLst>
              <a:ext uri="{FF2B5EF4-FFF2-40B4-BE49-F238E27FC236}">
                <a16:creationId xmlns:a16="http://schemas.microsoft.com/office/drawing/2014/main" id="{329F8E8D-48B3-38C9-D6CB-82A601C962B6}"/>
              </a:ext>
            </a:extLst>
          </p:cNvPr>
          <p:cNvSpPr txBox="1"/>
          <p:nvPr/>
        </p:nvSpPr>
        <p:spPr>
          <a:xfrm>
            <a:off x="6389801" y="938321"/>
            <a:ext cx="5353387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shì</a:t>
            </a:r>
            <a:r>
              <a:rPr lang="en-US" altLang="zh-CN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</a:t>
            </a:r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chǎng</a:t>
            </a:r>
            <a:endParaRPr lang="en-US" altLang="zh-CN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CAFA5A2E-A10C-7403-6197-B4A81C6BDE34}"/>
              </a:ext>
            </a:extLst>
          </p:cNvPr>
          <p:cNvSpPr txBox="1"/>
          <p:nvPr/>
        </p:nvSpPr>
        <p:spPr>
          <a:xfrm>
            <a:off x="648786" y="938321"/>
            <a:ext cx="2359026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5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dirty="0"/>
              <a:t>1</a:t>
            </a:r>
            <a:r>
              <a:rPr lang="en-US" dirty="0"/>
              <a:t>0</a:t>
            </a:r>
            <a:r>
              <a:rPr dirty="0"/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0E247C2-9579-1E95-9982-5D3DA51E78C8}"/>
              </a:ext>
            </a:extLst>
          </p:cNvPr>
          <p:cNvSpPr txBox="1"/>
          <p:nvPr/>
        </p:nvSpPr>
        <p:spPr>
          <a:xfrm>
            <a:off x="1976388" y="5202075"/>
            <a:ext cx="2255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8800" b="1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ตลาด</a:t>
            </a:r>
            <a:endParaRPr lang="zh-CN" altLang="en-US" sz="8800" b="1" dirty="0">
              <a:latin typeface="Cascadia Mono SemiLight" panose="020B0609020000020004" pitchFamily="49" charset="0"/>
              <a:cs typeface="Cascadia Mono SemiLight" panose="020B0609020000020004" pitchFamily="49" charset="0"/>
            </a:endParaRPr>
          </a:p>
        </p:txBody>
      </p:sp>
      <p:pic>
        <p:nvPicPr>
          <p:cNvPr id="9218" name="Picture 2" descr="stroke order animation of 市">
            <a:extLst>
              <a:ext uri="{FF2B5EF4-FFF2-40B4-BE49-F238E27FC236}">
                <a16:creationId xmlns:a16="http://schemas.microsoft.com/office/drawing/2014/main" id="{CE9C41C0-C10B-B8C2-EE20-33362D6DC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890" y="274121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troke order animation of 场">
            <a:extLst>
              <a:ext uri="{FF2B5EF4-FFF2-40B4-BE49-F238E27FC236}">
                <a16:creationId xmlns:a16="http://schemas.microsoft.com/office/drawing/2014/main" id="{AD6B069E-D218-C4A2-F405-BDC40D7B1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688" y="274121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常州不断推进菜市场提质升级小菜场写就大民生烟火气升腾文明风_中国江苏网">
            <a:extLst>
              <a:ext uri="{FF2B5EF4-FFF2-40B4-BE49-F238E27FC236}">
                <a16:creationId xmlns:a16="http://schemas.microsoft.com/office/drawing/2014/main" id="{7284875D-86B4-47A6-1E36-0D3224DE7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6" y="2316098"/>
            <a:ext cx="4888222" cy="28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3A743-F1B6-69E3-3EDE-3B7872864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9" name="AutoShape 4">
            <a:extLst>
              <a:ext uri="{FF2B5EF4-FFF2-40B4-BE49-F238E27FC236}">
                <a16:creationId xmlns:a16="http://schemas.microsoft.com/office/drawing/2014/main" id="{FCEDD023-1E88-F3F8-5272-3CF92982FB4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982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组合 8">
            <a:extLst>
              <a:ext uri="{FF2B5EF4-FFF2-40B4-BE49-F238E27FC236}">
                <a16:creationId xmlns:a16="http://schemas.microsoft.com/office/drawing/2014/main" id="{5A7D5D77-AE02-F8C7-08D3-8CC1C45A8F18}"/>
              </a:ext>
            </a:extLst>
          </p:cNvPr>
          <p:cNvGrpSpPr/>
          <p:nvPr/>
        </p:nvGrpSpPr>
        <p:grpSpPr>
          <a:xfrm>
            <a:off x="308629" y="6819"/>
            <a:ext cx="3833696" cy="646331"/>
            <a:chOff x="308629" y="6819"/>
            <a:chExt cx="3833696" cy="646331"/>
          </a:xfrm>
        </p:grpSpPr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1E9D219C-7CCD-4FBF-0D78-D1B57044B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58" y="6819"/>
              <a:ext cx="38129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A4E38E15-000E-2614-F5A0-12AEAB921ACF}"/>
                </a:ext>
              </a:extLst>
            </p:cNvPr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nǐ">
            <a:extLst>
              <a:ext uri="{FF2B5EF4-FFF2-40B4-BE49-F238E27FC236}">
                <a16:creationId xmlns:a16="http://schemas.microsoft.com/office/drawing/2014/main" id="{A80C6ABA-7851-EAD8-4820-F6BAE1077BAC}"/>
              </a:ext>
            </a:extLst>
          </p:cNvPr>
          <p:cNvSpPr txBox="1"/>
          <p:nvPr/>
        </p:nvSpPr>
        <p:spPr>
          <a:xfrm>
            <a:off x="5835302" y="1246098"/>
            <a:ext cx="7123954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shuǐ</a:t>
            </a:r>
            <a:r>
              <a:rPr lang="en-US" altLang="zh-CN" b="1" dirty="0"/>
              <a:t>  </a:t>
            </a:r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shàng</a:t>
            </a:r>
            <a:endParaRPr lang="en-US" altLang="zh-CN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FA728F47-5F5A-D325-721B-F7FCA3C84C21}"/>
              </a:ext>
            </a:extLst>
          </p:cNvPr>
          <p:cNvSpPr txBox="1"/>
          <p:nvPr/>
        </p:nvSpPr>
        <p:spPr>
          <a:xfrm>
            <a:off x="648786" y="938321"/>
            <a:ext cx="2359026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5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dirty="0"/>
              <a:t>1</a:t>
            </a:r>
            <a:r>
              <a:rPr lang="en-US" dirty="0"/>
              <a:t>1</a:t>
            </a:r>
            <a:r>
              <a:rPr dirty="0"/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B489C63-8EF7-54B5-0428-CD74D587A35A}"/>
              </a:ext>
            </a:extLst>
          </p:cNvPr>
          <p:cNvSpPr txBox="1"/>
          <p:nvPr/>
        </p:nvSpPr>
        <p:spPr>
          <a:xfrm>
            <a:off x="1828299" y="5397016"/>
            <a:ext cx="22653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8800" b="1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บนน้ำ</a:t>
            </a:r>
            <a:endParaRPr lang="zh-CN" altLang="en-US" sz="8800" b="1" dirty="0">
              <a:latin typeface="Cascadia Mono SemiLight" panose="020B0609020000020004" pitchFamily="49" charset="0"/>
              <a:cs typeface="Cascadia Mono SemiLight" panose="020B0609020000020004" pitchFamily="49" charset="0"/>
            </a:endParaRPr>
          </a:p>
        </p:txBody>
      </p:sp>
      <p:pic>
        <p:nvPicPr>
          <p:cNvPr id="10242" name="Picture 2" descr="芭堤雅四方水上市场Pattaya Floating Market | 淘泰朗泰国旅游与包车服务">
            <a:extLst>
              <a:ext uri="{FF2B5EF4-FFF2-40B4-BE49-F238E27FC236}">
                <a16:creationId xmlns:a16="http://schemas.microsoft.com/office/drawing/2014/main" id="{0EEF1C4E-B152-25E8-333F-343241D9E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22" y="2316098"/>
            <a:ext cx="4309028" cy="286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troke order animation of 水">
            <a:extLst>
              <a:ext uri="{FF2B5EF4-FFF2-40B4-BE49-F238E27FC236}">
                <a16:creationId xmlns:a16="http://schemas.microsoft.com/office/drawing/2014/main" id="{70F728BF-5FD4-08B6-0181-D917F4949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76" y="294850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troke order animation of 上">
            <a:extLst>
              <a:ext uri="{FF2B5EF4-FFF2-40B4-BE49-F238E27FC236}">
                <a16:creationId xmlns:a16="http://schemas.microsoft.com/office/drawing/2014/main" id="{6BAC41F1-157A-3E2F-2513-8ECA6561C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660" y="294850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75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0298E-4616-D57C-BCAC-4F25E209F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9" name="AutoShape 4">
            <a:extLst>
              <a:ext uri="{FF2B5EF4-FFF2-40B4-BE49-F238E27FC236}">
                <a16:creationId xmlns:a16="http://schemas.microsoft.com/office/drawing/2014/main" id="{A2E4000B-873D-FAD7-98B8-376D59D1E6D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982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组合 8">
            <a:extLst>
              <a:ext uri="{FF2B5EF4-FFF2-40B4-BE49-F238E27FC236}">
                <a16:creationId xmlns:a16="http://schemas.microsoft.com/office/drawing/2014/main" id="{ED3C3EF0-3BD4-533C-41B5-EC274825040F}"/>
              </a:ext>
            </a:extLst>
          </p:cNvPr>
          <p:cNvGrpSpPr/>
          <p:nvPr/>
        </p:nvGrpSpPr>
        <p:grpSpPr>
          <a:xfrm>
            <a:off x="308629" y="6819"/>
            <a:ext cx="3833696" cy="646331"/>
            <a:chOff x="308629" y="6819"/>
            <a:chExt cx="3833696" cy="646331"/>
          </a:xfrm>
        </p:grpSpPr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DF9ABBF9-1937-B21E-6BDC-EBAC2B17D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58" y="6819"/>
              <a:ext cx="38129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EA50DFCE-CE84-D94D-1A16-208BE9E1639D}"/>
                </a:ext>
              </a:extLst>
            </p:cNvPr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nǐ">
            <a:extLst>
              <a:ext uri="{FF2B5EF4-FFF2-40B4-BE49-F238E27FC236}">
                <a16:creationId xmlns:a16="http://schemas.microsoft.com/office/drawing/2014/main" id="{E35E4490-9F2F-305C-1BB8-110A4F09FECB}"/>
              </a:ext>
            </a:extLst>
          </p:cNvPr>
          <p:cNvSpPr txBox="1"/>
          <p:nvPr/>
        </p:nvSpPr>
        <p:spPr>
          <a:xfrm>
            <a:off x="971461" y="1206107"/>
            <a:ext cx="7123954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sz="8800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shuǐ</a:t>
            </a:r>
            <a:r>
              <a:rPr lang="en-US" altLang="zh-CN" sz="8800" b="1" dirty="0"/>
              <a:t> </a:t>
            </a:r>
            <a:r>
              <a:rPr lang="en-US" altLang="zh-CN" sz="8800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shàng</a:t>
            </a:r>
            <a:endParaRPr lang="en-US" altLang="zh-CN" sz="8800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C858B4EB-884B-3AB9-A7CA-46F62EF7A3CE}"/>
              </a:ext>
            </a:extLst>
          </p:cNvPr>
          <p:cNvSpPr txBox="1"/>
          <p:nvPr/>
        </p:nvSpPr>
        <p:spPr>
          <a:xfrm>
            <a:off x="354657" y="559776"/>
            <a:ext cx="2359026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5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dirty="0"/>
              <a:t>1</a:t>
            </a:r>
            <a:r>
              <a:rPr lang="en-US" dirty="0"/>
              <a:t>1</a:t>
            </a:r>
            <a:r>
              <a:rPr dirty="0"/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5854CBC-F34C-8A18-93AF-E52E23CD8EFF}"/>
              </a:ext>
            </a:extLst>
          </p:cNvPr>
          <p:cNvSpPr txBox="1"/>
          <p:nvPr/>
        </p:nvSpPr>
        <p:spPr>
          <a:xfrm>
            <a:off x="4631911" y="5411450"/>
            <a:ext cx="47513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8800" b="1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ตลาดน้ำ</a:t>
            </a:r>
            <a:endParaRPr lang="zh-CN" altLang="en-US" sz="8800" b="1" dirty="0">
              <a:latin typeface="Cascadia Mono SemiLight" panose="020B0609020000020004" pitchFamily="49" charset="0"/>
              <a:cs typeface="Cascadia Mono SemiLight" panose="020B0609020000020004" pitchFamily="49" charset="0"/>
            </a:endParaRPr>
          </a:p>
        </p:txBody>
      </p:sp>
      <p:pic>
        <p:nvPicPr>
          <p:cNvPr id="10244" name="Picture 4" descr="stroke order animation of 水">
            <a:extLst>
              <a:ext uri="{FF2B5EF4-FFF2-40B4-BE49-F238E27FC236}">
                <a16:creationId xmlns:a16="http://schemas.microsoft.com/office/drawing/2014/main" id="{28E435A6-F567-9479-1891-7815C6F6A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2" y="2651616"/>
            <a:ext cx="2340247" cy="234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troke order animation of 上">
            <a:extLst>
              <a:ext uri="{FF2B5EF4-FFF2-40B4-BE49-F238E27FC236}">
                <a16:creationId xmlns:a16="http://schemas.microsoft.com/office/drawing/2014/main" id="{B5AD9721-5428-4EA8-4BD7-8970430BF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392" y="2651616"/>
            <a:ext cx="2340247" cy="234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troke order animation of 市">
            <a:extLst>
              <a:ext uri="{FF2B5EF4-FFF2-40B4-BE49-F238E27FC236}">
                <a16:creationId xmlns:a16="http://schemas.microsoft.com/office/drawing/2014/main" id="{F45E6C1F-4644-7248-C3BB-B5D3A3F7B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681" y="2651616"/>
            <a:ext cx="2340247" cy="234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troke order animation of 场">
            <a:extLst>
              <a:ext uri="{FF2B5EF4-FFF2-40B4-BE49-F238E27FC236}">
                <a16:creationId xmlns:a16="http://schemas.microsoft.com/office/drawing/2014/main" id="{F0868D0F-927C-48AB-2F62-00440A6DD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293" y="2651616"/>
            <a:ext cx="2340247" cy="234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ǐ">
            <a:extLst>
              <a:ext uri="{FF2B5EF4-FFF2-40B4-BE49-F238E27FC236}">
                <a16:creationId xmlns:a16="http://schemas.microsoft.com/office/drawing/2014/main" id="{574610CF-BDBD-1202-EFAB-44024F743477}"/>
              </a:ext>
            </a:extLst>
          </p:cNvPr>
          <p:cNvSpPr txBox="1"/>
          <p:nvPr/>
        </p:nvSpPr>
        <p:spPr>
          <a:xfrm>
            <a:off x="6806170" y="1106079"/>
            <a:ext cx="4917370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sz="8800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shì</a:t>
            </a:r>
            <a:r>
              <a:rPr lang="en-US" altLang="zh-CN" sz="88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</a:t>
            </a:r>
            <a:r>
              <a:rPr lang="en-US" altLang="zh-CN" sz="8800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chǎng</a:t>
            </a:r>
            <a:endParaRPr lang="en-US" altLang="zh-CN" sz="8800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pic>
        <p:nvPicPr>
          <p:cNvPr id="1030" name="Picture 6" descr="去泰国曼谷玩什么_曼谷必去水上市场_曼谷水上市场攻略推荐">
            <a:extLst>
              <a:ext uri="{FF2B5EF4-FFF2-40B4-BE49-F238E27FC236}">
                <a16:creationId xmlns:a16="http://schemas.microsoft.com/office/drawing/2014/main" id="{ECC7C7D8-D183-2186-349A-6F150C5A1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63" y="6819"/>
            <a:ext cx="6660255" cy="136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10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685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1619919" y="809537"/>
            <a:ext cx="1414956" cy="770282"/>
            <a:chOff x="682668" y="3939837"/>
            <a:chExt cx="1338943" cy="769448"/>
          </a:xfrm>
        </p:grpSpPr>
        <p:sp>
          <p:nvSpPr>
            <p:cNvPr id="71732" name="圆角矩形 32"/>
            <p:cNvSpPr>
              <a:spLocks noChangeArrowheads="1"/>
            </p:cNvSpPr>
            <p:nvPr/>
          </p:nvSpPr>
          <p:spPr bwMode="auto">
            <a:xfrm>
              <a:off x="682668" y="3939837"/>
              <a:ext cx="1338943" cy="769448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en-US" sz="2800"/>
            </a:p>
          </p:txBody>
        </p:sp>
        <p:sp>
          <p:nvSpPr>
            <p:cNvPr id="71733" name="文本框 88"/>
            <p:cNvSpPr>
              <a:spLocks noChangeArrowheads="1"/>
            </p:cNvSpPr>
            <p:nvPr/>
          </p:nvSpPr>
          <p:spPr bwMode="auto">
            <a:xfrm>
              <a:off x="763123" y="3990735"/>
              <a:ext cx="1244898" cy="709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170" tIns="46990" rIns="90170" bIns="4699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rPr>
                <a:t>饺子</a:t>
              </a:r>
            </a:p>
          </p:txBody>
        </p:sp>
      </p:grpSp>
      <p:grpSp>
        <p:nvGrpSpPr>
          <p:cNvPr id="3" name="组合 6"/>
          <p:cNvGrpSpPr>
            <a:grpSpLocks/>
          </p:cNvGrpSpPr>
          <p:nvPr/>
        </p:nvGrpSpPr>
        <p:grpSpPr bwMode="auto">
          <a:xfrm>
            <a:off x="1587853" y="1778970"/>
            <a:ext cx="1431528" cy="785488"/>
            <a:chOff x="973866" y="4694990"/>
            <a:chExt cx="1029017" cy="786082"/>
          </a:xfrm>
        </p:grpSpPr>
        <p:sp>
          <p:nvSpPr>
            <p:cNvPr id="71730" name="圆角矩形 31"/>
            <p:cNvSpPr>
              <a:spLocks noChangeArrowheads="1"/>
            </p:cNvSpPr>
            <p:nvPr/>
          </p:nvSpPr>
          <p:spPr bwMode="auto">
            <a:xfrm>
              <a:off x="973866" y="4694990"/>
              <a:ext cx="1029017" cy="754842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en-US" sz="2800"/>
            </a:p>
          </p:txBody>
        </p:sp>
        <p:sp>
          <p:nvSpPr>
            <p:cNvPr id="71731" name="文本框 107"/>
            <p:cNvSpPr>
              <a:spLocks noChangeArrowheads="1"/>
            </p:cNvSpPr>
            <p:nvPr/>
          </p:nvSpPr>
          <p:spPr bwMode="auto">
            <a:xfrm>
              <a:off x="1030463" y="4770084"/>
              <a:ext cx="903911" cy="71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170" tIns="46990" rIns="90170" bIns="4699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rPr>
                <a:t>面条</a:t>
              </a:r>
            </a:p>
          </p:txBody>
        </p:sp>
      </p:grpSp>
      <p:grpSp>
        <p:nvGrpSpPr>
          <p:cNvPr id="4" name="组合 7"/>
          <p:cNvGrpSpPr>
            <a:grpSpLocks/>
          </p:cNvGrpSpPr>
          <p:nvPr/>
        </p:nvGrpSpPr>
        <p:grpSpPr bwMode="auto">
          <a:xfrm>
            <a:off x="1640666" y="2721533"/>
            <a:ext cx="1428748" cy="710451"/>
            <a:chOff x="970721" y="5522932"/>
            <a:chExt cx="1039060" cy="709059"/>
          </a:xfrm>
        </p:grpSpPr>
        <p:sp>
          <p:nvSpPr>
            <p:cNvPr id="71728" name="圆角矩形 30"/>
            <p:cNvSpPr>
              <a:spLocks noChangeArrowheads="1"/>
            </p:cNvSpPr>
            <p:nvPr/>
          </p:nvSpPr>
          <p:spPr bwMode="auto">
            <a:xfrm>
              <a:off x="970721" y="5530502"/>
              <a:ext cx="1039060" cy="68443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en-US" sz="2800"/>
            </a:p>
          </p:txBody>
        </p:sp>
        <p:sp>
          <p:nvSpPr>
            <p:cNvPr id="71729" name="文本框 110"/>
            <p:cNvSpPr>
              <a:spLocks noChangeArrowheads="1"/>
            </p:cNvSpPr>
            <p:nvPr/>
          </p:nvSpPr>
          <p:spPr bwMode="auto">
            <a:xfrm>
              <a:off x="1052655" y="5522932"/>
              <a:ext cx="700884" cy="709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 anchor="ctr">
              <a:spAutoFit/>
            </a:bodyPr>
            <a:lstStyle/>
            <a:p>
              <a:r>
                <a:rPr lang="zh-CN" altLang="en-US" sz="4000" b="1" dirty="0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rPr>
                <a:t>手机</a:t>
              </a:r>
            </a:p>
          </p:txBody>
        </p:sp>
      </p:grpSp>
      <p:grpSp>
        <p:nvGrpSpPr>
          <p:cNvPr id="71689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38"/>
          <p:cNvGrpSpPr>
            <a:grpSpLocks/>
          </p:cNvGrpSpPr>
          <p:nvPr/>
        </p:nvGrpSpPr>
        <p:grpSpPr bwMode="auto">
          <a:xfrm>
            <a:off x="6419370" y="811650"/>
            <a:ext cx="1467503" cy="746295"/>
            <a:chOff x="679491" y="3939837"/>
            <a:chExt cx="1468249" cy="714427"/>
          </a:xfrm>
        </p:grpSpPr>
        <p:sp>
          <p:nvSpPr>
            <p:cNvPr id="71724" name="圆角矩形 32"/>
            <p:cNvSpPr>
              <a:spLocks noChangeArrowheads="1"/>
            </p:cNvSpPr>
            <p:nvPr/>
          </p:nvSpPr>
          <p:spPr bwMode="auto">
            <a:xfrm>
              <a:off x="682668" y="3939837"/>
              <a:ext cx="1465072" cy="71442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en-US" sz="2800" dirty="0"/>
            </a:p>
          </p:txBody>
        </p:sp>
        <p:sp>
          <p:nvSpPr>
            <p:cNvPr id="71725" name="文本框 88"/>
            <p:cNvSpPr>
              <a:spLocks noChangeArrowheads="1"/>
            </p:cNvSpPr>
            <p:nvPr/>
          </p:nvSpPr>
          <p:spPr bwMode="auto">
            <a:xfrm>
              <a:off x="679491" y="3959851"/>
              <a:ext cx="1362573" cy="680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170" tIns="46990" rIns="90170" bIns="4699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rPr>
                <a:t>还是</a:t>
              </a:r>
            </a:p>
          </p:txBody>
        </p:sp>
      </p:grpSp>
      <p:grpSp>
        <p:nvGrpSpPr>
          <p:cNvPr id="7" name="组合 41"/>
          <p:cNvGrpSpPr>
            <a:grpSpLocks/>
          </p:cNvGrpSpPr>
          <p:nvPr/>
        </p:nvGrpSpPr>
        <p:grpSpPr bwMode="auto">
          <a:xfrm>
            <a:off x="6446359" y="1758813"/>
            <a:ext cx="2467669" cy="727858"/>
            <a:chOff x="682667" y="4800636"/>
            <a:chExt cx="1769689" cy="628295"/>
          </a:xfrm>
        </p:grpSpPr>
        <p:sp>
          <p:nvSpPr>
            <p:cNvPr id="71722" name="圆角矩形 31"/>
            <p:cNvSpPr>
              <a:spLocks noChangeArrowheads="1"/>
            </p:cNvSpPr>
            <p:nvPr/>
          </p:nvSpPr>
          <p:spPr bwMode="auto">
            <a:xfrm>
              <a:off x="682667" y="4800636"/>
              <a:ext cx="1460307" cy="628295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en-US" sz="2800" dirty="0"/>
            </a:p>
          </p:txBody>
        </p:sp>
        <p:sp>
          <p:nvSpPr>
            <p:cNvPr id="71723" name="文本框 107"/>
            <p:cNvSpPr>
              <a:spLocks noChangeArrowheads="1"/>
            </p:cNvSpPr>
            <p:nvPr/>
          </p:nvSpPr>
          <p:spPr bwMode="auto">
            <a:xfrm>
              <a:off x="725686" y="4815662"/>
              <a:ext cx="1726670" cy="613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r>
                <a:rPr lang="zh-CN" altLang="en-US" sz="4000" b="1" dirty="0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rPr>
                <a:t>照相机</a:t>
              </a:r>
            </a:p>
          </p:txBody>
        </p:sp>
      </p:grpSp>
      <p:grpSp>
        <p:nvGrpSpPr>
          <p:cNvPr id="8" name="组合 44"/>
          <p:cNvGrpSpPr>
            <a:grpSpLocks/>
          </p:cNvGrpSpPr>
          <p:nvPr/>
        </p:nvGrpSpPr>
        <p:grpSpPr bwMode="auto">
          <a:xfrm>
            <a:off x="6419371" y="2702517"/>
            <a:ext cx="1486553" cy="747607"/>
            <a:chOff x="716670" y="5670739"/>
            <a:chExt cx="1463484" cy="646464"/>
          </a:xfrm>
        </p:grpSpPr>
        <p:sp>
          <p:nvSpPr>
            <p:cNvPr id="71720" name="圆角矩形 30"/>
            <p:cNvSpPr>
              <a:spLocks noChangeArrowheads="1"/>
            </p:cNvSpPr>
            <p:nvPr/>
          </p:nvSpPr>
          <p:spPr bwMode="auto">
            <a:xfrm>
              <a:off x="716670" y="5687816"/>
              <a:ext cx="1463484" cy="6293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en-US" sz="2800"/>
            </a:p>
          </p:txBody>
        </p:sp>
        <p:sp>
          <p:nvSpPr>
            <p:cNvPr id="71721" name="文本框 110"/>
            <p:cNvSpPr>
              <a:spLocks noChangeArrowheads="1"/>
            </p:cNvSpPr>
            <p:nvPr/>
          </p:nvSpPr>
          <p:spPr bwMode="auto">
            <a:xfrm>
              <a:off x="863851" y="5670739"/>
              <a:ext cx="1192433" cy="614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r>
                <a:rPr lang="zh-CN" altLang="en-US" sz="4000" b="1" dirty="0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rPr>
                <a:t>烤鸡</a:t>
              </a:r>
            </a:p>
          </p:txBody>
        </p:sp>
      </p:grpSp>
      <p:grpSp>
        <p:nvGrpSpPr>
          <p:cNvPr id="9" name="组合 7"/>
          <p:cNvGrpSpPr>
            <a:grpSpLocks/>
          </p:cNvGrpSpPr>
          <p:nvPr/>
        </p:nvGrpSpPr>
        <p:grpSpPr bwMode="auto">
          <a:xfrm>
            <a:off x="1650462" y="3645592"/>
            <a:ext cx="1384413" cy="728378"/>
            <a:chOff x="642264" y="5552888"/>
            <a:chExt cx="1327031" cy="730196"/>
          </a:xfrm>
        </p:grpSpPr>
        <p:sp>
          <p:nvSpPr>
            <p:cNvPr id="71718" name="圆角矩形 30"/>
            <p:cNvSpPr>
              <a:spLocks noChangeArrowheads="1"/>
            </p:cNvSpPr>
            <p:nvPr/>
          </p:nvSpPr>
          <p:spPr bwMode="auto">
            <a:xfrm>
              <a:off x="642264" y="5552888"/>
              <a:ext cx="1327031" cy="712224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en-US" sz="2800"/>
            </a:p>
          </p:txBody>
        </p:sp>
        <p:sp>
          <p:nvSpPr>
            <p:cNvPr id="71719" name="文本框 110"/>
            <p:cNvSpPr>
              <a:spLocks noChangeArrowheads="1"/>
            </p:cNvSpPr>
            <p:nvPr/>
          </p:nvSpPr>
          <p:spPr bwMode="auto">
            <a:xfrm>
              <a:off x="777203" y="5570860"/>
              <a:ext cx="1161025" cy="712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r>
                <a:rPr lang="zh-CN" altLang="en-US" sz="4000" b="1" dirty="0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rPr>
                <a:t>烤鱼</a:t>
              </a:r>
            </a:p>
          </p:txBody>
        </p:sp>
      </p:grpSp>
      <p:grpSp>
        <p:nvGrpSpPr>
          <p:cNvPr id="10" name="组合 44"/>
          <p:cNvGrpSpPr>
            <a:grpSpLocks/>
          </p:cNvGrpSpPr>
          <p:nvPr/>
        </p:nvGrpSpPr>
        <p:grpSpPr bwMode="auto">
          <a:xfrm>
            <a:off x="6424134" y="3682800"/>
            <a:ext cx="2245356" cy="729652"/>
            <a:chOff x="661603" y="5619216"/>
            <a:chExt cx="1485864" cy="730781"/>
          </a:xfrm>
        </p:grpSpPr>
        <p:sp>
          <p:nvSpPr>
            <p:cNvPr id="71716" name="圆角矩形 30"/>
            <p:cNvSpPr>
              <a:spLocks noChangeArrowheads="1"/>
            </p:cNvSpPr>
            <p:nvPr/>
          </p:nvSpPr>
          <p:spPr bwMode="auto">
            <a:xfrm>
              <a:off x="683984" y="5619216"/>
              <a:ext cx="1463483" cy="687624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en-US" sz="2800"/>
            </a:p>
          </p:txBody>
        </p:sp>
        <p:sp>
          <p:nvSpPr>
            <p:cNvPr id="71717" name="文本框 110"/>
            <p:cNvSpPr>
              <a:spLocks noChangeArrowheads="1"/>
            </p:cNvSpPr>
            <p:nvPr/>
          </p:nvSpPr>
          <p:spPr bwMode="auto">
            <a:xfrm>
              <a:off x="661603" y="5638447"/>
              <a:ext cx="1142043" cy="71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r>
                <a:rPr lang="zh-CN" altLang="en-US" sz="4000" b="1" dirty="0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rPr>
                <a:t>下星期</a:t>
              </a:r>
            </a:p>
          </p:txBody>
        </p:sp>
      </p:grpSp>
      <p:grpSp>
        <p:nvGrpSpPr>
          <p:cNvPr id="11" name="组合 7"/>
          <p:cNvGrpSpPr>
            <a:grpSpLocks/>
          </p:cNvGrpSpPr>
          <p:nvPr/>
        </p:nvGrpSpPr>
        <p:grpSpPr bwMode="auto">
          <a:xfrm>
            <a:off x="1645318" y="4594419"/>
            <a:ext cx="2458370" cy="713895"/>
            <a:chOff x="640896" y="5619215"/>
            <a:chExt cx="1672905" cy="712496"/>
          </a:xfrm>
        </p:grpSpPr>
        <p:sp>
          <p:nvSpPr>
            <p:cNvPr id="71714" name="圆角矩形 30"/>
            <p:cNvSpPr>
              <a:spLocks noChangeArrowheads="1"/>
            </p:cNvSpPr>
            <p:nvPr/>
          </p:nvSpPr>
          <p:spPr bwMode="auto">
            <a:xfrm>
              <a:off x="640896" y="5619215"/>
              <a:ext cx="1338943" cy="684429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en-US" sz="2800"/>
            </a:p>
          </p:txBody>
        </p:sp>
        <p:sp>
          <p:nvSpPr>
            <p:cNvPr id="71715" name="文本框 110"/>
            <p:cNvSpPr>
              <a:spLocks noChangeArrowheads="1"/>
            </p:cNvSpPr>
            <p:nvPr/>
          </p:nvSpPr>
          <p:spPr bwMode="auto">
            <a:xfrm>
              <a:off x="732170" y="5622652"/>
              <a:ext cx="1581631" cy="709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r>
                <a:rPr lang="zh-CN" altLang="en-US" sz="4000" b="1" dirty="0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rPr>
                <a:t>大皇宫</a:t>
              </a:r>
            </a:p>
          </p:txBody>
        </p:sp>
      </p:grpSp>
      <p:grpSp>
        <p:nvGrpSpPr>
          <p:cNvPr id="12" name="组合 7"/>
          <p:cNvGrpSpPr>
            <a:grpSpLocks/>
          </p:cNvGrpSpPr>
          <p:nvPr/>
        </p:nvGrpSpPr>
        <p:grpSpPr bwMode="auto">
          <a:xfrm>
            <a:off x="1533375" y="5395417"/>
            <a:ext cx="4001504" cy="710450"/>
            <a:chOff x="580094" y="5634453"/>
            <a:chExt cx="2333393" cy="644750"/>
          </a:xfrm>
        </p:grpSpPr>
        <p:sp>
          <p:nvSpPr>
            <p:cNvPr id="71712" name="圆角矩形 30"/>
            <p:cNvSpPr>
              <a:spLocks noChangeArrowheads="1"/>
            </p:cNvSpPr>
            <p:nvPr/>
          </p:nvSpPr>
          <p:spPr bwMode="auto">
            <a:xfrm>
              <a:off x="580094" y="5652614"/>
              <a:ext cx="1469838" cy="626589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en-US" sz="2800"/>
            </a:p>
          </p:txBody>
        </p:sp>
        <p:sp>
          <p:nvSpPr>
            <p:cNvPr id="71713" name="文本框 110"/>
            <p:cNvSpPr>
              <a:spLocks noChangeArrowheads="1"/>
            </p:cNvSpPr>
            <p:nvPr/>
          </p:nvSpPr>
          <p:spPr bwMode="auto">
            <a:xfrm>
              <a:off x="671991" y="5634453"/>
              <a:ext cx="2241496" cy="64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r>
                <a:rPr lang="zh-CN" altLang="en-US" sz="4000" b="1" dirty="0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rPr>
                <a:t>水上市场</a:t>
              </a:r>
            </a:p>
          </p:txBody>
        </p:sp>
      </p:grpSp>
      <p:grpSp>
        <p:nvGrpSpPr>
          <p:cNvPr id="15" name="组合 7">
            <a:extLst>
              <a:ext uri="{FF2B5EF4-FFF2-40B4-BE49-F238E27FC236}">
                <a16:creationId xmlns:a16="http://schemas.microsoft.com/office/drawing/2014/main" id="{9335B26E-A739-66C7-739D-C4A6C1B2F751}"/>
              </a:ext>
            </a:extLst>
          </p:cNvPr>
          <p:cNvGrpSpPr>
            <a:grpSpLocks/>
          </p:cNvGrpSpPr>
          <p:nvPr/>
        </p:nvGrpSpPr>
        <p:grpSpPr bwMode="auto">
          <a:xfrm>
            <a:off x="6483420" y="4538729"/>
            <a:ext cx="1481791" cy="713894"/>
            <a:chOff x="683984" y="5619216"/>
            <a:chExt cx="1482544" cy="712495"/>
          </a:xfrm>
        </p:grpSpPr>
        <p:sp>
          <p:nvSpPr>
            <p:cNvPr id="16" name="圆角矩形 30">
              <a:extLst>
                <a:ext uri="{FF2B5EF4-FFF2-40B4-BE49-F238E27FC236}">
                  <a16:creationId xmlns:a16="http://schemas.microsoft.com/office/drawing/2014/main" id="{772EEFBE-C924-B892-2DCA-C85542B92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984" y="5619216"/>
              <a:ext cx="1482544" cy="626588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en-US" sz="2800" dirty="0"/>
            </a:p>
          </p:txBody>
        </p:sp>
        <p:sp>
          <p:nvSpPr>
            <p:cNvPr id="17" name="文本框 110">
              <a:extLst>
                <a:ext uri="{FF2B5EF4-FFF2-40B4-BE49-F238E27FC236}">
                  <a16:creationId xmlns:a16="http://schemas.microsoft.com/office/drawing/2014/main" id="{BA7C951E-BAF7-B27E-A269-38A0EDCCF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093" y="5622652"/>
              <a:ext cx="1211845" cy="709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r>
                <a:rPr lang="zh-CN" altLang="en-US" sz="4000" b="1" dirty="0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rPr>
                <a:t>市场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9"/>
          <p:cNvSpPr>
            <a:spLocks noChangeArrowheads="1"/>
          </p:cNvSpPr>
          <p:nvPr/>
        </p:nvSpPr>
        <p:spPr bwMode="auto">
          <a:xfrm>
            <a:off x="3948133" y="914586"/>
            <a:ext cx="4774730" cy="76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399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作业  </a:t>
            </a:r>
            <a:r>
              <a:rPr lang="en-US" altLang="zh-CN" sz="4399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Homework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">
            <a:off x="7404591" y="4292876"/>
            <a:ext cx="2636545" cy="247656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3D9064B-6277-196B-84C4-D4909F11F539}"/>
              </a:ext>
            </a:extLst>
          </p:cNvPr>
          <p:cNvSpPr txBox="1"/>
          <p:nvPr/>
        </p:nvSpPr>
        <p:spPr>
          <a:xfrm>
            <a:off x="1129857" y="2036730"/>
            <a:ext cx="868699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/>
              <a:t>1.</a:t>
            </a:r>
            <a:r>
              <a:rPr lang="th-TH" altLang="zh-CN" sz="6600" dirty="0"/>
              <a:t>P</a:t>
            </a:r>
            <a:r>
              <a:rPr lang="en-US" altLang="zh-CN" sz="6600" dirty="0"/>
              <a:t>82,P85</a:t>
            </a:r>
          </a:p>
          <a:p>
            <a:r>
              <a:rPr lang="en-US" altLang="zh-CN" sz="8800" dirty="0"/>
              <a:t>2</a:t>
            </a:r>
            <a:r>
              <a:rPr lang="en-US" altLang="zh-CN" sz="7200" dirty="0"/>
              <a:t>.</a:t>
            </a:r>
            <a:r>
              <a:rPr lang="zh-CN" altLang="en-US" sz="5400" dirty="0"/>
              <a:t>要求除大标题外要写拼音</a:t>
            </a:r>
            <a:endParaRPr lang="th-TH" altLang="zh-CN" sz="5400" dirty="0"/>
          </a:p>
        </p:txBody>
      </p:sp>
    </p:spTree>
    <p:extLst>
      <p:ext uri="{BB962C8B-B14F-4D97-AF65-F5344CB8AC3E}">
        <p14:creationId xmlns:p14="http://schemas.microsoft.com/office/powerpoint/2010/main" val="31978520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970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grpSp>
        <p:nvGrpSpPr>
          <p:cNvPr id="83971" name="组合 8"/>
          <p:cNvGrpSpPr>
            <a:grpSpLocks/>
          </p:cNvGrpSpPr>
          <p:nvPr/>
        </p:nvGrpSpPr>
        <p:grpSpPr bwMode="auto">
          <a:xfrm>
            <a:off x="307975" y="6350"/>
            <a:ext cx="5440363" cy="646113"/>
            <a:chOff x="308629" y="6819"/>
            <a:chExt cx="5439649" cy="646549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4" y="6819"/>
              <a:ext cx="5419014" cy="64654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语言点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Language Points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368"/>
              <a:ext cx="543964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131887" y="874646"/>
            <a:ext cx="9928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latin typeface="+mn-ea"/>
                <a:ea typeface="+mn-ea"/>
              </a:rPr>
              <a:t>1. ...A</a:t>
            </a:r>
            <a:r>
              <a:rPr lang="zh-CN" altLang="en-US" sz="2800" b="1" dirty="0">
                <a:latin typeface="+mn-ea"/>
                <a:ea typeface="+mn-ea"/>
              </a:rPr>
              <a:t> </a:t>
            </a:r>
            <a:r>
              <a:rPr lang="en-US" altLang="zh-CN" sz="2800" b="1" dirty="0">
                <a:latin typeface="+mn-ea"/>
                <a:ea typeface="+mn-ea"/>
              </a:rPr>
              <a:t>+ </a:t>
            </a:r>
            <a:r>
              <a:rPr lang="zh-CN" altLang="en-US" sz="2800" b="1" dirty="0">
                <a:latin typeface="+mn-ea"/>
                <a:ea typeface="+mn-ea"/>
              </a:rPr>
              <a:t>还是 </a:t>
            </a:r>
            <a:r>
              <a:rPr lang="en-US" altLang="zh-CN" sz="2800" b="1" dirty="0">
                <a:latin typeface="+mn-ea"/>
                <a:ea typeface="+mn-ea"/>
              </a:rPr>
              <a:t>+ B </a:t>
            </a:r>
            <a:r>
              <a:rPr lang="zh-CN" altLang="en-US" sz="2800" b="1" dirty="0">
                <a:latin typeface="+mn-ea"/>
                <a:ea typeface="+mn-ea"/>
              </a:rPr>
              <a:t>？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7029" y="1630363"/>
            <a:ext cx="4073729" cy="707886"/>
          </a:xfrm>
          <a:prstGeom prst="rect">
            <a:avLst/>
          </a:prstGeom>
          <a:solidFill>
            <a:srgbClr val="C198E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000" b="1" dirty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sz="4000" b="1" dirty="0">
                <a:latin typeface="华文细黑" pitchFamily="2" charset="-122"/>
                <a:ea typeface="华文细黑" pitchFamily="2" charset="-122"/>
              </a:rPr>
              <a:t>...A</a:t>
            </a:r>
            <a:r>
              <a:rPr lang="zh-CN" altLang="en-US" sz="4000" b="1" dirty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sz="4000" b="1" dirty="0">
                <a:latin typeface="华文细黑" pitchFamily="2" charset="-122"/>
                <a:ea typeface="华文细黑" pitchFamily="2" charset="-122"/>
              </a:rPr>
              <a:t>+ </a:t>
            </a:r>
            <a:r>
              <a:rPr lang="zh-CN" altLang="en-US" sz="4000" b="1" dirty="0">
                <a:latin typeface="华文细黑" pitchFamily="2" charset="-122"/>
                <a:ea typeface="华文细黑" pitchFamily="2" charset="-122"/>
              </a:rPr>
              <a:t>还是 </a:t>
            </a:r>
            <a:r>
              <a:rPr lang="en-US" altLang="zh-CN" sz="4000" b="1" dirty="0">
                <a:latin typeface="华文细黑" pitchFamily="2" charset="-122"/>
                <a:ea typeface="华文细黑" pitchFamily="2" charset="-122"/>
              </a:rPr>
              <a:t>+ B</a:t>
            </a:r>
            <a:r>
              <a:rPr lang="zh-CN" altLang="en-US" sz="4000" b="1" dirty="0">
                <a:latin typeface="华文细黑" pitchFamily="2" charset="-122"/>
                <a:ea typeface="华文细黑" pitchFamily="2" charset="-122"/>
              </a:rPr>
              <a:t>？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164192" y="2579687"/>
            <a:ext cx="9746212" cy="3920504"/>
          </a:xfrm>
          <a:prstGeom prst="round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17029" y="3012147"/>
            <a:ext cx="9585325" cy="109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4800" b="1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）你喜欢</a:t>
            </a:r>
            <a:r>
              <a:rPr lang="zh-CN" altLang="en-US" sz="4800" b="1" dirty="0">
                <a:solidFill>
                  <a:srgbClr val="9900FF"/>
                </a:solidFill>
                <a:latin typeface="华文楷体" pitchFamily="2" charset="-122"/>
                <a:ea typeface="华文楷体" pitchFamily="2" charset="-122"/>
              </a:rPr>
              <a:t>饺子</a:t>
            </a:r>
            <a:r>
              <a:rPr lang="zh-CN" altLang="en-US" sz="4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还是</a:t>
            </a:r>
            <a:r>
              <a:rPr lang="zh-CN" altLang="en-US" sz="4800" b="1" dirty="0">
                <a:solidFill>
                  <a:srgbClr val="9900FF"/>
                </a:solidFill>
                <a:latin typeface="华文楷体" pitchFamily="2" charset="-122"/>
                <a:ea typeface="华文楷体" pitchFamily="2" charset="-122"/>
              </a:rPr>
              <a:t>面条</a:t>
            </a: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？</a:t>
            </a:r>
            <a:endParaRPr lang="en-US" altLang="zh-CN" sz="4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17029" y="4700953"/>
            <a:ext cx="86185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4800" b="1" dirty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）我们吃</a:t>
            </a:r>
            <a:r>
              <a:rPr lang="zh-CN" altLang="en-US" sz="4800" b="1" dirty="0">
                <a:solidFill>
                  <a:srgbClr val="9900FF"/>
                </a:solidFill>
                <a:latin typeface="华文楷体" pitchFamily="2" charset="-122"/>
                <a:ea typeface="华文楷体" pitchFamily="2" charset="-122"/>
              </a:rPr>
              <a:t>烤鱼</a:t>
            </a:r>
            <a:r>
              <a:rPr lang="zh-CN" altLang="en-US" sz="4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还是</a:t>
            </a:r>
            <a:r>
              <a:rPr lang="zh-CN" altLang="en-US" sz="4800" b="1" dirty="0">
                <a:solidFill>
                  <a:srgbClr val="9900FF"/>
                </a:solidFill>
                <a:latin typeface="华文楷体" pitchFamily="2" charset="-122"/>
                <a:ea typeface="华文楷体" pitchFamily="2" charset="-122"/>
              </a:rPr>
              <a:t>烤鸡</a:t>
            </a: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？</a:t>
            </a:r>
            <a:endParaRPr lang="en-US" altLang="zh-CN" sz="4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F7796-E78C-98C0-E12B-93D2FAB5E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970" name="AutoShape 4">
            <a:extLst>
              <a:ext uri="{FF2B5EF4-FFF2-40B4-BE49-F238E27FC236}">
                <a16:creationId xmlns:a16="http://schemas.microsoft.com/office/drawing/2014/main" id="{AED41044-E80C-D453-F910-1D8E69D7ECF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grpSp>
        <p:nvGrpSpPr>
          <p:cNvPr id="83971" name="组合 8">
            <a:extLst>
              <a:ext uri="{FF2B5EF4-FFF2-40B4-BE49-F238E27FC236}">
                <a16:creationId xmlns:a16="http://schemas.microsoft.com/office/drawing/2014/main" id="{DA8D9D34-6FAB-18AC-B309-2776F575F61A}"/>
              </a:ext>
            </a:extLst>
          </p:cNvPr>
          <p:cNvGrpSpPr>
            <a:grpSpLocks/>
          </p:cNvGrpSpPr>
          <p:nvPr/>
        </p:nvGrpSpPr>
        <p:grpSpPr bwMode="auto">
          <a:xfrm>
            <a:off x="307975" y="6350"/>
            <a:ext cx="5440363" cy="646113"/>
            <a:chOff x="308629" y="6819"/>
            <a:chExt cx="5439649" cy="646549"/>
          </a:xfrm>
        </p:grpSpPr>
        <p:sp>
          <p:nvSpPr>
            <p:cNvPr id="43" name="Text Box 4">
              <a:extLst>
                <a:ext uri="{FF2B5EF4-FFF2-40B4-BE49-F238E27FC236}">
                  <a16:creationId xmlns:a16="http://schemas.microsoft.com/office/drawing/2014/main" id="{0BC251AF-06A0-2A25-4B19-CAE1258AF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264" y="6819"/>
              <a:ext cx="5419014" cy="64654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语言点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Language Points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DBB6F813-1EEB-C946-443D-386B9EB94BB4}"/>
                </a:ext>
              </a:extLst>
            </p:cNvPr>
            <p:cNvCxnSpPr/>
            <p:nvPr/>
          </p:nvCxnSpPr>
          <p:spPr>
            <a:xfrm>
              <a:off x="308629" y="653368"/>
              <a:ext cx="543964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3266878-8B6C-BC56-C106-43933B6E59D3}"/>
              </a:ext>
            </a:extLst>
          </p:cNvPr>
          <p:cNvSpPr txBox="1"/>
          <p:nvPr/>
        </p:nvSpPr>
        <p:spPr>
          <a:xfrm>
            <a:off x="1073185" y="859963"/>
            <a:ext cx="992822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latin typeface="+mn-ea"/>
                <a:ea typeface="+mn-ea"/>
              </a:rPr>
              <a:t>2. </a:t>
            </a:r>
            <a:r>
              <a:rPr lang="zh-CN" altLang="en-US" sz="2800" b="1" dirty="0">
                <a:latin typeface="+mn-ea"/>
                <a:ea typeface="+mn-ea"/>
              </a:rPr>
              <a:t>为什么</a:t>
            </a:r>
            <a:r>
              <a:rPr lang="en-US" altLang="zh-CN" sz="2800" b="1" dirty="0">
                <a:latin typeface="+mn-ea"/>
                <a:ea typeface="+mn-ea"/>
              </a:rPr>
              <a:t>...?    </a:t>
            </a:r>
            <a:r>
              <a:rPr lang="zh-CN" altLang="en-US" sz="2800" b="1" dirty="0">
                <a:latin typeface="+mn-ea"/>
                <a:ea typeface="+mn-ea"/>
              </a:rPr>
              <a:t>因为</a:t>
            </a:r>
            <a:r>
              <a:rPr lang="en-US" altLang="zh-CN" sz="2800" b="1" dirty="0">
                <a:latin typeface="+mn-ea"/>
                <a:ea typeface="+mn-ea"/>
              </a:rPr>
              <a:t>...</a:t>
            </a:r>
            <a:r>
              <a:rPr lang="zh-CN" altLang="en-US" sz="2800" b="1" dirty="0">
                <a:latin typeface="+mn-ea"/>
                <a:ea typeface="+mn-ea"/>
              </a:rPr>
              <a:t>。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3DF681-2ECC-250F-60C0-C418223A3094}"/>
              </a:ext>
            </a:extLst>
          </p:cNvPr>
          <p:cNvSpPr txBox="1"/>
          <p:nvPr/>
        </p:nvSpPr>
        <p:spPr>
          <a:xfrm>
            <a:off x="1432548" y="1574792"/>
            <a:ext cx="7191856" cy="707886"/>
          </a:xfrm>
          <a:prstGeom prst="rect">
            <a:avLst/>
          </a:prstGeom>
          <a:solidFill>
            <a:srgbClr val="C198E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000" b="1" dirty="0">
                <a:latin typeface="华文细黑" pitchFamily="2" charset="-122"/>
                <a:ea typeface="华文细黑" pitchFamily="2" charset="-122"/>
              </a:rPr>
              <a:t>为什么</a:t>
            </a:r>
            <a:r>
              <a:rPr lang="en-US" altLang="zh-CN" sz="4000" b="1" dirty="0">
                <a:latin typeface="华文细黑" pitchFamily="2" charset="-122"/>
                <a:ea typeface="华文细黑" pitchFamily="2" charset="-122"/>
              </a:rPr>
              <a:t>...</a:t>
            </a:r>
            <a:r>
              <a:rPr lang="zh-CN" altLang="en-US" sz="4000" b="1" dirty="0">
                <a:latin typeface="华文细黑" pitchFamily="2" charset="-122"/>
                <a:ea typeface="华文细黑" pitchFamily="2" charset="-122"/>
              </a:rPr>
              <a:t>？    因为</a:t>
            </a:r>
            <a:r>
              <a:rPr lang="en-US" altLang="zh-CN" sz="4000" b="1" dirty="0">
                <a:latin typeface="华文细黑" pitchFamily="2" charset="-122"/>
                <a:ea typeface="华文细黑" pitchFamily="2" charset="-122"/>
              </a:rPr>
              <a:t>...</a:t>
            </a:r>
            <a:r>
              <a:rPr lang="zh-CN" altLang="en-US" sz="4000" b="1" dirty="0">
                <a:latin typeface="华文细黑" pitchFamily="2" charset="-122"/>
                <a:ea typeface="华文细黑" pitchFamily="2" charset="-122"/>
              </a:rPr>
              <a:t>。</a:t>
            </a: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D71D35F1-E934-ABE8-08C6-7C1D772DEE76}"/>
              </a:ext>
            </a:extLst>
          </p:cNvPr>
          <p:cNvSpPr/>
          <p:nvPr/>
        </p:nvSpPr>
        <p:spPr>
          <a:xfrm>
            <a:off x="1164192" y="2579687"/>
            <a:ext cx="9746212" cy="3920504"/>
          </a:xfrm>
          <a:prstGeom prst="round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3388D3-9CB6-4ACB-A5FC-09F543F59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299" y="3420269"/>
            <a:ext cx="9585325" cy="220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4800" b="1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）</a:t>
            </a:r>
            <a:r>
              <a:rPr lang="en-US" altLang="zh-CN" sz="4800" b="1" dirty="0">
                <a:latin typeface="华文楷体" pitchFamily="2" charset="-122"/>
                <a:ea typeface="华文楷体" pitchFamily="2" charset="-122"/>
              </a:rPr>
              <a:t>A:</a:t>
            </a:r>
            <a:r>
              <a:rPr lang="zh-CN" altLang="en-US" sz="4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为什么</a:t>
            </a: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你想去中国？</a:t>
            </a:r>
            <a:endParaRPr lang="en-US" altLang="zh-CN" sz="4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800" b="1" dirty="0">
                <a:latin typeface="华文楷体" pitchFamily="2" charset="-122"/>
                <a:ea typeface="华文楷体" pitchFamily="2" charset="-122"/>
              </a:rPr>
              <a:t>          B:</a:t>
            </a:r>
            <a:r>
              <a:rPr lang="zh-CN" altLang="en-US" sz="4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因为</a:t>
            </a: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中国有很多好吃的。</a:t>
            </a:r>
            <a:endParaRPr lang="en-US" altLang="zh-CN" sz="4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6823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AutoShape 4"/>
          <p:cNvCxnSpPr>
            <a:cxnSpLocks noChangeShapeType="1"/>
          </p:cNvCxnSpPr>
          <p:nvPr/>
        </p:nvCxnSpPr>
        <p:spPr bwMode="auto">
          <a:xfrm flipH="1" flipV="1">
            <a:off x="119914" y="0"/>
            <a:ext cx="12700" cy="6872288"/>
          </a:xfrm>
          <a:prstGeom prst="straightConnector1">
            <a:avLst/>
          </a:prstGeom>
          <a:noFill/>
          <a:ln w="2286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组合 8"/>
          <p:cNvGrpSpPr/>
          <p:nvPr/>
        </p:nvGrpSpPr>
        <p:grpSpPr>
          <a:xfrm>
            <a:off x="308629" y="6819"/>
            <a:ext cx="2568221" cy="646331"/>
            <a:chOff x="308629" y="6819"/>
            <a:chExt cx="2568221" cy="646331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29358" y="6819"/>
              <a:ext cx="254749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拼音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Pinyin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08629" y="653150"/>
              <a:ext cx="2568221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75011" y="914400"/>
            <a:ext cx="9927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1. </a:t>
            </a:r>
            <a:r>
              <a:rPr lang="zh-CN" altLang="en-US" sz="2800" b="1" dirty="0">
                <a:latin typeface="+mn-ea"/>
                <a:ea typeface="+mn-ea"/>
              </a:rPr>
              <a:t>汉语拼音的声母和韵母（</a:t>
            </a:r>
            <a:r>
              <a:rPr lang="en-US" altLang="zh-CN" sz="2800" b="1" dirty="0">
                <a:latin typeface="+mn-ea"/>
                <a:ea typeface="+mn-ea"/>
              </a:rPr>
              <a:t>1</a:t>
            </a:r>
            <a:r>
              <a:rPr lang="zh-CN" altLang="en-US" sz="2800" b="1" dirty="0">
                <a:latin typeface="+mn-ea"/>
                <a:ea typeface="+mn-ea"/>
              </a:rPr>
              <a:t>）</a:t>
            </a:r>
            <a:r>
              <a:rPr lang="en-US" altLang="zh-CN" dirty="0">
                <a:latin typeface="+mn-ea"/>
                <a:ea typeface="+mn-ea"/>
              </a:rPr>
              <a:t>Initials and Finals of Chinese </a:t>
            </a:r>
            <a:r>
              <a:rPr lang="en-US" altLang="zh-CN" i="1" dirty="0">
                <a:latin typeface="+mn-ea"/>
                <a:ea typeface="+mn-ea"/>
              </a:rPr>
              <a:t>Pinyin</a:t>
            </a:r>
            <a:r>
              <a:rPr lang="en-US" altLang="zh-CN" dirty="0">
                <a:latin typeface="+mn-ea"/>
                <a:ea typeface="+mn-ea"/>
              </a:rPr>
              <a:t>(1)</a:t>
            </a:r>
            <a:endParaRPr lang="zh-CN" altLang="en-US" sz="2800" dirty="0">
              <a:latin typeface="+mn-ea"/>
              <a:ea typeface="+mn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2FF1FF1-18E2-BE0A-C2CA-B0AA4B11A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29" y="2613825"/>
            <a:ext cx="11381961" cy="22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08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DE85B-D0E4-2159-395E-33EAB80E5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970" name="AutoShape 4">
            <a:extLst>
              <a:ext uri="{FF2B5EF4-FFF2-40B4-BE49-F238E27FC236}">
                <a16:creationId xmlns:a16="http://schemas.microsoft.com/office/drawing/2014/main" id="{B17CA581-44C8-4522-D423-090F6E65A8C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grpSp>
        <p:nvGrpSpPr>
          <p:cNvPr id="83971" name="组合 8">
            <a:extLst>
              <a:ext uri="{FF2B5EF4-FFF2-40B4-BE49-F238E27FC236}">
                <a16:creationId xmlns:a16="http://schemas.microsoft.com/office/drawing/2014/main" id="{6FA851F8-3F11-0238-C565-28D3C16D52E9}"/>
              </a:ext>
            </a:extLst>
          </p:cNvPr>
          <p:cNvGrpSpPr>
            <a:grpSpLocks/>
          </p:cNvGrpSpPr>
          <p:nvPr/>
        </p:nvGrpSpPr>
        <p:grpSpPr bwMode="auto">
          <a:xfrm>
            <a:off x="307975" y="6350"/>
            <a:ext cx="5440363" cy="646113"/>
            <a:chOff x="308629" y="6819"/>
            <a:chExt cx="5439649" cy="646549"/>
          </a:xfrm>
        </p:grpSpPr>
        <p:sp>
          <p:nvSpPr>
            <p:cNvPr id="43" name="Text Box 4">
              <a:extLst>
                <a:ext uri="{FF2B5EF4-FFF2-40B4-BE49-F238E27FC236}">
                  <a16:creationId xmlns:a16="http://schemas.microsoft.com/office/drawing/2014/main" id="{23CF986D-9DDA-AB55-473D-EBE0CAF3A2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264" y="6819"/>
              <a:ext cx="5419014" cy="64654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语言点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Language Points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2797E789-38AC-61B5-9813-DFDB6E5BCBB7}"/>
                </a:ext>
              </a:extLst>
            </p:cNvPr>
            <p:cNvCxnSpPr/>
            <p:nvPr/>
          </p:nvCxnSpPr>
          <p:spPr>
            <a:xfrm>
              <a:off x="308629" y="653368"/>
              <a:ext cx="543964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A0F0B88-0977-F0A6-2E21-52BD71497AE8}"/>
              </a:ext>
            </a:extLst>
          </p:cNvPr>
          <p:cNvSpPr txBox="1"/>
          <p:nvPr/>
        </p:nvSpPr>
        <p:spPr>
          <a:xfrm>
            <a:off x="1073185" y="859963"/>
            <a:ext cx="992822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latin typeface="+mn-ea"/>
                <a:ea typeface="+mn-ea"/>
              </a:rPr>
              <a:t>3. </a:t>
            </a:r>
            <a:r>
              <a:rPr lang="zh-CN" altLang="en-US" sz="2800" b="1" dirty="0">
                <a:latin typeface="+mn-ea"/>
                <a:ea typeface="+mn-ea"/>
              </a:rPr>
              <a:t>怎么 </a:t>
            </a:r>
            <a:r>
              <a:rPr lang="en-US" altLang="zh-CN" sz="2800" b="1" dirty="0">
                <a:latin typeface="+mn-ea"/>
                <a:ea typeface="+mn-ea"/>
              </a:rPr>
              <a:t>+   V  </a:t>
            </a:r>
            <a:r>
              <a:rPr lang="zh-CN" altLang="en-US" sz="2800" b="1" dirty="0">
                <a:latin typeface="+mn-ea"/>
                <a:ea typeface="+mn-ea"/>
              </a:rPr>
              <a:t>？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73CFC7-A3D3-0F77-88D7-481787274345}"/>
              </a:ext>
            </a:extLst>
          </p:cNvPr>
          <p:cNvSpPr txBox="1"/>
          <p:nvPr/>
        </p:nvSpPr>
        <p:spPr>
          <a:xfrm>
            <a:off x="1541878" y="1594353"/>
            <a:ext cx="7191856" cy="707886"/>
          </a:xfrm>
          <a:prstGeom prst="rect">
            <a:avLst/>
          </a:prstGeom>
          <a:solidFill>
            <a:srgbClr val="C198E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000" b="1" dirty="0">
                <a:latin typeface="华文细黑" pitchFamily="2" charset="-122"/>
                <a:ea typeface="华文细黑" pitchFamily="2" charset="-122"/>
              </a:rPr>
              <a:t>S +  </a:t>
            </a:r>
            <a:r>
              <a:rPr lang="zh-CN" altLang="en-US" sz="4000" b="1" dirty="0">
                <a:latin typeface="华文细黑" pitchFamily="2" charset="-122"/>
                <a:ea typeface="华文细黑" pitchFamily="2" charset="-122"/>
              </a:rPr>
              <a:t>怎么  </a:t>
            </a:r>
            <a:r>
              <a:rPr lang="en-US" altLang="zh-CN" sz="4000" b="1" dirty="0">
                <a:latin typeface="华文细黑" pitchFamily="2" charset="-122"/>
                <a:ea typeface="华文细黑" pitchFamily="2" charset="-122"/>
              </a:rPr>
              <a:t>+  V  </a:t>
            </a:r>
            <a:r>
              <a:rPr lang="zh-CN" altLang="en-US" sz="4000" b="1" dirty="0">
                <a:latin typeface="华文细黑" pitchFamily="2" charset="-122"/>
                <a:ea typeface="华文细黑" pitchFamily="2" charset="-122"/>
              </a:rPr>
              <a:t>？</a:t>
            </a: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B05E424D-6138-D736-336D-25189B8BA511}"/>
              </a:ext>
            </a:extLst>
          </p:cNvPr>
          <p:cNvSpPr/>
          <p:nvPr/>
        </p:nvSpPr>
        <p:spPr>
          <a:xfrm>
            <a:off x="1164192" y="2579687"/>
            <a:ext cx="9746212" cy="3920504"/>
          </a:xfrm>
          <a:prstGeom prst="round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6AAABB-B2C7-3945-B9EE-7B61FAA82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7" y="2951349"/>
            <a:ext cx="9585325" cy="109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4800" b="1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）我们</a:t>
            </a:r>
            <a:r>
              <a:rPr lang="zh-CN" altLang="en-US" sz="4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怎么</a:t>
            </a: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回家？</a:t>
            </a:r>
            <a:endParaRPr lang="en-US" altLang="zh-CN" sz="4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66A20030-8401-00C0-E116-AD35F637B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7" y="4539939"/>
            <a:ext cx="9585325" cy="109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4800" b="1" dirty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）你们</a:t>
            </a:r>
            <a:r>
              <a:rPr lang="zh-CN" altLang="en-US" sz="4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怎么</a:t>
            </a: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去大皇宫？</a:t>
            </a:r>
            <a:endParaRPr lang="en-US" altLang="zh-CN" sz="4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86451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994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84995" name="组合 8"/>
          <p:cNvGrpSpPr>
            <a:grpSpLocks/>
          </p:cNvGrpSpPr>
          <p:nvPr/>
        </p:nvGrpSpPr>
        <p:grpSpPr bwMode="auto">
          <a:xfrm>
            <a:off x="486880" y="26516"/>
            <a:ext cx="1809060" cy="646331"/>
            <a:chOff x="308629" y="6819"/>
            <a:chExt cx="1808047" cy="646549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5" y="6819"/>
              <a:ext cx="1107376" cy="64654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课文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>
              <a:cxnSpLocks/>
            </p:cNvCxnSpPr>
            <p:nvPr/>
          </p:nvCxnSpPr>
          <p:spPr>
            <a:xfrm>
              <a:off x="308629" y="653150"/>
              <a:ext cx="1808047" cy="218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996" name="Rectangle 2"/>
          <p:cNvSpPr>
            <a:spLocks noChangeArrowheads="1"/>
          </p:cNvSpPr>
          <p:nvPr/>
        </p:nvSpPr>
        <p:spPr bwMode="auto">
          <a:xfrm>
            <a:off x="922337" y="1040366"/>
            <a:ext cx="10347325" cy="5360434"/>
          </a:xfrm>
          <a:prstGeom prst="rect">
            <a:avLst/>
          </a:prstGeom>
          <a:solidFill>
            <a:srgbClr val="0000FF">
              <a:alpha val="14902"/>
            </a:srgbClr>
          </a:solidFill>
          <a:ln w="12700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952B7-3322-21FE-9D39-A71331172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994" name="AutoShape 4">
            <a:extLst>
              <a:ext uri="{FF2B5EF4-FFF2-40B4-BE49-F238E27FC236}">
                <a16:creationId xmlns:a16="http://schemas.microsoft.com/office/drawing/2014/main" id="{2EE3E2A3-9B80-9FF7-05EF-F2A6EF06C85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84995" name="组合 8">
            <a:extLst>
              <a:ext uri="{FF2B5EF4-FFF2-40B4-BE49-F238E27FC236}">
                <a16:creationId xmlns:a16="http://schemas.microsoft.com/office/drawing/2014/main" id="{CBDC2371-88C5-7F35-41C7-64D4FF1D2E61}"/>
              </a:ext>
            </a:extLst>
          </p:cNvPr>
          <p:cNvGrpSpPr>
            <a:grpSpLocks/>
          </p:cNvGrpSpPr>
          <p:nvPr/>
        </p:nvGrpSpPr>
        <p:grpSpPr bwMode="auto">
          <a:xfrm>
            <a:off x="307975" y="6350"/>
            <a:ext cx="2525713" cy="646331"/>
            <a:chOff x="308629" y="6819"/>
            <a:chExt cx="2524299" cy="646549"/>
          </a:xfrm>
        </p:grpSpPr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C05804C7-2E38-5714-4AD8-74C6896CC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255" y="6819"/>
              <a:ext cx="1107376" cy="64654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偏旁</a:t>
              </a: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A538D9F-9133-1531-8278-F06885EF08FC}"/>
                </a:ext>
              </a:extLst>
            </p:cNvPr>
            <p:cNvCxnSpPr/>
            <p:nvPr/>
          </p:nvCxnSpPr>
          <p:spPr>
            <a:xfrm>
              <a:off x="308629" y="653150"/>
              <a:ext cx="252429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 descr="木部- 维基百科，自由的百科全书">
            <a:extLst>
              <a:ext uri="{FF2B5EF4-FFF2-40B4-BE49-F238E27FC236}">
                <a16:creationId xmlns:a16="http://schemas.microsoft.com/office/drawing/2014/main" id="{67F35632-4B37-203B-A580-388E614B9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1" y="9868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木（汉字演变）_每日国学_宝宝吧">
            <a:extLst>
              <a:ext uri="{FF2B5EF4-FFF2-40B4-BE49-F238E27FC236}">
                <a16:creationId xmlns:a16="http://schemas.microsoft.com/office/drawing/2014/main" id="{0F8F3A18-8E7C-B2CC-8A52-095D44748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691185"/>
            <a:ext cx="4387576" cy="217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在线媒体 1" title="【木】漢字說故事 第 25 集｜小朋友學中文｜YOYO兒童節目">
            <a:hlinkClick r:id="" action="ppaction://media"/>
            <a:extLst>
              <a:ext uri="{FF2B5EF4-FFF2-40B4-BE49-F238E27FC236}">
                <a16:creationId xmlns:a16="http://schemas.microsoft.com/office/drawing/2014/main" id="{69B01C2C-89FE-5FA0-0DFE-10DF095AFE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716189" y="1403131"/>
            <a:ext cx="7176829" cy="4051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09093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AAE83-77F7-B6B2-52A2-5BA18622E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994" name="AutoShape 4">
            <a:extLst>
              <a:ext uri="{FF2B5EF4-FFF2-40B4-BE49-F238E27FC236}">
                <a16:creationId xmlns:a16="http://schemas.microsoft.com/office/drawing/2014/main" id="{9992E869-A69A-3CA6-D6B3-F2DCA84CF47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84995" name="组合 8">
            <a:extLst>
              <a:ext uri="{FF2B5EF4-FFF2-40B4-BE49-F238E27FC236}">
                <a16:creationId xmlns:a16="http://schemas.microsoft.com/office/drawing/2014/main" id="{08E64FC5-F696-DAAD-9440-BC8C0A14B822}"/>
              </a:ext>
            </a:extLst>
          </p:cNvPr>
          <p:cNvGrpSpPr>
            <a:grpSpLocks/>
          </p:cNvGrpSpPr>
          <p:nvPr/>
        </p:nvGrpSpPr>
        <p:grpSpPr bwMode="auto">
          <a:xfrm>
            <a:off x="307975" y="6350"/>
            <a:ext cx="2525713" cy="646331"/>
            <a:chOff x="308629" y="6819"/>
            <a:chExt cx="2524299" cy="646549"/>
          </a:xfrm>
        </p:grpSpPr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E86E7B89-431B-1DF7-3ABA-E50C8C5A2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255" y="6819"/>
              <a:ext cx="1107376" cy="64654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偏旁</a:t>
              </a: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0EE423E5-F24A-F590-C333-3F47A94F8CFA}"/>
                </a:ext>
              </a:extLst>
            </p:cNvPr>
            <p:cNvCxnSpPr/>
            <p:nvPr/>
          </p:nvCxnSpPr>
          <p:spPr>
            <a:xfrm>
              <a:off x="308629" y="653150"/>
              <a:ext cx="252429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C26EAD40-52DB-A70D-D4BB-0892D5F1A7CD}"/>
              </a:ext>
            </a:extLst>
          </p:cNvPr>
          <p:cNvSpPr txBox="1"/>
          <p:nvPr/>
        </p:nvSpPr>
        <p:spPr>
          <a:xfrm>
            <a:off x="1473987" y="4692312"/>
            <a:ext cx="881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ฟืน</a:t>
            </a:r>
            <a:endParaRPr lang="zh-CN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ascadia Mono SemiLight" panose="020B0609020000020004" pitchFamily="49" charset="0"/>
              <a:ea typeface="Cascadia Mono SemiLight" panose="020B0609020000020004" pitchFamily="49" charset="0"/>
              <a:cs typeface="Cascadia Mono SemiLight" panose="020B0609020000020004" pitchFamily="49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7CC31CA-4EC1-031D-FAB0-30A208826A09}"/>
              </a:ext>
            </a:extLst>
          </p:cNvPr>
          <p:cNvSpPr txBox="1"/>
          <p:nvPr/>
        </p:nvSpPr>
        <p:spPr>
          <a:xfrm>
            <a:off x="4314038" y="4692312"/>
            <a:ext cx="906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5400" dirty="0"/>
              <a:t>เล่ม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FEB255-EA52-6DF1-AB58-85B42D9763C5}"/>
              </a:ext>
            </a:extLst>
          </p:cNvPr>
          <p:cNvSpPr txBox="1"/>
          <p:nvPr/>
        </p:nvSpPr>
        <p:spPr>
          <a:xfrm>
            <a:off x="6991244" y="4692312"/>
            <a:ext cx="109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วัสดุ</a:t>
            </a:r>
            <a:endParaRPr lang="zh-CN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ascadia Mono SemiLight" panose="020B0609020000020004" pitchFamily="49" charset="0"/>
              <a:ea typeface="Cascadia Mono SemiLight" panose="020B0609020000020004" pitchFamily="49" charset="0"/>
              <a:cs typeface="Cascadia Mono SemiLight" panose="020B0609020000020004" pitchFamily="49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3E2B77-D21B-5DAC-1C77-7D9D482C1EEC}"/>
              </a:ext>
            </a:extLst>
          </p:cNvPr>
          <p:cNvSpPr txBox="1"/>
          <p:nvPr/>
        </p:nvSpPr>
        <p:spPr>
          <a:xfrm>
            <a:off x="9030113" y="4692312"/>
            <a:ext cx="2286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ตรวจสอบ</a:t>
            </a:r>
          </a:p>
        </p:txBody>
      </p:sp>
      <p:sp>
        <p:nvSpPr>
          <p:cNvPr id="9" name="nǐ">
            <a:extLst>
              <a:ext uri="{FF2B5EF4-FFF2-40B4-BE49-F238E27FC236}">
                <a16:creationId xmlns:a16="http://schemas.microsoft.com/office/drawing/2014/main" id="{DDE80826-001F-9675-8430-D98BA4A0BEB5}"/>
              </a:ext>
            </a:extLst>
          </p:cNvPr>
          <p:cNvSpPr txBox="1"/>
          <p:nvPr/>
        </p:nvSpPr>
        <p:spPr>
          <a:xfrm>
            <a:off x="1473987" y="1040229"/>
            <a:ext cx="1629611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sz="6600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chái</a:t>
            </a:r>
            <a:endParaRPr lang="en-US" altLang="zh-CN" sz="6600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sp>
        <p:nvSpPr>
          <p:cNvPr id="12" name="nǐ">
            <a:extLst>
              <a:ext uri="{FF2B5EF4-FFF2-40B4-BE49-F238E27FC236}">
                <a16:creationId xmlns:a16="http://schemas.microsoft.com/office/drawing/2014/main" id="{810BB921-0724-A04B-B298-9AD38D856569}"/>
              </a:ext>
            </a:extLst>
          </p:cNvPr>
          <p:cNvSpPr txBox="1"/>
          <p:nvPr/>
        </p:nvSpPr>
        <p:spPr>
          <a:xfrm>
            <a:off x="4221797" y="1040229"/>
            <a:ext cx="1488547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sz="6600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běn</a:t>
            </a:r>
            <a:endParaRPr lang="en-US" altLang="zh-CN" sz="6600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sp>
        <p:nvSpPr>
          <p:cNvPr id="13" name="nǐ">
            <a:extLst>
              <a:ext uri="{FF2B5EF4-FFF2-40B4-BE49-F238E27FC236}">
                <a16:creationId xmlns:a16="http://schemas.microsoft.com/office/drawing/2014/main" id="{36D8F0C5-974A-7F96-8AA1-3E035AE58CBD}"/>
              </a:ext>
            </a:extLst>
          </p:cNvPr>
          <p:cNvSpPr txBox="1"/>
          <p:nvPr/>
        </p:nvSpPr>
        <p:spPr>
          <a:xfrm>
            <a:off x="6942034" y="1040229"/>
            <a:ext cx="1159931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sz="6600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cái</a:t>
            </a:r>
            <a:endParaRPr lang="en-US" altLang="zh-CN" sz="6600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sp>
        <p:nvSpPr>
          <p:cNvPr id="14" name="nǐ">
            <a:extLst>
              <a:ext uri="{FF2B5EF4-FFF2-40B4-BE49-F238E27FC236}">
                <a16:creationId xmlns:a16="http://schemas.microsoft.com/office/drawing/2014/main" id="{C0AFBCA5-1B74-7248-4C4B-8CDDCC03AB20}"/>
              </a:ext>
            </a:extLst>
          </p:cNvPr>
          <p:cNvSpPr txBox="1"/>
          <p:nvPr/>
        </p:nvSpPr>
        <p:spPr>
          <a:xfrm>
            <a:off x="9440962" y="1040229"/>
            <a:ext cx="1464501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sz="6600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chá</a:t>
            </a:r>
            <a:endParaRPr lang="en-US" altLang="zh-CN" sz="6600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pic>
        <p:nvPicPr>
          <p:cNvPr id="1026" name="Picture 2" descr="stroke order animation of 柴">
            <a:extLst>
              <a:ext uri="{FF2B5EF4-FFF2-40B4-BE49-F238E27FC236}">
                <a16:creationId xmlns:a16="http://schemas.microsoft.com/office/drawing/2014/main" id="{FC43F215-9959-A88E-8274-12FDE4DA1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16" y="2401096"/>
            <a:ext cx="2038347" cy="203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roke order animation of 本">
            <a:extLst>
              <a:ext uri="{FF2B5EF4-FFF2-40B4-BE49-F238E27FC236}">
                <a16:creationId xmlns:a16="http://schemas.microsoft.com/office/drawing/2014/main" id="{3587CFEB-62FB-DFC9-8900-30F94C94A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823" y="2371691"/>
            <a:ext cx="2038347" cy="203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roke order animation of 材">
            <a:extLst>
              <a:ext uri="{FF2B5EF4-FFF2-40B4-BE49-F238E27FC236}">
                <a16:creationId xmlns:a16="http://schemas.microsoft.com/office/drawing/2014/main" id="{2BB39453-7A1B-EDEB-1297-4EEFA1AD1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031" y="2369237"/>
            <a:ext cx="2038347" cy="203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roke order animation of 查">
            <a:extLst>
              <a:ext uri="{FF2B5EF4-FFF2-40B4-BE49-F238E27FC236}">
                <a16:creationId xmlns:a16="http://schemas.microsoft.com/office/drawing/2014/main" id="{4CB772CB-FB30-FD92-A110-32BDEF704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040" y="2369238"/>
            <a:ext cx="2038347" cy="203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5258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D7FBE-D110-BE2F-1252-1D650F838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9">
            <a:extLst>
              <a:ext uri="{FF2B5EF4-FFF2-40B4-BE49-F238E27FC236}">
                <a16:creationId xmlns:a16="http://schemas.microsoft.com/office/drawing/2014/main" id="{BE61E159-D66B-06B6-C099-6884AFF6D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33" y="914586"/>
            <a:ext cx="4774730" cy="76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399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作业  </a:t>
            </a:r>
            <a:r>
              <a:rPr lang="en-US" altLang="zh-CN" sz="4399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Homework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667FB6F-9B11-5D48-882E-091181D3E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">
            <a:off x="7404591" y="4292876"/>
            <a:ext cx="2636545" cy="247656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112C787-0A2D-7EE1-34F3-F565E9406D0A}"/>
              </a:ext>
            </a:extLst>
          </p:cNvPr>
          <p:cNvSpPr txBox="1"/>
          <p:nvPr/>
        </p:nvSpPr>
        <p:spPr>
          <a:xfrm>
            <a:off x="1129857" y="2036730"/>
            <a:ext cx="868699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/>
              <a:t>1.</a:t>
            </a:r>
            <a:r>
              <a:rPr lang="th-TH" altLang="zh-CN" sz="6600" dirty="0"/>
              <a:t>P</a:t>
            </a:r>
            <a:r>
              <a:rPr lang="en-US" altLang="zh-CN" sz="6600" dirty="0"/>
              <a:t>83-84,P86</a:t>
            </a:r>
          </a:p>
          <a:p>
            <a:r>
              <a:rPr lang="en-US" altLang="zh-CN" sz="8800" dirty="0"/>
              <a:t>2</a:t>
            </a:r>
            <a:r>
              <a:rPr lang="en-US" altLang="zh-CN" sz="7200" dirty="0"/>
              <a:t>.</a:t>
            </a:r>
            <a:r>
              <a:rPr lang="zh-CN" altLang="en-US" sz="5400" dirty="0"/>
              <a:t>要求除大标题外要写拼音</a:t>
            </a:r>
            <a:endParaRPr lang="th-TH" altLang="zh-CN" sz="5400" dirty="0"/>
          </a:p>
        </p:txBody>
      </p:sp>
    </p:spTree>
    <p:extLst>
      <p:ext uri="{BB962C8B-B14F-4D97-AF65-F5344CB8AC3E}">
        <p14:creationId xmlns:p14="http://schemas.microsoft.com/office/powerpoint/2010/main" val="231865790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43553-BF50-A9BB-D358-03FCF3C58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9FAD2B1-B485-8CC2-40A2-9060B724DD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76125" y="771994"/>
            <a:ext cx="9144000" cy="23876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6 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课（复习）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496FA349-48ED-54CE-7976-BB3E8D477E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9930" y="3698406"/>
            <a:ext cx="11432140" cy="1655763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zh-CN" altLang="en-US" sz="66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我们去大皇宫还是水上市场</a:t>
            </a:r>
          </a:p>
        </p:txBody>
      </p:sp>
    </p:spTree>
    <p:extLst>
      <p:ext uri="{BB962C8B-B14F-4D97-AF65-F5344CB8AC3E}">
        <p14:creationId xmlns:p14="http://schemas.microsoft.com/office/powerpoint/2010/main" val="438956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原来，孔子长这样_山东新闻_大众网">
            <a:extLst>
              <a:ext uri="{FF2B5EF4-FFF2-40B4-BE49-F238E27FC236}">
                <a16:creationId xmlns:a16="http://schemas.microsoft.com/office/drawing/2014/main" id="{83788418-EB3D-C52C-1CDE-3FB98B996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3991586"/>
            <a:ext cx="2705100" cy="28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4A30BAD-7A1C-7885-9984-8FB2BDBC3D75}"/>
              </a:ext>
            </a:extLst>
          </p:cNvPr>
          <p:cNvSpPr txBox="1"/>
          <p:nvPr/>
        </p:nvSpPr>
        <p:spPr>
          <a:xfrm>
            <a:off x="540326" y="3044279"/>
            <a:ext cx="11471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4400" b="1" dirty="0">
                <a:solidFill>
                  <a:srgbClr val="9900FF"/>
                </a:solidFill>
              </a:rPr>
              <a:t>ทบทวนความรู้เดิม จนเกิดความเข้าใจใหม่ ก็สามารถเป็นครูคนได้</a:t>
            </a:r>
            <a:endParaRPr lang="zh-CN" altLang="en-US" sz="4400" dirty="0">
              <a:solidFill>
                <a:srgbClr val="9900FF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D0BC28B-4ABB-0B2A-3C57-8BE1288D7763}"/>
              </a:ext>
            </a:extLst>
          </p:cNvPr>
          <p:cNvSpPr txBox="1"/>
          <p:nvPr/>
        </p:nvSpPr>
        <p:spPr>
          <a:xfrm>
            <a:off x="259771" y="1016833"/>
            <a:ext cx="1230336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00206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   </a:t>
            </a:r>
            <a:r>
              <a:rPr lang="en-US" altLang="zh-CN" sz="4800" dirty="0" err="1">
                <a:solidFill>
                  <a:srgbClr val="00206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wēn</a:t>
            </a:r>
            <a:r>
              <a:rPr lang="en-US" altLang="zh-CN" sz="4800" dirty="0">
                <a:solidFill>
                  <a:srgbClr val="00206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 </a:t>
            </a:r>
            <a:r>
              <a:rPr lang="en-US" altLang="zh-CN" sz="4800" dirty="0" err="1">
                <a:solidFill>
                  <a:srgbClr val="00206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ɡù</a:t>
            </a:r>
            <a:r>
              <a:rPr lang="en-US" altLang="zh-CN" sz="4800" dirty="0">
                <a:solidFill>
                  <a:srgbClr val="00206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 </a:t>
            </a:r>
            <a:r>
              <a:rPr lang="en-US" altLang="zh-CN" sz="4800" dirty="0" err="1">
                <a:solidFill>
                  <a:srgbClr val="00206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ér</a:t>
            </a:r>
            <a:r>
              <a:rPr lang="en-US" altLang="zh-CN" sz="4800" dirty="0">
                <a:solidFill>
                  <a:srgbClr val="00206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 </a:t>
            </a:r>
            <a:r>
              <a:rPr lang="en-US" altLang="zh-CN" sz="4800" dirty="0" err="1">
                <a:solidFill>
                  <a:srgbClr val="00206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zhī</a:t>
            </a:r>
            <a:r>
              <a:rPr lang="en-US" altLang="zh-CN" sz="4800" dirty="0">
                <a:solidFill>
                  <a:srgbClr val="00206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  </a:t>
            </a:r>
            <a:r>
              <a:rPr lang="en-US" altLang="zh-CN" sz="4800" dirty="0" err="1">
                <a:solidFill>
                  <a:srgbClr val="00206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xīn</a:t>
            </a:r>
            <a:r>
              <a:rPr lang="en-US" altLang="zh-CN" sz="4800" dirty="0">
                <a:solidFill>
                  <a:srgbClr val="00206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 </a:t>
            </a:r>
            <a:r>
              <a:rPr lang="zh-CN" altLang="en-US" sz="4800" dirty="0">
                <a:solidFill>
                  <a:srgbClr val="00206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    </a:t>
            </a:r>
            <a:r>
              <a:rPr lang="en-US" altLang="zh-CN" sz="4800" dirty="0" err="1">
                <a:solidFill>
                  <a:srgbClr val="00206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kě</a:t>
            </a:r>
            <a:r>
              <a:rPr lang="en-US" altLang="zh-CN" sz="4800" dirty="0">
                <a:solidFill>
                  <a:srgbClr val="00206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   </a:t>
            </a:r>
            <a:r>
              <a:rPr lang="en-US" altLang="zh-CN" sz="4800" dirty="0" err="1">
                <a:solidFill>
                  <a:srgbClr val="00206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yǐ</a:t>
            </a:r>
            <a:r>
              <a:rPr lang="en-US" altLang="zh-CN" sz="4800" dirty="0">
                <a:solidFill>
                  <a:srgbClr val="00206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  </a:t>
            </a:r>
            <a:r>
              <a:rPr lang="en-US" altLang="zh-CN" sz="4800" dirty="0" err="1">
                <a:solidFill>
                  <a:srgbClr val="00206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wéi</a:t>
            </a:r>
            <a:r>
              <a:rPr lang="en-US" altLang="zh-CN" sz="4800" dirty="0">
                <a:solidFill>
                  <a:srgbClr val="00206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  </a:t>
            </a:r>
            <a:r>
              <a:rPr lang="en-US" altLang="zh-CN" sz="4800" dirty="0" err="1">
                <a:solidFill>
                  <a:srgbClr val="00206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shī</a:t>
            </a:r>
            <a:r>
              <a:rPr lang="en-US" altLang="zh-CN" sz="4800" dirty="0">
                <a:solidFill>
                  <a:srgbClr val="00206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  </a:t>
            </a:r>
            <a:r>
              <a:rPr lang="en-US" altLang="zh-CN" sz="4800" dirty="0" err="1">
                <a:solidFill>
                  <a:srgbClr val="00206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yǐ</a:t>
            </a:r>
            <a:r>
              <a:rPr lang="en-US" altLang="zh-CN" sz="4800" dirty="0">
                <a:solidFill>
                  <a:srgbClr val="00206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 </a:t>
            </a:r>
          </a:p>
          <a:p>
            <a:r>
              <a:rPr lang="zh-CN" altLang="en-US" sz="54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“温 故而 知 新，可 以 为 师 矣”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C96F944-F057-7131-6191-56F3F96BAD6F}"/>
              </a:ext>
            </a:extLst>
          </p:cNvPr>
          <p:cNvSpPr txBox="1"/>
          <p:nvPr/>
        </p:nvSpPr>
        <p:spPr>
          <a:xfrm>
            <a:off x="7460672" y="5394357"/>
            <a:ext cx="1694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7200" b="1" dirty="0">
                <a:solidFill>
                  <a:srgbClr val="9933FF"/>
                </a:solidFill>
              </a:rPr>
              <a:t>ขงจื่อ</a:t>
            </a:r>
            <a:endParaRPr lang="zh-CN" altLang="en-US" sz="7200" dirty="0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3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0DB2F-7F3B-8E2B-E3FA-55B3C8AB7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9" name="AutoShape 4">
            <a:extLst>
              <a:ext uri="{FF2B5EF4-FFF2-40B4-BE49-F238E27FC236}">
                <a16:creationId xmlns:a16="http://schemas.microsoft.com/office/drawing/2014/main" id="{51B037E6-950E-B4C6-DCE6-824ACE10873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982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组合 8">
            <a:extLst>
              <a:ext uri="{FF2B5EF4-FFF2-40B4-BE49-F238E27FC236}">
                <a16:creationId xmlns:a16="http://schemas.microsoft.com/office/drawing/2014/main" id="{28AF387E-3E43-B0DB-4F8A-06A6919B6AA1}"/>
              </a:ext>
            </a:extLst>
          </p:cNvPr>
          <p:cNvGrpSpPr/>
          <p:nvPr/>
        </p:nvGrpSpPr>
        <p:grpSpPr>
          <a:xfrm>
            <a:off x="308629" y="6819"/>
            <a:ext cx="3833696" cy="646331"/>
            <a:chOff x="308629" y="6819"/>
            <a:chExt cx="3833696" cy="646331"/>
          </a:xfrm>
        </p:grpSpPr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64BF04C8-A8DC-0B36-7B0F-FACE1BF22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58" y="6819"/>
              <a:ext cx="38129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CB04078E-31FE-F601-C8A0-EEA18E04E388}"/>
                </a:ext>
              </a:extLst>
            </p:cNvPr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nǐ">
            <a:extLst>
              <a:ext uri="{FF2B5EF4-FFF2-40B4-BE49-F238E27FC236}">
                <a16:creationId xmlns:a16="http://schemas.microsoft.com/office/drawing/2014/main" id="{6CC40360-B6E2-55C5-A222-B37FE82288C8}"/>
              </a:ext>
            </a:extLst>
          </p:cNvPr>
          <p:cNvSpPr txBox="1"/>
          <p:nvPr/>
        </p:nvSpPr>
        <p:spPr>
          <a:xfrm>
            <a:off x="6232069" y="954709"/>
            <a:ext cx="5488039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miàn</a:t>
            </a:r>
            <a:r>
              <a:rPr lang="en-US" altLang="zh-CN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 </a:t>
            </a:r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tiáo</a:t>
            </a:r>
            <a:endParaRPr lang="en-US" altLang="zh-CN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C228DD27-10AB-E58E-8534-3A35A178749A}"/>
              </a:ext>
            </a:extLst>
          </p:cNvPr>
          <p:cNvSpPr txBox="1"/>
          <p:nvPr/>
        </p:nvSpPr>
        <p:spPr>
          <a:xfrm>
            <a:off x="648786" y="938321"/>
            <a:ext cx="2359026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5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dirty="0"/>
              <a:t>1</a:t>
            </a:r>
            <a:r>
              <a:rPr dirty="0"/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8B579BB-9828-634E-93BF-7E091123B25B}"/>
              </a:ext>
            </a:extLst>
          </p:cNvPr>
          <p:cNvSpPr txBox="1"/>
          <p:nvPr/>
        </p:nvSpPr>
        <p:spPr>
          <a:xfrm>
            <a:off x="1985325" y="5604685"/>
            <a:ext cx="2828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7200" b="1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ก๋วยเตี๋ยว</a:t>
            </a:r>
            <a:endParaRPr lang="zh-CN" altLang="en-US" sz="7200" b="1" dirty="0">
              <a:latin typeface="Cascadia Mono SemiLight" panose="020B0609020000020004" pitchFamily="49" charset="0"/>
              <a:cs typeface="Cascadia Mono SemiLight" panose="020B0609020000020004" pitchFamily="49" charset="0"/>
            </a:endParaRPr>
          </a:p>
        </p:txBody>
      </p:sp>
      <p:pic>
        <p:nvPicPr>
          <p:cNvPr id="2050" name="Picture 2" descr="这两种面条吃不得，再便宜也不能买？买面条，记住这3点_搜狐网">
            <a:extLst>
              <a:ext uri="{FF2B5EF4-FFF2-40B4-BE49-F238E27FC236}">
                <a16:creationId xmlns:a16="http://schemas.microsoft.com/office/drawing/2014/main" id="{8998C8C0-28E6-EFB4-6E90-868E7611E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27" y="2030928"/>
            <a:ext cx="4697118" cy="312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roke order animation of 面">
            <a:extLst>
              <a:ext uri="{FF2B5EF4-FFF2-40B4-BE49-F238E27FC236}">
                <a16:creationId xmlns:a16="http://schemas.microsoft.com/office/drawing/2014/main" id="{8B590ED1-9A8B-0464-01FD-28114FA27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589" y="281575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roke order animation of 条">
            <a:extLst>
              <a:ext uri="{FF2B5EF4-FFF2-40B4-BE49-F238E27FC236}">
                <a16:creationId xmlns:a16="http://schemas.microsoft.com/office/drawing/2014/main" id="{5F5CFCE2-DE51-C4B1-29B0-B981AEC1B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834" y="281575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89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B4684-A1C3-58C7-85A7-2F4F0646B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9" name="AutoShape 4">
            <a:extLst>
              <a:ext uri="{FF2B5EF4-FFF2-40B4-BE49-F238E27FC236}">
                <a16:creationId xmlns:a16="http://schemas.microsoft.com/office/drawing/2014/main" id="{C9FB8B55-4392-431F-388D-80DA3A3845A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982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组合 8">
            <a:extLst>
              <a:ext uri="{FF2B5EF4-FFF2-40B4-BE49-F238E27FC236}">
                <a16:creationId xmlns:a16="http://schemas.microsoft.com/office/drawing/2014/main" id="{77957F35-6011-45AD-CFBB-4AE3B8FE7470}"/>
              </a:ext>
            </a:extLst>
          </p:cNvPr>
          <p:cNvGrpSpPr/>
          <p:nvPr/>
        </p:nvGrpSpPr>
        <p:grpSpPr>
          <a:xfrm>
            <a:off x="308629" y="6819"/>
            <a:ext cx="3833696" cy="646331"/>
            <a:chOff x="308629" y="6819"/>
            <a:chExt cx="3833696" cy="646331"/>
          </a:xfrm>
        </p:grpSpPr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D2111D2C-CC21-2BAF-7D9A-637271CAE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58" y="6819"/>
              <a:ext cx="38129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771E7123-B02A-6928-C025-3EAE51E65922}"/>
                </a:ext>
              </a:extLst>
            </p:cNvPr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nǐ">
            <a:extLst>
              <a:ext uri="{FF2B5EF4-FFF2-40B4-BE49-F238E27FC236}">
                <a16:creationId xmlns:a16="http://schemas.microsoft.com/office/drawing/2014/main" id="{A26EBC9F-543C-F8D8-86E2-7D2A8CC5FC39}"/>
              </a:ext>
            </a:extLst>
          </p:cNvPr>
          <p:cNvSpPr txBox="1"/>
          <p:nvPr/>
        </p:nvSpPr>
        <p:spPr>
          <a:xfrm>
            <a:off x="4695067" y="1082172"/>
            <a:ext cx="7060585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zhào</a:t>
            </a:r>
            <a:r>
              <a:rPr lang="en-US" altLang="zh-CN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</a:t>
            </a:r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xiàng</a:t>
            </a:r>
            <a:r>
              <a:rPr lang="en-US" altLang="zh-CN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</a:t>
            </a:r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jī</a:t>
            </a:r>
            <a:endParaRPr lang="en-US" altLang="zh-CN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9068215F-1205-B253-4B29-6664DC598E75}"/>
              </a:ext>
            </a:extLst>
          </p:cNvPr>
          <p:cNvSpPr txBox="1"/>
          <p:nvPr/>
        </p:nvSpPr>
        <p:spPr>
          <a:xfrm>
            <a:off x="648786" y="938321"/>
            <a:ext cx="2359026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5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3DBB6A1-D765-EB26-0641-81CE75B3415A}"/>
              </a:ext>
            </a:extLst>
          </p:cNvPr>
          <p:cNvSpPr txBox="1"/>
          <p:nvPr/>
        </p:nvSpPr>
        <p:spPr>
          <a:xfrm>
            <a:off x="770661" y="5360288"/>
            <a:ext cx="44743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8800" b="1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กล้องถ่ายรูป</a:t>
            </a:r>
            <a:endParaRPr lang="zh-CN" altLang="en-US" sz="8800" b="1" dirty="0">
              <a:latin typeface="Cascadia Mono SemiLight" panose="020B0609020000020004" pitchFamily="49" charset="0"/>
              <a:cs typeface="Cascadia Mono SemiLight" panose="020B0609020000020004" pitchFamily="49" charset="0"/>
            </a:endParaRPr>
          </a:p>
        </p:txBody>
      </p:sp>
      <p:pic>
        <p:nvPicPr>
          <p:cNvPr id="3074" name="Picture 2" descr="照相机-松下家电">
            <a:extLst>
              <a:ext uri="{FF2B5EF4-FFF2-40B4-BE49-F238E27FC236}">
                <a16:creationId xmlns:a16="http://schemas.microsoft.com/office/drawing/2014/main" id="{5B350E47-135A-DDB3-362D-E6C61C8C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88" y="2017055"/>
            <a:ext cx="3425879" cy="342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roke order animation of 照">
            <a:extLst>
              <a:ext uri="{FF2B5EF4-FFF2-40B4-BE49-F238E27FC236}">
                <a16:creationId xmlns:a16="http://schemas.microsoft.com/office/drawing/2014/main" id="{66BC7DEA-640A-91B7-A68D-0AA074312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184" y="2981642"/>
            <a:ext cx="2086887" cy="208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roke order animation of 相">
            <a:extLst>
              <a:ext uri="{FF2B5EF4-FFF2-40B4-BE49-F238E27FC236}">
                <a16:creationId xmlns:a16="http://schemas.microsoft.com/office/drawing/2014/main" id="{5F2D7CA1-6CBD-0D75-5332-3F372A04D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015" y="3028090"/>
            <a:ext cx="2086887" cy="208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troke order animation of 机">
            <a:extLst>
              <a:ext uri="{FF2B5EF4-FFF2-40B4-BE49-F238E27FC236}">
                <a16:creationId xmlns:a16="http://schemas.microsoft.com/office/drawing/2014/main" id="{7B2D2A42-E08F-35E8-D164-917572107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848" y="3028090"/>
            <a:ext cx="2086887" cy="208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7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952F8-F9F7-31BC-6FF3-280AED4B1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9" name="AutoShape 4">
            <a:extLst>
              <a:ext uri="{FF2B5EF4-FFF2-40B4-BE49-F238E27FC236}">
                <a16:creationId xmlns:a16="http://schemas.microsoft.com/office/drawing/2014/main" id="{92276C8D-536A-8B59-1A09-29A297B127A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982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组合 8">
            <a:extLst>
              <a:ext uri="{FF2B5EF4-FFF2-40B4-BE49-F238E27FC236}">
                <a16:creationId xmlns:a16="http://schemas.microsoft.com/office/drawing/2014/main" id="{BCCA2036-714F-85BE-80DF-95D86CC2DCAB}"/>
              </a:ext>
            </a:extLst>
          </p:cNvPr>
          <p:cNvGrpSpPr/>
          <p:nvPr/>
        </p:nvGrpSpPr>
        <p:grpSpPr>
          <a:xfrm>
            <a:off x="308629" y="6819"/>
            <a:ext cx="3833696" cy="646331"/>
            <a:chOff x="308629" y="6819"/>
            <a:chExt cx="3833696" cy="646331"/>
          </a:xfrm>
        </p:grpSpPr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F9E1D28A-7C9E-1556-3BB7-C0C9C4E71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58" y="6819"/>
              <a:ext cx="38129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EA2728A4-5C41-9E53-FCE8-ED54521CAFE4}"/>
                </a:ext>
              </a:extLst>
            </p:cNvPr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nǐ">
            <a:extLst>
              <a:ext uri="{FF2B5EF4-FFF2-40B4-BE49-F238E27FC236}">
                <a16:creationId xmlns:a16="http://schemas.microsoft.com/office/drawing/2014/main" id="{8F702F13-D766-6DBD-E190-88A11942E345}"/>
              </a:ext>
            </a:extLst>
          </p:cNvPr>
          <p:cNvSpPr txBox="1"/>
          <p:nvPr/>
        </p:nvSpPr>
        <p:spPr>
          <a:xfrm>
            <a:off x="5870650" y="1924034"/>
            <a:ext cx="9678713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sz="6600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Dà</a:t>
            </a:r>
            <a:r>
              <a:rPr lang="en-US" altLang="zh-CN" sz="66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Huáng Gōng</a:t>
            </a:r>
            <a:endParaRPr lang="en-US" altLang="zh-CN" sz="6600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67B4AA00-6C7D-15F6-48EA-1B0F0095ACE4}"/>
              </a:ext>
            </a:extLst>
          </p:cNvPr>
          <p:cNvSpPr txBox="1"/>
          <p:nvPr/>
        </p:nvSpPr>
        <p:spPr>
          <a:xfrm>
            <a:off x="648786" y="938321"/>
            <a:ext cx="2359026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5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dirty="0"/>
              <a:t>3</a:t>
            </a:r>
            <a:r>
              <a:rPr dirty="0"/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32921D9-DAF6-89A0-EEDB-C05A58BE8F3F}"/>
              </a:ext>
            </a:extLst>
          </p:cNvPr>
          <p:cNvSpPr txBox="1"/>
          <p:nvPr/>
        </p:nvSpPr>
        <p:spPr>
          <a:xfrm>
            <a:off x="538068" y="5410908"/>
            <a:ext cx="5557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7200" b="1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พระบรมมหาราชวัง</a:t>
            </a:r>
            <a:endParaRPr lang="zh-CN" altLang="en-US" sz="7200" b="1" dirty="0">
              <a:latin typeface="Cascadia Mono SemiLight" panose="020B0609020000020004" pitchFamily="49" charset="0"/>
              <a:cs typeface="Cascadia Mono SemiLight" panose="020B0609020000020004" pitchFamily="49" charset="0"/>
            </a:endParaRPr>
          </a:p>
        </p:txBody>
      </p:sp>
      <p:pic>
        <p:nvPicPr>
          <p:cNvPr id="8194" name="Picture 2" descr="大皇宫：行前须知">
            <a:extLst>
              <a:ext uri="{FF2B5EF4-FFF2-40B4-BE49-F238E27FC236}">
                <a16:creationId xmlns:a16="http://schemas.microsoft.com/office/drawing/2014/main" id="{8F1E778D-AE1B-A68D-2924-ED1DFC9C6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93" y="2245432"/>
            <a:ext cx="4751565" cy="295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troke order animation of 大">
            <a:extLst>
              <a:ext uri="{FF2B5EF4-FFF2-40B4-BE49-F238E27FC236}">
                <a16:creationId xmlns:a16="http://schemas.microsoft.com/office/drawing/2014/main" id="{E1D0202B-20DD-E9C4-FA5E-6F2F97818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50" y="3349538"/>
            <a:ext cx="1899007" cy="189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troke order animation of 皇">
            <a:extLst>
              <a:ext uri="{FF2B5EF4-FFF2-40B4-BE49-F238E27FC236}">
                <a16:creationId xmlns:a16="http://schemas.microsoft.com/office/drawing/2014/main" id="{5962C409-1D8F-DC89-216A-193B73EB7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223" y="3355314"/>
            <a:ext cx="1923694" cy="192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troke order animation of 宫">
            <a:extLst>
              <a:ext uri="{FF2B5EF4-FFF2-40B4-BE49-F238E27FC236}">
                <a16:creationId xmlns:a16="http://schemas.microsoft.com/office/drawing/2014/main" id="{6FB27F3F-9E96-F1C4-5090-696602B39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11" y="3337194"/>
            <a:ext cx="1923694" cy="192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42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9BD94-6CDA-CF21-1DA7-E2E201469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AutoShape 4">
            <a:extLst>
              <a:ext uri="{FF2B5EF4-FFF2-40B4-BE49-F238E27FC236}">
                <a16:creationId xmlns:a16="http://schemas.microsoft.com/office/drawing/2014/main" id="{0D1C8E0C-F514-4C9E-A67C-074E2FEE2EE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19914" y="0"/>
            <a:ext cx="12700" cy="6872288"/>
          </a:xfrm>
          <a:prstGeom prst="straightConnector1">
            <a:avLst/>
          </a:prstGeom>
          <a:noFill/>
          <a:ln w="2286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E07E4EEC-472F-5B2E-95E8-3F5C61C044DF}"/>
              </a:ext>
            </a:extLst>
          </p:cNvPr>
          <p:cNvGrpSpPr/>
          <p:nvPr/>
        </p:nvGrpSpPr>
        <p:grpSpPr>
          <a:xfrm>
            <a:off x="308629" y="6819"/>
            <a:ext cx="2568221" cy="646331"/>
            <a:chOff x="308629" y="6819"/>
            <a:chExt cx="2568221" cy="646331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3628E543-0FAF-5769-3159-83A6AA8E9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58" y="6819"/>
              <a:ext cx="254749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拼音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Pinyin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6DEF6AA3-1EB3-D652-6732-51DE55336996}"/>
                </a:ext>
              </a:extLst>
            </p:cNvPr>
            <p:cNvCxnSpPr/>
            <p:nvPr/>
          </p:nvCxnSpPr>
          <p:spPr>
            <a:xfrm>
              <a:off x="308629" y="653150"/>
              <a:ext cx="2568221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078CD43-4489-91C6-23A5-7F06CBF600A0}"/>
              </a:ext>
            </a:extLst>
          </p:cNvPr>
          <p:cNvSpPr txBox="1"/>
          <p:nvPr/>
        </p:nvSpPr>
        <p:spPr>
          <a:xfrm>
            <a:off x="475011" y="914400"/>
            <a:ext cx="9927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1. </a:t>
            </a:r>
            <a:r>
              <a:rPr lang="zh-CN" altLang="en-US" sz="2800" b="1" dirty="0">
                <a:latin typeface="+mn-ea"/>
                <a:ea typeface="+mn-ea"/>
              </a:rPr>
              <a:t>汉语拼音的声母和韵母（</a:t>
            </a:r>
            <a:r>
              <a:rPr lang="en-US" altLang="zh-CN" sz="2800" b="1" dirty="0">
                <a:latin typeface="+mn-ea"/>
                <a:ea typeface="+mn-ea"/>
              </a:rPr>
              <a:t>1</a:t>
            </a:r>
            <a:r>
              <a:rPr lang="zh-CN" altLang="en-US" sz="2800" b="1" dirty="0">
                <a:latin typeface="+mn-ea"/>
                <a:ea typeface="+mn-ea"/>
              </a:rPr>
              <a:t>）</a:t>
            </a:r>
            <a:r>
              <a:rPr lang="en-US" altLang="zh-CN" dirty="0">
                <a:latin typeface="+mn-ea"/>
                <a:ea typeface="+mn-ea"/>
              </a:rPr>
              <a:t>Initials and Finals of Chinese </a:t>
            </a:r>
            <a:r>
              <a:rPr lang="en-US" altLang="zh-CN" i="1" dirty="0">
                <a:latin typeface="+mn-ea"/>
                <a:ea typeface="+mn-ea"/>
              </a:rPr>
              <a:t>Pinyin</a:t>
            </a:r>
            <a:r>
              <a:rPr lang="en-US" altLang="zh-CN" dirty="0">
                <a:latin typeface="+mn-ea"/>
                <a:ea typeface="+mn-ea"/>
              </a:rPr>
              <a:t>(1)</a:t>
            </a:r>
            <a:endParaRPr lang="zh-CN" altLang="en-US" sz="2800" dirty="0">
              <a:latin typeface="+mn-ea"/>
              <a:ea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BA48652-8D29-662B-0822-94F125423BD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5019" y="2484151"/>
            <a:ext cx="11381961" cy="28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64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B7FB1-2078-EBC0-550C-0A5B913AF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9" name="AutoShape 4">
            <a:extLst>
              <a:ext uri="{FF2B5EF4-FFF2-40B4-BE49-F238E27FC236}">
                <a16:creationId xmlns:a16="http://schemas.microsoft.com/office/drawing/2014/main" id="{E5EE7354-2D36-5100-3EA9-D3C3FC0D90B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982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组合 8">
            <a:extLst>
              <a:ext uri="{FF2B5EF4-FFF2-40B4-BE49-F238E27FC236}">
                <a16:creationId xmlns:a16="http://schemas.microsoft.com/office/drawing/2014/main" id="{3CC28676-1B43-5765-87B5-CF53D7C454AE}"/>
              </a:ext>
            </a:extLst>
          </p:cNvPr>
          <p:cNvGrpSpPr/>
          <p:nvPr/>
        </p:nvGrpSpPr>
        <p:grpSpPr>
          <a:xfrm>
            <a:off x="308629" y="6819"/>
            <a:ext cx="3833696" cy="646331"/>
            <a:chOff x="308629" y="6819"/>
            <a:chExt cx="3833696" cy="646331"/>
          </a:xfrm>
        </p:grpSpPr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194BDDBD-C0B2-3745-9B4E-8D850B281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58" y="6819"/>
              <a:ext cx="38129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B854100C-A049-E127-1D8F-6186FBE845C3}"/>
                </a:ext>
              </a:extLst>
            </p:cNvPr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nǐ">
            <a:extLst>
              <a:ext uri="{FF2B5EF4-FFF2-40B4-BE49-F238E27FC236}">
                <a16:creationId xmlns:a16="http://schemas.microsoft.com/office/drawing/2014/main" id="{8325FB9B-4440-4A02-AC57-E344DBD0515E}"/>
              </a:ext>
            </a:extLst>
          </p:cNvPr>
          <p:cNvSpPr txBox="1"/>
          <p:nvPr/>
        </p:nvSpPr>
        <p:spPr>
          <a:xfrm>
            <a:off x="6211651" y="919585"/>
            <a:ext cx="5259577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hái</a:t>
            </a:r>
            <a:r>
              <a:rPr lang="en-US" altLang="zh-CN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    </a:t>
            </a:r>
            <a:r>
              <a:rPr lang="en-US" altLang="zh-CN" b="1">
                <a:latin typeface="方正舒体" panose="02010601030101010101" pitchFamily="2" charset="-122"/>
                <a:ea typeface="方正舒体" panose="02010601030101010101" pitchFamily="2" charset="-122"/>
              </a:rPr>
              <a:t>shì</a:t>
            </a:r>
            <a:endParaRPr lang="en-US" altLang="zh-CN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080CBA2F-F327-62DF-99B9-36EAA6507F04}"/>
              </a:ext>
            </a:extLst>
          </p:cNvPr>
          <p:cNvSpPr txBox="1"/>
          <p:nvPr/>
        </p:nvSpPr>
        <p:spPr>
          <a:xfrm>
            <a:off x="648786" y="938321"/>
            <a:ext cx="2359026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5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dirty="0"/>
              <a:t>4</a:t>
            </a:r>
            <a:r>
              <a:rPr dirty="0"/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2AF17FF-9D91-A2D0-ECDC-C769631FCE26}"/>
              </a:ext>
            </a:extLst>
          </p:cNvPr>
          <p:cNvSpPr txBox="1"/>
          <p:nvPr/>
        </p:nvSpPr>
        <p:spPr>
          <a:xfrm>
            <a:off x="2017425" y="5073212"/>
            <a:ext cx="25170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8800" b="1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หรือว่า</a:t>
            </a:r>
            <a:endParaRPr lang="zh-CN" altLang="en-US" sz="8800" b="1" dirty="0">
              <a:latin typeface="Cascadia Mono SemiLight" panose="020B0609020000020004" pitchFamily="49" charset="0"/>
              <a:cs typeface="Cascadia Mono SemiLight" panose="020B0609020000020004" pitchFamily="49" charset="0"/>
            </a:endParaRPr>
          </a:p>
        </p:txBody>
      </p:sp>
      <p:pic>
        <p:nvPicPr>
          <p:cNvPr id="1026" name="Picture 2" descr="Or Logo&quot; Images – Browse 2,047 Stock Photos, Vectors, and Video | Adobe  Stock">
            <a:extLst>
              <a:ext uri="{FF2B5EF4-FFF2-40B4-BE49-F238E27FC236}">
                <a16:creationId xmlns:a16="http://schemas.microsoft.com/office/drawing/2014/main" id="{7B3DECA8-DF46-05D3-B704-18E095C69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34" y="2349703"/>
            <a:ext cx="3226745" cy="258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ǐ">
            <a:extLst>
              <a:ext uri="{FF2B5EF4-FFF2-40B4-BE49-F238E27FC236}">
                <a16:creationId xmlns:a16="http://schemas.microsoft.com/office/drawing/2014/main" id="{3BB73A26-71B0-A325-2863-3F5D8C7B4E40}"/>
              </a:ext>
            </a:extLst>
          </p:cNvPr>
          <p:cNvSpPr txBox="1"/>
          <p:nvPr/>
        </p:nvSpPr>
        <p:spPr>
          <a:xfrm>
            <a:off x="3909889" y="2489245"/>
            <a:ext cx="681284" cy="186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sz="11500" b="1" dirty="0">
                <a:latin typeface="方正舒体" panose="02010601030101010101" pitchFamily="2" charset="-122"/>
                <a:ea typeface="方正舒体" panose="02010601030101010101" pitchFamily="2" charset="-122"/>
                <a:sym typeface="宋体" pitchFamily="2" charset="-122"/>
              </a:rPr>
              <a:t>?</a:t>
            </a:r>
            <a:endParaRPr lang="en-US" altLang="zh-CN" sz="11500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pic>
        <p:nvPicPr>
          <p:cNvPr id="1028" name="Picture 4" descr="stroke order animation of 还">
            <a:extLst>
              <a:ext uri="{FF2B5EF4-FFF2-40B4-BE49-F238E27FC236}">
                <a16:creationId xmlns:a16="http://schemas.microsoft.com/office/drawing/2014/main" id="{34CA6BC7-90C2-4454-37E3-5EC8A3EF2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84" y="260588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roke order animation of 是">
            <a:extLst>
              <a:ext uri="{FF2B5EF4-FFF2-40B4-BE49-F238E27FC236}">
                <a16:creationId xmlns:a16="http://schemas.microsoft.com/office/drawing/2014/main" id="{DC74FC37-04CA-168B-DDED-34AA185BF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440" y="260588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7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429B7-8D82-A026-B0F8-0E3279B3B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9" name="AutoShape 4">
            <a:extLst>
              <a:ext uri="{FF2B5EF4-FFF2-40B4-BE49-F238E27FC236}">
                <a16:creationId xmlns:a16="http://schemas.microsoft.com/office/drawing/2014/main" id="{AA048157-6173-FEB8-253C-4DF69A63C67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982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组合 8">
            <a:extLst>
              <a:ext uri="{FF2B5EF4-FFF2-40B4-BE49-F238E27FC236}">
                <a16:creationId xmlns:a16="http://schemas.microsoft.com/office/drawing/2014/main" id="{258E0AA3-FE02-BC64-0C98-1043F8865600}"/>
              </a:ext>
            </a:extLst>
          </p:cNvPr>
          <p:cNvGrpSpPr/>
          <p:nvPr/>
        </p:nvGrpSpPr>
        <p:grpSpPr>
          <a:xfrm>
            <a:off x="308629" y="6819"/>
            <a:ext cx="3833696" cy="646331"/>
            <a:chOff x="308629" y="6819"/>
            <a:chExt cx="3833696" cy="646331"/>
          </a:xfrm>
        </p:grpSpPr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DE7DD5C7-0E7A-89A7-38A6-94AAE5A6E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58" y="6819"/>
              <a:ext cx="38129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56938154-E2FC-5F28-7AF5-EAA8ED954684}"/>
                </a:ext>
              </a:extLst>
            </p:cNvPr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nǐ">
            <a:extLst>
              <a:ext uri="{FF2B5EF4-FFF2-40B4-BE49-F238E27FC236}">
                <a16:creationId xmlns:a16="http://schemas.microsoft.com/office/drawing/2014/main" id="{C42F6244-6A69-059C-D47D-DE6233D4C0D9}"/>
              </a:ext>
            </a:extLst>
          </p:cNvPr>
          <p:cNvSpPr txBox="1"/>
          <p:nvPr/>
        </p:nvSpPr>
        <p:spPr>
          <a:xfrm>
            <a:off x="6375415" y="941666"/>
            <a:ext cx="4800351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kǎo</a:t>
            </a:r>
            <a:r>
              <a:rPr lang="en-US" altLang="zh-CN" b="1" dirty="0"/>
              <a:t>     </a:t>
            </a:r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yú</a:t>
            </a:r>
            <a:endParaRPr lang="en-US" altLang="zh-CN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DFA32787-01D3-87EB-3BD9-6DF6AA409BA1}"/>
              </a:ext>
            </a:extLst>
          </p:cNvPr>
          <p:cNvSpPr txBox="1"/>
          <p:nvPr/>
        </p:nvSpPr>
        <p:spPr>
          <a:xfrm>
            <a:off x="648786" y="938321"/>
            <a:ext cx="2359026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5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dirty="0"/>
              <a:t>5</a:t>
            </a:r>
            <a:r>
              <a:rPr dirty="0"/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7A8A5FB-E78D-1477-C36C-032EA2A0F3E8}"/>
              </a:ext>
            </a:extLst>
          </p:cNvPr>
          <p:cNvSpPr txBox="1"/>
          <p:nvPr/>
        </p:nvSpPr>
        <p:spPr>
          <a:xfrm>
            <a:off x="1871372" y="5404631"/>
            <a:ext cx="29402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8800" b="1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ปลาย่าง</a:t>
            </a:r>
            <a:endParaRPr lang="zh-CN" altLang="en-US" sz="8800" b="1" dirty="0">
              <a:latin typeface="Cascadia Mono SemiLight" panose="020B0609020000020004" pitchFamily="49" charset="0"/>
              <a:cs typeface="Cascadia Mono SemiLight" panose="020B0609020000020004" pitchFamily="49" charset="0"/>
            </a:endParaRPr>
          </a:p>
        </p:txBody>
      </p:sp>
      <p:pic>
        <p:nvPicPr>
          <p:cNvPr id="6150" name="Picture 6" descr="烤鱼Roast Fish（水果鱼Patin Fish） – Si Chuan Restaurant">
            <a:extLst>
              <a:ext uri="{FF2B5EF4-FFF2-40B4-BE49-F238E27FC236}">
                <a16:creationId xmlns:a16="http://schemas.microsoft.com/office/drawing/2014/main" id="{53F7D17B-A04A-686F-CBAF-000CA33E9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11" y="2050853"/>
            <a:ext cx="4761302" cy="316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stroke order animation of 烤">
            <a:extLst>
              <a:ext uri="{FF2B5EF4-FFF2-40B4-BE49-F238E27FC236}">
                <a16:creationId xmlns:a16="http://schemas.microsoft.com/office/drawing/2014/main" id="{27C5BE1C-255B-5FF1-88D5-1130C31D9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091" y="254288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troke order animation of 鱼">
            <a:extLst>
              <a:ext uri="{FF2B5EF4-FFF2-40B4-BE49-F238E27FC236}">
                <a16:creationId xmlns:a16="http://schemas.microsoft.com/office/drawing/2014/main" id="{2FC6FE5A-6A9C-451F-184D-8E0DF7436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669" y="25471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58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CEE4B-D9B8-40BA-2790-A498C7E7F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9" name="AutoShape 4">
            <a:extLst>
              <a:ext uri="{FF2B5EF4-FFF2-40B4-BE49-F238E27FC236}">
                <a16:creationId xmlns:a16="http://schemas.microsoft.com/office/drawing/2014/main" id="{98BEDCF7-F889-1A75-4766-D66BFEEF8F9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982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组合 8">
            <a:extLst>
              <a:ext uri="{FF2B5EF4-FFF2-40B4-BE49-F238E27FC236}">
                <a16:creationId xmlns:a16="http://schemas.microsoft.com/office/drawing/2014/main" id="{3B66A8AC-EB04-4460-7DCB-0EBE861B6F54}"/>
              </a:ext>
            </a:extLst>
          </p:cNvPr>
          <p:cNvGrpSpPr/>
          <p:nvPr/>
        </p:nvGrpSpPr>
        <p:grpSpPr>
          <a:xfrm>
            <a:off x="308629" y="6819"/>
            <a:ext cx="3833696" cy="646331"/>
            <a:chOff x="308629" y="6819"/>
            <a:chExt cx="3833696" cy="646331"/>
          </a:xfrm>
        </p:grpSpPr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C117AD9B-D83C-9561-FF80-C98493F9B8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58" y="6819"/>
              <a:ext cx="38129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62E6BFBB-AE6E-510C-97F6-5CC1208102E5}"/>
                </a:ext>
              </a:extLst>
            </p:cNvPr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nǐ">
            <a:extLst>
              <a:ext uri="{FF2B5EF4-FFF2-40B4-BE49-F238E27FC236}">
                <a16:creationId xmlns:a16="http://schemas.microsoft.com/office/drawing/2014/main" id="{319CB199-1246-87D4-7D29-F1627915D5FE}"/>
              </a:ext>
            </a:extLst>
          </p:cNvPr>
          <p:cNvSpPr txBox="1"/>
          <p:nvPr/>
        </p:nvSpPr>
        <p:spPr>
          <a:xfrm>
            <a:off x="6409084" y="653150"/>
            <a:ext cx="5345372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jiǎo</a:t>
            </a:r>
            <a:r>
              <a:rPr lang="en-US" altLang="zh-CN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    zi </a:t>
            </a:r>
            <a:r>
              <a:rPr lang="en-US" altLang="zh-CN" sz="138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</a:t>
            </a: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667D9891-D6FA-119A-DF77-463B5F65AF73}"/>
              </a:ext>
            </a:extLst>
          </p:cNvPr>
          <p:cNvSpPr txBox="1"/>
          <p:nvPr/>
        </p:nvSpPr>
        <p:spPr>
          <a:xfrm>
            <a:off x="648786" y="938321"/>
            <a:ext cx="2359026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5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dirty="0"/>
              <a:t>6</a:t>
            </a:r>
            <a:r>
              <a:rPr dirty="0"/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97CD49A-C65D-8348-B08B-B69AAEE96C5D}"/>
              </a:ext>
            </a:extLst>
          </p:cNvPr>
          <p:cNvSpPr txBox="1"/>
          <p:nvPr/>
        </p:nvSpPr>
        <p:spPr>
          <a:xfrm>
            <a:off x="2524914" y="5481575"/>
            <a:ext cx="19207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8800" b="1" dirty="0">
                <a:solidFill>
                  <a:srgbClr val="00B0F0"/>
                </a:solidFill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เกี๊ยว</a:t>
            </a:r>
            <a:endParaRPr lang="zh-CN" altLang="en-US" sz="19900" b="1" dirty="0">
              <a:solidFill>
                <a:srgbClr val="00B0F0"/>
              </a:solidFill>
              <a:latin typeface="Cascadia Mono SemiLight" panose="020B0609020000020004" pitchFamily="49" charset="0"/>
              <a:cs typeface="Cascadia Mono SemiLight" panose="020B0609020000020004" pitchFamily="49" charset="0"/>
            </a:endParaRPr>
          </a:p>
        </p:txBody>
      </p:sp>
      <p:pic>
        <p:nvPicPr>
          <p:cNvPr id="3074" name="Picture 2" descr="5款饺子馅，美味又健康--中国数字科技馆">
            <a:extLst>
              <a:ext uri="{FF2B5EF4-FFF2-40B4-BE49-F238E27FC236}">
                <a16:creationId xmlns:a16="http://schemas.microsoft.com/office/drawing/2014/main" id="{4FA54E10-4A62-A8F1-1F6F-20BEFED0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68" y="2316098"/>
            <a:ext cx="4426471" cy="294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roke order animation of 饺">
            <a:extLst>
              <a:ext uri="{FF2B5EF4-FFF2-40B4-BE49-F238E27FC236}">
                <a16:creationId xmlns:a16="http://schemas.microsoft.com/office/drawing/2014/main" id="{EDDF9F6B-E823-6055-AD02-9CDA5F05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28" y="300314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roke order animation of 子">
            <a:extLst>
              <a:ext uri="{FF2B5EF4-FFF2-40B4-BE49-F238E27FC236}">
                <a16:creationId xmlns:a16="http://schemas.microsoft.com/office/drawing/2014/main" id="{004B485B-37B5-AD9B-D871-05CDC68CE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633" y="300314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15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D1B55-CE24-FBE4-A7AD-4D3B42E95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9" name="AutoShape 4">
            <a:extLst>
              <a:ext uri="{FF2B5EF4-FFF2-40B4-BE49-F238E27FC236}">
                <a16:creationId xmlns:a16="http://schemas.microsoft.com/office/drawing/2014/main" id="{BD4DCA4B-83EF-79A3-9C0B-2F896541DA0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982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组合 8">
            <a:extLst>
              <a:ext uri="{FF2B5EF4-FFF2-40B4-BE49-F238E27FC236}">
                <a16:creationId xmlns:a16="http://schemas.microsoft.com/office/drawing/2014/main" id="{C8E50521-923D-9E66-4F77-E394014AC52A}"/>
              </a:ext>
            </a:extLst>
          </p:cNvPr>
          <p:cNvGrpSpPr/>
          <p:nvPr/>
        </p:nvGrpSpPr>
        <p:grpSpPr>
          <a:xfrm>
            <a:off x="308629" y="6819"/>
            <a:ext cx="3833696" cy="646331"/>
            <a:chOff x="308629" y="6819"/>
            <a:chExt cx="3833696" cy="646331"/>
          </a:xfrm>
        </p:grpSpPr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E9659E89-B318-8B04-CBB7-903A83DA7E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58" y="6819"/>
              <a:ext cx="38129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74D24CDA-E0F9-CC07-7A49-CED3DFCC4D43}"/>
                </a:ext>
              </a:extLst>
            </p:cNvPr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nǐ">
            <a:extLst>
              <a:ext uri="{FF2B5EF4-FFF2-40B4-BE49-F238E27FC236}">
                <a16:creationId xmlns:a16="http://schemas.microsoft.com/office/drawing/2014/main" id="{F9DDAE70-7C38-5FE6-5FEB-8EEEC3163B52}"/>
              </a:ext>
            </a:extLst>
          </p:cNvPr>
          <p:cNvSpPr txBox="1"/>
          <p:nvPr/>
        </p:nvSpPr>
        <p:spPr>
          <a:xfrm>
            <a:off x="971461" y="1206107"/>
            <a:ext cx="7123954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sz="8800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shuǐ</a:t>
            </a:r>
            <a:r>
              <a:rPr lang="en-US" altLang="zh-CN" sz="8800" b="1" dirty="0"/>
              <a:t> </a:t>
            </a:r>
            <a:r>
              <a:rPr lang="en-US" altLang="zh-CN" sz="8800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shàng</a:t>
            </a:r>
            <a:endParaRPr lang="en-US" altLang="zh-CN" sz="8800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7D9626FB-58F7-77F7-2020-613E5B21D562}"/>
              </a:ext>
            </a:extLst>
          </p:cNvPr>
          <p:cNvSpPr txBox="1"/>
          <p:nvPr/>
        </p:nvSpPr>
        <p:spPr>
          <a:xfrm>
            <a:off x="354657" y="559776"/>
            <a:ext cx="2359026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5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dirty="0"/>
              <a:t>7</a:t>
            </a:r>
            <a:r>
              <a:rPr dirty="0"/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78A5681-BABD-1801-3FDC-CFAC0A8DA09A}"/>
              </a:ext>
            </a:extLst>
          </p:cNvPr>
          <p:cNvSpPr txBox="1"/>
          <p:nvPr/>
        </p:nvSpPr>
        <p:spPr>
          <a:xfrm>
            <a:off x="4631911" y="5411450"/>
            <a:ext cx="47513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8800" b="1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ตลาดน้ำ</a:t>
            </a:r>
            <a:endParaRPr lang="zh-CN" altLang="en-US" sz="8800" b="1" dirty="0">
              <a:latin typeface="Cascadia Mono SemiLight" panose="020B0609020000020004" pitchFamily="49" charset="0"/>
              <a:cs typeface="Cascadia Mono SemiLight" panose="020B0609020000020004" pitchFamily="49" charset="0"/>
            </a:endParaRPr>
          </a:p>
        </p:txBody>
      </p:sp>
      <p:pic>
        <p:nvPicPr>
          <p:cNvPr id="10244" name="Picture 4" descr="stroke order animation of 水">
            <a:extLst>
              <a:ext uri="{FF2B5EF4-FFF2-40B4-BE49-F238E27FC236}">
                <a16:creationId xmlns:a16="http://schemas.microsoft.com/office/drawing/2014/main" id="{4476B222-747B-4F7A-313C-B103DD0FD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2" y="2651616"/>
            <a:ext cx="2340247" cy="234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troke order animation of 上">
            <a:extLst>
              <a:ext uri="{FF2B5EF4-FFF2-40B4-BE49-F238E27FC236}">
                <a16:creationId xmlns:a16="http://schemas.microsoft.com/office/drawing/2014/main" id="{5D9001C6-D4AE-377F-A0CA-57726197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392" y="2651616"/>
            <a:ext cx="2340247" cy="234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troke order animation of 市">
            <a:extLst>
              <a:ext uri="{FF2B5EF4-FFF2-40B4-BE49-F238E27FC236}">
                <a16:creationId xmlns:a16="http://schemas.microsoft.com/office/drawing/2014/main" id="{1FE326FB-1C42-F175-75A5-4D34E0354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681" y="2651616"/>
            <a:ext cx="2340247" cy="234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troke order animation of 场">
            <a:extLst>
              <a:ext uri="{FF2B5EF4-FFF2-40B4-BE49-F238E27FC236}">
                <a16:creationId xmlns:a16="http://schemas.microsoft.com/office/drawing/2014/main" id="{7D305F65-24D3-D447-325A-66BC48BC0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293" y="2651616"/>
            <a:ext cx="2340247" cy="234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ǐ">
            <a:extLst>
              <a:ext uri="{FF2B5EF4-FFF2-40B4-BE49-F238E27FC236}">
                <a16:creationId xmlns:a16="http://schemas.microsoft.com/office/drawing/2014/main" id="{43E7DBFA-2B6D-451E-916F-54EA6609E80F}"/>
              </a:ext>
            </a:extLst>
          </p:cNvPr>
          <p:cNvSpPr txBox="1"/>
          <p:nvPr/>
        </p:nvSpPr>
        <p:spPr>
          <a:xfrm>
            <a:off x="6806170" y="1106079"/>
            <a:ext cx="4917370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sz="8800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shì</a:t>
            </a:r>
            <a:r>
              <a:rPr lang="en-US" altLang="zh-CN" sz="88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</a:t>
            </a:r>
            <a:r>
              <a:rPr lang="en-US" altLang="zh-CN" sz="8800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chǎng</a:t>
            </a:r>
            <a:endParaRPr lang="en-US" altLang="zh-CN" sz="8800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pic>
        <p:nvPicPr>
          <p:cNvPr id="1030" name="Picture 6" descr="去泰国曼谷玩什么_曼谷必去水上市场_曼谷水上市场攻略推荐">
            <a:extLst>
              <a:ext uri="{FF2B5EF4-FFF2-40B4-BE49-F238E27FC236}">
                <a16:creationId xmlns:a16="http://schemas.microsoft.com/office/drawing/2014/main" id="{5D0DAA70-261F-63DC-06A5-A87F10DC7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63" y="6819"/>
            <a:ext cx="6660255" cy="136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7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2B5C1-FD9B-CEC0-575C-606AA23B6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9" name="AutoShape 4">
            <a:extLst>
              <a:ext uri="{FF2B5EF4-FFF2-40B4-BE49-F238E27FC236}">
                <a16:creationId xmlns:a16="http://schemas.microsoft.com/office/drawing/2014/main" id="{2609BB81-ECB0-023F-2690-086E6F5A905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982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组合 8">
            <a:extLst>
              <a:ext uri="{FF2B5EF4-FFF2-40B4-BE49-F238E27FC236}">
                <a16:creationId xmlns:a16="http://schemas.microsoft.com/office/drawing/2014/main" id="{E22F12C7-BA08-4801-A736-64842964A1D1}"/>
              </a:ext>
            </a:extLst>
          </p:cNvPr>
          <p:cNvGrpSpPr/>
          <p:nvPr/>
        </p:nvGrpSpPr>
        <p:grpSpPr>
          <a:xfrm>
            <a:off x="308629" y="6819"/>
            <a:ext cx="3833696" cy="646331"/>
            <a:chOff x="308629" y="6819"/>
            <a:chExt cx="3833696" cy="646331"/>
          </a:xfrm>
        </p:grpSpPr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BE91B25C-68F1-C071-BDB3-7C5EDB05F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58" y="6819"/>
              <a:ext cx="38129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69C71E9E-C810-D428-E6CB-A0BDCEE6C474}"/>
                </a:ext>
              </a:extLst>
            </p:cNvPr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nǐ">
            <a:extLst>
              <a:ext uri="{FF2B5EF4-FFF2-40B4-BE49-F238E27FC236}">
                <a16:creationId xmlns:a16="http://schemas.microsoft.com/office/drawing/2014/main" id="{17813125-AB34-78B4-9D9A-62901F673203}"/>
              </a:ext>
            </a:extLst>
          </p:cNvPr>
          <p:cNvSpPr txBox="1"/>
          <p:nvPr/>
        </p:nvSpPr>
        <p:spPr>
          <a:xfrm>
            <a:off x="7566800" y="1103093"/>
            <a:ext cx="4224387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xīng</a:t>
            </a:r>
            <a:r>
              <a:rPr lang="en-US" altLang="zh-CN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</a:t>
            </a:r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qī</a:t>
            </a:r>
            <a:endParaRPr lang="en-US" altLang="zh-CN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CB7B9312-81AD-5F87-D8ED-3B7188FB7B97}"/>
              </a:ext>
            </a:extLst>
          </p:cNvPr>
          <p:cNvSpPr txBox="1"/>
          <p:nvPr/>
        </p:nvSpPr>
        <p:spPr>
          <a:xfrm>
            <a:off x="648786" y="938321"/>
            <a:ext cx="2359026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5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dirty="0"/>
              <a:t>8</a:t>
            </a:r>
            <a:r>
              <a:rPr dirty="0"/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7C26305-F302-4B37-786E-7795AA132C26}"/>
              </a:ext>
            </a:extLst>
          </p:cNvPr>
          <p:cNvSpPr txBox="1"/>
          <p:nvPr/>
        </p:nvSpPr>
        <p:spPr>
          <a:xfrm>
            <a:off x="1188397" y="5112211"/>
            <a:ext cx="29539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8800" b="1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สัปดาห์</a:t>
            </a:r>
            <a:endParaRPr lang="zh-CN" altLang="en-US" sz="8800" b="1" dirty="0">
              <a:latin typeface="Cascadia Mono SemiLight" panose="020B0609020000020004" pitchFamily="49" charset="0"/>
              <a:cs typeface="Cascadia Mono SemiLight" panose="020B0609020000020004" pitchFamily="49" charset="0"/>
            </a:endParaRPr>
          </a:p>
        </p:txBody>
      </p:sp>
      <p:pic>
        <p:nvPicPr>
          <p:cNvPr id="7170" name="Picture 2" descr="week in British English &gt; Esperanto – BABADADA">
            <a:extLst>
              <a:ext uri="{FF2B5EF4-FFF2-40B4-BE49-F238E27FC236}">
                <a16:creationId xmlns:a16="http://schemas.microsoft.com/office/drawing/2014/main" id="{5D89331A-2EEF-1F10-7DC2-43B937056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39" y="2429198"/>
            <a:ext cx="3662345" cy="233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troke order animation of 星">
            <a:extLst>
              <a:ext uri="{FF2B5EF4-FFF2-40B4-BE49-F238E27FC236}">
                <a16:creationId xmlns:a16="http://schemas.microsoft.com/office/drawing/2014/main" id="{05B62AD3-18D6-0BFA-8B07-9A60DFB5D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632" y="2835073"/>
            <a:ext cx="2177362" cy="217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troke order animation of 期">
            <a:extLst>
              <a:ext uri="{FF2B5EF4-FFF2-40B4-BE49-F238E27FC236}">
                <a16:creationId xmlns:a16="http://schemas.microsoft.com/office/drawing/2014/main" id="{1E634D87-F19E-1488-BCA3-35752EEFB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646" y="2835073"/>
            <a:ext cx="2177362" cy="217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ǐ">
            <a:extLst>
              <a:ext uri="{FF2B5EF4-FFF2-40B4-BE49-F238E27FC236}">
                <a16:creationId xmlns:a16="http://schemas.microsoft.com/office/drawing/2014/main" id="{10657E00-A6C2-68D7-C4FA-B51A598EA5BD}"/>
              </a:ext>
            </a:extLst>
          </p:cNvPr>
          <p:cNvSpPr txBox="1"/>
          <p:nvPr/>
        </p:nvSpPr>
        <p:spPr>
          <a:xfrm>
            <a:off x="5617708" y="1101867"/>
            <a:ext cx="3433311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xià</a:t>
            </a:r>
            <a:endParaRPr lang="en-US" altLang="zh-CN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pic>
        <p:nvPicPr>
          <p:cNvPr id="7176" name="Picture 8" descr="stroke order animation of 下">
            <a:extLst>
              <a:ext uri="{FF2B5EF4-FFF2-40B4-BE49-F238E27FC236}">
                <a16:creationId xmlns:a16="http://schemas.microsoft.com/office/drawing/2014/main" id="{BE87DA47-EA6F-21A5-70BF-2D05CEFFA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002" y="2835073"/>
            <a:ext cx="2177362" cy="217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C81417D-D7F1-9016-133E-6AD56133906D}"/>
              </a:ext>
            </a:extLst>
          </p:cNvPr>
          <p:cNvSpPr txBox="1"/>
          <p:nvPr/>
        </p:nvSpPr>
        <p:spPr>
          <a:xfrm>
            <a:off x="3803802" y="5091648"/>
            <a:ext cx="30790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8800" b="1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หน้า</a:t>
            </a:r>
          </a:p>
        </p:txBody>
      </p:sp>
    </p:spTree>
    <p:extLst>
      <p:ext uri="{BB962C8B-B14F-4D97-AF65-F5344CB8AC3E}">
        <p14:creationId xmlns:p14="http://schemas.microsoft.com/office/powerpoint/2010/main" val="425512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2" grpId="0" animBg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C7588-BD1C-5E90-3650-3405627B5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9" name="AutoShape 4">
            <a:extLst>
              <a:ext uri="{FF2B5EF4-FFF2-40B4-BE49-F238E27FC236}">
                <a16:creationId xmlns:a16="http://schemas.microsoft.com/office/drawing/2014/main" id="{F04BBB7F-E55F-8E19-515B-D55EC9A992B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982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组合 8">
            <a:extLst>
              <a:ext uri="{FF2B5EF4-FFF2-40B4-BE49-F238E27FC236}">
                <a16:creationId xmlns:a16="http://schemas.microsoft.com/office/drawing/2014/main" id="{1E19B4BA-BADE-1E9A-CFAA-DAD3350F620B}"/>
              </a:ext>
            </a:extLst>
          </p:cNvPr>
          <p:cNvGrpSpPr/>
          <p:nvPr/>
        </p:nvGrpSpPr>
        <p:grpSpPr>
          <a:xfrm>
            <a:off x="308629" y="6819"/>
            <a:ext cx="3833696" cy="646331"/>
            <a:chOff x="308629" y="6819"/>
            <a:chExt cx="3833696" cy="646331"/>
          </a:xfrm>
        </p:grpSpPr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71FDBEF8-E4A2-09A5-40A0-DEBBA468C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58" y="6819"/>
              <a:ext cx="38129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26FD9302-FC25-CF70-536B-96BDAB1FEDA1}"/>
                </a:ext>
              </a:extLst>
            </p:cNvPr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nǐ">
            <a:extLst>
              <a:ext uri="{FF2B5EF4-FFF2-40B4-BE49-F238E27FC236}">
                <a16:creationId xmlns:a16="http://schemas.microsoft.com/office/drawing/2014/main" id="{0420172D-27BD-8FE1-B818-C09A6BF48F44}"/>
              </a:ext>
            </a:extLst>
          </p:cNvPr>
          <p:cNvSpPr txBox="1"/>
          <p:nvPr/>
        </p:nvSpPr>
        <p:spPr>
          <a:xfrm>
            <a:off x="6549247" y="832315"/>
            <a:ext cx="4377158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kǎo</a:t>
            </a:r>
            <a:r>
              <a:rPr lang="en-US" altLang="zh-CN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   </a:t>
            </a:r>
            <a:r>
              <a:rPr lang="en-US" altLang="zh-CN" b="1" dirty="0"/>
              <a:t> </a:t>
            </a:r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jī</a:t>
            </a:r>
            <a:endParaRPr lang="en-US" altLang="zh-CN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60FEED7B-6FF5-FCAA-81A2-18AE51202AD5}"/>
              </a:ext>
            </a:extLst>
          </p:cNvPr>
          <p:cNvSpPr txBox="1"/>
          <p:nvPr/>
        </p:nvSpPr>
        <p:spPr>
          <a:xfrm>
            <a:off x="648786" y="938321"/>
            <a:ext cx="2359026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5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dirty="0"/>
              <a:t>9</a:t>
            </a:r>
            <a:r>
              <a:rPr dirty="0"/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B52AA96-37D9-D14E-D596-AF0ECE5AB970}"/>
              </a:ext>
            </a:extLst>
          </p:cNvPr>
          <p:cNvSpPr txBox="1"/>
          <p:nvPr/>
        </p:nvSpPr>
        <p:spPr>
          <a:xfrm>
            <a:off x="2284107" y="5481575"/>
            <a:ext cx="23423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8800" b="1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ไก่ย่าง</a:t>
            </a:r>
            <a:endParaRPr lang="zh-CN" altLang="en-US" sz="8800" b="1" dirty="0">
              <a:latin typeface="Cascadia Mono SemiLight" panose="020B0609020000020004" pitchFamily="49" charset="0"/>
              <a:cs typeface="Cascadia Mono SemiLight" panose="020B0609020000020004" pitchFamily="49" charset="0"/>
            </a:endParaRPr>
          </a:p>
        </p:txBody>
      </p:sp>
      <p:pic>
        <p:nvPicPr>
          <p:cNvPr id="5122" name="Picture 2" descr="脆皮烤雞，費時三天製作前請三思😂 by Hana kitchin - 愛料理">
            <a:extLst>
              <a:ext uri="{FF2B5EF4-FFF2-40B4-BE49-F238E27FC236}">
                <a16:creationId xmlns:a16="http://schemas.microsoft.com/office/drawing/2014/main" id="{CE33AFA8-A39F-DE1C-A3F4-EF4B807B9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5" y="2117638"/>
            <a:ext cx="4013152" cy="300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troke order animation of 烤">
            <a:extLst>
              <a:ext uri="{FF2B5EF4-FFF2-40B4-BE49-F238E27FC236}">
                <a16:creationId xmlns:a16="http://schemas.microsoft.com/office/drawing/2014/main" id="{CA5645F5-C48B-7CCC-29EA-59CF17C86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091" y="254288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roke order animation of 鸡">
            <a:extLst>
              <a:ext uri="{FF2B5EF4-FFF2-40B4-BE49-F238E27FC236}">
                <a16:creationId xmlns:a16="http://schemas.microsoft.com/office/drawing/2014/main" id="{2225D835-EE07-E083-C0E1-9909F7D32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496" y="254288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79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5C4AA-5E5D-43BE-F073-DF03C9CFD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9" name="AutoShape 4">
            <a:extLst>
              <a:ext uri="{FF2B5EF4-FFF2-40B4-BE49-F238E27FC236}">
                <a16:creationId xmlns:a16="http://schemas.microsoft.com/office/drawing/2014/main" id="{F9D6354A-CF62-511C-A7AD-59EA4120534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982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组合 8">
            <a:extLst>
              <a:ext uri="{FF2B5EF4-FFF2-40B4-BE49-F238E27FC236}">
                <a16:creationId xmlns:a16="http://schemas.microsoft.com/office/drawing/2014/main" id="{6FD67DBC-B8E3-39F1-DD7F-7249D1476032}"/>
              </a:ext>
            </a:extLst>
          </p:cNvPr>
          <p:cNvGrpSpPr/>
          <p:nvPr/>
        </p:nvGrpSpPr>
        <p:grpSpPr>
          <a:xfrm>
            <a:off x="308629" y="6819"/>
            <a:ext cx="3833696" cy="646331"/>
            <a:chOff x="308629" y="6819"/>
            <a:chExt cx="3833696" cy="646331"/>
          </a:xfrm>
        </p:grpSpPr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2E14711F-BA47-4FAC-0205-FB084DD81D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58" y="6819"/>
              <a:ext cx="38129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C3396A1D-9084-6853-735D-B436FFA747DE}"/>
                </a:ext>
              </a:extLst>
            </p:cNvPr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nǐ">
            <a:extLst>
              <a:ext uri="{FF2B5EF4-FFF2-40B4-BE49-F238E27FC236}">
                <a16:creationId xmlns:a16="http://schemas.microsoft.com/office/drawing/2014/main" id="{CA731434-E7E4-5731-5CA1-7B4C4B474B51}"/>
              </a:ext>
            </a:extLst>
          </p:cNvPr>
          <p:cNvSpPr txBox="1"/>
          <p:nvPr/>
        </p:nvSpPr>
        <p:spPr>
          <a:xfrm>
            <a:off x="6389801" y="938321"/>
            <a:ext cx="5353387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shì</a:t>
            </a:r>
            <a:r>
              <a:rPr lang="en-US" altLang="zh-CN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</a:t>
            </a:r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chǎng</a:t>
            </a:r>
            <a:endParaRPr lang="en-US" altLang="zh-CN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CE69AB90-86D5-4CE9-D433-9DA1A497E8BB}"/>
              </a:ext>
            </a:extLst>
          </p:cNvPr>
          <p:cNvSpPr txBox="1"/>
          <p:nvPr/>
        </p:nvSpPr>
        <p:spPr>
          <a:xfrm>
            <a:off x="648786" y="938321"/>
            <a:ext cx="2359026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5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dirty="0"/>
              <a:t>1</a:t>
            </a:r>
            <a:r>
              <a:rPr lang="en-US" dirty="0"/>
              <a:t>0</a:t>
            </a:r>
            <a:r>
              <a:rPr dirty="0"/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C5D3B89-4B15-16C8-DE73-5BAE1AA1AEA1}"/>
              </a:ext>
            </a:extLst>
          </p:cNvPr>
          <p:cNvSpPr txBox="1"/>
          <p:nvPr/>
        </p:nvSpPr>
        <p:spPr>
          <a:xfrm>
            <a:off x="1976388" y="5202075"/>
            <a:ext cx="2255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8800" b="1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ตลาด</a:t>
            </a:r>
            <a:endParaRPr lang="zh-CN" altLang="en-US" sz="8800" b="1" dirty="0">
              <a:latin typeface="Cascadia Mono SemiLight" panose="020B0609020000020004" pitchFamily="49" charset="0"/>
              <a:cs typeface="Cascadia Mono SemiLight" panose="020B0609020000020004" pitchFamily="49" charset="0"/>
            </a:endParaRPr>
          </a:p>
        </p:txBody>
      </p:sp>
      <p:pic>
        <p:nvPicPr>
          <p:cNvPr id="9218" name="Picture 2" descr="stroke order animation of 市">
            <a:extLst>
              <a:ext uri="{FF2B5EF4-FFF2-40B4-BE49-F238E27FC236}">
                <a16:creationId xmlns:a16="http://schemas.microsoft.com/office/drawing/2014/main" id="{ED46EA34-BFAE-580F-C8F7-345A93EE1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890" y="274121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troke order animation of 场">
            <a:extLst>
              <a:ext uri="{FF2B5EF4-FFF2-40B4-BE49-F238E27FC236}">
                <a16:creationId xmlns:a16="http://schemas.microsoft.com/office/drawing/2014/main" id="{C1F5E6AA-D3B3-9595-1A9C-2CDE0329B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688" y="274121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常州不断推进菜市场提质升级小菜场写就大民生烟火气升腾文明风_中国江苏网">
            <a:extLst>
              <a:ext uri="{FF2B5EF4-FFF2-40B4-BE49-F238E27FC236}">
                <a16:creationId xmlns:a16="http://schemas.microsoft.com/office/drawing/2014/main" id="{C62645F8-7A25-D7A4-0482-51932F36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6" y="2316098"/>
            <a:ext cx="4888222" cy="28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5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BCEE3-8FD0-DC57-49F5-8CD7322E5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9" name="AutoShape 4">
            <a:extLst>
              <a:ext uri="{FF2B5EF4-FFF2-40B4-BE49-F238E27FC236}">
                <a16:creationId xmlns:a16="http://schemas.microsoft.com/office/drawing/2014/main" id="{416F2AFD-D874-2703-B30D-977D48F7173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982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组合 8">
            <a:extLst>
              <a:ext uri="{FF2B5EF4-FFF2-40B4-BE49-F238E27FC236}">
                <a16:creationId xmlns:a16="http://schemas.microsoft.com/office/drawing/2014/main" id="{B403537F-88E4-E068-D8A5-8132A121E909}"/>
              </a:ext>
            </a:extLst>
          </p:cNvPr>
          <p:cNvGrpSpPr/>
          <p:nvPr/>
        </p:nvGrpSpPr>
        <p:grpSpPr>
          <a:xfrm>
            <a:off x="308629" y="6819"/>
            <a:ext cx="3833696" cy="646331"/>
            <a:chOff x="308629" y="6819"/>
            <a:chExt cx="3833696" cy="646331"/>
          </a:xfrm>
        </p:grpSpPr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D2D9CA13-BC49-8EA4-C69F-E1A4F5B930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58" y="6819"/>
              <a:ext cx="38129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C2B4875F-8D09-0199-E4DF-32D8CEE58F7B}"/>
                </a:ext>
              </a:extLst>
            </p:cNvPr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nǐ">
            <a:extLst>
              <a:ext uri="{FF2B5EF4-FFF2-40B4-BE49-F238E27FC236}">
                <a16:creationId xmlns:a16="http://schemas.microsoft.com/office/drawing/2014/main" id="{A9DC9669-C979-4F33-64CA-46DF29E977F7}"/>
              </a:ext>
            </a:extLst>
          </p:cNvPr>
          <p:cNvSpPr txBox="1"/>
          <p:nvPr/>
        </p:nvSpPr>
        <p:spPr>
          <a:xfrm>
            <a:off x="6096000" y="832561"/>
            <a:ext cx="8875559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shǒu</a:t>
            </a:r>
            <a:r>
              <a:rPr lang="en-US" altLang="zh-CN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  </a:t>
            </a:r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jī</a:t>
            </a:r>
            <a:endParaRPr lang="en-US" altLang="zh-CN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70231DBB-444A-5E48-D738-3D478950F04D}"/>
              </a:ext>
            </a:extLst>
          </p:cNvPr>
          <p:cNvSpPr txBox="1"/>
          <p:nvPr/>
        </p:nvSpPr>
        <p:spPr>
          <a:xfrm>
            <a:off x="648786" y="938321"/>
            <a:ext cx="2359026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5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dirty="0"/>
              <a:t>11</a:t>
            </a:r>
            <a:r>
              <a:rPr dirty="0"/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9B8AF80-09DB-47D9-32F5-EF7DD3351E13}"/>
              </a:ext>
            </a:extLst>
          </p:cNvPr>
          <p:cNvSpPr txBox="1"/>
          <p:nvPr/>
        </p:nvSpPr>
        <p:spPr>
          <a:xfrm>
            <a:off x="872717" y="5434884"/>
            <a:ext cx="51635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8800" b="1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โทรศัพท์มือถือ</a:t>
            </a:r>
            <a:endParaRPr lang="zh-CN" altLang="en-US" sz="8800" b="1" dirty="0">
              <a:latin typeface="Cascadia Mono SemiLight" panose="020B0609020000020004" pitchFamily="49" charset="0"/>
              <a:cs typeface="Cascadia Mono SemiLight" panose="020B0609020000020004" pitchFamily="49" charset="0"/>
            </a:endParaRPr>
          </a:p>
        </p:txBody>
      </p:sp>
      <p:pic>
        <p:nvPicPr>
          <p:cNvPr id="4098" name="Picture 2" descr="安卓手机仍优于新iPhone 13的功能| 科技| 半岛电视台">
            <a:extLst>
              <a:ext uri="{FF2B5EF4-FFF2-40B4-BE49-F238E27FC236}">
                <a16:creationId xmlns:a16="http://schemas.microsoft.com/office/drawing/2014/main" id="{DABBA960-2F63-620D-3378-D9ABE5EF4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72" y="2316098"/>
            <a:ext cx="4387144" cy="291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roke order animation of 手">
            <a:extLst>
              <a:ext uri="{FF2B5EF4-FFF2-40B4-BE49-F238E27FC236}">
                <a16:creationId xmlns:a16="http://schemas.microsoft.com/office/drawing/2014/main" id="{50BAC22F-6DE7-FB49-EC89-60B4D4944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91" y="263835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troke order animation of 机">
            <a:extLst>
              <a:ext uri="{FF2B5EF4-FFF2-40B4-BE49-F238E27FC236}">
                <a16:creationId xmlns:a16="http://schemas.microsoft.com/office/drawing/2014/main" id="{3D362448-A01E-9DF7-FA04-CFEAF2F1F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767" y="263835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31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26AA2-ECF6-83F1-3077-783265BD3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970" name="AutoShape 4">
            <a:extLst>
              <a:ext uri="{FF2B5EF4-FFF2-40B4-BE49-F238E27FC236}">
                <a16:creationId xmlns:a16="http://schemas.microsoft.com/office/drawing/2014/main" id="{7B7B6DFF-5926-CB88-45CA-AE03DD1EE8D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grpSp>
        <p:nvGrpSpPr>
          <p:cNvPr id="83971" name="组合 8">
            <a:extLst>
              <a:ext uri="{FF2B5EF4-FFF2-40B4-BE49-F238E27FC236}">
                <a16:creationId xmlns:a16="http://schemas.microsoft.com/office/drawing/2014/main" id="{2161D2D1-A304-3912-A722-71BBC6637F0E}"/>
              </a:ext>
            </a:extLst>
          </p:cNvPr>
          <p:cNvGrpSpPr>
            <a:grpSpLocks/>
          </p:cNvGrpSpPr>
          <p:nvPr/>
        </p:nvGrpSpPr>
        <p:grpSpPr bwMode="auto">
          <a:xfrm>
            <a:off x="307975" y="6350"/>
            <a:ext cx="5440363" cy="646113"/>
            <a:chOff x="308629" y="6819"/>
            <a:chExt cx="5439649" cy="646549"/>
          </a:xfrm>
        </p:grpSpPr>
        <p:sp>
          <p:nvSpPr>
            <p:cNvPr id="43" name="Text Box 4">
              <a:extLst>
                <a:ext uri="{FF2B5EF4-FFF2-40B4-BE49-F238E27FC236}">
                  <a16:creationId xmlns:a16="http://schemas.microsoft.com/office/drawing/2014/main" id="{EBD24314-1ED4-42BE-E5D5-5FEB51E0A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264" y="6819"/>
              <a:ext cx="5419014" cy="64654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语言点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Language Points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72A38F87-11E1-C552-10BE-F8D139F29C67}"/>
                </a:ext>
              </a:extLst>
            </p:cNvPr>
            <p:cNvCxnSpPr/>
            <p:nvPr/>
          </p:nvCxnSpPr>
          <p:spPr>
            <a:xfrm>
              <a:off x="308629" y="653368"/>
              <a:ext cx="543964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3C5D457-4674-71E8-BDEF-B94364FE9729}"/>
              </a:ext>
            </a:extLst>
          </p:cNvPr>
          <p:cNvSpPr txBox="1"/>
          <p:nvPr/>
        </p:nvSpPr>
        <p:spPr>
          <a:xfrm>
            <a:off x="1131887" y="874646"/>
            <a:ext cx="9928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latin typeface="+mn-ea"/>
                <a:ea typeface="+mn-ea"/>
              </a:rPr>
              <a:t>1. ...A</a:t>
            </a:r>
            <a:r>
              <a:rPr lang="zh-CN" altLang="en-US" sz="2800" b="1" dirty="0">
                <a:latin typeface="+mn-ea"/>
                <a:ea typeface="+mn-ea"/>
              </a:rPr>
              <a:t> </a:t>
            </a:r>
            <a:r>
              <a:rPr lang="en-US" altLang="zh-CN" sz="2800" b="1" dirty="0">
                <a:latin typeface="+mn-ea"/>
                <a:ea typeface="+mn-ea"/>
              </a:rPr>
              <a:t>+ </a:t>
            </a:r>
            <a:r>
              <a:rPr lang="zh-CN" altLang="en-US" sz="2800" b="1" dirty="0">
                <a:latin typeface="+mn-ea"/>
                <a:ea typeface="+mn-ea"/>
              </a:rPr>
              <a:t>还是 </a:t>
            </a:r>
            <a:r>
              <a:rPr lang="en-US" altLang="zh-CN" sz="2800" b="1" dirty="0">
                <a:latin typeface="+mn-ea"/>
                <a:ea typeface="+mn-ea"/>
              </a:rPr>
              <a:t>+ B </a:t>
            </a:r>
            <a:r>
              <a:rPr lang="zh-CN" altLang="en-US" sz="2800" b="1" dirty="0">
                <a:latin typeface="+mn-ea"/>
                <a:ea typeface="+mn-ea"/>
              </a:rPr>
              <a:t>？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AA5DDF-F3DF-ACA1-C9D7-50E26BADB56E}"/>
              </a:ext>
            </a:extLst>
          </p:cNvPr>
          <p:cNvSpPr txBox="1"/>
          <p:nvPr/>
        </p:nvSpPr>
        <p:spPr>
          <a:xfrm>
            <a:off x="1517029" y="1630363"/>
            <a:ext cx="4073729" cy="707886"/>
          </a:xfrm>
          <a:prstGeom prst="rect">
            <a:avLst/>
          </a:prstGeom>
          <a:solidFill>
            <a:srgbClr val="C198E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000" b="1" dirty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sz="4000" b="1" dirty="0">
                <a:latin typeface="华文细黑" pitchFamily="2" charset="-122"/>
                <a:ea typeface="华文细黑" pitchFamily="2" charset="-122"/>
              </a:rPr>
              <a:t>...</a:t>
            </a:r>
            <a:r>
              <a:rPr lang="en-US" altLang="zh-CN" sz="4000" b="1" dirty="0">
                <a:solidFill>
                  <a:srgbClr val="9900FF"/>
                </a:solidFill>
                <a:latin typeface="华文细黑" pitchFamily="2" charset="-122"/>
                <a:ea typeface="华文细黑" pitchFamily="2" charset="-122"/>
              </a:rPr>
              <a:t>A</a:t>
            </a:r>
            <a:r>
              <a:rPr lang="zh-CN" altLang="en-US" sz="4000" b="1" dirty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sz="4000" b="1" dirty="0">
                <a:latin typeface="华文细黑" pitchFamily="2" charset="-122"/>
                <a:ea typeface="华文细黑" pitchFamily="2" charset="-122"/>
              </a:rPr>
              <a:t>+ </a:t>
            </a:r>
            <a:r>
              <a:rPr lang="zh-CN" altLang="en-US" sz="40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还是</a:t>
            </a:r>
            <a:r>
              <a:rPr lang="zh-CN" altLang="en-US" sz="4000" b="1" dirty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sz="4000" b="1" dirty="0">
                <a:latin typeface="华文细黑" pitchFamily="2" charset="-122"/>
                <a:ea typeface="华文细黑" pitchFamily="2" charset="-122"/>
              </a:rPr>
              <a:t>+ </a:t>
            </a:r>
            <a:r>
              <a:rPr lang="en-US" altLang="zh-CN" sz="4000" b="1" dirty="0">
                <a:solidFill>
                  <a:srgbClr val="9900FF"/>
                </a:solidFill>
                <a:latin typeface="华文细黑" pitchFamily="2" charset="-122"/>
                <a:ea typeface="华文细黑" pitchFamily="2" charset="-122"/>
              </a:rPr>
              <a:t>B</a:t>
            </a:r>
            <a:r>
              <a:rPr lang="zh-CN" altLang="en-US" sz="4000" b="1" dirty="0">
                <a:latin typeface="华文细黑" pitchFamily="2" charset="-122"/>
                <a:ea typeface="华文细黑" pitchFamily="2" charset="-122"/>
              </a:rPr>
              <a:t>？</a:t>
            </a: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76F3A83C-76DF-36DD-0BA9-18007A2BA529}"/>
              </a:ext>
            </a:extLst>
          </p:cNvPr>
          <p:cNvSpPr/>
          <p:nvPr/>
        </p:nvSpPr>
        <p:spPr>
          <a:xfrm>
            <a:off x="1164192" y="2579687"/>
            <a:ext cx="9746212" cy="3920504"/>
          </a:xfrm>
          <a:prstGeom prst="round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CBA6DF-4FBB-CCA1-E890-B08DACAB1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029" y="3012147"/>
            <a:ext cx="9585325" cy="109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4800" b="1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）你喜欢</a:t>
            </a:r>
            <a:r>
              <a:rPr lang="zh-CN" altLang="en-US" sz="4800" b="1" dirty="0">
                <a:solidFill>
                  <a:srgbClr val="9900FF"/>
                </a:solidFill>
                <a:latin typeface="华文楷体" pitchFamily="2" charset="-122"/>
                <a:ea typeface="华文楷体" pitchFamily="2" charset="-122"/>
              </a:rPr>
              <a:t>饺子</a:t>
            </a:r>
            <a:r>
              <a:rPr lang="zh-CN" altLang="en-US" sz="4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还是</a:t>
            </a:r>
            <a:r>
              <a:rPr lang="zh-CN" altLang="en-US" sz="4800" b="1" dirty="0">
                <a:solidFill>
                  <a:srgbClr val="9900FF"/>
                </a:solidFill>
                <a:latin typeface="华文楷体" pitchFamily="2" charset="-122"/>
                <a:ea typeface="华文楷体" pitchFamily="2" charset="-122"/>
              </a:rPr>
              <a:t>面条</a:t>
            </a: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？</a:t>
            </a:r>
            <a:endParaRPr lang="en-US" altLang="zh-CN" sz="4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AB7208-116A-4B30-F7A1-B8F539602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029" y="4700953"/>
            <a:ext cx="86185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4800" b="1" dirty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）我们吃</a:t>
            </a:r>
            <a:r>
              <a:rPr lang="zh-CN" altLang="en-US" sz="4800" b="1" dirty="0">
                <a:solidFill>
                  <a:srgbClr val="9900FF"/>
                </a:solidFill>
                <a:latin typeface="华文楷体" pitchFamily="2" charset="-122"/>
                <a:ea typeface="华文楷体" pitchFamily="2" charset="-122"/>
              </a:rPr>
              <a:t>烤鱼</a:t>
            </a:r>
            <a:r>
              <a:rPr lang="zh-CN" altLang="en-US" sz="4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还是</a:t>
            </a:r>
            <a:r>
              <a:rPr lang="zh-CN" altLang="en-US" sz="4800" b="1" dirty="0">
                <a:solidFill>
                  <a:srgbClr val="9900FF"/>
                </a:solidFill>
                <a:latin typeface="华文楷体" pitchFamily="2" charset="-122"/>
                <a:ea typeface="华文楷体" pitchFamily="2" charset="-122"/>
              </a:rPr>
              <a:t>烤鸡</a:t>
            </a: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？</a:t>
            </a:r>
            <a:endParaRPr lang="en-US" altLang="zh-CN" sz="4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71860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9EFD3-1FB2-37EF-5933-05B9ABB9E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970" name="AutoShape 4">
            <a:extLst>
              <a:ext uri="{FF2B5EF4-FFF2-40B4-BE49-F238E27FC236}">
                <a16:creationId xmlns:a16="http://schemas.microsoft.com/office/drawing/2014/main" id="{7F7DC2D4-DD65-86D3-0F2F-BC18A5D2A17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grpSp>
        <p:nvGrpSpPr>
          <p:cNvPr id="83971" name="组合 8">
            <a:extLst>
              <a:ext uri="{FF2B5EF4-FFF2-40B4-BE49-F238E27FC236}">
                <a16:creationId xmlns:a16="http://schemas.microsoft.com/office/drawing/2014/main" id="{7773C593-CDCB-DEB3-4812-499043B7A16A}"/>
              </a:ext>
            </a:extLst>
          </p:cNvPr>
          <p:cNvGrpSpPr>
            <a:grpSpLocks/>
          </p:cNvGrpSpPr>
          <p:nvPr/>
        </p:nvGrpSpPr>
        <p:grpSpPr bwMode="auto">
          <a:xfrm>
            <a:off x="307975" y="6350"/>
            <a:ext cx="5440363" cy="646113"/>
            <a:chOff x="308629" y="6819"/>
            <a:chExt cx="5439649" cy="646549"/>
          </a:xfrm>
        </p:grpSpPr>
        <p:sp>
          <p:nvSpPr>
            <p:cNvPr id="43" name="Text Box 4">
              <a:extLst>
                <a:ext uri="{FF2B5EF4-FFF2-40B4-BE49-F238E27FC236}">
                  <a16:creationId xmlns:a16="http://schemas.microsoft.com/office/drawing/2014/main" id="{27FDC2DF-DED2-A68C-5DD7-3C6E5F3A5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264" y="6819"/>
              <a:ext cx="5419014" cy="64654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语言点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Language Points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33ADE2DE-0DBE-F853-7B04-F46332E67D2B}"/>
                </a:ext>
              </a:extLst>
            </p:cNvPr>
            <p:cNvCxnSpPr/>
            <p:nvPr/>
          </p:nvCxnSpPr>
          <p:spPr>
            <a:xfrm>
              <a:off x="308629" y="653368"/>
              <a:ext cx="543964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0DA2091-9990-E168-1342-31ED0C71157A}"/>
              </a:ext>
            </a:extLst>
          </p:cNvPr>
          <p:cNvSpPr txBox="1"/>
          <p:nvPr/>
        </p:nvSpPr>
        <p:spPr>
          <a:xfrm>
            <a:off x="1073185" y="859963"/>
            <a:ext cx="992822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latin typeface="+mn-ea"/>
                <a:ea typeface="+mn-ea"/>
              </a:rPr>
              <a:t>2. </a:t>
            </a:r>
            <a:r>
              <a:rPr lang="zh-CN" altLang="en-US" sz="2800" b="1" dirty="0">
                <a:latin typeface="+mn-ea"/>
                <a:ea typeface="+mn-ea"/>
              </a:rPr>
              <a:t>为什么</a:t>
            </a:r>
            <a:r>
              <a:rPr lang="en-US" altLang="zh-CN" sz="2800" b="1" dirty="0">
                <a:latin typeface="+mn-ea"/>
                <a:ea typeface="+mn-ea"/>
              </a:rPr>
              <a:t>...?    </a:t>
            </a:r>
            <a:r>
              <a:rPr lang="zh-CN" altLang="en-US" sz="2800" b="1" dirty="0">
                <a:latin typeface="+mn-ea"/>
                <a:ea typeface="+mn-ea"/>
              </a:rPr>
              <a:t>因为</a:t>
            </a:r>
            <a:r>
              <a:rPr lang="en-US" altLang="zh-CN" sz="2800" b="1" dirty="0">
                <a:latin typeface="+mn-ea"/>
                <a:ea typeface="+mn-ea"/>
              </a:rPr>
              <a:t>...</a:t>
            </a:r>
            <a:r>
              <a:rPr lang="zh-CN" altLang="en-US" sz="2800" b="1" dirty="0">
                <a:latin typeface="+mn-ea"/>
                <a:ea typeface="+mn-ea"/>
              </a:rPr>
              <a:t>。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DD4EB-CAA7-8726-3789-A807DAAA62F2}"/>
              </a:ext>
            </a:extLst>
          </p:cNvPr>
          <p:cNvSpPr txBox="1"/>
          <p:nvPr/>
        </p:nvSpPr>
        <p:spPr>
          <a:xfrm>
            <a:off x="1432548" y="1574792"/>
            <a:ext cx="7191856" cy="707886"/>
          </a:xfrm>
          <a:prstGeom prst="rect">
            <a:avLst/>
          </a:prstGeom>
          <a:solidFill>
            <a:srgbClr val="C198E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为什么</a:t>
            </a:r>
            <a:r>
              <a:rPr lang="en-US" altLang="zh-CN" sz="4000" b="1" dirty="0">
                <a:latin typeface="华文细黑" pitchFamily="2" charset="-122"/>
                <a:ea typeface="华文细黑" pitchFamily="2" charset="-122"/>
              </a:rPr>
              <a:t>...</a:t>
            </a:r>
            <a:r>
              <a:rPr lang="zh-CN" altLang="en-US" sz="4000" b="1" dirty="0">
                <a:latin typeface="华文细黑" pitchFamily="2" charset="-122"/>
                <a:ea typeface="华文细黑" pitchFamily="2" charset="-122"/>
              </a:rPr>
              <a:t>？    </a:t>
            </a:r>
            <a:r>
              <a:rPr lang="zh-CN" altLang="en-US" sz="40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因为</a:t>
            </a:r>
            <a:r>
              <a:rPr lang="en-US" altLang="zh-CN" sz="4000" b="1" dirty="0">
                <a:latin typeface="华文细黑" pitchFamily="2" charset="-122"/>
                <a:ea typeface="华文细黑" pitchFamily="2" charset="-122"/>
              </a:rPr>
              <a:t>...</a:t>
            </a:r>
            <a:r>
              <a:rPr lang="zh-CN" altLang="en-US" sz="4000" b="1" dirty="0">
                <a:latin typeface="华文细黑" pitchFamily="2" charset="-122"/>
                <a:ea typeface="华文细黑" pitchFamily="2" charset="-122"/>
              </a:rPr>
              <a:t>。</a:t>
            </a: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E01A5C8E-2BA2-AEB5-AC1F-46DD896F25BD}"/>
              </a:ext>
            </a:extLst>
          </p:cNvPr>
          <p:cNvSpPr/>
          <p:nvPr/>
        </p:nvSpPr>
        <p:spPr>
          <a:xfrm>
            <a:off x="1164192" y="2579687"/>
            <a:ext cx="9746212" cy="3920504"/>
          </a:xfrm>
          <a:prstGeom prst="round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D57B66-920F-5FF7-9B1F-91AFA3DD2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299" y="3420269"/>
            <a:ext cx="9585325" cy="220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4800" b="1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）</a:t>
            </a:r>
            <a:r>
              <a:rPr lang="en-US" altLang="zh-CN" sz="4800" b="1" dirty="0">
                <a:latin typeface="华文楷体" pitchFamily="2" charset="-122"/>
                <a:ea typeface="华文楷体" pitchFamily="2" charset="-122"/>
              </a:rPr>
              <a:t>A:</a:t>
            </a:r>
            <a:r>
              <a:rPr lang="zh-CN" altLang="en-US" sz="4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为什么</a:t>
            </a: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你想去中国？</a:t>
            </a:r>
            <a:endParaRPr lang="en-US" altLang="zh-CN" sz="4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800" b="1" dirty="0">
                <a:latin typeface="华文楷体" pitchFamily="2" charset="-122"/>
                <a:ea typeface="华文楷体" pitchFamily="2" charset="-122"/>
              </a:rPr>
              <a:t>          B:</a:t>
            </a:r>
            <a:r>
              <a:rPr lang="zh-CN" altLang="en-US" sz="4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因为</a:t>
            </a: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中国有很多好吃的。</a:t>
            </a:r>
            <a:endParaRPr lang="en-US" altLang="zh-CN" sz="4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97564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11F10-91BE-96BC-8C2E-CE7739319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9" name="AutoShape 4">
            <a:extLst>
              <a:ext uri="{FF2B5EF4-FFF2-40B4-BE49-F238E27FC236}">
                <a16:creationId xmlns:a16="http://schemas.microsoft.com/office/drawing/2014/main" id="{33AEA0A1-F34A-BCE4-612B-7068FC51573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982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组合 8">
            <a:extLst>
              <a:ext uri="{FF2B5EF4-FFF2-40B4-BE49-F238E27FC236}">
                <a16:creationId xmlns:a16="http://schemas.microsoft.com/office/drawing/2014/main" id="{629E400D-6C84-FBDA-2299-19605DF2E0C2}"/>
              </a:ext>
            </a:extLst>
          </p:cNvPr>
          <p:cNvGrpSpPr/>
          <p:nvPr/>
        </p:nvGrpSpPr>
        <p:grpSpPr>
          <a:xfrm>
            <a:off x="308629" y="6819"/>
            <a:ext cx="3833696" cy="646331"/>
            <a:chOff x="308629" y="6819"/>
            <a:chExt cx="3833696" cy="646331"/>
          </a:xfrm>
        </p:grpSpPr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5DF8EBF4-9654-E25D-C428-2FB6AEE7D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58" y="6819"/>
              <a:ext cx="38129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E83E6256-DC40-F200-DB3B-238A9B5281DF}"/>
                </a:ext>
              </a:extLst>
            </p:cNvPr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nǐ">
            <a:extLst>
              <a:ext uri="{FF2B5EF4-FFF2-40B4-BE49-F238E27FC236}">
                <a16:creationId xmlns:a16="http://schemas.microsoft.com/office/drawing/2014/main" id="{E968EBAF-97CB-6101-1E3C-A40C714DCB02}"/>
              </a:ext>
            </a:extLst>
          </p:cNvPr>
          <p:cNvSpPr txBox="1"/>
          <p:nvPr/>
        </p:nvSpPr>
        <p:spPr>
          <a:xfrm>
            <a:off x="6409084" y="653150"/>
            <a:ext cx="5345372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jiǎo</a:t>
            </a:r>
            <a:r>
              <a:rPr lang="en-US" altLang="zh-CN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    zi </a:t>
            </a:r>
            <a:r>
              <a:rPr lang="en-US" altLang="zh-CN" sz="138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</a:t>
            </a: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B5DB45A7-8D5E-8347-A5E1-CA80A6D75B49}"/>
              </a:ext>
            </a:extLst>
          </p:cNvPr>
          <p:cNvSpPr txBox="1"/>
          <p:nvPr/>
        </p:nvSpPr>
        <p:spPr>
          <a:xfrm>
            <a:off x="648786" y="938321"/>
            <a:ext cx="2359026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5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dirty="0"/>
              <a:t>1</a:t>
            </a:r>
            <a:r>
              <a:rPr dirty="0"/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485FB95-9ADC-C774-92A0-B904F0827A3F}"/>
              </a:ext>
            </a:extLst>
          </p:cNvPr>
          <p:cNvSpPr txBox="1"/>
          <p:nvPr/>
        </p:nvSpPr>
        <p:spPr>
          <a:xfrm>
            <a:off x="2524914" y="5481575"/>
            <a:ext cx="19207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8800" b="1" dirty="0">
                <a:solidFill>
                  <a:srgbClr val="00B0F0"/>
                </a:solidFill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เกี๊ยว</a:t>
            </a:r>
            <a:endParaRPr lang="zh-CN" altLang="en-US" sz="19900" b="1" dirty="0">
              <a:solidFill>
                <a:srgbClr val="00B0F0"/>
              </a:solidFill>
              <a:latin typeface="Cascadia Mono SemiLight" panose="020B0609020000020004" pitchFamily="49" charset="0"/>
              <a:cs typeface="Cascadia Mono SemiLight" panose="020B0609020000020004" pitchFamily="49" charset="0"/>
            </a:endParaRPr>
          </a:p>
        </p:txBody>
      </p:sp>
      <p:pic>
        <p:nvPicPr>
          <p:cNvPr id="3074" name="Picture 2" descr="5款饺子馅，美味又健康--中国数字科技馆">
            <a:extLst>
              <a:ext uri="{FF2B5EF4-FFF2-40B4-BE49-F238E27FC236}">
                <a16:creationId xmlns:a16="http://schemas.microsoft.com/office/drawing/2014/main" id="{F27541BF-17D8-2DE9-B2CC-BF32449C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68" y="2316098"/>
            <a:ext cx="4426471" cy="294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roke order animation of 饺">
            <a:extLst>
              <a:ext uri="{FF2B5EF4-FFF2-40B4-BE49-F238E27FC236}">
                <a16:creationId xmlns:a16="http://schemas.microsoft.com/office/drawing/2014/main" id="{800DC40C-DB8C-CCEF-0E83-05A58314F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28" y="300314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roke order animation of 子">
            <a:extLst>
              <a:ext uri="{FF2B5EF4-FFF2-40B4-BE49-F238E27FC236}">
                <a16:creationId xmlns:a16="http://schemas.microsoft.com/office/drawing/2014/main" id="{9BD92C72-176F-0259-0AC8-CD9EFFC3D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633" y="300314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8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D8DDB-6244-A0F0-9CD0-7C7CB4738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970" name="AutoShape 4">
            <a:extLst>
              <a:ext uri="{FF2B5EF4-FFF2-40B4-BE49-F238E27FC236}">
                <a16:creationId xmlns:a16="http://schemas.microsoft.com/office/drawing/2014/main" id="{26F60198-3251-0207-6362-316E6E454B5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grpSp>
        <p:nvGrpSpPr>
          <p:cNvPr id="83971" name="组合 8">
            <a:extLst>
              <a:ext uri="{FF2B5EF4-FFF2-40B4-BE49-F238E27FC236}">
                <a16:creationId xmlns:a16="http://schemas.microsoft.com/office/drawing/2014/main" id="{BA58A4F7-40F7-F3D7-3F84-07A978A4F6D5}"/>
              </a:ext>
            </a:extLst>
          </p:cNvPr>
          <p:cNvGrpSpPr>
            <a:grpSpLocks/>
          </p:cNvGrpSpPr>
          <p:nvPr/>
        </p:nvGrpSpPr>
        <p:grpSpPr bwMode="auto">
          <a:xfrm>
            <a:off x="307975" y="6350"/>
            <a:ext cx="5440363" cy="646113"/>
            <a:chOff x="308629" y="6819"/>
            <a:chExt cx="5439649" cy="646549"/>
          </a:xfrm>
        </p:grpSpPr>
        <p:sp>
          <p:nvSpPr>
            <p:cNvPr id="43" name="Text Box 4">
              <a:extLst>
                <a:ext uri="{FF2B5EF4-FFF2-40B4-BE49-F238E27FC236}">
                  <a16:creationId xmlns:a16="http://schemas.microsoft.com/office/drawing/2014/main" id="{2EE98691-1716-1441-2B14-238FBDACC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264" y="6819"/>
              <a:ext cx="5419014" cy="64654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语言点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Language Points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318E563E-A20C-DF23-F3FD-9DEFEABF878F}"/>
                </a:ext>
              </a:extLst>
            </p:cNvPr>
            <p:cNvCxnSpPr/>
            <p:nvPr/>
          </p:nvCxnSpPr>
          <p:spPr>
            <a:xfrm>
              <a:off x="308629" y="653368"/>
              <a:ext cx="543964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3BAE0C6-9A4C-C526-7B00-9A7389525499}"/>
              </a:ext>
            </a:extLst>
          </p:cNvPr>
          <p:cNvSpPr txBox="1"/>
          <p:nvPr/>
        </p:nvSpPr>
        <p:spPr>
          <a:xfrm>
            <a:off x="1073185" y="859963"/>
            <a:ext cx="992822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latin typeface="+mn-ea"/>
                <a:ea typeface="+mn-ea"/>
              </a:rPr>
              <a:t>3. </a:t>
            </a:r>
            <a:r>
              <a:rPr lang="zh-CN" altLang="en-US" sz="2800" b="1" dirty="0">
                <a:latin typeface="+mn-ea"/>
                <a:ea typeface="+mn-ea"/>
              </a:rPr>
              <a:t>怎么 </a:t>
            </a:r>
            <a:r>
              <a:rPr lang="en-US" altLang="zh-CN" sz="2800" b="1" dirty="0">
                <a:latin typeface="+mn-ea"/>
                <a:ea typeface="+mn-ea"/>
              </a:rPr>
              <a:t>+   V  </a:t>
            </a:r>
            <a:r>
              <a:rPr lang="zh-CN" altLang="en-US" sz="2800" b="1" dirty="0">
                <a:latin typeface="+mn-ea"/>
                <a:ea typeface="+mn-ea"/>
              </a:rPr>
              <a:t>？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07FC96-9DE9-6824-31DB-16665C1A30F5}"/>
              </a:ext>
            </a:extLst>
          </p:cNvPr>
          <p:cNvSpPr txBox="1"/>
          <p:nvPr/>
        </p:nvSpPr>
        <p:spPr>
          <a:xfrm>
            <a:off x="1541878" y="1594353"/>
            <a:ext cx="7191856" cy="707886"/>
          </a:xfrm>
          <a:prstGeom prst="rect">
            <a:avLst/>
          </a:prstGeom>
          <a:solidFill>
            <a:srgbClr val="C198E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000" b="1" dirty="0">
                <a:latin typeface="华文细黑" pitchFamily="2" charset="-122"/>
                <a:ea typeface="华文细黑" pitchFamily="2" charset="-122"/>
              </a:rPr>
              <a:t>S +  </a:t>
            </a:r>
            <a:r>
              <a:rPr lang="zh-CN" altLang="en-US" sz="40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怎么</a:t>
            </a:r>
            <a:r>
              <a:rPr lang="zh-CN" altLang="en-US" sz="4000" b="1" dirty="0">
                <a:latin typeface="华文细黑" pitchFamily="2" charset="-122"/>
                <a:ea typeface="华文细黑" pitchFamily="2" charset="-122"/>
              </a:rPr>
              <a:t>  </a:t>
            </a:r>
            <a:r>
              <a:rPr lang="en-US" altLang="zh-CN" sz="4000" b="1" dirty="0">
                <a:latin typeface="华文细黑" pitchFamily="2" charset="-122"/>
                <a:ea typeface="华文细黑" pitchFamily="2" charset="-122"/>
              </a:rPr>
              <a:t>+  V  </a:t>
            </a:r>
            <a:r>
              <a:rPr lang="zh-CN" altLang="en-US" sz="4000" b="1" dirty="0">
                <a:latin typeface="华文细黑" pitchFamily="2" charset="-122"/>
                <a:ea typeface="华文细黑" pitchFamily="2" charset="-122"/>
              </a:rPr>
              <a:t>？</a:t>
            </a: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EF7B91E3-429B-75A6-D76B-B3CB5381C1C7}"/>
              </a:ext>
            </a:extLst>
          </p:cNvPr>
          <p:cNvSpPr/>
          <p:nvPr/>
        </p:nvSpPr>
        <p:spPr>
          <a:xfrm>
            <a:off x="1164192" y="2579687"/>
            <a:ext cx="9746212" cy="3920504"/>
          </a:xfrm>
          <a:prstGeom prst="round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A07A6B-81FD-31C1-7CE7-B39B79382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7" y="2951349"/>
            <a:ext cx="9585325" cy="109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4800" b="1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）我们</a:t>
            </a:r>
            <a:r>
              <a:rPr lang="zh-CN" altLang="en-US" sz="4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怎么</a:t>
            </a: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回家？</a:t>
            </a:r>
            <a:endParaRPr lang="en-US" altLang="zh-CN" sz="4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9A90B6A9-B10F-AF26-A0CC-82540D192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7" y="4539939"/>
            <a:ext cx="9585325" cy="109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4800" b="1" dirty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）你们</a:t>
            </a:r>
            <a:r>
              <a:rPr lang="zh-CN" altLang="en-US" sz="4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怎么</a:t>
            </a: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去大皇宫？</a:t>
            </a:r>
            <a:endParaRPr lang="en-US" altLang="zh-CN" sz="4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80057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C75A8-B7DF-D5B1-0329-1F5034E22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994" name="AutoShape 4">
            <a:extLst>
              <a:ext uri="{FF2B5EF4-FFF2-40B4-BE49-F238E27FC236}">
                <a16:creationId xmlns:a16="http://schemas.microsoft.com/office/drawing/2014/main" id="{1A503FD8-3D59-754A-D469-1AC1589AEA6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84995" name="组合 8">
            <a:extLst>
              <a:ext uri="{FF2B5EF4-FFF2-40B4-BE49-F238E27FC236}">
                <a16:creationId xmlns:a16="http://schemas.microsoft.com/office/drawing/2014/main" id="{E7545775-7476-06E5-A09F-426099CDC5FB}"/>
              </a:ext>
            </a:extLst>
          </p:cNvPr>
          <p:cNvGrpSpPr>
            <a:grpSpLocks/>
          </p:cNvGrpSpPr>
          <p:nvPr/>
        </p:nvGrpSpPr>
        <p:grpSpPr bwMode="auto">
          <a:xfrm>
            <a:off x="307975" y="6350"/>
            <a:ext cx="2525713" cy="646331"/>
            <a:chOff x="308629" y="6819"/>
            <a:chExt cx="2524299" cy="646549"/>
          </a:xfrm>
        </p:grpSpPr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3746375C-4209-7F37-3C28-4E8C6A02EF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255" y="6819"/>
              <a:ext cx="1107376" cy="64654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活动</a:t>
              </a: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C11AF22-A048-88A0-7ED0-D3BCAA8EA1F6}"/>
                </a:ext>
              </a:extLst>
            </p:cNvPr>
            <p:cNvCxnSpPr/>
            <p:nvPr/>
          </p:nvCxnSpPr>
          <p:spPr>
            <a:xfrm>
              <a:off x="308629" y="653150"/>
              <a:ext cx="252429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996" name="Rectangle 2">
            <a:extLst>
              <a:ext uri="{FF2B5EF4-FFF2-40B4-BE49-F238E27FC236}">
                <a16:creationId xmlns:a16="http://schemas.microsoft.com/office/drawing/2014/main" id="{401B87EE-0677-1C4E-4C90-D2D4632CD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53" y="1086748"/>
            <a:ext cx="10347325" cy="5360434"/>
          </a:xfrm>
          <a:prstGeom prst="rect">
            <a:avLst/>
          </a:prstGeom>
          <a:solidFill>
            <a:srgbClr val="0000FF">
              <a:alpha val="14902"/>
            </a:srgbClr>
          </a:solidFill>
          <a:ln w="12700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F06A5F16-DC8E-24F3-3FD8-B588B4B7B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09" y="1911971"/>
            <a:ext cx="9585325" cy="331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情景对话：</a:t>
            </a:r>
            <a:endParaRPr lang="en-US" altLang="zh-CN" sz="4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rgbClr val="9933FF"/>
                </a:solidFill>
                <a:latin typeface="华文楷体" pitchFamily="2" charset="-122"/>
                <a:ea typeface="华文楷体" pitchFamily="2" charset="-122"/>
              </a:rPr>
              <a:t>三位同学为一组，根据</a:t>
            </a:r>
            <a:r>
              <a:rPr lang="en-US" altLang="zh-CN" sz="4800" b="1" dirty="0">
                <a:solidFill>
                  <a:srgbClr val="9933FF"/>
                </a:solidFill>
                <a:latin typeface="华文楷体" pitchFamily="2" charset="-122"/>
                <a:ea typeface="华文楷体" pitchFamily="2" charset="-122"/>
              </a:rPr>
              <a:t>P34-35</a:t>
            </a:r>
            <a:r>
              <a:rPr lang="zh-CN" altLang="en-US" sz="4800" b="1" dirty="0">
                <a:solidFill>
                  <a:srgbClr val="9933FF"/>
                </a:solidFill>
                <a:latin typeface="华文楷体" pitchFamily="2" charset="-122"/>
                <a:ea typeface="华文楷体" pitchFamily="2" charset="-122"/>
              </a:rPr>
              <a:t>的内容完成三人对话展示。</a:t>
            </a:r>
            <a:endParaRPr lang="en-US" altLang="zh-CN" sz="4800" b="1" dirty="0">
              <a:solidFill>
                <a:srgbClr val="9933FF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36718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E18DF-325D-8FA0-2B00-BA3B83C67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9" name="AutoShape 4">
            <a:extLst>
              <a:ext uri="{FF2B5EF4-FFF2-40B4-BE49-F238E27FC236}">
                <a16:creationId xmlns:a16="http://schemas.microsoft.com/office/drawing/2014/main" id="{1CC3F550-0144-F6C8-CCF3-B2286D238CD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982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组合 8">
            <a:extLst>
              <a:ext uri="{FF2B5EF4-FFF2-40B4-BE49-F238E27FC236}">
                <a16:creationId xmlns:a16="http://schemas.microsoft.com/office/drawing/2014/main" id="{9B1B1B4D-1860-143E-F463-3E72EF4CA08A}"/>
              </a:ext>
            </a:extLst>
          </p:cNvPr>
          <p:cNvGrpSpPr/>
          <p:nvPr/>
        </p:nvGrpSpPr>
        <p:grpSpPr>
          <a:xfrm>
            <a:off x="308629" y="6819"/>
            <a:ext cx="3833696" cy="646331"/>
            <a:chOff x="308629" y="6819"/>
            <a:chExt cx="3833696" cy="646331"/>
          </a:xfrm>
        </p:grpSpPr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750C4AFA-4114-26A0-F4EE-F41339EB1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58" y="6819"/>
              <a:ext cx="38129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B22DF649-BC62-A702-F73D-23809A9F5B19}"/>
                </a:ext>
              </a:extLst>
            </p:cNvPr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nǐ">
            <a:extLst>
              <a:ext uri="{FF2B5EF4-FFF2-40B4-BE49-F238E27FC236}">
                <a16:creationId xmlns:a16="http://schemas.microsoft.com/office/drawing/2014/main" id="{879CD892-8C9E-E158-A026-7C9E7D0D8F89}"/>
              </a:ext>
            </a:extLst>
          </p:cNvPr>
          <p:cNvSpPr txBox="1"/>
          <p:nvPr/>
        </p:nvSpPr>
        <p:spPr>
          <a:xfrm>
            <a:off x="6211651" y="919585"/>
            <a:ext cx="5259577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hái</a:t>
            </a:r>
            <a:r>
              <a:rPr lang="en-US" altLang="zh-CN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    </a:t>
            </a:r>
            <a:r>
              <a:rPr lang="en-US" altLang="zh-CN" b="1">
                <a:latin typeface="方正舒体" panose="02010601030101010101" pitchFamily="2" charset="-122"/>
                <a:ea typeface="方正舒体" panose="02010601030101010101" pitchFamily="2" charset="-122"/>
              </a:rPr>
              <a:t>shì</a:t>
            </a:r>
            <a:endParaRPr lang="en-US" altLang="zh-CN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C77E7849-AF07-1AE5-3F72-1AEC33389E2E}"/>
              </a:ext>
            </a:extLst>
          </p:cNvPr>
          <p:cNvSpPr txBox="1"/>
          <p:nvPr/>
        </p:nvSpPr>
        <p:spPr>
          <a:xfrm>
            <a:off x="648786" y="938321"/>
            <a:ext cx="2359026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5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CA03797-E998-DC89-6E92-582CA5BC1DC0}"/>
              </a:ext>
            </a:extLst>
          </p:cNvPr>
          <p:cNvSpPr txBox="1"/>
          <p:nvPr/>
        </p:nvSpPr>
        <p:spPr>
          <a:xfrm>
            <a:off x="2017425" y="5073212"/>
            <a:ext cx="25170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8800" b="1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หรือว่า</a:t>
            </a:r>
            <a:endParaRPr lang="zh-CN" altLang="en-US" sz="8800" b="1" dirty="0">
              <a:latin typeface="Cascadia Mono SemiLight" panose="020B0609020000020004" pitchFamily="49" charset="0"/>
              <a:cs typeface="Cascadia Mono SemiLight" panose="020B0609020000020004" pitchFamily="49" charset="0"/>
            </a:endParaRPr>
          </a:p>
        </p:txBody>
      </p:sp>
      <p:pic>
        <p:nvPicPr>
          <p:cNvPr id="1026" name="Picture 2" descr="Or Logo&quot; Images – Browse 2,047 Stock Photos, Vectors, and Video | Adobe  Stock">
            <a:extLst>
              <a:ext uri="{FF2B5EF4-FFF2-40B4-BE49-F238E27FC236}">
                <a16:creationId xmlns:a16="http://schemas.microsoft.com/office/drawing/2014/main" id="{26975E0B-E517-8877-F4D4-2AE3A1C0B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34" y="2349703"/>
            <a:ext cx="3226745" cy="258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ǐ">
            <a:extLst>
              <a:ext uri="{FF2B5EF4-FFF2-40B4-BE49-F238E27FC236}">
                <a16:creationId xmlns:a16="http://schemas.microsoft.com/office/drawing/2014/main" id="{87DB015C-D524-E2C8-4049-372B379794DF}"/>
              </a:ext>
            </a:extLst>
          </p:cNvPr>
          <p:cNvSpPr txBox="1"/>
          <p:nvPr/>
        </p:nvSpPr>
        <p:spPr>
          <a:xfrm>
            <a:off x="3909889" y="2489245"/>
            <a:ext cx="681284" cy="186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sz="11500" b="1" dirty="0">
                <a:latin typeface="方正舒体" panose="02010601030101010101" pitchFamily="2" charset="-122"/>
                <a:ea typeface="方正舒体" panose="02010601030101010101" pitchFamily="2" charset="-122"/>
                <a:sym typeface="宋体" pitchFamily="2" charset="-122"/>
              </a:rPr>
              <a:t>?</a:t>
            </a:r>
            <a:endParaRPr lang="en-US" altLang="zh-CN" sz="11500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pic>
        <p:nvPicPr>
          <p:cNvPr id="1028" name="Picture 4" descr="stroke order animation of 还">
            <a:extLst>
              <a:ext uri="{FF2B5EF4-FFF2-40B4-BE49-F238E27FC236}">
                <a16:creationId xmlns:a16="http://schemas.microsoft.com/office/drawing/2014/main" id="{64304018-9C4A-E7F5-60D6-548CDDD13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84" y="260588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roke order animation of 是">
            <a:extLst>
              <a:ext uri="{FF2B5EF4-FFF2-40B4-BE49-F238E27FC236}">
                <a16:creationId xmlns:a16="http://schemas.microsoft.com/office/drawing/2014/main" id="{4DEB1837-6FFE-C883-3952-22CDBA729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440" y="260588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91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B7A85-37EA-80EC-9278-F169B08D4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9" name="AutoShape 4">
            <a:extLst>
              <a:ext uri="{FF2B5EF4-FFF2-40B4-BE49-F238E27FC236}">
                <a16:creationId xmlns:a16="http://schemas.microsoft.com/office/drawing/2014/main" id="{93EFBE2D-FDAA-C1B1-3DC8-23B47A52547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982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组合 8">
            <a:extLst>
              <a:ext uri="{FF2B5EF4-FFF2-40B4-BE49-F238E27FC236}">
                <a16:creationId xmlns:a16="http://schemas.microsoft.com/office/drawing/2014/main" id="{560685E3-D827-8AEF-770A-DE746047E7BC}"/>
              </a:ext>
            </a:extLst>
          </p:cNvPr>
          <p:cNvGrpSpPr/>
          <p:nvPr/>
        </p:nvGrpSpPr>
        <p:grpSpPr>
          <a:xfrm>
            <a:off x="308629" y="6819"/>
            <a:ext cx="3833696" cy="646331"/>
            <a:chOff x="308629" y="6819"/>
            <a:chExt cx="3833696" cy="646331"/>
          </a:xfrm>
        </p:grpSpPr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9C54C6C4-8FED-4FB9-7780-BC691178E3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58" y="6819"/>
              <a:ext cx="38129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F87CC0CF-1D6D-C287-90A3-CC3EF8119833}"/>
                </a:ext>
              </a:extLst>
            </p:cNvPr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nǐ">
            <a:extLst>
              <a:ext uri="{FF2B5EF4-FFF2-40B4-BE49-F238E27FC236}">
                <a16:creationId xmlns:a16="http://schemas.microsoft.com/office/drawing/2014/main" id="{C898DF10-B014-2B23-D198-24E5DDC5C0B4}"/>
              </a:ext>
            </a:extLst>
          </p:cNvPr>
          <p:cNvSpPr txBox="1"/>
          <p:nvPr/>
        </p:nvSpPr>
        <p:spPr>
          <a:xfrm>
            <a:off x="6232069" y="954709"/>
            <a:ext cx="5488039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miàn</a:t>
            </a:r>
            <a:r>
              <a:rPr lang="en-US" altLang="zh-CN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 </a:t>
            </a:r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tiáo</a:t>
            </a:r>
            <a:endParaRPr lang="en-US" altLang="zh-CN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98B0B49C-225E-CBF9-7FF8-C0C501DB993C}"/>
              </a:ext>
            </a:extLst>
          </p:cNvPr>
          <p:cNvSpPr txBox="1"/>
          <p:nvPr/>
        </p:nvSpPr>
        <p:spPr>
          <a:xfrm>
            <a:off x="648786" y="938321"/>
            <a:ext cx="2359026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5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dirty="0"/>
              <a:t>3</a:t>
            </a:r>
            <a:r>
              <a:rPr dirty="0"/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49F9A98-C3D1-0975-5FA2-375872B26033}"/>
              </a:ext>
            </a:extLst>
          </p:cNvPr>
          <p:cNvSpPr txBox="1"/>
          <p:nvPr/>
        </p:nvSpPr>
        <p:spPr>
          <a:xfrm>
            <a:off x="1985325" y="5604685"/>
            <a:ext cx="2828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7200" b="1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ก๋วยเตี๋ยว</a:t>
            </a:r>
            <a:endParaRPr lang="zh-CN" altLang="en-US" sz="7200" b="1" dirty="0">
              <a:latin typeface="Cascadia Mono SemiLight" panose="020B0609020000020004" pitchFamily="49" charset="0"/>
              <a:cs typeface="Cascadia Mono SemiLight" panose="020B0609020000020004" pitchFamily="49" charset="0"/>
            </a:endParaRPr>
          </a:p>
        </p:txBody>
      </p:sp>
      <p:pic>
        <p:nvPicPr>
          <p:cNvPr id="2050" name="Picture 2" descr="这两种面条吃不得，再便宜也不能买？买面条，记住这3点_搜狐网">
            <a:extLst>
              <a:ext uri="{FF2B5EF4-FFF2-40B4-BE49-F238E27FC236}">
                <a16:creationId xmlns:a16="http://schemas.microsoft.com/office/drawing/2014/main" id="{75E48C44-7CB8-35B4-338E-1E8361BB2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27" y="2030928"/>
            <a:ext cx="4697118" cy="312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roke order animation of 面">
            <a:extLst>
              <a:ext uri="{FF2B5EF4-FFF2-40B4-BE49-F238E27FC236}">
                <a16:creationId xmlns:a16="http://schemas.microsoft.com/office/drawing/2014/main" id="{4CAEC16A-AF92-7E61-6A62-1C206B983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589" y="281575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roke order animation of 条">
            <a:extLst>
              <a:ext uri="{FF2B5EF4-FFF2-40B4-BE49-F238E27FC236}">
                <a16:creationId xmlns:a16="http://schemas.microsoft.com/office/drawing/2014/main" id="{581B67A0-FBA1-12BF-6C1A-542C26D7B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834" y="281575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95219-5B5C-A946-18DC-D52792B7E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9" name="AutoShape 4">
            <a:extLst>
              <a:ext uri="{FF2B5EF4-FFF2-40B4-BE49-F238E27FC236}">
                <a16:creationId xmlns:a16="http://schemas.microsoft.com/office/drawing/2014/main" id="{0AB5304B-788A-1ED3-68F2-BBDC7A49C24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982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组合 8">
            <a:extLst>
              <a:ext uri="{FF2B5EF4-FFF2-40B4-BE49-F238E27FC236}">
                <a16:creationId xmlns:a16="http://schemas.microsoft.com/office/drawing/2014/main" id="{128BC959-AF3B-C16B-3390-824274ADE5F5}"/>
              </a:ext>
            </a:extLst>
          </p:cNvPr>
          <p:cNvGrpSpPr/>
          <p:nvPr/>
        </p:nvGrpSpPr>
        <p:grpSpPr>
          <a:xfrm>
            <a:off x="308629" y="6819"/>
            <a:ext cx="3833696" cy="646331"/>
            <a:chOff x="308629" y="6819"/>
            <a:chExt cx="3833696" cy="646331"/>
          </a:xfrm>
        </p:grpSpPr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E8E38099-24A2-4763-81E4-AE5475056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58" y="6819"/>
              <a:ext cx="38129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7B1989FA-4F06-92F4-8C10-82170D11AC99}"/>
                </a:ext>
              </a:extLst>
            </p:cNvPr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nǐ">
            <a:extLst>
              <a:ext uri="{FF2B5EF4-FFF2-40B4-BE49-F238E27FC236}">
                <a16:creationId xmlns:a16="http://schemas.microsoft.com/office/drawing/2014/main" id="{41AF0642-5629-EFA6-4E22-2491B40B3AB8}"/>
              </a:ext>
            </a:extLst>
          </p:cNvPr>
          <p:cNvSpPr txBox="1"/>
          <p:nvPr/>
        </p:nvSpPr>
        <p:spPr>
          <a:xfrm>
            <a:off x="4695067" y="1082172"/>
            <a:ext cx="7060585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zhào</a:t>
            </a:r>
            <a:r>
              <a:rPr lang="en-US" altLang="zh-CN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</a:t>
            </a:r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xiàng</a:t>
            </a:r>
            <a:r>
              <a:rPr lang="en-US" altLang="zh-CN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</a:t>
            </a:r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jī</a:t>
            </a:r>
            <a:endParaRPr lang="en-US" altLang="zh-CN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AD4F921E-0DDD-31CA-BDDA-BC91061EDE66}"/>
              </a:ext>
            </a:extLst>
          </p:cNvPr>
          <p:cNvSpPr txBox="1"/>
          <p:nvPr/>
        </p:nvSpPr>
        <p:spPr>
          <a:xfrm>
            <a:off x="648786" y="938321"/>
            <a:ext cx="2359026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5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dirty="0"/>
              <a:t>4</a:t>
            </a:r>
            <a:r>
              <a:rPr dirty="0"/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DEE3478-2FC3-D6AD-9464-244C5810E691}"/>
              </a:ext>
            </a:extLst>
          </p:cNvPr>
          <p:cNvSpPr txBox="1"/>
          <p:nvPr/>
        </p:nvSpPr>
        <p:spPr>
          <a:xfrm>
            <a:off x="770661" y="5360288"/>
            <a:ext cx="44743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8800" b="1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กล้องถ่ายรูป</a:t>
            </a:r>
            <a:endParaRPr lang="zh-CN" altLang="en-US" sz="8800" b="1" dirty="0">
              <a:latin typeface="Cascadia Mono SemiLight" panose="020B0609020000020004" pitchFamily="49" charset="0"/>
              <a:cs typeface="Cascadia Mono SemiLight" panose="020B0609020000020004" pitchFamily="49" charset="0"/>
            </a:endParaRPr>
          </a:p>
        </p:txBody>
      </p:sp>
      <p:pic>
        <p:nvPicPr>
          <p:cNvPr id="3074" name="Picture 2" descr="照相机-松下家电">
            <a:extLst>
              <a:ext uri="{FF2B5EF4-FFF2-40B4-BE49-F238E27FC236}">
                <a16:creationId xmlns:a16="http://schemas.microsoft.com/office/drawing/2014/main" id="{DE1FBB8D-65BD-0210-EB89-301E55DB4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88" y="2017055"/>
            <a:ext cx="3425879" cy="342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roke order animation of 照">
            <a:extLst>
              <a:ext uri="{FF2B5EF4-FFF2-40B4-BE49-F238E27FC236}">
                <a16:creationId xmlns:a16="http://schemas.microsoft.com/office/drawing/2014/main" id="{9B405782-1A7A-65BF-BFBE-BFAFD9C1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184" y="2981642"/>
            <a:ext cx="2086887" cy="208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roke order animation of 相">
            <a:extLst>
              <a:ext uri="{FF2B5EF4-FFF2-40B4-BE49-F238E27FC236}">
                <a16:creationId xmlns:a16="http://schemas.microsoft.com/office/drawing/2014/main" id="{2C066179-F320-9BE1-A498-8C908F05C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015" y="3028090"/>
            <a:ext cx="2086887" cy="208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troke order animation of 机">
            <a:extLst>
              <a:ext uri="{FF2B5EF4-FFF2-40B4-BE49-F238E27FC236}">
                <a16:creationId xmlns:a16="http://schemas.microsoft.com/office/drawing/2014/main" id="{19F309CD-CF9C-7CC8-7CE7-420FC43C5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848" y="3028090"/>
            <a:ext cx="2086887" cy="208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52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6D762-D689-53F4-5D39-1E875925B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9" name="AutoShape 4">
            <a:extLst>
              <a:ext uri="{FF2B5EF4-FFF2-40B4-BE49-F238E27FC236}">
                <a16:creationId xmlns:a16="http://schemas.microsoft.com/office/drawing/2014/main" id="{95C4D254-2717-C4D4-4C40-5FCAD9E9AC6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982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组合 8">
            <a:extLst>
              <a:ext uri="{FF2B5EF4-FFF2-40B4-BE49-F238E27FC236}">
                <a16:creationId xmlns:a16="http://schemas.microsoft.com/office/drawing/2014/main" id="{7480FF95-AACA-0131-F03D-6EB6B2EAA9E9}"/>
              </a:ext>
            </a:extLst>
          </p:cNvPr>
          <p:cNvGrpSpPr/>
          <p:nvPr/>
        </p:nvGrpSpPr>
        <p:grpSpPr>
          <a:xfrm>
            <a:off x="308629" y="6819"/>
            <a:ext cx="3833696" cy="646331"/>
            <a:chOff x="308629" y="6819"/>
            <a:chExt cx="3833696" cy="646331"/>
          </a:xfrm>
        </p:grpSpPr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4D36EB45-206B-482F-8A08-995B1BA6F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58" y="6819"/>
              <a:ext cx="38129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3511F8C5-DE7E-C2AE-E255-70BD25258AFE}"/>
                </a:ext>
              </a:extLst>
            </p:cNvPr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nǐ">
            <a:extLst>
              <a:ext uri="{FF2B5EF4-FFF2-40B4-BE49-F238E27FC236}">
                <a16:creationId xmlns:a16="http://schemas.microsoft.com/office/drawing/2014/main" id="{DA3E88F5-446E-D31A-3CBA-0D522DF2E229}"/>
              </a:ext>
            </a:extLst>
          </p:cNvPr>
          <p:cNvSpPr txBox="1"/>
          <p:nvPr/>
        </p:nvSpPr>
        <p:spPr>
          <a:xfrm>
            <a:off x="6096000" y="832561"/>
            <a:ext cx="8875559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shǒu</a:t>
            </a:r>
            <a:r>
              <a:rPr lang="en-US" altLang="zh-CN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  </a:t>
            </a:r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jī</a:t>
            </a:r>
            <a:endParaRPr lang="en-US" altLang="zh-CN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6F73C942-449D-73FB-B755-1E1410714457}"/>
              </a:ext>
            </a:extLst>
          </p:cNvPr>
          <p:cNvSpPr txBox="1"/>
          <p:nvPr/>
        </p:nvSpPr>
        <p:spPr>
          <a:xfrm>
            <a:off x="648786" y="938321"/>
            <a:ext cx="2359026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5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dirty="0"/>
              <a:t>5</a:t>
            </a:r>
            <a:r>
              <a:rPr dirty="0"/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76205ED-1E02-9952-1C30-BB1B55477034}"/>
              </a:ext>
            </a:extLst>
          </p:cNvPr>
          <p:cNvSpPr txBox="1"/>
          <p:nvPr/>
        </p:nvSpPr>
        <p:spPr>
          <a:xfrm>
            <a:off x="872717" y="5434884"/>
            <a:ext cx="51635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8800" b="1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โทรศัพท์มือถือ</a:t>
            </a:r>
            <a:endParaRPr lang="zh-CN" altLang="en-US" sz="8800" b="1" dirty="0">
              <a:latin typeface="Cascadia Mono SemiLight" panose="020B0609020000020004" pitchFamily="49" charset="0"/>
              <a:cs typeface="Cascadia Mono SemiLight" panose="020B0609020000020004" pitchFamily="49" charset="0"/>
            </a:endParaRPr>
          </a:p>
        </p:txBody>
      </p:sp>
      <p:pic>
        <p:nvPicPr>
          <p:cNvPr id="4098" name="Picture 2" descr="安卓手机仍优于新iPhone 13的功能| 科技| 半岛电视台">
            <a:extLst>
              <a:ext uri="{FF2B5EF4-FFF2-40B4-BE49-F238E27FC236}">
                <a16:creationId xmlns:a16="http://schemas.microsoft.com/office/drawing/2014/main" id="{92CD61E2-32D8-41C3-C248-73A12A62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72" y="2316098"/>
            <a:ext cx="4387144" cy="291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roke order animation of 手">
            <a:extLst>
              <a:ext uri="{FF2B5EF4-FFF2-40B4-BE49-F238E27FC236}">
                <a16:creationId xmlns:a16="http://schemas.microsoft.com/office/drawing/2014/main" id="{9B1BAF8D-D447-8DCA-F43F-F3B8C0D03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91" y="263835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troke order animation of 机">
            <a:extLst>
              <a:ext uri="{FF2B5EF4-FFF2-40B4-BE49-F238E27FC236}">
                <a16:creationId xmlns:a16="http://schemas.microsoft.com/office/drawing/2014/main" id="{20F677C2-8DCA-C433-BEC6-84A8AEEDE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767" y="263835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4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932A9-D288-9A7C-ABAA-EC1619F5F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9" name="AutoShape 4">
            <a:extLst>
              <a:ext uri="{FF2B5EF4-FFF2-40B4-BE49-F238E27FC236}">
                <a16:creationId xmlns:a16="http://schemas.microsoft.com/office/drawing/2014/main" id="{296F89DC-E0EA-D2AA-F41B-0301EBB4C54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982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组合 8">
            <a:extLst>
              <a:ext uri="{FF2B5EF4-FFF2-40B4-BE49-F238E27FC236}">
                <a16:creationId xmlns:a16="http://schemas.microsoft.com/office/drawing/2014/main" id="{2C47AA18-9253-A497-7273-436014CF4453}"/>
              </a:ext>
            </a:extLst>
          </p:cNvPr>
          <p:cNvGrpSpPr/>
          <p:nvPr/>
        </p:nvGrpSpPr>
        <p:grpSpPr>
          <a:xfrm>
            <a:off x="308629" y="6819"/>
            <a:ext cx="3833696" cy="646331"/>
            <a:chOff x="308629" y="6819"/>
            <a:chExt cx="3833696" cy="646331"/>
          </a:xfrm>
        </p:grpSpPr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82DFADB8-18B5-7F67-93F7-7CF2A97F3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58" y="6819"/>
              <a:ext cx="38129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3F37A291-DEFF-C1B9-F6C1-D4141030BBE6}"/>
                </a:ext>
              </a:extLst>
            </p:cNvPr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nǐ">
            <a:extLst>
              <a:ext uri="{FF2B5EF4-FFF2-40B4-BE49-F238E27FC236}">
                <a16:creationId xmlns:a16="http://schemas.microsoft.com/office/drawing/2014/main" id="{D6F5BD83-58C8-E811-55FA-C3B90CB65E54}"/>
              </a:ext>
            </a:extLst>
          </p:cNvPr>
          <p:cNvSpPr txBox="1"/>
          <p:nvPr/>
        </p:nvSpPr>
        <p:spPr>
          <a:xfrm>
            <a:off x="6549247" y="832315"/>
            <a:ext cx="4377158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kǎo</a:t>
            </a:r>
            <a:r>
              <a:rPr lang="en-US" altLang="zh-CN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   </a:t>
            </a:r>
            <a:r>
              <a:rPr lang="en-US" altLang="zh-CN" b="1" dirty="0"/>
              <a:t> </a:t>
            </a:r>
            <a:r>
              <a:rPr lang="en-US" altLang="zh-CN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jī</a:t>
            </a:r>
            <a:endParaRPr lang="en-US" altLang="zh-CN" b="1" dirty="0">
              <a:latin typeface="方正舒体" panose="02010601030101010101" pitchFamily="2" charset="-122"/>
              <a:ea typeface="方正舒体" panose="02010601030101010101" pitchFamily="2" charset="-122"/>
              <a:sym typeface="Times New Roman" pitchFamily="18" charset="0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2E69A288-58B0-28DC-B7D4-7870285FDF24}"/>
              </a:ext>
            </a:extLst>
          </p:cNvPr>
          <p:cNvSpPr txBox="1"/>
          <p:nvPr/>
        </p:nvSpPr>
        <p:spPr>
          <a:xfrm>
            <a:off x="648786" y="938321"/>
            <a:ext cx="2359026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5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lang="en-US" dirty="0"/>
              <a:t>6</a:t>
            </a:r>
            <a:r>
              <a:rPr dirty="0"/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BD30674-52FC-FCBF-35CE-81E5F7675E49}"/>
              </a:ext>
            </a:extLst>
          </p:cNvPr>
          <p:cNvSpPr txBox="1"/>
          <p:nvPr/>
        </p:nvSpPr>
        <p:spPr>
          <a:xfrm>
            <a:off x="2284107" y="5481575"/>
            <a:ext cx="23423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8800" b="1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ไก่ย่าง</a:t>
            </a:r>
            <a:endParaRPr lang="zh-CN" altLang="en-US" sz="8800" b="1" dirty="0">
              <a:latin typeface="Cascadia Mono SemiLight" panose="020B0609020000020004" pitchFamily="49" charset="0"/>
              <a:cs typeface="Cascadia Mono SemiLight" panose="020B0609020000020004" pitchFamily="49" charset="0"/>
            </a:endParaRPr>
          </a:p>
        </p:txBody>
      </p:sp>
      <p:pic>
        <p:nvPicPr>
          <p:cNvPr id="5122" name="Picture 2" descr="脆皮烤雞，費時三天製作前請三思😂 by Hana kitchin - 愛料理">
            <a:extLst>
              <a:ext uri="{FF2B5EF4-FFF2-40B4-BE49-F238E27FC236}">
                <a16:creationId xmlns:a16="http://schemas.microsoft.com/office/drawing/2014/main" id="{15F98D65-C8CD-C6F5-B1ED-218324D18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5" y="2117638"/>
            <a:ext cx="4013152" cy="300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troke order animation of 烤">
            <a:extLst>
              <a:ext uri="{FF2B5EF4-FFF2-40B4-BE49-F238E27FC236}">
                <a16:creationId xmlns:a16="http://schemas.microsoft.com/office/drawing/2014/main" id="{0B19C736-B4DD-31B5-6CC6-59899CE2B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091" y="254288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roke order animation of 鸡">
            <a:extLst>
              <a:ext uri="{FF2B5EF4-FFF2-40B4-BE49-F238E27FC236}">
                <a16:creationId xmlns:a16="http://schemas.microsoft.com/office/drawing/2014/main" id="{5390F9EA-FDF9-E26D-7A30-ADEDD6642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496" y="254288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22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ba254d1e8fb762e1a25e6f91c4b21bc33acf"/>
  <p:tag name="ISPRING_RESOURCE_PATHS_HASH" val="f645bc77e5d595f1ec2933605447f6dc987ab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12562340"/>
  <p:tag name="KSO_WM_UNIT_PLACING_PICTURE_USER_VIEWPORT" val="{&quot;height&quot;:2580,&quot;width&quot;:9015}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7051</TotalTime>
  <Pages>0</Pages>
  <Words>661</Words>
  <Characters>0</Characters>
  <Application>Microsoft Office PowerPoint</Application>
  <DocSecurity>0</DocSecurity>
  <PresentationFormat>宽屏</PresentationFormat>
  <Lines>0</Lines>
  <Paragraphs>208</Paragraphs>
  <Slides>41</Slides>
  <Notes>34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41</vt:i4>
      </vt:variant>
    </vt:vector>
  </HeadingPairs>
  <TitlesOfParts>
    <vt:vector size="58" baseType="lpstr">
      <vt:lpstr>Cascadia Mono SemiLight</vt:lpstr>
      <vt:lpstr>华文楷体</vt:lpstr>
      <vt:lpstr>华文细黑</vt:lpstr>
      <vt:lpstr>Arial</vt:lpstr>
      <vt:lpstr>楷体_GB2312</vt:lpstr>
      <vt:lpstr>宋体</vt:lpstr>
      <vt:lpstr>Calibri Light</vt:lpstr>
      <vt:lpstr>Calibri</vt:lpstr>
      <vt:lpstr>方正舒体</vt:lpstr>
      <vt:lpstr>微软雅黑</vt:lpstr>
      <vt:lpstr>楷体</vt:lpstr>
      <vt:lpstr>默认设计模板</vt:lpstr>
      <vt:lpstr>自定义设计方案</vt:lpstr>
      <vt:lpstr>1_自定义设计方案</vt:lpstr>
      <vt:lpstr>2_自定义设计方案</vt:lpstr>
      <vt:lpstr>1_默认设计模板</vt:lpstr>
      <vt:lpstr>3_默认设计模板</vt:lpstr>
      <vt:lpstr>第 6 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 6 课（复习）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Wu ShengJie</cp:lastModifiedBy>
  <cp:revision>711</cp:revision>
  <dcterms:created xsi:type="dcterms:W3CDTF">2013-01-25T01:44:32Z</dcterms:created>
  <dcterms:modified xsi:type="dcterms:W3CDTF">2026-01-25T14:36:59Z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2052-9.1.0.4953</vt:lpwstr>
  </property>
</Properties>
</file>