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771" r:id="rId2"/>
    <p:sldId id="732" r:id="rId3"/>
    <p:sldId id="763" r:id="rId4"/>
    <p:sldId id="758" r:id="rId5"/>
    <p:sldId id="886" r:id="rId6"/>
    <p:sldId id="899" r:id="rId7"/>
    <p:sldId id="910" r:id="rId8"/>
    <p:sldId id="931" r:id="rId9"/>
    <p:sldId id="924" r:id="rId10"/>
    <p:sldId id="906" r:id="rId11"/>
    <p:sldId id="926" r:id="rId12"/>
    <p:sldId id="778" r:id="rId13"/>
    <p:sldId id="930" r:id="rId14"/>
    <p:sldId id="894" r:id="rId15"/>
    <p:sldId id="828" r:id="rId16"/>
    <p:sldId id="922" r:id="rId17"/>
    <p:sldId id="877" r:id="rId18"/>
    <p:sldId id="838" r:id="rId19"/>
    <p:sldId id="840" r:id="rId20"/>
    <p:sldId id="661" r:id="rId21"/>
    <p:sldId id="880" r:id="rId22"/>
    <p:sldId id="879" r:id="rId23"/>
    <p:sldId id="932" r:id="rId24"/>
    <p:sldId id="878" r:id="rId25"/>
    <p:sldId id="933" r:id="rId26"/>
    <p:sldId id="934" r:id="rId27"/>
    <p:sldId id="935" r:id="rId28"/>
    <p:sldId id="936" r:id="rId29"/>
    <p:sldId id="937" r:id="rId30"/>
    <p:sldId id="938" r:id="rId31"/>
    <p:sldId id="939" r:id="rId32"/>
    <p:sldId id="940" r:id="rId33"/>
    <p:sldId id="941" r:id="rId34"/>
    <p:sldId id="942" r:id="rId35"/>
    <p:sldId id="943" r:id="rId36"/>
    <p:sldId id="944" r:id="rId37"/>
    <p:sldId id="945"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80" d="100"/>
          <a:sy n="80" d="100"/>
        </p:scale>
        <p:origin x="57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ABA1E-8E7E-4961-926D-563207706FCC}" type="datetimeFigureOut">
              <a:rPr lang="zh-CN" altLang="en-US" smtClean="0"/>
              <a:t>2026/1/25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8675A-7503-4804-9ECD-187EC1CA645C}" type="slidenum">
              <a:rPr lang="zh-CN" altLang="en-US" smtClean="0"/>
              <a:t>‹#›</a:t>
            </a:fld>
            <a:endParaRPr lang="zh-CN" altLang="en-US"/>
          </a:p>
        </p:txBody>
      </p:sp>
    </p:spTree>
    <p:extLst>
      <p:ext uri="{BB962C8B-B14F-4D97-AF65-F5344CB8AC3E}">
        <p14:creationId xmlns:p14="http://schemas.microsoft.com/office/powerpoint/2010/main" val="105859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EA2A06F-BCDA-4CB0-AAD0-A255306DBDCB}" type="slidenum">
              <a:rPr lang="zh-CN" altLang="en-US" smtClean="0"/>
              <a:pPr>
                <a:defRPr/>
              </a:pPr>
              <a:t>2</a:t>
            </a:fld>
            <a:endParaRPr lang="en-US" altLang="zh-CN" dirty="0"/>
          </a:p>
        </p:txBody>
      </p:sp>
    </p:spTree>
    <p:extLst>
      <p:ext uri="{BB962C8B-B14F-4D97-AF65-F5344CB8AC3E}">
        <p14:creationId xmlns:p14="http://schemas.microsoft.com/office/powerpoint/2010/main" val="147775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9E8AB-F9A7-FB28-2EE6-7F38CFCA085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963DF08-C0B6-0A67-CA95-1922AFA4C3B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1EC3FDF-6018-8891-FEA6-F60E0077413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711C802-9992-2FE7-FDB6-557A45D4E649}"/>
              </a:ext>
            </a:extLst>
          </p:cNvPr>
          <p:cNvSpPr>
            <a:spLocks noGrp="1"/>
          </p:cNvSpPr>
          <p:nvPr>
            <p:ph type="sldNum" sz="quarter" idx="10"/>
          </p:nvPr>
        </p:nvSpPr>
        <p:spPr/>
        <p:txBody>
          <a:bodyPr/>
          <a:lstStyle/>
          <a:p>
            <a:pPr>
              <a:defRPr/>
            </a:pPr>
            <a:fld id="{0EA2A06F-BCDA-4CB0-AAD0-A255306DBDCB}" type="slidenum">
              <a:rPr lang="zh-CN" altLang="en-US" smtClean="0"/>
              <a:pPr>
                <a:defRPr/>
              </a:pPr>
              <a:t>11</a:t>
            </a:fld>
            <a:endParaRPr lang="en-US" altLang="zh-CN"/>
          </a:p>
        </p:txBody>
      </p:sp>
    </p:spTree>
    <p:extLst>
      <p:ext uri="{BB962C8B-B14F-4D97-AF65-F5344CB8AC3E}">
        <p14:creationId xmlns:p14="http://schemas.microsoft.com/office/powerpoint/2010/main" val="79742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48AB8-0511-5067-99B1-83294AF6400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6B726EB-0739-E6F1-136E-CBEC92437D4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4D9B0F3-CCC5-9A83-BFBD-8669546B7B1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137355D-4467-0648-810D-998FD8A81403}"/>
              </a:ext>
            </a:extLst>
          </p:cNvPr>
          <p:cNvSpPr>
            <a:spLocks noGrp="1"/>
          </p:cNvSpPr>
          <p:nvPr>
            <p:ph type="sldNum" sz="quarter" idx="10"/>
          </p:nvPr>
        </p:nvSpPr>
        <p:spPr/>
        <p:txBody>
          <a:bodyPr/>
          <a:lstStyle/>
          <a:p>
            <a:pPr>
              <a:defRPr/>
            </a:pPr>
            <a:fld id="{0EA2A06F-BCDA-4CB0-AAD0-A255306DBDCB}" type="slidenum">
              <a:rPr lang="zh-CN" altLang="en-US" smtClean="0"/>
              <a:pPr>
                <a:defRPr/>
              </a:pPr>
              <a:t>12</a:t>
            </a:fld>
            <a:endParaRPr lang="en-US" altLang="zh-CN"/>
          </a:p>
        </p:txBody>
      </p:sp>
    </p:spTree>
    <p:extLst>
      <p:ext uri="{BB962C8B-B14F-4D97-AF65-F5344CB8AC3E}">
        <p14:creationId xmlns:p14="http://schemas.microsoft.com/office/powerpoint/2010/main" val="2896414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000A8-A0B5-ADA8-5F19-281131F5775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8A581F2-6DD7-63C4-E683-42E214731D7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15F4909-701F-CFA4-56B8-8574C499D69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B4CAB35-EC5F-B3F0-3A00-14BA2166C086}"/>
              </a:ext>
            </a:extLst>
          </p:cNvPr>
          <p:cNvSpPr>
            <a:spLocks noGrp="1"/>
          </p:cNvSpPr>
          <p:nvPr>
            <p:ph type="sldNum" sz="quarter" idx="10"/>
          </p:nvPr>
        </p:nvSpPr>
        <p:spPr/>
        <p:txBody>
          <a:bodyPr/>
          <a:lstStyle/>
          <a:p>
            <a:pPr>
              <a:defRPr/>
            </a:pPr>
            <a:fld id="{0EA2A06F-BCDA-4CB0-AAD0-A255306DBDCB}" type="slidenum">
              <a:rPr lang="zh-CN" altLang="en-US" smtClean="0"/>
              <a:pPr>
                <a:defRPr/>
              </a:pPr>
              <a:t>13</a:t>
            </a:fld>
            <a:endParaRPr lang="en-US" altLang="zh-CN"/>
          </a:p>
        </p:txBody>
      </p:sp>
    </p:spTree>
    <p:extLst>
      <p:ext uri="{BB962C8B-B14F-4D97-AF65-F5344CB8AC3E}">
        <p14:creationId xmlns:p14="http://schemas.microsoft.com/office/powerpoint/2010/main" val="336117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958A9-B4B4-7EDD-BCEB-5E3164DA83C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7E2AE8-3515-0907-819E-44EB90092BC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26D6166-B438-2562-570C-CE29BC604FB2}"/>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FBC60716-18F6-DE44-8806-6993398ED9F6}"/>
              </a:ext>
            </a:extLst>
          </p:cNvPr>
          <p:cNvSpPr>
            <a:spLocks noGrp="1"/>
          </p:cNvSpPr>
          <p:nvPr>
            <p:ph type="sldNum" sz="quarter" idx="10"/>
          </p:nvPr>
        </p:nvSpPr>
        <p:spPr/>
        <p:txBody>
          <a:bodyPr/>
          <a:lstStyle/>
          <a:p>
            <a:pPr>
              <a:defRPr/>
            </a:pPr>
            <a:fld id="{0EA2A06F-BCDA-4CB0-AAD0-A255306DBDCB}" type="slidenum">
              <a:rPr lang="zh-CN" altLang="en-US" smtClean="0"/>
              <a:pPr>
                <a:defRPr/>
              </a:pPr>
              <a:t>14</a:t>
            </a:fld>
            <a:endParaRPr lang="en-US" altLang="zh-CN"/>
          </a:p>
        </p:txBody>
      </p:sp>
    </p:spTree>
    <p:extLst>
      <p:ext uri="{BB962C8B-B14F-4D97-AF65-F5344CB8AC3E}">
        <p14:creationId xmlns:p14="http://schemas.microsoft.com/office/powerpoint/2010/main" val="2781120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TextEdit="1"/>
          </p:cNvSpPr>
          <p:nvPr>
            <p:ph type="sldImg"/>
          </p:nvPr>
        </p:nvSpPr>
        <p:spPr/>
      </p:sp>
      <p:sp>
        <p:nvSpPr>
          <p:cNvPr id="107523" name="备注占位符 2"/>
          <p:cNvSpPr>
            <a:spLocks noGrp="1"/>
          </p:cNvSpPr>
          <p:nvPr>
            <p:ph type="body" idx="1"/>
          </p:nvPr>
        </p:nvSpPr>
        <p:spPr>
          <a:noFill/>
        </p:spPr>
        <p:txBody>
          <a:bodyPr/>
          <a:lstStyle/>
          <a:p>
            <a:endParaRPr lang="zh-CN" altLang="en-US"/>
          </a:p>
        </p:txBody>
      </p:sp>
      <p:sp>
        <p:nvSpPr>
          <p:cNvPr id="107524" name="灯片编号占位符 3"/>
          <p:cNvSpPr>
            <a:spLocks noGrp="1"/>
          </p:cNvSpPr>
          <p:nvPr>
            <p:ph type="sldNum" sz="quarter" idx="5"/>
          </p:nvPr>
        </p:nvSpPr>
        <p:spPr>
          <a:noFill/>
          <a:ln>
            <a:miter lim="800000"/>
            <a:headEnd/>
            <a:tailEnd/>
          </a:ln>
        </p:spPr>
        <p:txBody>
          <a:bodyPr/>
          <a:lstStyle/>
          <a:p>
            <a:fld id="{F465A378-045A-4C21-8AEE-EA927B9DFE50}" type="slidenum">
              <a:rPr lang="zh-CN" altLang="en-US" smtClean="0"/>
              <a:pPr/>
              <a:t>15</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1488815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p:sp>
      <p:sp>
        <p:nvSpPr>
          <p:cNvPr id="117763" name="备注占位符 2"/>
          <p:cNvSpPr>
            <a:spLocks noGrp="1"/>
          </p:cNvSpPr>
          <p:nvPr>
            <p:ph type="body" idx="1"/>
          </p:nvPr>
        </p:nvSpPr>
        <p:spPr>
          <a:noFill/>
        </p:spPr>
        <p:txBody>
          <a:bodyPr/>
          <a:lstStyle/>
          <a:p>
            <a:endParaRPr lang="zh-CN" altLang="en-US"/>
          </a:p>
        </p:txBody>
      </p:sp>
      <p:sp>
        <p:nvSpPr>
          <p:cNvPr id="117764" name="灯片编号占位符 3"/>
          <p:cNvSpPr>
            <a:spLocks noGrp="1"/>
          </p:cNvSpPr>
          <p:nvPr>
            <p:ph type="sldNum" sz="quarter" idx="5"/>
          </p:nvPr>
        </p:nvSpPr>
        <p:spPr>
          <a:noFill/>
          <a:ln>
            <a:miter lim="800000"/>
            <a:headEnd/>
            <a:tailEnd/>
          </a:ln>
        </p:spPr>
        <p:txBody>
          <a:bodyPr/>
          <a:lstStyle/>
          <a:p>
            <a:fld id="{16F07551-CD7C-40B1-BD29-4DC4FE26A18E}" type="slidenum">
              <a:rPr lang="zh-CN" altLang="en-US" smtClean="0"/>
              <a:pPr/>
              <a:t>18</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p:sp>
      <p:sp>
        <p:nvSpPr>
          <p:cNvPr id="119811" name="备注占位符 2"/>
          <p:cNvSpPr>
            <a:spLocks noGrp="1"/>
          </p:cNvSpPr>
          <p:nvPr>
            <p:ph type="body" idx="1"/>
          </p:nvPr>
        </p:nvSpPr>
        <p:spPr>
          <a:noFill/>
        </p:spPr>
        <p:txBody>
          <a:bodyPr/>
          <a:lstStyle/>
          <a:p>
            <a:endParaRPr lang="zh-CN" altLang="en-US"/>
          </a:p>
        </p:txBody>
      </p:sp>
      <p:sp>
        <p:nvSpPr>
          <p:cNvPr id="119812" name="灯片编号占位符 3"/>
          <p:cNvSpPr>
            <a:spLocks noGrp="1"/>
          </p:cNvSpPr>
          <p:nvPr>
            <p:ph type="sldNum" sz="quarter" idx="5"/>
          </p:nvPr>
        </p:nvSpPr>
        <p:spPr>
          <a:noFill/>
          <a:ln>
            <a:miter lim="800000"/>
            <a:headEnd/>
            <a:tailEnd/>
          </a:ln>
        </p:spPr>
        <p:txBody>
          <a:bodyPr/>
          <a:lstStyle/>
          <a:p>
            <a:fld id="{6137FDD2-18AA-42C5-B313-BA949EC8A5EF}" type="slidenum">
              <a:rPr lang="zh-CN" altLang="en-US" smtClean="0"/>
              <a:pPr/>
              <a:t>19</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DB8AF-4FFA-82F5-E9C8-192606694FB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1A2E6BB-1FA6-17E0-67C9-8D6804B83AF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45C2607-8AFB-0BBE-E195-3E1C6C9B994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2C7833E-9E6A-FEA6-20A4-44733FEAFF01}"/>
              </a:ext>
            </a:extLst>
          </p:cNvPr>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1486966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C5857-1EA0-5148-1857-935EA146762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9FEF472-CCB2-1CE8-19A9-207F8C3DB14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96D454B-3631-80A1-5EBF-D9377242F02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19E4BC3-8651-EF84-3196-E5F2670530A6}"/>
              </a:ext>
            </a:extLst>
          </p:cNvPr>
          <p:cNvSpPr>
            <a:spLocks noGrp="1"/>
          </p:cNvSpPr>
          <p:nvPr>
            <p:ph type="sldNum" sz="quarter" idx="10"/>
          </p:nvPr>
        </p:nvSpPr>
        <p:spPr/>
        <p:txBody>
          <a:bodyPr/>
          <a:lstStyle/>
          <a:p>
            <a:pPr>
              <a:defRPr/>
            </a:pPr>
            <a:fld id="{0EA2A06F-BCDA-4CB0-AAD0-A255306DBDCB}" type="slidenum">
              <a:rPr lang="zh-CN" altLang="en-US" smtClean="0"/>
              <a:pPr>
                <a:defRPr/>
              </a:pPr>
              <a:t>26</a:t>
            </a:fld>
            <a:endParaRPr lang="en-US" altLang="zh-CN"/>
          </a:p>
        </p:txBody>
      </p:sp>
    </p:spTree>
    <p:extLst>
      <p:ext uri="{BB962C8B-B14F-4D97-AF65-F5344CB8AC3E}">
        <p14:creationId xmlns:p14="http://schemas.microsoft.com/office/powerpoint/2010/main" val="296175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45925-3D0F-BF43-E79C-91E5C91A06B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50FF616-80DC-2B63-6FBE-A8722BEC568F}"/>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CADA34B0-4449-CF51-1280-D66EFF2AEE5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8F428DC7-B513-6BA7-2230-E79992CFD401}"/>
              </a:ext>
            </a:extLst>
          </p:cNvPr>
          <p:cNvSpPr>
            <a:spLocks noGrp="1"/>
          </p:cNvSpPr>
          <p:nvPr>
            <p:ph type="sldNum" sz="quarter" idx="10"/>
          </p:nvPr>
        </p:nvSpPr>
        <p:spPr/>
        <p:txBody>
          <a:bodyPr/>
          <a:lstStyle/>
          <a:p>
            <a:pPr>
              <a:defRPr/>
            </a:pPr>
            <a:fld id="{0EA2A06F-BCDA-4CB0-AAD0-A255306DBDCB}" type="slidenum">
              <a:rPr lang="zh-CN" altLang="en-US" smtClean="0"/>
              <a:pPr>
                <a:defRPr/>
              </a:pPr>
              <a:t>3</a:t>
            </a:fld>
            <a:endParaRPr lang="en-US" altLang="zh-CN" dirty="0"/>
          </a:p>
        </p:txBody>
      </p:sp>
    </p:spTree>
    <p:extLst>
      <p:ext uri="{BB962C8B-B14F-4D97-AF65-F5344CB8AC3E}">
        <p14:creationId xmlns:p14="http://schemas.microsoft.com/office/powerpoint/2010/main" val="112703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8F538-6DBC-CEAD-C7D2-D6F74AB7D69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3344E8D-ADC6-E24F-090D-9C4DE0DCFD6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0B21404-971A-7403-EFB4-2ECB63BD845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8DDB4C3-4B87-B4D8-1A8D-C8D5BDAD9D43}"/>
              </a:ext>
            </a:extLst>
          </p:cNvPr>
          <p:cNvSpPr>
            <a:spLocks noGrp="1"/>
          </p:cNvSpPr>
          <p:nvPr>
            <p:ph type="sldNum" sz="quarter" idx="10"/>
          </p:nvPr>
        </p:nvSpPr>
        <p:spPr/>
        <p:txBody>
          <a:bodyPr/>
          <a:lstStyle/>
          <a:p>
            <a:pPr>
              <a:defRPr/>
            </a:pPr>
            <a:fld id="{0EA2A06F-BCDA-4CB0-AAD0-A255306DBDCB}" type="slidenum">
              <a:rPr lang="zh-CN" altLang="en-US" smtClean="0"/>
              <a:pPr>
                <a:defRPr/>
              </a:pPr>
              <a:t>27</a:t>
            </a:fld>
            <a:endParaRPr lang="en-US" altLang="zh-CN"/>
          </a:p>
        </p:txBody>
      </p:sp>
    </p:spTree>
    <p:extLst>
      <p:ext uri="{BB962C8B-B14F-4D97-AF65-F5344CB8AC3E}">
        <p14:creationId xmlns:p14="http://schemas.microsoft.com/office/powerpoint/2010/main" val="2056926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B9534-B6BC-E560-F183-D3AC007A4B3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BF8B821-D72E-A01A-5514-3FD9CA060F1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BE1E3CA-8FA6-B0E2-7263-C56C54C0B70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82E483E7-AD8A-38FC-D35E-DB84E78F7B5A}"/>
              </a:ext>
            </a:extLst>
          </p:cNvPr>
          <p:cNvSpPr>
            <a:spLocks noGrp="1"/>
          </p:cNvSpPr>
          <p:nvPr>
            <p:ph type="sldNum" sz="quarter" idx="10"/>
          </p:nvPr>
        </p:nvSpPr>
        <p:spPr/>
        <p:txBody>
          <a:bodyPr/>
          <a:lstStyle/>
          <a:p>
            <a:pPr>
              <a:defRPr/>
            </a:pPr>
            <a:fld id="{0EA2A06F-BCDA-4CB0-AAD0-A255306DBDCB}" type="slidenum">
              <a:rPr lang="zh-CN" altLang="en-US" smtClean="0"/>
              <a:pPr>
                <a:defRPr/>
              </a:pPr>
              <a:t>28</a:t>
            </a:fld>
            <a:endParaRPr lang="en-US" altLang="zh-CN"/>
          </a:p>
        </p:txBody>
      </p:sp>
    </p:spTree>
    <p:extLst>
      <p:ext uri="{BB962C8B-B14F-4D97-AF65-F5344CB8AC3E}">
        <p14:creationId xmlns:p14="http://schemas.microsoft.com/office/powerpoint/2010/main" val="1465904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0D04E-DD4B-36CA-BE35-E0B1D612CC3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5455D5C-4A14-098C-B265-D9450441652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1886F2A-E977-43FC-CBD0-67330B88F2A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3346437-940C-024F-A7F9-FEF0817DA3A0}"/>
              </a:ext>
            </a:extLst>
          </p:cNvPr>
          <p:cNvSpPr>
            <a:spLocks noGrp="1"/>
          </p:cNvSpPr>
          <p:nvPr>
            <p:ph type="sldNum" sz="quarter" idx="10"/>
          </p:nvPr>
        </p:nvSpPr>
        <p:spPr/>
        <p:txBody>
          <a:bodyPr/>
          <a:lstStyle/>
          <a:p>
            <a:pPr>
              <a:defRPr/>
            </a:pPr>
            <a:fld id="{0EA2A06F-BCDA-4CB0-AAD0-A255306DBDCB}" type="slidenum">
              <a:rPr lang="zh-CN" altLang="en-US" smtClean="0"/>
              <a:pPr>
                <a:defRPr/>
              </a:pPr>
              <a:t>29</a:t>
            </a:fld>
            <a:endParaRPr lang="en-US" altLang="zh-CN"/>
          </a:p>
        </p:txBody>
      </p:sp>
    </p:spTree>
    <p:extLst>
      <p:ext uri="{BB962C8B-B14F-4D97-AF65-F5344CB8AC3E}">
        <p14:creationId xmlns:p14="http://schemas.microsoft.com/office/powerpoint/2010/main" val="3617259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699FA-5C4D-E010-3028-2F7897438F7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744DFF3-73BF-8CCC-E691-C64A8AB48ED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DEF92BC-5561-038E-6AE9-8EC49F3FA4D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9BBDF41-C899-BF00-EAD1-F86E6083242F}"/>
              </a:ext>
            </a:extLst>
          </p:cNvPr>
          <p:cNvSpPr>
            <a:spLocks noGrp="1"/>
          </p:cNvSpPr>
          <p:nvPr>
            <p:ph type="sldNum" sz="quarter" idx="10"/>
          </p:nvPr>
        </p:nvSpPr>
        <p:spPr/>
        <p:txBody>
          <a:bodyPr/>
          <a:lstStyle/>
          <a:p>
            <a:pPr>
              <a:defRPr/>
            </a:pPr>
            <a:fld id="{0EA2A06F-BCDA-4CB0-AAD0-A255306DBDCB}" type="slidenum">
              <a:rPr lang="zh-CN" altLang="en-US" smtClean="0"/>
              <a:pPr>
                <a:defRPr/>
              </a:pPr>
              <a:t>30</a:t>
            </a:fld>
            <a:endParaRPr lang="en-US" altLang="zh-CN"/>
          </a:p>
        </p:txBody>
      </p:sp>
    </p:spTree>
    <p:extLst>
      <p:ext uri="{BB962C8B-B14F-4D97-AF65-F5344CB8AC3E}">
        <p14:creationId xmlns:p14="http://schemas.microsoft.com/office/powerpoint/2010/main" val="1437987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4744D-4FE3-AC1B-456F-5A409D97887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33EBF45-8A6E-D3BE-926D-FED57B49E02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C30B16B-1B45-C755-D17A-9F10154417C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D1A06CC-33A8-B72E-22E0-AED221ED0DB6}"/>
              </a:ext>
            </a:extLst>
          </p:cNvPr>
          <p:cNvSpPr>
            <a:spLocks noGrp="1"/>
          </p:cNvSpPr>
          <p:nvPr>
            <p:ph type="sldNum" sz="quarter" idx="10"/>
          </p:nvPr>
        </p:nvSpPr>
        <p:spPr/>
        <p:txBody>
          <a:bodyPr/>
          <a:lstStyle/>
          <a:p>
            <a:pPr>
              <a:defRPr/>
            </a:pPr>
            <a:fld id="{0EA2A06F-BCDA-4CB0-AAD0-A255306DBDCB}" type="slidenum">
              <a:rPr lang="zh-CN" altLang="en-US" smtClean="0"/>
              <a:pPr>
                <a:defRPr/>
              </a:pPr>
              <a:t>31</a:t>
            </a:fld>
            <a:endParaRPr lang="en-US" altLang="zh-CN"/>
          </a:p>
        </p:txBody>
      </p:sp>
    </p:spTree>
    <p:extLst>
      <p:ext uri="{BB962C8B-B14F-4D97-AF65-F5344CB8AC3E}">
        <p14:creationId xmlns:p14="http://schemas.microsoft.com/office/powerpoint/2010/main" val="421070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E1EF4-C17D-A861-2985-14E0EE0EBF0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F62B88B-3A5C-891D-D269-B69FD8E62BC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FC8D923-843C-9943-4286-9DEB0EAB140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B1A1A02-2116-3ED3-F347-D537C6FAC968}"/>
              </a:ext>
            </a:extLst>
          </p:cNvPr>
          <p:cNvSpPr>
            <a:spLocks noGrp="1"/>
          </p:cNvSpPr>
          <p:nvPr>
            <p:ph type="sldNum" sz="quarter" idx="10"/>
          </p:nvPr>
        </p:nvSpPr>
        <p:spPr/>
        <p:txBody>
          <a:bodyPr/>
          <a:lstStyle/>
          <a:p>
            <a:pPr>
              <a:defRPr/>
            </a:pPr>
            <a:fld id="{0EA2A06F-BCDA-4CB0-AAD0-A255306DBDCB}" type="slidenum">
              <a:rPr lang="zh-CN" altLang="en-US" smtClean="0"/>
              <a:pPr>
                <a:defRPr/>
              </a:pPr>
              <a:t>32</a:t>
            </a:fld>
            <a:endParaRPr lang="en-US" altLang="zh-CN"/>
          </a:p>
        </p:txBody>
      </p:sp>
    </p:spTree>
    <p:extLst>
      <p:ext uri="{BB962C8B-B14F-4D97-AF65-F5344CB8AC3E}">
        <p14:creationId xmlns:p14="http://schemas.microsoft.com/office/powerpoint/2010/main" val="3632351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BE48-4B7F-2E68-E3CF-94E5C6C5912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9C4555A-0FB3-2B22-F6F9-B641FF15085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276E9DF-34EB-AE34-7880-2677A413FDF2}"/>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F82172E5-E1C2-5F2B-AB18-1C5C000F029C}"/>
              </a:ext>
            </a:extLst>
          </p:cNvPr>
          <p:cNvSpPr>
            <a:spLocks noGrp="1"/>
          </p:cNvSpPr>
          <p:nvPr>
            <p:ph type="sldNum" sz="quarter" idx="10"/>
          </p:nvPr>
        </p:nvSpPr>
        <p:spPr/>
        <p:txBody>
          <a:bodyPr/>
          <a:lstStyle/>
          <a:p>
            <a:pPr>
              <a:defRPr/>
            </a:pPr>
            <a:fld id="{0EA2A06F-BCDA-4CB0-AAD0-A255306DBDCB}" type="slidenum">
              <a:rPr lang="zh-CN" altLang="en-US" smtClean="0"/>
              <a:pPr>
                <a:defRPr/>
              </a:pPr>
              <a:t>33</a:t>
            </a:fld>
            <a:endParaRPr lang="en-US" altLang="zh-CN"/>
          </a:p>
        </p:txBody>
      </p:sp>
    </p:spTree>
    <p:extLst>
      <p:ext uri="{BB962C8B-B14F-4D97-AF65-F5344CB8AC3E}">
        <p14:creationId xmlns:p14="http://schemas.microsoft.com/office/powerpoint/2010/main" val="715755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5F9A3-4D8E-A8B0-B850-4C7B71435BE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CD0FC78-15FC-653C-3B6E-A949FB28E25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7DEB4F5-489E-A3DA-2F3B-F5075746A2D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ADF54C4-10F0-3331-3221-C80ACFD201F3}"/>
              </a:ext>
            </a:extLst>
          </p:cNvPr>
          <p:cNvSpPr>
            <a:spLocks noGrp="1"/>
          </p:cNvSpPr>
          <p:nvPr>
            <p:ph type="sldNum" sz="quarter" idx="10"/>
          </p:nvPr>
        </p:nvSpPr>
        <p:spPr/>
        <p:txBody>
          <a:bodyPr/>
          <a:lstStyle/>
          <a:p>
            <a:pPr>
              <a:defRPr/>
            </a:pPr>
            <a:fld id="{0EA2A06F-BCDA-4CB0-AAD0-A255306DBDCB}" type="slidenum">
              <a:rPr lang="zh-CN" altLang="en-US" smtClean="0"/>
              <a:pPr>
                <a:defRPr/>
              </a:pPr>
              <a:t>34</a:t>
            </a:fld>
            <a:endParaRPr lang="en-US" altLang="zh-CN"/>
          </a:p>
        </p:txBody>
      </p:sp>
    </p:spTree>
    <p:extLst>
      <p:ext uri="{BB962C8B-B14F-4D97-AF65-F5344CB8AC3E}">
        <p14:creationId xmlns:p14="http://schemas.microsoft.com/office/powerpoint/2010/main" val="61827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F2C0B-4679-24CE-523F-F93DA350FD1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910534D-3923-EB52-27DD-AEFAABE0076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0FDC634-D430-508D-72FA-5ACA09E72C56}"/>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E960B57-4B68-3647-9151-A7AA1C877224}"/>
              </a:ext>
            </a:extLst>
          </p:cNvPr>
          <p:cNvSpPr>
            <a:spLocks noGrp="1"/>
          </p:cNvSpPr>
          <p:nvPr>
            <p:ph type="sldNum" sz="quarter" idx="10"/>
          </p:nvPr>
        </p:nvSpPr>
        <p:spPr/>
        <p:txBody>
          <a:bodyPr/>
          <a:lstStyle/>
          <a:p>
            <a:pPr>
              <a:defRPr/>
            </a:pPr>
            <a:fld id="{0EA2A06F-BCDA-4CB0-AAD0-A255306DBDCB}" type="slidenum">
              <a:rPr lang="zh-CN" altLang="en-US" smtClean="0"/>
              <a:pPr>
                <a:defRPr/>
              </a:pPr>
              <a:t>35</a:t>
            </a:fld>
            <a:endParaRPr lang="en-US" altLang="zh-CN"/>
          </a:p>
        </p:txBody>
      </p:sp>
    </p:spTree>
    <p:extLst>
      <p:ext uri="{BB962C8B-B14F-4D97-AF65-F5344CB8AC3E}">
        <p14:creationId xmlns:p14="http://schemas.microsoft.com/office/powerpoint/2010/main" val="4260485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C2370-795F-CA7E-A6C5-CA073021F8B7}"/>
            </a:ext>
          </a:extLst>
        </p:cNvPr>
        <p:cNvGrpSpPr/>
        <p:nvPr/>
      </p:nvGrpSpPr>
      <p:grpSpPr>
        <a:xfrm>
          <a:off x="0" y="0"/>
          <a:ext cx="0" cy="0"/>
          <a:chOff x="0" y="0"/>
          <a:chExt cx="0" cy="0"/>
        </a:xfrm>
      </p:grpSpPr>
      <p:sp>
        <p:nvSpPr>
          <p:cNvPr id="117762" name="幻灯片图像占位符 1">
            <a:extLst>
              <a:ext uri="{FF2B5EF4-FFF2-40B4-BE49-F238E27FC236}">
                <a16:creationId xmlns:a16="http://schemas.microsoft.com/office/drawing/2014/main" id="{76680876-6023-AE51-EC4C-0F4D76DE5B71}"/>
              </a:ext>
            </a:extLst>
          </p:cNvPr>
          <p:cNvSpPr>
            <a:spLocks noGrp="1" noRot="1" noChangeAspect="1" noTextEdit="1"/>
          </p:cNvSpPr>
          <p:nvPr>
            <p:ph type="sldImg"/>
          </p:nvPr>
        </p:nvSpPr>
        <p:spPr/>
      </p:sp>
      <p:sp>
        <p:nvSpPr>
          <p:cNvPr id="117763" name="备注占位符 2">
            <a:extLst>
              <a:ext uri="{FF2B5EF4-FFF2-40B4-BE49-F238E27FC236}">
                <a16:creationId xmlns:a16="http://schemas.microsoft.com/office/drawing/2014/main" id="{BF0298E8-B362-9AFB-D898-4AA9493118E9}"/>
              </a:ext>
            </a:extLst>
          </p:cNvPr>
          <p:cNvSpPr>
            <a:spLocks noGrp="1"/>
          </p:cNvSpPr>
          <p:nvPr>
            <p:ph type="body" idx="1"/>
          </p:nvPr>
        </p:nvSpPr>
        <p:spPr>
          <a:noFill/>
        </p:spPr>
        <p:txBody>
          <a:bodyPr/>
          <a:lstStyle/>
          <a:p>
            <a:endParaRPr lang="zh-CN" altLang="en-US"/>
          </a:p>
        </p:txBody>
      </p:sp>
      <p:sp>
        <p:nvSpPr>
          <p:cNvPr id="117764" name="灯片编号占位符 3">
            <a:extLst>
              <a:ext uri="{FF2B5EF4-FFF2-40B4-BE49-F238E27FC236}">
                <a16:creationId xmlns:a16="http://schemas.microsoft.com/office/drawing/2014/main" id="{AC58E8B1-0ED8-9236-76F0-A16CED3FA02F}"/>
              </a:ext>
            </a:extLst>
          </p:cNvPr>
          <p:cNvSpPr>
            <a:spLocks noGrp="1"/>
          </p:cNvSpPr>
          <p:nvPr>
            <p:ph type="sldNum" sz="quarter" idx="5"/>
          </p:nvPr>
        </p:nvSpPr>
        <p:spPr>
          <a:noFill/>
          <a:ln>
            <a:miter lim="800000"/>
            <a:headEnd/>
            <a:tailEnd/>
          </a:ln>
        </p:spPr>
        <p:txBody>
          <a:bodyPr/>
          <a:lstStyle/>
          <a:p>
            <a:fld id="{16F07551-CD7C-40B1-BD29-4DC4FE26A18E}" type="slidenum">
              <a:rPr lang="zh-CN" altLang="en-US" smtClean="0"/>
              <a:pPr/>
              <a:t>36</a:t>
            </a:fld>
            <a:endParaRPr lang="en-US" altLang="zh-CN"/>
          </a:p>
        </p:txBody>
      </p:sp>
    </p:spTree>
    <p:extLst>
      <p:ext uri="{BB962C8B-B14F-4D97-AF65-F5344CB8AC3E}">
        <p14:creationId xmlns:p14="http://schemas.microsoft.com/office/powerpoint/2010/main" val="44605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65316-83C3-210C-9FFE-A6B8E01F13E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6A7963E-2B82-A1AB-493C-A5198204EA0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278D889-53A2-E3BA-E5B6-81390867454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6544EDF-73B6-D0CC-0C5C-C67FA9F22AA2}"/>
              </a:ext>
            </a:extLst>
          </p:cNvPr>
          <p:cNvSpPr>
            <a:spLocks noGrp="1"/>
          </p:cNvSpPr>
          <p:nvPr>
            <p:ph type="sldNum" sz="quarter" idx="10"/>
          </p:nvPr>
        </p:nvSpPr>
        <p:spPr/>
        <p:txBody>
          <a:bodyPr/>
          <a:lstStyle/>
          <a:p>
            <a:pPr>
              <a:defRPr/>
            </a:pPr>
            <a:fld id="{0EA2A06F-BCDA-4CB0-AAD0-A255306DBDCB}" type="slidenum">
              <a:rPr lang="zh-CN" altLang="en-US" smtClean="0"/>
              <a:pPr>
                <a:defRPr/>
              </a:pPr>
              <a:t>4</a:t>
            </a:fld>
            <a:endParaRPr lang="en-US" altLang="zh-CN"/>
          </a:p>
        </p:txBody>
      </p:sp>
    </p:spTree>
    <p:extLst>
      <p:ext uri="{BB962C8B-B14F-4D97-AF65-F5344CB8AC3E}">
        <p14:creationId xmlns:p14="http://schemas.microsoft.com/office/powerpoint/2010/main" val="3804468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DEC7D-75A1-4C2E-CB60-444DBE9274B2}"/>
            </a:ext>
          </a:extLst>
        </p:cNvPr>
        <p:cNvGrpSpPr/>
        <p:nvPr/>
      </p:nvGrpSpPr>
      <p:grpSpPr>
        <a:xfrm>
          <a:off x="0" y="0"/>
          <a:ext cx="0" cy="0"/>
          <a:chOff x="0" y="0"/>
          <a:chExt cx="0" cy="0"/>
        </a:xfrm>
      </p:grpSpPr>
      <p:sp>
        <p:nvSpPr>
          <p:cNvPr id="119810" name="幻灯片图像占位符 1">
            <a:extLst>
              <a:ext uri="{FF2B5EF4-FFF2-40B4-BE49-F238E27FC236}">
                <a16:creationId xmlns:a16="http://schemas.microsoft.com/office/drawing/2014/main" id="{8E208F0C-61C6-1514-7181-13C1873324A1}"/>
              </a:ext>
            </a:extLst>
          </p:cNvPr>
          <p:cNvSpPr>
            <a:spLocks noGrp="1" noRot="1" noChangeAspect="1" noTextEdit="1"/>
          </p:cNvSpPr>
          <p:nvPr>
            <p:ph type="sldImg"/>
          </p:nvPr>
        </p:nvSpPr>
        <p:spPr/>
      </p:sp>
      <p:sp>
        <p:nvSpPr>
          <p:cNvPr id="119811" name="备注占位符 2">
            <a:extLst>
              <a:ext uri="{FF2B5EF4-FFF2-40B4-BE49-F238E27FC236}">
                <a16:creationId xmlns:a16="http://schemas.microsoft.com/office/drawing/2014/main" id="{255A7E06-2470-DC39-7426-2CEDA6BF7D3E}"/>
              </a:ext>
            </a:extLst>
          </p:cNvPr>
          <p:cNvSpPr>
            <a:spLocks noGrp="1"/>
          </p:cNvSpPr>
          <p:nvPr>
            <p:ph type="body" idx="1"/>
          </p:nvPr>
        </p:nvSpPr>
        <p:spPr>
          <a:noFill/>
        </p:spPr>
        <p:txBody>
          <a:bodyPr/>
          <a:lstStyle/>
          <a:p>
            <a:endParaRPr lang="zh-CN" altLang="en-US"/>
          </a:p>
        </p:txBody>
      </p:sp>
      <p:sp>
        <p:nvSpPr>
          <p:cNvPr id="119812" name="灯片编号占位符 3">
            <a:extLst>
              <a:ext uri="{FF2B5EF4-FFF2-40B4-BE49-F238E27FC236}">
                <a16:creationId xmlns:a16="http://schemas.microsoft.com/office/drawing/2014/main" id="{3D914BC5-5D8A-C5A2-668F-E31F9673B335}"/>
              </a:ext>
            </a:extLst>
          </p:cNvPr>
          <p:cNvSpPr>
            <a:spLocks noGrp="1"/>
          </p:cNvSpPr>
          <p:nvPr>
            <p:ph type="sldNum" sz="quarter" idx="5"/>
          </p:nvPr>
        </p:nvSpPr>
        <p:spPr>
          <a:noFill/>
          <a:ln>
            <a:miter lim="800000"/>
            <a:headEnd/>
            <a:tailEnd/>
          </a:ln>
        </p:spPr>
        <p:txBody>
          <a:bodyPr/>
          <a:lstStyle/>
          <a:p>
            <a:fld id="{6137FDD2-18AA-42C5-B313-BA949EC8A5EF}" type="slidenum">
              <a:rPr lang="zh-CN" altLang="en-US" smtClean="0"/>
              <a:pPr/>
              <a:t>37</a:t>
            </a:fld>
            <a:endParaRPr lang="en-US" altLang="zh-CN"/>
          </a:p>
        </p:txBody>
      </p:sp>
    </p:spTree>
    <p:extLst>
      <p:ext uri="{BB962C8B-B14F-4D97-AF65-F5344CB8AC3E}">
        <p14:creationId xmlns:p14="http://schemas.microsoft.com/office/powerpoint/2010/main" val="4110010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1A641-54CE-8CC7-54D9-37674AE7A3B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ECDA4B2-36C8-D282-544A-308283C783B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9D47310-8C8D-8B3B-0FD1-68E575BCC14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E2669EE-FEDA-9527-1B60-6BEE018F48B1}"/>
              </a:ext>
            </a:extLst>
          </p:cNvPr>
          <p:cNvSpPr>
            <a:spLocks noGrp="1"/>
          </p:cNvSpPr>
          <p:nvPr>
            <p:ph type="sldNum" sz="quarter" idx="10"/>
          </p:nvPr>
        </p:nvSpPr>
        <p:spPr/>
        <p:txBody>
          <a:bodyPr/>
          <a:lstStyle/>
          <a:p>
            <a:pPr>
              <a:defRPr/>
            </a:pPr>
            <a:fld id="{0EA2A06F-BCDA-4CB0-AAD0-A255306DBDCB}" type="slidenum">
              <a:rPr lang="zh-CN" altLang="en-US" smtClean="0"/>
              <a:pPr>
                <a:defRPr/>
              </a:pPr>
              <a:t>5</a:t>
            </a:fld>
            <a:endParaRPr lang="en-US" altLang="zh-CN"/>
          </a:p>
        </p:txBody>
      </p:sp>
    </p:spTree>
    <p:extLst>
      <p:ext uri="{BB962C8B-B14F-4D97-AF65-F5344CB8AC3E}">
        <p14:creationId xmlns:p14="http://schemas.microsoft.com/office/powerpoint/2010/main" val="185159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1BA77-BF0F-B896-3975-F1841F67742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B1FF095-8912-3560-E704-17119AAA940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7223C3D-3AF0-557D-BE4B-94CB9C93C68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A2CEAC6-C70B-A18C-869A-F42337B6E729}"/>
              </a:ext>
            </a:extLst>
          </p:cNvPr>
          <p:cNvSpPr>
            <a:spLocks noGrp="1"/>
          </p:cNvSpPr>
          <p:nvPr>
            <p:ph type="sldNum" sz="quarter" idx="10"/>
          </p:nvPr>
        </p:nvSpPr>
        <p:spPr/>
        <p:txBody>
          <a:bodyPr/>
          <a:lstStyle/>
          <a:p>
            <a:pPr>
              <a:defRPr/>
            </a:pPr>
            <a:fld id="{0EA2A06F-BCDA-4CB0-AAD0-A255306DBDCB}" type="slidenum">
              <a:rPr lang="zh-CN" altLang="en-US" smtClean="0"/>
              <a:pPr>
                <a:defRPr/>
              </a:pPr>
              <a:t>6</a:t>
            </a:fld>
            <a:endParaRPr lang="en-US" altLang="zh-CN"/>
          </a:p>
        </p:txBody>
      </p:sp>
    </p:spTree>
    <p:extLst>
      <p:ext uri="{BB962C8B-B14F-4D97-AF65-F5344CB8AC3E}">
        <p14:creationId xmlns:p14="http://schemas.microsoft.com/office/powerpoint/2010/main" val="363430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34FF6-F337-8FAB-C33B-60283E60409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4A02F56-4A10-43F7-D579-7D9A4BB8FB3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BF1862A-64B0-3C7F-5710-7CD02C5EC6D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66B90B2-558A-F8BE-64CF-FFCCA147C986}"/>
              </a:ext>
            </a:extLst>
          </p:cNvPr>
          <p:cNvSpPr>
            <a:spLocks noGrp="1"/>
          </p:cNvSpPr>
          <p:nvPr>
            <p:ph type="sldNum" sz="quarter" idx="10"/>
          </p:nvPr>
        </p:nvSpPr>
        <p:spPr/>
        <p:txBody>
          <a:bodyPr/>
          <a:lstStyle/>
          <a:p>
            <a:pPr>
              <a:defRPr/>
            </a:pPr>
            <a:fld id="{0EA2A06F-BCDA-4CB0-AAD0-A255306DBDCB}" type="slidenum">
              <a:rPr lang="zh-CN" altLang="en-US" smtClean="0"/>
              <a:pPr>
                <a:defRPr/>
              </a:pPr>
              <a:t>7</a:t>
            </a:fld>
            <a:endParaRPr lang="en-US" altLang="zh-CN"/>
          </a:p>
        </p:txBody>
      </p:sp>
    </p:spTree>
    <p:extLst>
      <p:ext uri="{BB962C8B-B14F-4D97-AF65-F5344CB8AC3E}">
        <p14:creationId xmlns:p14="http://schemas.microsoft.com/office/powerpoint/2010/main" val="1187852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DA3CD-E454-5AEB-28FE-7951D09827D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05B58CC-4F51-1699-9892-082DE6FB0BE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B60DA27-4729-67E3-F9FA-EC2978E3CE1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0BE8AC97-D396-7312-928D-098F92019C1A}"/>
              </a:ext>
            </a:extLst>
          </p:cNvPr>
          <p:cNvSpPr>
            <a:spLocks noGrp="1"/>
          </p:cNvSpPr>
          <p:nvPr>
            <p:ph type="sldNum" sz="quarter" idx="10"/>
          </p:nvPr>
        </p:nvSpPr>
        <p:spPr/>
        <p:txBody>
          <a:bodyPr/>
          <a:lstStyle/>
          <a:p>
            <a:pPr>
              <a:defRPr/>
            </a:pPr>
            <a:fld id="{0EA2A06F-BCDA-4CB0-AAD0-A255306DBDCB}" type="slidenum">
              <a:rPr lang="zh-CN" altLang="en-US" smtClean="0"/>
              <a:pPr>
                <a:defRPr/>
              </a:pPr>
              <a:t>8</a:t>
            </a:fld>
            <a:endParaRPr lang="en-US" altLang="zh-CN"/>
          </a:p>
        </p:txBody>
      </p:sp>
    </p:spTree>
    <p:extLst>
      <p:ext uri="{BB962C8B-B14F-4D97-AF65-F5344CB8AC3E}">
        <p14:creationId xmlns:p14="http://schemas.microsoft.com/office/powerpoint/2010/main" val="408117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D38A1-9F3F-A661-7174-4E0A81FBF8E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A54B4A7-0B94-A0D6-C94B-32EDF2DC790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39C02E8-B9A8-95B7-E7A2-27B42738317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6A28AEA-FE63-EE88-6E9F-F58717AF6EFB}"/>
              </a:ext>
            </a:extLst>
          </p:cNvPr>
          <p:cNvSpPr>
            <a:spLocks noGrp="1"/>
          </p:cNvSpPr>
          <p:nvPr>
            <p:ph type="sldNum" sz="quarter" idx="10"/>
          </p:nvPr>
        </p:nvSpPr>
        <p:spPr/>
        <p:txBody>
          <a:bodyPr/>
          <a:lstStyle/>
          <a:p>
            <a:pPr>
              <a:defRPr/>
            </a:pPr>
            <a:fld id="{0EA2A06F-BCDA-4CB0-AAD0-A255306DBDCB}" type="slidenum">
              <a:rPr lang="zh-CN" altLang="en-US" smtClean="0"/>
              <a:pPr>
                <a:defRPr/>
              </a:pPr>
              <a:t>9</a:t>
            </a:fld>
            <a:endParaRPr lang="en-US" altLang="zh-CN"/>
          </a:p>
        </p:txBody>
      </p:sp>
    </p:spTree>
    <p:extLst>
      <p:ext uri="{BB962C8B-B14F-4D97-AF65-F5344CB8AC3E}">
        <p14:creationId xmlns:p14="http://schemas.microsoft.com/office/powerpoint/2010/main" val="317189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1B38-1430-27FD-495E-B8C1B27F7B7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8178DCD-375A-9196-8085-5C1A8147DE0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BBFC930-17A4-95D1-DEFC-29CD998FC7F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762F015-2A39-B3E2-601C-9B5226D7A131}"/>
              </a:ext>
            </a:extLst>
          </p:cNvPr>
          <p:cNvSpPr>
            <a:spLocks noGrp="1"/>
          </p:cNvSpPr>
          <p:nvPr>
            <p:ph type="sldNum" sz="quarter" idx="10"/>
          </p:nvPr>
        </p:nvSpPr>
        <p:spPr/>
        <p:txBody>
          <a:bodyPr/>
          <a:lstStyle/>
          <a:p>
            <a:pPr>
              <a:defRPr/>
            </a:pPr>
            <a:fld id="{0EA2A06F-BCDA-4CB0-AAD0-A255306DBDCB}" type="slidenum">
              <a:rPr lang="zh-CN" altLang="en-US" smtClean="0"/>
              <a:pPr>
                <a:defRPr/>
              </a:pPr>
              <a:t>10</a:t>
            </a:fld>
            <a:endParaRPr lang="en-US" altLang="zh-CN"/>
          </a:p>
        </p:txBody>
      </p:sp>
    </p:spTree>
    <p:extLst>
      <p:ext uri="{BB962C8B-B14F-4D97-AF65-F5344CB8AC3E}">
        <p14:creationId xmlns:p14="http://schemas.microsoft.com/office/powerpoint/2010/main" val="102998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E14F62-C249-3AA2-2D02-9E550294896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91A703E-6251-38F2-EA0F-E07ECCCB7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0E234A8-BE70-4E87-E93B-8404F25C5DB9}"/>
              </a:ext>
            </a:extLst>
          </p:cNvPr>
          <p:cNvSpPr>
            <a:spLocks noGrp="1"/>
          </p:cNvSpPr>
          <p:nvPr>
            <p:ph type="dt" sz="half" idx="10"/>
          </p:nvPr>
        </p:nvSpPr>
        <p:spPr/>
        <p:txBody>
          <a:bodyPr/>
          <a:lstStyle/>
          <a:p>
            <a:fld id="{59089F4E-2CAC-4037-A4BB-9B1C0A325744}" type="datetimeFigureOut">
              <a:rPr lang="zh-CN" altLang="en-US" smtClean="0"/>
              <a:t>2026/1/25</a:t>
            </a:fld>
            <a:endParaRPr lang="zh-CN" altLang="en-US"/>
          </a:p>
        </p:txBody>
      </p:sp>
      <p:sp>
        <p:nvSpPr>
          <p:cNvPr id="5" name="页脚占位符 4">
            <a:extLst>
              <a:ext uri="{FF2B5EF4-FFF2-40B4-BE49-F238E27FC236}">
                <a16:creationId xmlns:a16="http://schemas.microsoft.com/office/drawing/2014/main" id="{79E98BBF-2A86-D2EB-DD01-A91490EA55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809E6D-F842-A685-10C8-7E8FC080BB0E}"/>
              </a:ext>
            </a:extLst>
          </p:cNvPr>
          <p:cNvSpPr>
            <a:spLocks noGrp="1"/>
          </p:cNvSpPr>
          <p:nvPr>
            <p:ph type="sldNum" sz="quarter" idx="12"/>
          </p:nvPr>
        </p:nvSpPr>
        <p:spPr/>
        <p:txBody>
          <a:bodyPr/>
          <a:lstStyle/>
          <a:p>
            <a:fld id="{9BD64602-20DF-4962-BA83-1466D109B03E}" type="slidenum">
              <a:rPr lang="zh-CN" altLang="en-US" smtClean="0"/>
              <a:t>‹#›</a:t>
            </a:fld>
            <a:endParaRPr lang="zh-CN" altLang="en-US"/>
          </a:p>
        </p:txBody>
      </p:sp>
    </p:spTree>
    <p:extLst>
      <p:ext uri="{BB962C8B-B14F-4D97-AF65-F5344CB8AC3E}">
        <p14:creationId xmlns:p14="http://schemas.microsoft.com/office/powerpoint/2010/main" val="84159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244E93-3B47-1116-F9E2-B58488359E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747E650-B233-422D-F877-BA1FDADBE4D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12DC4D6-B637-E00E-3765-D2E2D0C3B58C}"/>
              </a:ext>
            </a:extLst>
          </p:cNvPr>
          <p:cNvSpPr>
            <a:spLocks noGrp="1"/>
          </p:cNvSpPr>
          <p:nvPr>
            <p:ph type="dt" sz="half" idx="10"/>
          </p:nvPr>
        </p:nvSpPr>
        <p:spPr/>
        <p:txBody>
          <a:bodyPr/>
          <a:lstStyle/>
          <a:p>
            <a:fld id="{59089F4E-2CAC-4037-A4BB-9B1C0A325744}" type="datetimeFigureOut">
              <a:rPr lang="zh-CN" altLang="en-US" smtClean="0"/>
              <a:t>2026/1/25</a:t>
            </a:fld>
            <a:endParaRPr lang="zh-CN" altLang="en-US"/>
          </a:p>
        </p:txBody>
      </p:sp>
      <p:sp>
        <p:nvSpPr>
          <p:cNvPr id="5" name="页脚占位符 4">
            <a:extLst>
              <a:ext uri="{FF2B5EF4-FFF2-40B4-BE49-F238E27FC236}">
                <a16:creationId xmlns:a16="http://schemas.microsoft.com/office/drawing/2014/main" id="{56D7AEEC-0583-59F8-2661-56FFFACA0F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C22B59F-A884-3717-4CEA-63807ADE4DA5}"/>
              </a:ext>
            </a:extLst>
          </p:cNvPr>
          <p:cNvSpPr>
            <a:spLocks noGrp="1"/>
          </p:cNvSpPr>
          <p:nvPr>
            <p:ph type="sldNum" sz="quarter" idx="12"/>
          </p:nvPr>
        </p:nvSpPr>
        <p:spPr/>
        <p:txBody>
          <a:bodyPr/>
          <a:lstStyle/>
          <a:p>
            <a:fld id="{9BD64602-20DF-4962-BA83-1466D109B03E}" type="slidenum">
              <a:rPr lang="zh-CN" altLang="en-US" smtClean="0"/>
              <a:t>‹#›</a:t>
            </a:fld>
            <a:endParaRPr lang="zh-CN" altLang="en-US"/>
          </a:p>
        </p:txBody>
      </p:sp>
    </p:spTree>
    <p:extLst>
      <p:ext uri="{BB962C8B-B14F-4D97-AF65-F5344CB8AC3E}">
        <p14:creationId xmlns:p14="http://schemas.microsoft.com/office/powerpoint/2010/main" val="197403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1644221-42EE-0F4D-9C2A-DCB78811288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CFCDF67-A6EA-EA68-EEF8-373CE924D2B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D651367-3189-C245-AB3A-0219EB5F61FD}"/>
              </a:ext>
            </a:extLst>
          </p:cNvPr>
          <p:cNvSpPr>
            <a:spLocks noGrp="1"/>
          </p:cNvSpPr>
          <p:nvPr>
            <p:ph type="dt" sz="half" idx="10"/>
          </p:nvPr>
        </p:nvSpPr>
        <p:spPr/>
        <p:txBody>
          <a:bodyPr/>
          <a:lstStyle/>
          <a:p>
            <a:fld id="{59089F4E-2CAC-4037-A4BB-9B1C0A325744}" type="datetimeFigureOut">
              <a:rPr lang="zh-CN" altLang="en-US" smtClean="0"/>
              <a:t>2026/1/25</a:t>
            </a:fld>
            <a:endParaRPr lang="zh-CN" altLang="en-US"/>
          </a:p>
        </p:txBody>
      </p:sp>
      <p:sp>
        <p:nvSpPr>
          <p:cNvPr id="5" name="页脚占位符 4">
            <a:extLst>
              <a:ext uri="{FF2B5EF4-FFF2-40B4-BE49-F238E27FC236}">
                <a16:creationId xmlns:a16="http://schemas.microsoft.com/office/drawing/2014/main" id="{E01FC09E-3FEB-6A93-A970-539682BE89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F7AB3E-976B-32FD-9E9C-59A3CBDA07F0}"/>
              </a:ext>
            </a:extLst>
          </p:cNvPr>
          <p:cNvSpPr>
            <a:spLocks noGrp="1"/>
          </p:cNvSpPr>
          <p:nvPr>
            <p:ph type="sldNum" sz="quarter" idx="12"/>
          </p:nvPr>
        </p:nvSpPr>
        <p:spPr/>
        <p:txBody>
          <a:bodyPr/>
          <a:lstStyle/>
          <a:p>
            <a:fld id="{9BD64602-20DF-4962-BA83-1466D109B03E}" type="slidenum">
              <a:rPr lang="zh-CN" altLang="en-US" smtClean="0"/>
              <a:t>‹#›</a:t>
            </a:fld>
            <a:endParaRPr lang="zh-CN" altLang="en-US"/>
          </a:p>
        </p:txBody>
      </p:sp>
    </p:spTree>
    <p:extLst>
      <p:ext uri="{BB962C8B-B14F-4D97-AF65-F5344CB8AC3E}">
        <p14:creationId xmlns:p14="http://schemas.microsoft.com/office/powerpoint/2010/main" val="287775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28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AB7FA0-1469-0014-AAD0-D47ED2A0613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D30071-3E9F-C51A-A027-BA822755347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832713C-9273-40C1-84C3-D0C56E222474}"/>
              </a:ext>
            </a:extLst>
          </p:cNvPr>
          <p:cNvSpPr>
            <a:spLocks noGrp="1"/>
          </p:cNvSpPr>
          <p:nvPr>
            <p:ph type="dt" sz="half" idx="10"/>
          </p:nvPr>
        </p:nvSpPr>
        <p:spPr/>
        <p:txBody>
          <a:bodyPr/>
          <a:lstStyle/>
          <a:p>
            <a:fld id="{59089F4E-2CAC-4037-A4BB-9B1C0A325744}" type="datetimeFigureOut">
              <a:rPr lang="zh-CN" altLang="en-US" smtClean="0"/>
              <a:t>2026/1/25</a:t>
            </a:fld>
            <a:endParaRPr lang="zh-CN" altLang="en-US"/>
          </a:p>
        </p:txBody>
      </p:sp>
      <p:sp>
        <p:nvSpPr>
          <p:cNvPr id="5" name="页脚占位符 4">
            <a:extLst>
              <a:ext uri="{FF2B5EF4-FFF2-40B4-BE49-F238E27FC236}">
                <a16:creationId xmlns:a16="http://schemas.microsoft.com/office/drawing/2014/main" id="{68056131-A12D-AA86-0F99-BF615A9764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C2ACDB-120C-E15C-A23D-CC142B48087B}"/>
              </a:ext>
            </a:extLst>
          </p:cNvPr>
          <p:cNvSpPr>
            <a:spLocks noGrp="1"/>
          </p:cNvSpPr>
          <p:nvPr>
            <p:ph type="sldNum" sz="quarter" idx="12"/>
          </p:nvPr>
        </p:nvSpPr>
        <p:spPr/>
        <p:txBody>
          <a:bodyPr/>
          <a:lstStyle/>
          <a:p>
            <a:fld id="{9BD64602-20DF-4962-BA83-1466D109B03E}" type="slidenum">
              <a:rPr lang="zh-CN" altLang="en-US" smtClean="0"/>
              <a:t>‹#›</a:t>
            </a:fld>
            <a:endParaRPr lang="zh-CN" altLang="en-US"/>
          </a:p>
        </p:txBody>
      </p:sp>
    </p:spTree>
    <p:extLst>
      <p:ext uri="{BB962C8B-B14F-4D97-AF65-F5344CB8AC3E}">
        <p14:creationId xmlns:p14="http://schemas.microsoft.com/office/powerpoint/2010/main" val="195050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03A873-4985-AC92-A575-013D9AD5643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DED87E-97D2-9F61-68F4-11E08BBDE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3C5F358-0D68-DB2E-CBD8-E9F5E335A131}"/>
              </a:ext>
            </a:extLst>
          </p:cNvPr>
          <p:cNvSpPr>
            <a:spLocks noGrp="1"/>
          </p:cNvSpPr>
          <p:nvPr>
            <p:ph type="dt" sz="half" idx="10"/>
          </p:nvPr>
        </p:nvSpPr>
        <p:spPr/>
        <p:txBody>
          <a:bodyPr/>
          <a:lstStyle/>
          <a:p>
            <a:fld id="{59089F4E-2CAC-4037-A4BB-9B1C0A325744}" type="datetimeFigureOut">
              <a:rPr lang="zh-CN" altLang="en-US" smtClean="0"/>
              <a:t>2026/1/25</a:t>
            </a:fld>
            <a:endParaRPr lang="zh-CN" altLang="en-US"/>
          </a:p>
        </p:txBody>
      </p:sp>
      <p:sp>
        <p:nvSpPr>
          <p:cNvPr id="5" name="页脚占位符 4">
            <a:extLst>
              <a:ext uri="{FF2B5EF4-FFF2-40B4-BE49-F238E27FC236}">
                <a16:creationId xmlns:a16="http://schemas.microsoft.com/office/drawing/2014/main" id="{46DFC5FB-AF5D-AA49-63A2-562AE976C6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22E0762-D107-5E7D-0104-3AE9ABCFB8AF}"/>
              </a:ext>
            </a:extLst>
          </p:cNvPr>
          <p:cNvSpPr>
            <a:spLocks noGrp="1"/>
          </p:cNvSpPr>
          <p:nvPr>
            <p:ph type="sldNum" sz="quarter" idx="12"/>
          </p:nvPr>
        </p:nvSpPr>
        <p:spPr/>
        <p:txBody>
          <a:bodyPr/>
          <a:lstStyle/>
          <a:p>
            <a:fld id="{9BD64602-20DF-4962-BA83-1466D109B03E}" type="slidenum">
              <a:rPr lang="zh-CN" altLang="en-US" smtClean="0"/>
              <a:t>‹#›</a:t>
            </a:fld>
            <a:endParaRPr lang="zh-CN" altLang="en-US"/>
          </a:p>
        </p:txBody>
      </p:sp>
    </p:spTree>
    <p:extLst>
      <p:ext uri="{BB962C8B-B14F-4D97-AF65-F5344CB8AC3E}">
        <p14:creationId xmlns:p14="http://schemas.microsoft.com/office/powerpoint/2010/main" val="137746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6FF886-A878-27BD-B1EC-210A426236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9B5AE0-7791-A898-E75E-271F9A0032B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A5184C-DA1C-880A-B559-F67FB9CB4E9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06CD742-4C64-C48E-DD66-6A74DEEA704D}"/>
              </a:ext>
            </a:extLst>
          </p:cNvPr>
          <p:cNvSpPr>
            <a:spLocks noGrp="1"/>
          </p:cNvSpPr>
          <p:nvPr>
            <p:ph type="dt" sz="half" idx="10"/>
          </p:nvPr>
        </p:nvSpPr>
        <p:spPr/>
        <p:txBody>
          <a:bodyPr/>
          <a:lstStyle/>
          <a:p>
            <a:fld id="{59089F4E-2CAC-4037-A4BB-9B1C0A325744}" type="datetimeFigureOut">
              <a:rPr lang="zh-CN" altLang="en-US" smtClean="0"/>
              <a:t>2026/1/25</a:t>
            </a:fld>
            <a:endParaRPr lang="zh-CN" altLang="en-US"/>
          </a:p>
        </p:txBody>
      </p:sp>
      <p:sp>
        <p:nvSpPr>
          <p:cNvPr id="6" name="页脚占位符 5">
            <a:extLst>
              <a:ext uri="{FF2B5EF4-FFF2-40B4-BE49-F238E27FC236}">
                <a16:creationId xmlns:a16="http://schemas.microsoft.com/office/drawing/2014/main" id="{85B7824A-27FB-2CFE-EA42-8531E2A8DA0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7622932-39A9-E32A-0F33-9107ACAEA432}"/>
              </a:ext>
            </a:extLst>
          </p:cNvPr>
          <p:cNvSpPr>
            <a:spLocks noGrp="1"/>
          </p:cNvSpPr>
          <p:nvPr>
            <p:ph type="sldNum" sz="quarter" idx="12"/>
          </p:nvPr>
        </p:nvSpPr>
        <p:spPr/>
        <p:txBody>
          <a:bodyPr/>
          <a:lstStyle/>
          <a:p>
            <a:fld id="{9BD64602-20DF-4962-BA83-1466D109B03E}" type="slidenum">
              <a:rPr lang="zh-CN" altLang="en-US" smtClean="0"/>
              <a:t>‹#›</a:t>
            </a:fld>
            <a:endParaRPr lang="zh-CN" altLang="en-US"/>
          </a:p>
        </p:txBody>
      </p:sp>
    </p:spTree>
    <p:extLst>
      <p:ext uri="{BB962C8B-B14F-4D97-AF65-F5344CB8AC3E}">
        <p14:creationId xmlns:p14="http://schemas.microsoft.com/office/powerpoint/2010/main" val="131854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3665D6-E948-2402-154C-8A69C2F0BF4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ECE7AC4-D4B4-2302-7793-A7D545811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8CD20D3-D92F-84E4-872F-A6AF51ECFFD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DCC6E55-FDD4-7165-C7AF-D6BA83C7FC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9559757-0F18-A6D0-8DCC-E76B18B864E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FEE9B49-DE63-D519-04E2-9C05EC1C4FB7}"/>
              </a:ext>
            </a:extLst>
          </p:cNvPr>
          <p:cNvSpPr>
            <a:spLocks noGrp="1"/>
          </p:cNvSpPr>
          <p:nvPr>
            <p:ph type="dt" sz="half" idx="10"/>
          </p:nvPr>
        </p:nvSpPr>
        <p:spPr/>
        <p:txBody>
          <a:bodyPr/>
          <a:lstStyle/>
          <a:p>
            <a:fld id="{59089F4E-2CAC-4037-A4BB-9B1C0A325744}" type="datetimeFigureOut">
              <a:rPr lang="zh-CN" altLang="en-US" smtClean="0"/>
              <a:t>2026/1/25</a:t>
            </a:fld>
            <a:endParaRPr lang="zh-CN" altLang="en-US"/>
          </a:p>
        </p:txBody>
      </p:sp>
      <p:sp>
        <p:nvSpPr>
          <p:cNvPr id="8" name="页脚占位符 7">
            <a:extLst>
              <a:ext uri="{FF2B5EF4-FFF2-40B4-BE49-F238E27FC236}">
                <a16:creationId xmlns:a16="http://schemas.microsoft.com/office/drawing/2014/main" id="{F2C16E94-4E0F-B968-4B54-5884421CAD2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399A0CA-77DB-A71E-EF6E-1DFB7E6A1B04}"/>
              </a:ext>
            </a:extLst>
          </p:cNvPr>
          <p:cNvSpPr>
            <a:spLocks noGrp="1"/>
          </p:cNvSpPr>
          <p:nvPr>
            <p:ph type="sldNum" sz="quarter" idx="12"/>
          </p:nvPr>
        </p:nvSpPr>
        <p:spPr/>
        <p:txBody>
          <a:bodyPr/>
          <a:lstStyle/>
          <a:p>
            <a:fld id="{9BD64602-20DF-4962-BA83-1466D109B03E}" type="slidenum">
              <a:rPr lang="zh-CN" altLang="en-US" smtClean="0"/>
              <a:t>‹#›</a:t>
            </a:fld>
            <a:endParaRPr lang="zh-CN" altLang="en-US"/>
          </a:p>
        </p:txBody>
      </p:sp>
    </p:spTree>
    <p:extLst>
      <p:ext uri="{BB962C8B-B14F-4D97-AF65-F5344CB8AC3E}">
        <p14:creationId xmlns:p14="http://schemas.microsoft.com/office/powerpoint/2010/main" val="264433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17EBD2-BC7E-C21F-922A-0DAD18395FB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60561C-DDA1-3440-8559-9112903FB366}"/>
              </a:ext>
            </a:extLst>
          </p:cNvPr>
          <p:cNvSpPr>
            <a:spLocks noGrp="1"/>
          </p:cNvSpPr>
          <p:nvPr>
            <p:ph type="dt" sz="half" idx="10"/>
          </p:nvPr>
        </p:nvSpPr>
        <p:spPr/>
        <p:txBody>
          <a:bodyPr/>
          <a:lstStyle/>
          <a:p>
            <a:fld id="{59089F4E-2CAC-4037-A4BB-9B1C0A325744}" type="datetimeFigureOut">
              <a:rPr lang="zh-CN" altLang="en-US" smtClean="0"/>
              <a:t>2026/1/25</a:t>
            </a:fld>
            <a:endParaRPr lang="zh-CN" altLang="en-US"/>
          </a:p>
        </p:txBody>
      </p:sp>
      <p:sp>
        <p:nvSpPr>
          <p:cNvPr id="4" name="页脚占位符 3">
            <a:extLst>
              <a:ext uri="{FF2B5EF4-FFF2-40B4-BE49-F238E27FC236}">
                <a16:creationId xmlns:a16="http://schemas.microsoft.com/office/drawing/2014/main" id="{B1E31FEB-915F-1FCE-1A74-EC01FD0F763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3415A97-DF3C-BAFE-4918-0D70A0B1D464}"/>
              </a:ext>
            </a:extLst>
          </p:cNvPr>
          <p:cNvSpPr>
            <a:spLocks noGrp="1"/>
          </p:cNvSpPr>
          <p:nvPr>
            <p:ph type="sldNum" sz="quarter" idx="12"/>
          </p:nvPr>
        </p:nvSpPr>
        <p:spPr/>
        <p:txBody>
          <a:bodyPr/>
          <a:lstStyle/>
          <a:p>
            <a:fld id="{9BD64602-20DF-4962-BA83-1466D109B03E}" type="slidenum">
              <a:rPr lang="zh-CN" altLang="en-US" smtClean="0"/>
              <a:t>‹#›</a:t>
            </a:fld>
            <a:endParaRPr lang="zh-CN" altLang="en-US"/>
          </a:p>
        </p:txBody>
      </p:sp>
    </p:spTree>
    <p:extLst>
      <p:ext uri="{BB962C8B-B14F-4D97-AF65-F5344CB8AC3E}">
        <p14:creationId xmlns:p14="http://schemas.microsoft.com/office/powerpoint/2010/main" val="422905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9533433-8197-85D4-BC21-5097A173F473}"/>
              </a:ext>
            </a:extLst>
          </p:cNvPr>
          <p:cNvSpPr>
            <a:spLocks noGrp="1"/>
          </p:cNvSpPr>
          <p:nvPr>
            <p:ph type="dt" sz="half" idx="10"/>
          </p:nvPr>
        </p:nvSpPr>
        <p:spPr/>
        <p:txBody>
          <a:bodyPr/>
          <a:lstStyle/>
          <a:p>
            <a:fld id="{59089F4E-2CAC-4037-A4BB-9B1C0A325744}" type="datetimeFigureOut">
              <a:rPr lang="zh-CN" altLang="en-US" smtClean="0"/>
              <a:t>2026/1/25</a:t>
            </a:fld>
            <a:endParaRPr lang="zh-CN" altLang="en-US"/>
          </a:p>
        </p:txBody>
      </p:sp>
      <p:sp>
        <p:nvSpPr>
          <p:cNvPr id="3" name="页脚占位符 2">
            <a:extLst>
              <a:ext uri="{FF2B5EF4-FFF2-40B4-BE49-F238E27FC236}">
                <a16:creationId xmlns:a16="http://schemas.microsoft.com/office/drawing/2014/main" id="{72430AED-AF47-C149-93BB-FC6E31EA325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354FC7D-3B73-FCC7-D332-3259406F3308}"/>
              </a:ext>
            </a:extLst>
          </p:cNvPr>
          <p:cNvSpPr>
            <a:spLocks noGrp="1"/>
          </p:cNvSpPr>
          <p:nvPr>
            <p:ph type="sldNum" sz="quarter" idx="12"/>
          </p:nvPr>
        </p:nvSpPr>
        <p:spPr/>
        <p:txBody>
          <a:bodyPr/>
          <a:lstStyle/>
          <a:p>
            <a:fld id="{9BD64602-20DF-4962-BA83-1466D109B03E}" type="slidenum">
              <a:rPr lang="zh-CN" altLang="en-US" smtClean="0"/>
              <a:t>‹#›</a:t>
            </a:fld>
            <a:endParaRPr lang="zh-CN" altLang="en-US"/>
          </a:p>
        </p:txBody>
      </p:sp>
    </p:spTree>
    <p:extLst>
      <p:ext uri="{BB962C8B-B14F-4D97-AF65-F5344CB8AC3E}">
        <p14:creationId xmlns:p14="http://schemas.microsoft.com/office/powerpoint/2010/main" val="156131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141D8E-B5A5-FDB1-C5D8-122DD7AF903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5E9CA7B-8382-EA6A-046F-382E470FA1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6AC7959-B4A5-F7F2-94A0-7D2322B74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E968C43-9EBA-6D75-7B58-1BA8E2031CE9}"/>
              </a:ext>
            </a:extLst>
          </p:cNvPr>
          <p:cNvSpPr>
            <a:spLocks noGrp="1"/>
          </p:cNvSpPr>
          <p:nvPr>
            <p:ph type="dt" sz="half" idx="10"/>
          </p:nvPr>
        </p:nvSpPr>
        <p:spPr/>
        <p:txBody>
          <a:bodyPr/>
          <a:lstStyle/>
          <a:p>
            <a:fld id="{59089F4E-2CAC-4037-A4BB-9B1C0A325744}" type="datetimeFigureOut">
              <a:rPr lang="zh-CN" altLang="en-US" smtClean="0"/>
              <a:t>2026/1/25</a:t>
            </a:fld>
            <a:endParaRPr lang="zh-CN" altLang="en-US"/>
          </a:p>
        </p:txBody>
      </p:sp>
      <p:sp>
        <p:nvSpPr>
          <p:cNvPr id="6" name="页脚占位符 5">
            <a:extLst>
              <a:ext uri="{FF2B5EF4-FFF2-40B4-BE49-F238E27FC236}">
                <a16:creationId xmlns:a16="http://schemas.microsoft.com/office/drawing/2014/main" id="{49168CEC-054F-A5C3-35E8-1421DB05B26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B4A0A6-337F-3073-BFC5-362B7FBFA7A4}"/>
              </a:ext>
            </a:extLst>
          </p:cNvPr>
          <p:cNvSpPr>
            <a:spLocks noGrp="1"/>
          </p:cNvSpPr>
          <p:nvPr>
            <p:ph type="sldNum" sz="quarter" idx="12"/>
          </p:nvPr>
        </p:nvSpPr>
        <p:spPr/>
        <p:txBody>
          <a:bodyPr/>
          <a:lstStyle/>
          <a:p>
            <a:fld id="{9BD64602-20DF-4962-BA83-1466D109B03E}" type="slidenum">
              <a:rPr lang="zh-CN" altLang="en-US" smtClean="0"/>
              <a:t>‹#›</a:t>
            </a:fld>
            <a:endParaRPr lang="zh-CN" altLang="en-US"/>
          </a:p>
        </p:txBody>
      </p:sp>
    </p:spTree>
    <p:extLst>
      <p:ext uri="{BB962C8B-B14F-4D97-AF65-F5344CB8AC3E}">
        <p14:creationId xmlns:p14="http://schemas.microsoft.com/office/powerpoint/2010/main" val="137140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79414B-5762-56B3-0770-FAD2BF6C43C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8AC8840-838E-BA8E-AB9B-B9A1F72CE9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397C768-265E-09ED-5C5E-3A6F32EE9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A6206E-25CD-DD25-1106-CC968322E8C9}"/>
              </a:ext>
            </a:extLst>
          </p:cNvPr>
          <p:cNvSpPr>
            <a:spLocks noGrp="1"/>
          </p:cNvSpPr>
          <p:nvPr>
            <p:ph type="dt" sz="half" idx="10"/>
          </p:nvPr>
        </p:nvSpPr>
        <p:spPr/>
        <p:txBody>
          <a:bodyPr/>
          <a:lstStyle/>
          <a:p>
            <a:fld id="{59089F4E-2CAC-4037-A4BB-9B1C0A325744}" type="datetimeFigureOut">
              <a:rPr lang="zh-CN" altLang="en-US" smtClean="0"/>
              <a:t>2026/1/25</a:t>
            </a:fld>
            <a:endParaRPr lang="zh-CN" altLang="en-US"/>
          </a:p>
        </p:txBody>
      </p:sp>
      <p:sp>
        <p:nvSpPr>
          <p:cNvPr id="6" name="页脚占位符 5">
            <a:extLst>
              <a:ext uri="{FF2B5EF4-FFF2-40B4-BE49-F238E27FC236}">
                <a16:creationId xmlns:a16="http://schemas.microsoft.com/office/drawing/2014/main" id="{C640D1D0-67CC-6B95-EBF7-E07F5FEA8EE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937EF0A-D545-3CF1-6EB5-F0811B42EC58}"/>
              </a:ext>
            </a:extLst>
          </p:cNvPr>
          <p:cNvSpPr>
            <a:spLocks noGrp="1"/>
          </p:cNvSpPr>
          <p:nvPr>
            <p:ph type="sldNum" sz="quarter" idx="12"/>
          </p:nvPr>
        </p:nvSpPr>
        <p:spPr/>
        <p:txBody>
          <a:bodyPr/>
          <a:lstStyle/>
          <a:p>
            <a:fld id="{9BD64602-20DF-4962-BA83-1466D109B03E}" type="slidenum">
              <a:rPr lang="zh-CN" altLang="en-US" smtClean="0"/>
              <a:t>‹#›</a:t>
            </a:fld>
            <a:endParaRPr lang="zh-CN" altLang="en-US"/>
          </a:p>
        </p:txBody>
      </p:sp>
    </p:spTree>
    <p:extLst>
      <p:ext uri="{BB962C8B-B14F-4D97-AF65-F5344CB8AC3E}">
        <p14:creationId xmlns:p14="http://schemas.microsoft.com/office/powerpoint/2010/main" val="2716232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F09BB99-F912-B52B-CA45-8E0FA903D9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74963D-3A05-CC96-33DE-ED04D8C09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D80747-5A15-D475-2068-74E203511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89F4E-2CAC-4037-A4BB-9B1C0A325744}" type="datetimeFigureOut">
              <a:rPr lang="zh-CN" altLang="en-US" smtClean="0"/>
              <a:t>2026/1/25</a:t>
            </a:fld>
            <a:endParaRPr lang="zh-CN" altLang="en-US"/>
          </a:p>
        </p:txBody>
      </p:sp>
      <p:sp>
        <p:nvSpPr>
          <p:cNvPr id="5" name="页脚占位符 4">
            <a:extLst>
              <a:ext uri="{FF2B5EF4-FFF2-40B4-BE49-F238E27FC236}">
                <a16:creationId xmlns:a16="http://schemas.microsoft.com/office/drawing/2014/main" id="{17DB1657-8440-17FB-6753-8635B4FF7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632526D-C7E5-2F3D-4D87-89E4226025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64602-20DF-4962-BA83-1466D109B03E}" type="slidenum">
              <a:rPr lang="zh-CN" altLang="en-US" smtClean="0"/>
              <a:t>‹#›</a:t>
            </a:fld>
            <a:endParaRPr lang="zh-CN" altLang="en-US"/>
          </a:p>
        </p:txBody>
      </p:sp>
    </p:spTree>
    <p:extLst>
      <p:ext uri="{BB962C8B-B14F-4D97-AF65-F5344CB8AC3E}">
        <p14:creationId xmlns:p14="http://schemas.microsoft.com/office/powerpoint/2010/main" val="16273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tyo3Rzbtl3w?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ideo" Target="https://www.youtube.com/embed/xqLP6sNOVJk?feature=oembed" TargetMode="Externa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7.xml"/><Relationship Id="rId5" Type="http://schemas.openxmlformats.org/officeDocument/2006/relationships/image" Target="../media/image46.gif"/><Relationship Id="rId4" Type="http://schemas.openxmlformats.org/officeDocument/2006/relationships/image" Target="../media/image45.gif"/></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gif"/></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gif"/></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gif"/></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gif"/></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15.gif"/></Relationships>
</file>

<file path=ppt/slides/_rels/slide3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6.gif"/></Relationships>
</file>

<file path=ppt/slides/_rels/slide3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241993" y="909707"/>
            <a:ext cx="9144000" cy="2387600"/>
          </a:xfrm>
        </p:spPr>
        <p:txBody>
          <a:bodyPr/>
          <a:lstStyle/>
          <a:p>
            <a:pPr>
              <a:lnSpc>
                <a:spcPct val="120000"/>
              </a:lnSpc>
              <a:defRPr/>
            </a:pPr>
            <a:r>
              <a:rPr lang="zh-CN" altLang="en-US" sz="6600" dirty="0">
                <a:solidFill>
                  <a:schemeClr val="tx1">
                    <a:lumMod val="50000"/>
                  </a:schemeClr>
                </a:solidFill>
                <a:latin typeface="微软雅黑" panose="020B0503020204020204" pitchFamily="34" charset="-122"/>
                <a:ea typeface="微软雅黑" panose="020B0503020204020204" pitchFamily="34" charset="-122"/>
                <a:cs typeface="+mn-cs"/>
              </a:rPr>
              <a:t>第</a:t>
            </a:r>
            <a:r>
              <a:rPr lang="en-US" altLang="zh-CN" sz="6600" dirty="0">
                <a:solidFill>
                  <a:schemeClr val="tx1">
                    <a:lumMod val="50000"/>
                  </a:schemeClr>
                </a:solidFill>
                <a:latin typeface="微软雅黑" panose="020B0503020204020204" pitchFamily="34" charset="-122"/>
                <a:ea typeface="微软雅黑" panose="020B0503020204020204" pitchFamily="34" charset="-122"/>
                <a:cs typeface="+mn-cs"/>
              </a:rPr>
              <a:t> </a:t>
            </a:r>
            <a:r>
              <a:rPr lang="zh-CN" altLang="en-US" sz="6600" dirty="0">
                <a:solidFill>
                  <a:schemeClr val="tx1">
                    <a:lumMod val="50000"/>
                  </a:schemeClr>
                </a:solidFill>
                <a:latin typeface="微软雅黑" panose="020B0503020204020204" pitchFamily="34" charset="-122"/>
                <a:ea typeface="微软雅黑" panose="020B0503020204020204" pitchFamily="34" charset="-122"/>
                <a:cs typeface="+mn-cs"/>
              </a:rPr>
              <a:t>六</a:t>
            </a:r>
            <a:r>
              <a:rPr lang="en-US" altLang="zh-CN" sz="6600" dirty="0">
                <a:solidFill>
                  <a:schemeClr val="tx1">
                    <a:lumMod val="50000"/>
                  </a:schemeClr>
                </a:solidFill>
                <a:latin typeface="微软雅黑" panose="020B0503020204020204" pitchFamily="34" charset="-122"/>
                <a:ea typeface="微软雅黑" panose="020B0503020204020204" pitchFamily="34" charset="-122"/>
                <a:cs typeface="+mn-cs"/>
              </a:rPr>
              <a:t> </a:t>
            </a:r>
            <a:r>
              <a:rPr lang="zh-CN" altLang="en-US" sz="6600" dirty="0">
                <a:solidFill>
                  <a:schemeClr val="tx1">
                    <a:lumMod val="50000"/>
                  </a:schemeClr>
                </a:solidFill>
                <a:latin typeface="微软雅黑" panose="020B0503020204020204" pitchFamily="34" charset="-122"/>
                <a:ea typeface="微软雅黑" panose="020B0503020204020204" pitchFamily="34" charset="-122"/>
                <a:cs typeface="+mn-cs"/>
              </a:rPr>
              <a:t>课</a:t>
            </a:r>
          </a:p>
        </p:txBody>
      </p:sp>
      <p:sp>
        <p:nvSpPr>
          <p:cNvPr id="63491" name="Rectangle 3"/>
          <p:cNvSpPr>
            <a:spLocks noGrp="1" noChangeArrowheads="1"/>
          </p:cNvSpPr>
          <p:nvPr>
            <p:ph type="subTitle" idx="1"/>
          </p:nvPr>
        </p:nvSpPr>
        <p:spPr>
          <a:xfrm>
            <a:off x="1332428" y="3970338"/>
            <a:ext cx="9144000" cy="1655763"/>
          </a:xfrm>
        </p:spPr>
        <p:txBody>
          <a:bodyPr>
            <a:normAutofit/>
          </a:bodyPr>
          <a:lstStyle/>
          <a:p>
            <a:pPr eaLnBrk="1" hangingPunct="1">
              <a:lnSpc>
                <a:spcPct val="70000"/>
              </a:lnSpc>
            </a:pPr>
            <a:r>
              <a:rPr lang="zh-CN" altLang="en-US" sz="8800" b="1" dirty="0">
                <a:solidFill>
                  <a:srgbClr val="000000"/>
                </a:solidFill>
                <a:latin typeface="楷体" panose="02010609060101010101" pitchFamily="49" charset="-122"/>
                <a:ea typeface="楷体" panose="02010609060101010101" pitchFamily="49" charset="-122"/>
              </a:rPr>
              <a:t>今天天气怎么样</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792AC-DA19-C29C-C13C-24BEA1CEFC9D}"/>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20A1DFF8-5F50-3681-FD76-AE80E0E41DBE}"/>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DF85F4E4-07C6-994B-6AD9-2ED6429C3A53}"/>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830741D3-9265-1CEF-C227-8FD36A69F877}"/>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736BBBF7-26BC-0E6D-A898-CE4BCD6B3A68}"/>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4">
            <a:extLst>
              <a:ext uri="{FF2B5EF4-FFF2-40B4-BE49-F238E27FC236}">
                <a16:creationId xmlns:a16="http://schemas.microsoft.com/office/drawing/2014/main" id="{E1B49FEA-D100-7F36-F2EB-84A28D688959}"/>
              </a:ext>
            </a:extLst>
          </p:cNvPr>
          <p:cNvSpPr txBox="1"/>
          <p:nvPr/>
        </p:nvSpPr>
        <p:spPr>
          <a:xfrm>
            <a:off x="648786" y="938321"/>
            <a:ext cx="235902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lang="en-US" dirty="0"/>
              <a:t>7</a:t>
            </a:r>
            <a:r>
              <a:rPr dirty="0"/>
              <a:t>.</a:t>
            </a:r>
          </a:p>
        </p:txBody>
      </p:sp>
      <p:sp>
        <p:nvSpPr>
          <p:cNvPr id="15" name="文本框 14">
            <a:extLst>
              <a:ext uri="{FF2B5EF4-FFF2-40B4-BE49-F238E27FC236}">
                <a16:creationId xmlns:a16="http://schemas.microsoft.com/office/drawing/2014/main" id="{7FA56630-22B7-7399-7427-0D4A36948B93}"/>
              </a:ext>
            </a:extLst>
          </p:cNvPr>
          <p:cNvSpPr txBox="1"/>
          <p:nvPr/>
        </p:nvSpPr>
        <p:spPr>
          <a:xfrm>
            <a:off x="1932207" y="5299210"/>
            <a:ext cx="2735044" cy="1446550"/>
          </a:xfrm>
          <a:prstGeom prst="rect">
            <a:avLst/>
          </a:prstGeom>
          <a:noFill/>
        </p:spPr>
        <p:txBody>
          <a:bodyPr wrap="none" rtlCol="0">
            <a:spAutoFit/>
          </a:bodyPr>
          <a:lstStyle/>
          <a:p>
            <a:r>
              <a:rPr lang="th-TH" altLang="zh-CN" sz="88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หิมะตก</a:t>
            </a:r>
            <a:endParaRPr lang="zh-CN" altLang="en-US" sz="88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endParaRPr>
          </a:p>
        </p:txBody>
      </p:sp>
      <p:sp>
        <p:nvSpPr>
          <p:cNvPr id="2" name="nǐ">
            <a:extLst>
              <a:ext uri="{FF2B5EF4-FFF2-40B4-BE49-F238E27FC236}">
                <a16:creationId xmlns:a16="http://schemas.microsoft.com/office/drawing/2014/main" id="{27633BA7-3714-16FC-5B6D-82AD62E7988B}"/>
              </a:ext>
            </a:extLst>
          </p:cNvPr>
          <p:cNvSpPr txBox="1"/>
          <p:nvPr/>
        </p:nvSpPr>
        <p:spPr>
          <a:xfrm>
            <a:off x="6637065" y="938321"/>
            <a:ext cx="4906149"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xià</a:t>
            </a:r>
            <a:r>
              <a:rPr lang="en-US" altLang="zh-CN" b="1" dirty="0">
                <a:latin typeface="方正舒体" panose="02010601030101010101" pitchFamily="2" charset="-122"/>
                <a:ea typeface="方正舒体" panose="02010601030101010101" pitchFamily="2" charset="-122"/>
              </a:rPr>
              <a:t>    </a:t>
            </a:r>
            <a:r>
              <a:rPr lang="en-US" altLang="zh-CN" b="1" dirty="0" err="1">
                <a:latin typeface="方正舒体" panose="02010601030101010101" pitchFamily="2" charset="-122"/>
                <a:ea typeface="方正舒体" panose="02010601030101010101" pitchFamily="2" charset="-122"/>
              </a:rPr>
              <a:t>xuě</a:t>
            </a:r>
            <a:endParaRPr lang="en-US" altLang="zh-CN" b="1" dirty="0">
              <a:latin typeface="方正舒体" panose="02010601030101010101" pitchFamily="2" charset="-122"/>
              <a:ea typeface="方正舒体" panose="02010601030101010101" pitchFamily="2" charset="-122"/>
              <a:sym typeface="Times New Roman" pitchFamily="18" charset="0"/>
            </a:endParaRPr>
          </a:p>
        </p:txBody>
      </p:sp>
      <p:pic>
        <p:nvPicPr>
          <p:cNvPr id="11266" name="Picture 2" descr="奇葩的美国小镇：居然认为下雪是违法的-快科技-科技改变生活">
            <a:extLst>
              <a:ext uri="{FF2B5EF4-FFF2-40B4-BE49-F238E27FC236}">
                <a16:creationId xmlns:a16="http://schemas.microsoft.com/office/drawing/2014/main" id="{78DF4BBF-155A-9CB4-251D-9DC7F7555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616" y="2185528"/>
            <a:ext cx="4645263" cy="295908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stroke order animation of 下">
            <a:extLst>
              <a:ext uri="{FF2B5EF4-FFF2-40B4-BE49-F238E27FC236}">
                <a16:creationId xmlns:a16="http://schemas.microsoft.com/office/drawing/2014/main" id="{87F26CB7-A4C8-C284-D76C-844BA0D66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179" y="279708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stroke order animation of 雪">
            <a:extLst>
              <a:ext uri="{FF2B5EF4-FFF2-40B4-BE49-F238E27FC236}">
                <a16:creationId xmlns:a16="http://schemas.microsoft.com/office/drawing/2014/main" id="{0934440B-933B-8DCF-4E3B-5E9EEF8E8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1979" y="279708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40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268"/>
                                        </p:tgtEl>
                                        <p:attrNameLst>
                                          <p:attrName>style.visibility</p:attrName>
                                        </p:attrNameLst>
                                      </p:cBhvr>
                                      <p:to>
                                        <p:strVal val="visible"/>
                                      </p:to>
                                    </p:set>
                                    <p:anim calcmode="lin" valueType="num">
                                      <p:cBhvr additive="base">
                                        <p:cTn id="24" dur="500" fill="hold"/>
                                        <p:tgtEl>
                                          <p:spTgt spid="11268"/>
                                        </p:tgtEl>
                                        <p:attrNameLst>
                                          <p:attrName>ppt_x</p:attrName>
                                        </p:attrNameLst>
                                      </p:cBhvr>
                                      <p:tavLst>
                                        <p:tav tm="0">
                                          <p:val>
                                            <p:strVal val="#ppt_x"/>
                                          </p:val>
                                        </p:tav>
                                        <p:tav tm="100000">
                                          <p:val>
                                            <p:strVal val="#ppt_x"/>
                                          </p:val>
                                        </p:tav>
                                      </p:tavLst>
                                    </p:anim>
                                    <p:anim calcmode="lin" valueType="num">
                                      <p:cBhvr additive="base">
                                        <p:cTn id="25"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270"/>
                                        </p:tgtEl>
                                        <p:attrNameLst>
                                          <p:attrName>style.visibility</p:attrName>
                                        </p:attrNameLst>
                                      </p:cBhvr>
                                      <p:to>
                                        <p:strVal val="visible"/>
                                      </p:to>
                                    </p:set>
                                    <p:anim calcmode="lin" valueType="num">
                                      <p:cBhvr additive="base">
                                        <p:cTn id="30" dur="500" fill="hold"/>
                                        <p:tgtEl>
                                          <p:spTgt spid="11270"/>
                                        </p:tgtEl>
                                        <p:attrNameLst>
                                          <p:attrName>ppt_x</p:attrName>
                                        </p:attrNameLst>
                                      </p:cBhvr>
                                      <p:tavLst>
                                        <p:tav tm="0">
                                          <p:val>
                                            <p:strVal val="#ppt_x"/>
                                          </p:val>
                                        </p:tav>
                                        <p:tav tm="100000">
                                          <p:val>
                                            <p:strVal val="#ppt_x"/>
                                          </p:val>
                                        </p:tav>
                                      </p:tavLst>
                                    </p:anim>
                                    <p:anim calcmode="lin" valueType="num">
                                      <p:cBhvr additive="base">
                                        <p:cTn id="31"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3A764-D1A5-76FD-6138-881DCC61FBBD}"/>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41D38D4F-3BCF-C000-EA10-63F359451687}"/>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44ECE122-DE83-22B4-E520-F71487427C7D}"/>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AD134B0B-A98B-680E-5A4D-9A099AA47131}"/>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1947B741-F067-FAB4-BC14-10D29A328F8F}"/>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4">
            <a:extLst>
              <a:ext uri="{FF2B5EF4-FFF2-40B4-BE49-F238E27FC236}">
                <a16:creationId xmlns:a16="http://schemas.microsoft.com/office/drawing/2014/main" id="{A29D1EAB-F251-84ED-C1F4-29DBE2DFBC74}"/>
              </a:ext>
            </a:extLst>
          </p:cNvPr>
          <p:cNvSpPr txBox="1"/>
          <p:nvPr/>
        </p:nvSpPr>
        <p:spPr>
          <a:xfrm>
            <a:off x="648786" y="938321"/>
            <a:ext cx="235902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lang="en-US" dirty="0"/>
              <a:t>8</a:t>
            </a:r>
            <a:r>
              <a:rPr dirty="0"/>
              <a:t>.</a:t>
            </a:r>
          </a:p>
        </p:txBody>
      </p:sp>
      <p:sp>
        <p:nvSpPr>
          <p:cNvPr id="15" name="文本框 14">
            <a:extLst>
              <a:ext uri="{FF2B5EF4-FFF2-40B4-BE49-F238E27FC236}">
                <a16:creationId xmlns:a16="http://schemas.microsoft.com/office/drawing/2014/main" id="{1408C0FD-4B6C-EED7-7D54-D83660E95544}"/>
              </a:ext>
            </a:extLst>
          </p:cNvPr>
          <p:cNvSpPr txBox="1"/>
          <p:nvPr/>
        </p:nvSpPr>
        <p:spPr>
          <a:xfrm>
            <a:off x="2225477" y="5404631"/>
            <a:ext cx="2151551" cy="1446550"/>
          </a:xfrm>
          <a:prstGeom prst="rect">
            <a:avLst/>
          </a:prstGeom>
          <a:noFill/>
        </p:spPr>
        <p:txBody>
          <a:bodyPr wrap="none" rtlCol="0">
            <a:spAutoFit/>
          </a:bodyPr>
          <a:lstStyle/>
          <a:p>
            <a:r>
              <a:rPr lang="th-TH" altLang="zh-CN" sz="8800" b="1" dirty="0">
                <a:solidFill>
                  <a:srgbClr val="00206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หนาว</a:t>
            </a:r>
            <a:endParaRPr lang="zh-CN" altLang="en-US" sz="8800" b="1" dirty="0">
              <a:solidFill>
                <a:srgbClr val="002060"/>
              </a:solidFill>
              <a:latin typeface="Cascadia Mono SemiLight" panose="020B0609020000020004" pitchFamily="49" charset="0"/>
              <a:cs typeface="Cascadia Mono SemiLight" panose="020B0609020000020004" pitchFamily="49" charset="0"/>
            </a:endParaRPr>
          </a:p>
        </p:txBody>
      </p:sp>
      <p:sp>
        <p:nvSpPr>
          <p:cNvPr id="2" name="nǐ">
            <a:extLst>
              <a:ext uri="{FF2B5EF4-FFF2-40B4-BE49-F238E27FC236}">
                <a16:creationId xmlns:a16="http://schemas.microsoft.com/office/drawing/2014/main" id="{32B1BEFF-0E55-058C-1798-E9DB26534C1A}"/>
              </a:ext>
            </a:extLst>
          </p:cNvPr>
          <p:cNvSpPr txBox="1"/>
          <p:nvPr/>
        </p:nvSpPr>
        <p:spPr>
          <a:xfrm>
            <a:off x="7160432" y="938321"/>
            <a:ext cx="2391037"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lěng</a:t>
            </a:r>
            <a:endParaRPr lang="en-US" altLang="zh-CN" b="1" dirty="0">
              <a:latin typeface="方正舒体" panose="02010601030101010101" pitchFamily="2" charset="-122"/>
              <a:ea typeface="方正舒体" panose="02010601030101010101" pitchFamily="2" charset="-122"/>
              <a:sym typeface="Times New Roman" pitchFamily="18" charset="0"/>
            </a:endParaRPr>
          </a:p>
        </p:txBody>
      </p:sp>
      <p:pic>
        <p:nvPicPr>
          <p:cNvPr id="20482" name="Picture 2" descr="stroke order animation of 冷">
            <a:extLst>
              <a:ext uri="{FF2B5EF4-FFF2-40B4-BE49-F238E27FC236}">
                <a16:creationId xmlns:a16="http://schemas.microsoft.com/office/drawing/2014/main" id="{287F783C-E4BA-B275-6DD1-2F67B0310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201" y="279708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好冷圖片PNG去背圖| 矢量圖案素材| 免费下载| Pngtree">
            <a:extLst>
              <a:ext uri="{FF2B5EF4-FFF2-40B4-BE49-F238E27FC236}">
                <a16:creationId xmlns:a16="http://schemas.microsoft.com/office/drawing/2014/main" id="{836A7096-D71C-5106-EC77-834B008DC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891" y="1865674"/>
            <a:ext cx="3788910" cy="378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38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482"/>
                                        </p:tgtEl>
                                        <p:attrNameLst>
                                          <p:attrName>style.visibility</p:attrName>
                                        </p:attrNameLst>
                                      </p:cBhvr>
                                      <p:to>
                                        <p:strVal val="visible"/>
                                      </p:to>
                                    </p:set>
                                    <p:anim calcmode="lin" valueType="num">
                                      <p:cBhvr additive="base">
                                        <p:cTn id="24" dur="500" fill="hold"/>
                                        <p:tgtEl>
                                          <p:spTgt spid="20482"/>
                                        </p:tgtEl>
                                        <p:attrNameLst>
                                          <p:attrName>ppt_x</p:attrName>
                                        </p:attrNameLst>
                                      </p:cBhvr>
                                      <p:tavLst>
                                        <p:tav tm="0">
                                          <p:val>
                                            <p:strVal val="#ppt_x"/>
                                          </p:val>
                                        </p:tav>
                                        <p:tav tm="100000">
                                          <p:val>
                                            <p:strVal val="#ppt_x"/>
                                          </p:val>
                                        </p:tav>
                                      </p:tavLst>
                                    </p:anim>
                                    <p:anim calcmode="lin" valueType="num">
                                      <p:cBhvr additive="base">
                                        <p:cTn id="25"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F0DDF-DB57-4F38-91E2-39C896D1B8ED}"/>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9453CE69-05E1-BB92-3B93-26380330308F}"/>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A411D6AE-BBBC-5942-B928-518E319F242F}"/>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27401BBA-AC99-06AA-F949-41CE17063E35}"/>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CAFC12E5-11CC-5F20-739E-855D3A2DD9CF}"/>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91CF0A32-2E21-0F37-FAFF-5FEB004DF9C6}"/>
              </a:ext>
            </a:extLst>
          </p:cNvPr>
          <p:cNvSpPr txBox="1"/>
          <p:nvPr/>
        </p:nvSpPr>
        <p:spPr>
          <a:xfrm>
            <a:off x="6266341" y="653150"/>
            <a:ext cx="5925659" cy="18620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qíng</a:t>
            </a:r>
            <a:r>
              <a:rPr lang="en-US" altLang="zh-CN" b="1" dirty="0">
                <a:latin typeface="方正舒体" panose="02010601030101010101" pitchFamily="2" charset="-122"/>
                <a:ea typeface="方正舒体" panose="02010601030101010101" pitchFamily="2" charset="-122"/>
              </a:rPr>
              <a:t>   </a:t>
            </a:r>
            <a:r>
              <a:rPr lang="en-US" altLang="zh-CN" b="1" dirty="0" err="1">
                <a:latin typeface="方正舒体" panose="02010601030101010101" pitchFamily="2" charset="-122"/>
                <a:ea typeface="方正舒体" panose="02010601030101010101" pitchFamily="2" charset="-122"/>
              </a:rPr>
              <a:t>tiān</a:t>
            </a:r>
            <a:r>
              <a:rPr lang="en-US" altLang="zh-CN" sz="11500" b="1" dirty="0">
                <a:latin typeface="方正舒体" panose="02010601030101010101" pitchFamily="2" charset="-122"/>
                <a:ea typeface="方正舒体" panose="02010601030101010101" pitchFamily="2" charset="-122"/>
              </a:rPr>
              <a:t> </a:t>
            </a:r>
          </a:p>
        </p:txBody>
      </p:sp>
      <p:sp>
        <p:nvSpPr>
          <p:cNvPr id="13" name="文本框 4">
            <a:extLst>
              <a:ext uri="{FF2B5EF4-FFF2-40B4-BE49-F238E27FC236}">
                <a16:creationId xmlns:a16="http://schemas.microsoft.com/office/drawing/2014/main" id="{30804BFE-2C7E-6C61-D65A-FF5A41E8B2CC}"/>
              </a:ext>
            </a:extLst>
          </p:cNvPr>
          <p:cNvSpPr txBox="1"/>
          <p:nvPr/>
        </p:nvSpPr>
        <p:spPr>
          <a:xfrm>
            <a:off x="648786" y="938321"/>
            <a:ext cx="235902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lang="en-US" dirty="0"/>
              <a:t>9</a:t>
            </a:r>
            <a:r>
              <a:rPr dirty="0"/>
              <a:t>.</a:t>
            </a:r>
          </a:p>
        </p:txBody>
      </p:sp>
      <p:sp>
        <p:nvSpPr>
          <p:cNvPr id="15" name="文本框 14">
            <a:extLst>
              <a:ext uri="{FF2B5EF4-FFF2-40B4-BE49-F238E27FC236}">
                <a16:creationId xmlns:a16="http://schemas.microsoft.com/office/drawing/2014/main" id="{A11C6F8D-BC7A-8F2E-1885-E481B2088CDF}"/>
              </a:ext>
            </a:extLst>
          </p:cNvPr>
          <p:cNvSpPr txBox="1"/>
          <p:nvPr/>
        </p:nvSpPr>
        <p:spPr>
          <a:xfrm>
            <a:off x="1146832" y="5310704"/>
            <a:ext cx="4662695" cy="1446550"/>
          </a:xfrm>
          <a:prstGeom prst="rect">
            <a:avLst/>
          </a:prstGeom>
          <a:noFill/>
        </p:spPr>
        <p:txBody>
          <a:bodyPr wrap="square" rtlCol="0">
            <a:spAutoFit/>
          </a:bodyPr>
          <a:lstStyle/>
          <a:p>
            <a:r>
              <a:rPr lang="th-TH" altLang="zh-CN" sz="8800" b="1" dirty="0">
                <a:solidFill>
                  <a:srgbClr val="00B0F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วันอากาศดี</a:t>
            </a:r>
            <a:endParaRPr lang="zh-CN" altLang="en-US" sz="8800" b="1" dirty="0">
              <a:solidFill>
                <a:srgbClr val="00B0F0"/>
              </a:solidFill>
              <a:latin typeface="Cascadia Mono SemiLight" panose="020B0609020000020004" pitchFamily="49" charset="0"/>
              <a:cs typeface="Cascadia Mono SemiLight" panose="020B0609020000020004" pitchFamily="49" charset="0"/>
            </a:endParaRPr>
          </a:p>
        </p:txBody>
      </p:sp>
      <p:pic>
        <p:nvPicPr>
          <p:cNvPr id="8194" name="Picture 2" descr="教你读懂天气预报：如何区分晴天、多云和阴天-搜狐">
            <a:extLst>
              <a:ext uri="{FF2B5EF4-FFF2-40B4-BE49-F238E27FC236}">
                <a16:creationId xmlns:a16="http://schemas.microsoft.com/office/drawing/2014/main" id="{6A966602-402D-323D-6007-4089EA9DF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76" y="2167870"/>
            <a:ext cx="480522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troke order animation of 晴">
            <a:extLst>
              <a:ext uri="{FF2B5EF4-FFF2-40B4-BE49-F238E27FC236}">
                <a16:creationId xmlns:a16="http://schemas.microsoft.com/office/drawing/2014/main" id="{11F8B817-42B1-C13F-7E39-6310977FF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107" y="276660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troke order animation of 天">
            <a:extLst>
              <a:ext uri="{FF2B5EF4-FFF2-40B4-BE49-F238E27FC236}">
                <a16:creationId xmlns:a16="http://schemas.microsoft.com/office/drawing/2014/main" id="{1815BB53-5BBF-3D1D-CDA0-CBBCB03EB5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4188" y="276660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93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196"/>
                                        </p:tgtEl>
                                        <p:attrNameLst>
                                          <p:attrName>style.visibility</p:attrName>
                                        </p:attrNameLst>
                                      </p:cBhvr>
                                      <p:to>
                                        <p:strVal val="visible"/>
                                      </p:to>
                                    </p:set>
                                    <p:anim calcmode="lin" valueType="num">
                                      <p:cBhvr additive="base">
                                        <p:cTn id="24" dur="500" fill="hold"/>
                                        <p:tgtEl>
                                          <p:spTgt spid="8196"/>
                                        </p:tgtEl>
                                        <p:attrNameLst>
                                          <p:attrName>ppt_x</p:attrName>
                                        </p:attrNameLst>
                                      </p:cBhvr>
                                      <p:tavLst>
                                        <p:tav tm="0">
                                          <p:val>
                                            <p:strVal val="#ppt_x"/>
                                          </p:val>
                                        </p:tav>
                                        <p:tav tm="100000">
                                          <p:val>
                                            <p:strVal val="#ppt_x"/>
                                          </p:val>
                                        </p:tav>
                                      </p:tavLst>
                                    </p:anim>
                                    <p:anim calcmode="lin" valueType="num">
                                      <p:cBhvr additive="base">
                                        <p:cTn id="25"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198"/>
                                        </p:tgtEl>
                                        <p:attrNameLst>
                                          <p:attrName>style.visibility</p:attrName>
                                        </p:attrNameLst>
                                      </p:cBhvr>
                                      <p:to>
                                        <p:strVal val="visible"/>
                                      </p:to>
                                    </p:set>
                                    <p:anim calcmode="lin" valueType="num">
                                      <p:cBhvr additive="base">
                                        <p:cTn id="30" dur="500" fill="hold"/>
                                        <p:tgtEl>
                                          <p:spTgt spid="8198"/>
                                        </p:tgtEl>
                                        <p:attrNameLst>
                                          <p:attrName>ppt_x</p:attrName>
                                        </p:attrNameLst>
                                      </p:cBhvr>
                                      <p:tavLst>
                                        <p:tav tm="0">
                                          <p:val>
                                            <p:strVal val="#ppt_x"/>
                                          </p:val>
                                        </p:tav>
                                        <p:tav tm="100000">
                                          <p:val>
                                            <p:strVal val="#ppt_x"/>
                                          </p:val>
                                        </p:tav>
                                      </p:tavLst>
                                    </p:anim>
                                    <p:anim calcmode="lin" valueType="num">
                                      <p:cBhvr additive="base">
                                        <p:cTn id="31"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175E9-1DE7-B1A1-3A00-AE95545D729B}"/>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985860D7-7881-931B-9621-605AF455C14E}"/>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ECFAB01F-576D-953F-B6A6-9649E8D92C79}"/>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F7C631B4-B9B0-D8A5-562D-B156F4BB4F87}"/>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C4354D96-7AC6-67EE-1757-D61F3A847A93}"/>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AE6F47D5-915D-5495-26D7-FD7A1FB55D41}"/>
              </a:ext>
            </a:extLst>
          </p:cNvPr>
          <p:cNvSpPr txBox="1"/>
          <p:nvPr/>
        </p:nvSpPr>
        <p:spPr>
          <a:xfrm>
            <a:off x="6222253" y="938321"/>
            <a:ext cx="4896531"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shū</a:t>
            </a:r>
            <a:r>
              <a:rPr lang="en-US" altLang="zh-CN" b="1" dirty="0">
                <a:latin typeface="方正舒体" panose="02010601030101010101" pitchFamily="2" charset="-122"/>
                <a:ea typeface="方正舒体" panose="02010601030101010101" pitchFamily="2" charset="-122"/>
              </a:rPr>
              <a:t>     fu</a:t>
            </a:r>
          </a:p>
        </p:txBody>
      </p:sp>
      <p:sp>
        <p:nvSpPr>
          <p:cNvPr id="13" name="文本框 4">
            <a:extLst>
              <a:ext uri="{FF2B5EF4-FFF2-40B4-BE49-F238E27FC236}">
                <a16:creationId xmlns:a16="http://schemas.microsoft.com/office/drawing/2014/main" id="{B860BC87-A911-DEF8-6DA1-1A2F7AB93158}"/>
              </a:ext>
            </a:extLst>
          </p:cNvPr>
          <p:cNvSpPr txBox="1"/>
          <p:nvPr/>
        </p:nvSpPr>
        <p:spPr>
          <a:xfrm>
            <a:off x="648786" y="938321"/>
            <a:ext cx="235902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lang="en-US" dirty="0"/>
              <a:t>10</a:t>
            </a:r>
            <a:r>
              <a:rPr dirty="0"/>
              <a:t>.</a:t>
            </a:r>
          </a:p>
        </p:txBody>
      </p:sp>
      <p:sp>
        <p:nvSpPr>
          <p:cNvPr id="15" name="文本框 14">
            <a:extLst>
              <a:ext uri="{FF2B5EF4-FFF2-40B4-BE49-F238E27FC236}">
                <a16:creationId xmlns:a16="http://schemas.microsoft.com/office/drawing/2014/main" id="{E3DC7090-5C0A-CC34-F37A-AB40692BAD6E}"/>
              </a:ext>
            </a:extLst>
          </p:cNvPr>
          <p:cNvSpPr txBox="1"/>
          <p:nvPr/>
        </p:nvSpPr>
        <p:spPr>
          <a:xfrm>
            <a:off x="1828299" y="5327032"/>
            <a:ext cx="4662695" cy="1446550"/>
          </a:xfrm>
          <a:prstGeom prst="rect">
            <a:avLst/>
          </a:prstGeom>
          <a:noFill/>
        </p:spPr>
        <p:txBody>
          <a:bodyPr wrap="square" rtlCol="0">
            <a:spAutoFit/>
          </a:bodyPr>
          <a:lstStyle/>
          <a:p>
            <a:r>
              <a:rPr lang="th-TH" altLang="zh-CN" sz="8800" b="1" dirty="0">
                <a:solidFill>
                  <a:srgbClr val="00206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สบาย</a:t>
            </a:r>
            <a:endParaRPr lang="zh-CN" altLang="en-US" sz="8800" b="1" dirty="0">
              <a:solidFill>
                <a:srgbClr val="002060"/>
              </a:solidFill>
              <a:latin typeface="Cascadia Mono SemiLight" panose="020B0609020000020004" pitchFamily="49" charset="0"/>
              <a:ea typeface="Cascadia Mono SemiLight" panose="020B0609020000020004" pitchFamily="49" charset="0"/>
              <a:cs typeface="Cascadia Mono SemiLight" panose="020B0609020000020004" pitchFamily="49" charset="0"/>
            </a:endParaRPr>
          </a:p>
        </p:txBody>
      </p:sp>
      <p:pic>
        <p:nvPicPr>
          <p:cNvPr id="2050" name="Picture 2" descr="stroke order animation of 舒">
            <a:extLst>
              <a:ext uri="{FF2B5EF4-FFF2-40B4-BE49-F238E27FC236}">
                <a16:creationId xmlns:a16="http://schemas.microsoft.com/office/drawing/2014/main" id="{13ADB9F9-89A3-BDDF-E033-4F54D4007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018" y="267516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roke order animation of 服">
            <a:extLst>
              <a:ext uri="{FF2B5EF4-FFF2-40B4-BE49-F238E27FC236}">
                <a16:creationId xmlns:a16="http://schemas.microsoft.com/office/drawing/2014/main" id="{BFBEA150-E610-95A9-0D7C-49C29DB89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3131" y="267516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舒服表情包动图图片-舒服表情包动图素材-舒服表情包动图模板图片下载-千库网">
            <a:extLst>
              <a:ext uri="{FF2B5EF4-FFF2-40B4-BE49-F238E27FC236}">
                <a16:creationId xmlns:a16="http://schemas.microsoft.com/office/drawing/2014/main" id="{B75BA6BB-5EFC-A23C-47AE-EB60CD8C74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171" y="2016599"/>
            <a:ext cx="2975198" cy="331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6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1000"/>
                                        <p:tgtEl>
                                          <p:spTgt spid="2054"/>
                                        </p:tgtEl>
                                      </p:cBhvr>
                                    </p:animEffect>
                                    <p:anim calcmode="lin" valueType="num">
                                      <p:cBhvr>
                                        <p:cTn id="8" dur="1000" fill="hold"/>
                                        <p:tgtEl>
                                          <p:spTgt spid="2054"/>
                                        </p:tgtEl>
                                        <p:attrNameLst>
                                          <p:attrName>ppt_x</p:attrName>
                                        </p:attrNameLst>
                                      </p:cBhvr>
                                      <p:tavLst>
                                        <p:tav tm="0">
                                          <p:val>
                                            <p:strVal val="#ppt_x"/>
                                          </p:val>
                                        </p:tav>
                                        <p:tav tm="100000">
                                          <p:val>
                                            <p:strVal val="#ppt_x"/>
                                          </p:val>
                                        </p:tav>
                                      </p:tavLst>
                                    </p:anim>
                                    <p:anim calcmode="lin" valueType="num">
                                      <p:cBhvr>
                                        <p:cTn id="9"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1000"/>
                                        <p:tgtEl>
                                          <p:spTgt spid="2050"/>
                                        </p:tgtEl>
                                      </p:cBhvr>
                                    </p:animEffect>
                                    <p:anim calcmode="lin" valueType="num">
                                      <p:cBhvr>
                                        <p:cTn id="26" dur="1000" fill="hold"/>
                                        <p:tgtEl>
                                          <p:spTgt spid="2050"/>
                                        </p:tgtEl>
                                        <p:attrNameLst>
                                          <p:attrName>ppt_x</p:attrName>
                                        </p:attrNameLst>
                                      </p:cBhvr>
                                      <p:tavLst>
                                        <p:tav tm="0">
                                          <p:val>
                                            <p:strVal val="#ppt_x"/>
                                          </p:val>
                                        </p:tav>
                                        <p:tav tm="100000">
                                          <p:val>
                                            <p:strVal val="#ppt_x"/>
                                          </p:val>
                                        </p:tav>
                                      </p:tavLst>
                                    </p:anim>
                                    <p:anim calcmode="lin" valueType="num">
                                      <p:cBhvr>
                                        <p:cTn id="2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1000"/>
                                        <p:tgtEl>
                                          <p:spTgt spid="2052"/>
                                        </p:tgtEl>
                                      </p:cBhvr>
                                    </p:animEffect>
                                    <p:anim calcmode="lin" valueType="num">
                                      <p:cBhvr>
                                        <p:cTn id="33" dur="1000" fill="hold"/>
                                        <p:tgtEl>
                                          <p:spTgt spid="2052"/>
                                        </p:tgtEl>
                                        <p:attrNameLst>
                                          <p:attrName>ppt_x</p:attrName>
                                        </p:attrNameLst>
                                      </p:cBhvr>
                                      <p:tavLst>
                                        <p:tav tm="0">
                                          <p:val>
                                            <p:strVal val="#ppt_x"/>
                                          </p:val>
                                        </p:tav>
                                        <p:tav tm="100000">
                                          <p:val>
                                            <p:strVal val="#ppt_x"/>
                                          </p:val>
                                        </p:tav>
                                      </p:tavLst>
                                    </p:anim>
                                    <p:anim calcmode="lin" valueType="num">
                                      <p:cBhvr>
                                        <p:cTn id="3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D0F18-95B6-E21C-612F-7C7886435C11}"/>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08DB3762-0B80-D63E-52EF-2FCEE052BF19}"/>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158D13E3-2C12-7E4F-8BCC-AB3376906428}"/>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CDC14493-BEE5-BCF8-157D-9CB2F5839D3F}"/>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ACD596B4-4F1F-C8CE-9A7A-F083E2212D1E}"/>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A49965B5-BB09-26FB-D7A1-A85672331AF2}"/>
              </a:ext>
            </a:extLst>
          </p:cNvPr>
          <p:cNvSpPr txBox="1"/>
          <p:nvPr/>
        </p:nvSpPr>
        <p:spPr>
          <a:xfrm>
            <a:off x="5948086" y="938321"/>
            <a:ext cx="5540938"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míng</a:t>
            </a:r>
            <a:r>
              <a:rPr lang="en-US" altLang="zh-CN" b="1" dirty="0">
                <a:latin typeface="方正舒体" panose="02010601030101010101" pitchFamily="2" charset="-122"/>
                <a:ea typeface="方正舒体" panose="02010601030101010101" pitchFamily="2" charset="-122"/>
              </a:rPr>
              <a:t>  </a:t>
            </a:r>
            <a:r>
              <a:rPr lang="en-US" altLang="zh-CN" b="1" dirty="0" err="1">
                <a:latin typeface="方正舒体" panose="02010601030101010101" pitchFamily="2" charset="-122"/>
                <a:ea typeface="方正舒体" panose="02010601030101010101" pitchFamily="2" charset="-122"/>
              </a:rPr>
              <a:t>tiān</a:t>
            </a:r>
            <a:endParaRPr lang="en-US" altLang="zh-CN" b="1" dirty="0">
              <a:latin typeface="方正舒体" panose="02010601030101010101" pitchFamily="2" charset="-122"/>
              <a:ea typeface="方正舒体" panose="02010601030101010101" pitchFamily="2" charset="-122"/>
              <a:sym typeface="Times New Roman" pitchFamily="18" charset="0"/>
            </a:endParaRPr>
          </a:p>
        </p:txBody>
      </p:sp>
      <p:sp>
        <p:nvSpPr>
          <p:cNvPr id="15" name="文本框 14">
            <a:extLst>
              <a:ext uri="{FF2B5EF4-FFF2-40B4-BE49-F238E27FC236}">
                <a16:creationId xmlns:a16="http://schemas.microsoft.com/office/drawing/2014/main" id="{34538386-5E4E-DC8F-C4F6-F807FDFE0F9C}"/>
              </a:ext>
            </a:extLst>
          </p:cNvPr>
          <p:cNvSpPr txBox="1"/>
          <p:nvPr/>
        </p:nvSpPr>
        <p:spPr>
          <a:xfrm>
            <a:off x="2000427" y="5282901"/>
            <a:ext cx="2119491" cy="1446550"/>
          </a:xfrm>
          <a:prstGeom prst="rect">
            <a:avLst/>
          </a:prstGeom>
          <a:noFill/>
        </p:spPr>
        <p:txBody>
          <a:bodyPr wrap="none" rtlCol="0">
            <a:spAutoFit/>
          </a:bodyPr>
          <a:lstStyle/>
          <a:p>
            <a:r>
              <a:rPr lang="th-TH" altLang="zh-CN" sz="8800" b="1" dirty="0">
                <a:solidFill>
                  <a:srgbClr val="00B0F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พรุ่งนี้</a:t>
            </a:r>
            <a:endParaRPr lang="zh-CN" altLang="en-US" sz="8800" b="1" dirty="0">
              <a:solidFill>
                <a:srgbClr val="00B0F0"/>
              </a:solidFill>
              <a:latin typeface="Cascadia Mono SemiLight" panose="020B0609020000020004" pitchFamily="49" charset="0"/>
              <a:cs typeface="Cascadia Mono SemiLight" panose="020B0609020000020004" pitchFamily="49" charset="0"/>
            </a:endParaRPr>
          </a:p>
        </p:txBody>
      </p:sp>
      <p:pic>
        <p:nvPicPr>
          <p:cNvPr id="9218" name="Picture 2" descr="stroke order animation of 明">
            <a:extLst>
              <a:ext uri="{FF2B5EF4-FFF2-40B4-BE49-F238E27FC236}">
                <a16:creationId xmlns:a16="http://schemas.microsoft.com/office/drawing/2014/main" id="{31FE0D64-02C1-1444-399C-AB639887B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055" y="279213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troke order animation of 天">
            <a:extLst>
              <a:ext uri="{FF2B5EF4-FFF2-40B4-BE49-F238E27FC236}">
                <a16:creationId xmlns:a16="http://schemas.microsoft.com/office/drawing/2014/main" id="{00A5582F-EB4C-D876-DC5C-815638CB4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8301" y="279213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明天图库照片、免版税明天图片|Depositphotos">
            <a:extLst>
              <a:ext uri="{FF2B5EF4-FFF2-40B4-BE49-F238E27FC236}">
                <a16:creationId xmlns:a16="http://schemas.microsoft.com/office/drawing/2014/main" id="{94E7C5C2-AA44-B018-304B-095F95D883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067" y="2133595"/>
            <a:ext cx="4067420" cy="304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47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218"/>
                                        </p:tgtEl>
                                        <p:attrNameLst>
                                          <p:attrName>style.visibility</p:attrName>
                                        </p:attrNameLst>
                                      </p:cBhvr>
                                      <p:to>
                                        <p:strVal val="visible"/>
                                      </p:to>
                                    </p:set>
                                    <p:anim calcmode="lin" valueType="num">
                                      <p:cBhvr additive="base">
                                        <p:cTn id="24" dur="500" fill="hold"/>
                                        <p:tgtEl>
                                          <p:spTgt spid="9218"/>
                                        </p:tgtEl>
                                        <p:attrNameLst>
                                          <p:attrName>ppt_x</p:attrName>
                                        </p:attrNameLst>
                                      </p:cBhvr>
                                      <p:tavLst>
                                        <p:tav tm="0">
                                          <p:val>
                                            <p:strVal val="#ppt_x"/>
                                          </p:val>
                                        </p:tav>
                                        <p:tav tm="100000">
                                          <p:val>
                                            <p:strVal val="#ppt_x"/>
                                          </p:val>
                                        </p:tav>
                                      </p:tavLst>
                                    </p:anim>
                                    <p:anim calcmode="lin" valueType="num">
                                      <p:cBhvr additive="base">
                                        <p:cTn id="25"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220"/>
                                        </p:tgtEl>
                                        <p:attrNameLst>
                                          <p:attrName>style.visibility</p:attrName>
                                        </p:attrNameLst>
                                      </p:cBhvr>
                                      <p:to>
                                        <p:strVal val="visible"/>
                                      </p:to>
                                    </p:set>
                                    <p:anim calcmode="lin" valueType="num">
                                      <p:cBhvr additive="base">
                                        <p:cTn id="30" dur="500" fill="hold"/>
                                        <p:tgtEl>
                                          <p:spTgt spid="9220"/>
                                        </p:tgtEl>
                                        <p:attrNameLst>
                                          <p:attrName>ppt_x</p:attrName>
                                        </p:attrNameLst>
                                      </p:cBhvr>
                                      <p:tavLst>
                                        <p:tav tm="0">
                                          <p:val>
                                            <p:strVal val="#ppt_x"/>
                                          </p:val>
                                        </p:tav>
                                        <p:tav tm="100000">
                                          <p:val>
                                            <p:strVal val="#ppt_x"/>
                                          </p:val>
                                        </p:tav>
                                      </p:tavLst>
                                    </p:anim>
                                    <p:anim calcmode="lin" valueType="num">
                                      <p:cBhvr additive="base">
                                        <p:cTn id="31"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685" name="AutoShape 4"/>
          <p:cNvCxnSpPr>
            <a:cxnSpLocks noChangeShapeType="1"/>
          </p:cNvCxnSpPr>
          <p:nvPr/>
        </p:nvCxnSpPr>
        <p:spPr bwMode="auto">
          <a:xfrm flipH="1" flipV="1">
            <a:off x="100013" y="-15875"/>
            <a:ext cx="12700" cy="6872288"/>
          </a:xfrm>
          <a:prstGeom prst="straightConnector1">
            <a:avLst/>
          </a:prstGeom>
          <a:noFill/>
          <a:ln w="228600">
            <a:solidFill>
              <a:srgbClr val="800080"/>
            </a:solidFill>
            <a:round/>
            <a:headEnd/>
            <a:tailEnd/>
          </a:ln>
        </p:spPr>
      </p:cxnSp>
      <p:grpSp>
        <p:nvGrpSpPr>
          <p:cNvPr id="2" name="组合 5"/>
          <p:cNvGrpSpPr>
            <a:grpSpLocks/>
          </p:cNvGrpSpPr>
          <p:nvPr/>
        </p:nvGrpSpPr>
        <p:grpSpPr bwMode="auto">
          <a:xfrm>
            <a:off x="1482779" y="1064065"/>
            <a:ext cx="1414956" cy="778828"/>
            <a:chOff x="682668" y="3939837"/>
            <a:chExt cx="1338943" cy="777985"/>
          </a:xfrm>
        </p:grpSpPr>
        <p:sp>
          <p:nvSpPr>
            <p:cNvPr id="71732" name="圆角矩形 32"/>
            <p:cNvSpPr>
              <a:spLocks noChangeArrowheads="1"/>
            </p:cNvSpPr>
            <p:nvPr/>
          </p:nvSpPr>
          <p:spPr bwMode="auto">
            <a:xfrm>
              <a:off x="682668" y="3939837"/>
              <a:ext cx="1338943" cy="769448"/>
            </a:xfrm>
            <a:prstGeom prst="roundRect">
              <a:avLst>
                <a:gd name="adj" fmla="val 16667"/>
              </a:avLst>
            </a:prstGeom>
            <a:solidFill>
              <a:srgbClr val="CC99FF"/>
            </a:solidFill>
            <a:ln w="9525">
              <a:noFill/>
              <a:round/>
              <a:headEnd/>
              <a:tailEnd/>
            </a:ln>
          </p:spPr>
          <p:txBody>
            <a:bodyPr/>
            <a:lstStyle/>
            <a:p>
              <a:pPr>
                <a:buFont typeface="Arial" pitchFamily="34" charset="0"/>
                <a:buNone/>
              </a:pPr>
              <a:endParaRPr lang="zh-CN" altLang="en-US" sz="2800"/>
            </a:p>
          </p:txBody>
        </p:sp>
        <p:sp>
          <p:nvSpPr>
            <p:cNvPr id="71733" name="文本框 88"/>
            <p:cNvSpPr>
              <a:spLocks noChangeArrowheads="1"/>
            </p:cNvSpPr>
            <p:nvPr/>
          </p:nvSpPr>
          <p:spPr bwMode="auto">
            <a:xfrm>
              <a:off x="805719" y="4008140"/>
              <a:ext cx="1177897" cy="709682"/>
            </a:xfrm>
            <a:prstGeom prst="rect">
              <a:avLst/>
            </a:prstGeom>
            <a:noFill/>
            <a:ln w="9525">
              <a:noFill/>
              <a:miter lim="800000"/>
              <a:headEnd/>
              <a:tailEnd/>
            </a:ln>
          </p:spPr>
          <p:txBody>
            <a:bodyPr wrap="square" lIns="90170" tIns="46990" rIns="90170" bIns="46990">
              <a:spAutoFit/>
            </a:bodyPr>
            <a:lstStyle/>
            <a:p>
              <a:pPr algn="ctr" fontAlgn="base">
                <a:spcBef>
                  <a:spcPct val="0"/>
                </a:spcBef>
                <a:spcAft>
                  <a:spcPct val="0"/>
                </a:spcAft>
              </a:pPr>
              <a:r>
                <a:rPr lang="zh-CN" altLang="en-US" sz="4000" b="1" dirty="0">
                  <a:solidFill>
                    <a:srgbClr val="000000"/>
                  </a:solidFill>
                  <a:latin typeface="Calibri" pitchFamily="34" charset="0"/>
                  <a:ea typeface="宋体" pitchFamily="2" charset="-122"/>
                  <a:sym typeface="宋体" pitchFamily="2" charset="-122"/>
                </a:rPr>
                <a:t>天气</a:t>
              </a:r>
            </a:p>
          </p:txBody>
        </p:sp>
      </p:grpSp>
      <p:grpSp>
        <p:nvGrpSpPr>
          <p:cNvPr id="3" name="组合 6"/>
          <p:cNvGrpSpPr>
            <a:grpSpLocks/>
          </p:cNvGrpSpPr>
          <p:nvPr/>
        </p:nvGrpSpPr>
        <p:grpSpPr bwMode="auto">
          <a:xfrm>
            <a:off x="1482779" y="2131211"/>
            <a:ext cx="1431528" cy="785489"/>
            <a:chOff x="973866" y="4694990"/>
            <a:chExt cx="1029017" cy="786083"/>
          </a:xfrm>
        </p:grpSpPr>
        <p:sp>
          <p:nvSpPr>
            <p:cNvPr id="71730" name="圆角矩形 31"/>
            <p:cNvSpPr>
              <a:spLocks noChangeArrowheads="1"/>
            </p:cNvSpPr>
            <p:nvPr/>
          </p:nvSpPr>
          <p:spPr bwMode="auto">
            <a:xfrm>
              <a:off x="973866" y="4694990"/>
              <a:ext cx="1029017" cy="754842"/>
            </a:xfrm>
            <a:prstGeom prst="roundRect">
              <a:avLst>
                <a:gd name="adj" fmla="val 16667"/>
              </a:avLst>
            </a:prstGeom>
            <a:solidFill>
              <a:srgbClr val="CC99FF"/>
            </a:solidFill>
            <a:ln w="9525">
              <a:noFill/>
              <a:round/>
              <a:headEnd/>
              <a:tailEnd/>
            </a:ln>
          </p:spPr>
          <p:txBody>
            <a:bodyPr/>
            <a:lstStyle/>
            <a:p>
              <a:pPr>
                <a:buFont typeface="Arial" pitchFamily="34" charset="0"/>
                <a:buNone/>
              </a:pPr>
              <a:endParaRPr lang="zh-CN" altLang="en-US" sz="2800"/>
            </a:p>
          </p:txBody>
        </p:sp>
        <p:sp>
          <p:nvSpPr>
            <p:cNvPr id="71731" name="文本框 107"/>
            <p:cNvSpPr>
              <a:spLocks noChangeArrowheads="1"/>
            </p:cNvSpPr>
            <p:nvPr/>
          </p:nvSpPr>
          <p:spPr bwMode="auto">
            <a:xfrm>
              <a:off x="1030463" y="4770084"/>
              <a:ext cx="903911" cy="710989"/>
            </a:xfrm>
            <a:prstGeom prst="rect">
              <a:avLst/>
            </a:prstGeom>
            <a:noFill/>
            <a:ln w="9525">
              <a:noFill/>
              <a:miter lim="800000"/>
              <a:headEnd/>
              <a:tailEnd/>
            </a:ln>
          </p:spPr>
          <p:txBody>
            <a:bodyPr lIns="90170" tIns="46990" rIns="90170" bIns="46990">
              <a:spAutoFit/>
            </a:bodyPr>
            <a:lstStyle/>
            <a:p>
              <a:pPr algn="ctr"/>
              <a:r>
                <a:rPr lang="zh-CN" altLang="en-US" sz="4000" b="1" dirty="0">
                  <a:solidFill>
                    <a:srgbClr val="000000"/>
                  </a:solidFill>
                  <a:latin typeface="Calibri" pitchFamily="34" charset="0"/>
                  <a:ea typeface="宋体" pitchFamily="2" charset="-122"/>
                  <a:sym typeface="宋体" pitchFamily="2" charset="-122"/>
                </a:rPr>
                <a:t>刮风</a:t>
              </a:r>
            </a:p>
          </p:txBody>
        </p:sp>
      </p:grpSp>
      <p:grpSp>
        <p:nvGrpSpPr>
          <p:cNvPr id="4" name="组合 7"/>
          <p:cNvGrpSpPr>
            <a:grpSpLocks/>
          </p:cNvGrpSpPr>
          <p:nvPr/>
        </p:nvGrpSpPr>
        <p:grpSpPr bwMode="auto">
          <a:xfrm>
            <a:off x="1513322" y="3105676"/>
            <a:ext cx="1445500" cy="710451"/>
            <a:chOff x="970721" y="5517319"/>
            <a:chExt cx="1039060" cy="709059"/>
          </a:xfrm>
        </p:grpSpPr>
        <p:sp>
          <p:nvSpPr>
            <p:cNvPr id="71728" name="圆角矩形 30"/>
            <p:cNvSpPr>
              <a:spLocks noChangeArrowheads="1"/>
            </p:cNvSpPr>
            <p:nvPr/>
          </p:nvSpPr>
          <p:spPr bwMode="auto">
            <a:xfrm>
              <a:off x="970721" y="5530502"/>
              <a:ext cx="1039060" cy="684430"/>
            </a:xfrm>
            <a:prstGeom prst="roundRect">
              <a:avLst>
                <a:gd name="adj" fmla="val 16667"/>
              </a:avLst>
            </a:prstGeom>
            <a:solidFill>
              <a:srgbClr val="CC99FF"/>
            </a:solidFill>
            <a:ln w="9525">
              <a:noFill/>
              <a:round/>
              <a:headEnd/>
              <a:tailEnd/>
            </a:ln>
          </p:spPr>
          <p:txBody>
            <a:bodyPr/>
            <a:lstStyle/>
            <a:p>
              <a:pPr>
                <a:buFont typeface="Arial" pitchFamily="34" charset="0"/>
                <a:buNone/>
              </a:pPr>
              <a:endParaRPr lang="zh-CN" altLang="en-US" sz="2800"/>
            </a:p>
          </p:txBody>
        </p:sp>
        <p:sp>
          <p:nvSpPr>
            <p:cNvPr id="71729" name="文本框 110"/>
            <p:cNvSpPr>
              <a:spLocks noChangeArrowheads="1"/>
            </p:cNvSpPr>
            <p:nvPr/>
          </p:nvSpPr>
          <p:spPr bwMode="auto">
            <a:xfrm>
              <a:off x="1037583" y="5517319"/>
              <a:ext cx="868356" cy="709059"/>
            </a:xfrm>
            <a:prstGeom prst="rect">
              <a:avLst/>
            </a:prstGeom>
            <a:noFill/>
            <a:ln w="9525">
              <a:noFill/>
              <a:miter lim="800000"/>
              <a:headEnd/>
              <a:tailEnd/>
            </a:ln>
          </p:spPr>
          <p:txBody>
            <a:bodyPr wrap="none" lIns="90170" tIns="46990" rIns="90170" bIns="46990" anchor="ctr">
              <a:spAutoFit/>
            </a:bodyPr>
            <a:lstStyle/>
            <a:p>
              <a:r>
                <a:rPr lang="zh-CN" altLang="en-US" sz="4000" b="1" dirty="0">
                  <a:solidFill>
                    <a:srgbClr val="000000"/>
                  </a:solidFill>
                  <a:latin typeface="Calibri" pitchFamily="34" charset="0"/>
                  <a:ea typeface="宋体" pitchFamily="2" charset="-122"/>
                  <a:sym typeface="宋体" pitchFamily="2" charset="-122"/>
                </a:rPr>
                <a:t>下雨</a:t>
              </a:r>
            </a:p>
          </p:txBody>
        </p:sp>
      </p:grpSp>
      <p:grpSp>
        <p:nvGrpSpPr>
          <p:cNvPr id="71689" name="组合 8"/>
          <p:cNvGrpSpPr>
            <a:grpSpLocks/>
          </p:cNvGrpSpPr>
          <p:nvPr/>
        </p:nvGrpSpPr>
        <p:grpSpPr bwMode="auto">
          <a:xfrm>
            <a:off x="307975" y="6350"/>
            <a:ext cx="3833813" cy="646113"/>
            <a:chOff x="308629" y="6819"/>
            <a:chExt cx="3833696" cy="646331"/>
          </a:xfrm>
        </p:grpSpPr>
        <p:sp>
          <p:nvSpPr>
            <p:cNvPr id="32" name="Text Box 4"/>
            <p:cNvSpPr txBox="1">
              <a:spLocks noChangeArrowheads="1"/>
            </p:cNvSpPr>
            <p:nvPr/>
          </p:nvSpPr>
          <p:spPr bwMode="auto">
            <a:xfrm>
              <a:off x="329266" y="6819"/>
              <a:ext cx="3813059" cy="646331"/>
            </a:xfrm>
            <a:prstGeom prst="rect">
              <a:avLst/>
            </a:prstGeom>
            <a:noFill/>
            <a:ln>
              <a:noFill/>
            </a:ln>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a:lnSpc>
                  <a:spcPct val="100000"/>
                </a:lnSpc>
                <a:spcBef>
                  <a:spcPct val="0"/>
                </a:spcBef>
                <a:buClrTx/>
                <a:buSzTx/>
                <a:buFont typeface="Arial" panose="020B0604020202020204" pitchFamily="34" charset="0"/>
                <a:buNone/>
                <a:defRPr/>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38"/>
          <p:cNvGrpSpPr>
            <a:grpSpLocks/>
          </p:cNvGrpSpPr>
          <p:nvPr/>
        </p:nvGrpSpPr>
        <p:grpSpPr bwMode="auto">
          <a:xfrm>
            <a:off x="6285406" y="1064064"/>
            <a:ext cx="2111820" cy="746295"/>
            <a:chOff x="682668" y="3939837"/>
            <a:chExt cx="1465072" cy="714427"/>
          </a:xfrm>
        </p:grpSpPr>
        <p:sp>
          <p:nvSpPr>
            <p:cNvPr id="71724" name="圆角矩形 32"/>
            <p:cNvSpPr>
              <a:spLocks noChangeArrowheads="1"/>
            </p:cNvSpPr>
            <p:nvPr/>
          </p:nvSpPr>
          <p:spPr bwMode="auto">
            <a:xfrm>
              <a:off x="682668" y="3939837"/>
              <a:ext cx="1465072" cy="714427"/>
            </a:xfrm>
            <a:prstGeom prst="roundRect">
              <a:avLst>
                <a:gd name="adj" fmla="val 16667"/>
              </a:avLst>
            </a:prstGeom>
            <a:solidFill>
              <a:srgbClr val="CC99FF"/>
            </a:solidFill>
            <a:ln w="9525">
              <a:noFill/>
              <a:round/>
              <a:headEnd/>
              <a:tailEnd/>
            </a:ln>
          </p:spPr>
          <p:txBody>
            <a:bodyPr/>
            <a:lstStyle/>
            <a:p>
              <a:pPr>
                <a:buFont typeface="Arial" pitchFamily="34" charset="0"/>
                <a:buNone/>
              </a:pPr>
              <a:endParaRPr lang="zh-CN" altLang="en-US" sz="2800" dirty="0"/>
            </a:p>
          </p:txBody>
        </p:sp>
        <p:sp>
          <p:nvSpPr>
            <p:cNvPr id="71725" name="文本框 88"/>
            <p:cNvSpPr>
              <a:spLocks noChangeArrowheads="1"/>
            </p:cNvSpPr>
            <p:nvPr/>
          </p:nvSpPr>
          <p:spPr bwMode="auto">
            <a:xfrm>
              <a:off x="752054" y="3956993"/>
              <a:ext cx="1326299" cy="680114"/>
            </a:xfrm>
            <a:prstGeom prst="rect">
              <a:avLst/>
            </a:prstGeom>
            <a:noFill/>
            <a:ln w="9525">
              <a:noFill/>
              <a:miter lim="800000"/>
              <a:headEnd/>
              <a:tailEnd/>
            </a:ln>
          </p:spPr>
          <p:txBody>
            <a:bodyPr wrap="square" lIns="90170" tIns="46990" rIns="90170" bIns="46990">
              <a:spAutoFit/>
            </a:bodyPr>
            <a:lstStyle/>
            <a:p>
              <a:pPr algn="ctr" fontAlgn="base">
                <a:spcBef>
                  <a:spcPct val="0"/>
                </a:spcBef>
                <a:spcAft>
                  <a:spcPct val="0"/>
                </a:spcAft>
              </a:pPr>
              <a:r>
                <a:rPr lang="zh-CN" altLang="en-US" sz="4000" b="1" dirty="0">
                  <a:solidFill>
                    <a:srgbClr val="000000"/>
                  </a:solidFill>
                  <a:latin typeface="Calibri" pitchFamily="34" charset="0"/>
                  <a:ea typeface="宋体" pitchFamily="2" charset="-122"/>
                  <a:sym typeface="宋体" pitchFamily="2" charset="-122"/>
                </a:rPr>
                <a:t>怎么样</a:t>
              </a:r>
            </a:p>
          </p:txBody>
        </p:sp>
      </p:grpSp>
      <p:grpSp>
        <p:nvGrpSpPr>
          <p:cNvPr id="7" name="组合 41"/>
          <p:cNvGrpSpPr>
            <a:grpSpLocks/>
          </p:cNvGrpSpPr>
          <p:nvPr/>
        </p:nvGrpSpPr>
        <p:grpSpPr bwMode="auto">
          <a:xfrm>
            <a:off x="6309219" y="2111054"/>
            <a:ext cx="1459565" cy="727858"/>
            <a:chOff x="682667" y="4800636"/>
            <a:chExt cx="1460307" cy="628295"/>
          </a:xfrm>
        </p:grpSpPr>
        <p:sp>
          <p:nvSpPr>
            <p:cNvPr id="71722" name="圆角矩形 31"/>
            <p:cNvSpPr>
              <a:spLocks noChangeArrowheads="1"/>
            </p:cNvSpPr>
            <p:nvPr/>
          </p:nvSpPr>
          <p:spPr bwMode="auto">
            <a:xfrm>
              <a:off x="682667" y="4800636"/>
              <a:ext cx="1460307" cy="628295"/>
            </a:xfrm>
            <a:prstGeom prst="roundRect">
              <a:avLst>
                <a:gd name="adj" fmla="val 16667"/>
              </a:avLst>
            </a:prstGeom>
            <a:solidFill>
              <a:srgbClr val="CC99FF"/>
            </a:solidFill>
            <a:ln w="9525">
              <a:noFill/>
              <a:round/>
              <a:headEnd/>
              <a:tailEnd/>
            </a:ln>
          </p:spPr>
          <p:txBody>
            <a:bodyPr/>
            <a:lstStyle/>
            <a:p>
              <a:pPr>
                <a:buFont typeface="Arial" pitchFamily="34" charset="0"/>
                <a:buNone/>
              </a:pPr>
              <a:endParaRPr lang="zh-CN" altLang="en-US" sz="2800" dirty="0"/>
            </a:p>
          </p:txBody>
        </p:sp>
        <p:sp>
          <p:nvSpPr>
            <p:cNvPr id="71723" name="文本框 107"/>
            <p:cNvSpPr>
              <a:spLocks noChangeArrowheads="1"/>
            </p:cNvSpPr>
            <p:nvPr/>
          </p:nvSpPr>
          <p:spPr bwMode="auto">
            <a:xfrm>
              <a:off x="1051611" y="4808149"/>
              <a:ext cx="695415" cy="613269"/>
            </a:xfrm>
            <a:prstGeom prst="rect">
              <a:avLst/>
            </a:prstGeom>
            <a:noFill/>
            <a:ln w="9525">
              <a:noFill/>
              <a:miter lim="800000"/>
              <a:headEnd/>
              <a:tailEnd/>
            </a:ln>
          </p:spPr>
          <p:txBody>
            <a:bodyPr wrap="none" lIns="90170" tIns="46990" rIns="90170" bIns="46990">
              <a:spAutoFit/>
            </a:bodyPr>
            <a:lstStyle/>
            <a:p>
              <a:pPr algn="ctr" fontAlgn="base">
                <a:spcBef>
                  <a:spcPct val="0"/>
                </a:spcBef>
                <a:spcAft>
                  <a:spcPct val="0"/>
                </a:spcAft>
              </a:pPr>
              <a:r>
                <a:rPr lang="zh-CN" altLang="en-US" sz="4000" b="1" dirty="0">
                  <a:solidFill>
                    <a:srgbClr val="000000"/>
                  </a:solidFill>
                  <a:latin typeface="Calibri" pitchFamily="34" charset="0"/>
                  <a:ea typeface="宋体" pitchFamily="2" charset="-122"/>
                  <a:sym typeface="宋体" pitchFamily="2" charset="-122"/>
                </a:rPr>
                <a:t>热</a:t>
              </a:r>
            </a:p>
          </p:txBody>
        </p:sp>
      </p:grpSp>
      <p:grpSp>
        <p:nvGrpSpPr>
          <p:cNvPr id="8" name="组合 44"/>
          <p:cNvGrpSpPr>
            <a:grpSpLocks/>
          </p:cNvGrpSpPr>
          <p:nvPr/>
        </p:nvGrpSpPr>
        <p:grpSpPr bwMode="auto">
          <a:xfrm>
            <a:off x="6282231" y="3074509"/>
            <a:ext cx="1486552" cy="741618"/>
            <a:chOff x="716670" y="5687816"/>
            <a:chExt cx="1463484" cy="641285"/>
          </a:xfrm>
        </p:grpSpPr>
        <p:sp>
          <p:nvSpPr>
            <p:cNvPr id="71720" name="圆角矩形 30"/>
            <p:cNvSpPr>
              <a:spLocks noChangeArrowheads="1"/>
            </p:cNvSpPr>
            <p:nvPr/>
          </p:nvSpPr>
          <p:spPr bwMode="auto">
            <a:xfrm>
              <a:off x="716670" y="5687816"/>
              <a:ext cx="1463484" cy="629387"/>
            </a:xfrm>
            <a:prstGeom prst="roundRect">
              <a:avLst>
                <a:gd name="adj" fmla="val 16667"/>
              </a:avLst>
            </a:prstGeom>
            <a:solidFill>
              <a:srgbClr val="CC99FF"/>
            </a:solidFill>
            <a:ln w="9525">
              <a:noFill/>
              <a:round/>
              <a:headEnd/>
              <a:tailEnd/>
            </a:ln>
          </p:spPr>
          <p:txBody>
            <a:bodyPr/>
            <a:lstStyle/>
            <a:p>
              <a:pPr>
                <a:buFont typeface="Arial" pitchFamily="34" charset="0"/>
                <a:buNone/>
              </a:pPr>
              <a:endParaRPr lang="zh-CN" altLang="en-US" sz="2800"/>
            </a:p>
          </p:txBody>
        </p:sp>
        <p:sp>
          <p:nvSpPr>
            <p:cNvPr id="71721" name="文本框 110"/>
            <p:cNvSpPr>
              <a:spLocks noChangeArrowheads="1"/>
            </p:cNvSpPr>
            <p:nvPr/>
          </p:nvSpPr>
          <p:spPr bwMode="auto">
            <a:xfrm>
              <a:off x="863851" y="5714766"/>
              <a:ext cx="1189277" cy="614335"/>
            </a:xfrm>
            <a:prstGeom prst="rect">
              <a:avLst/>
            </a:prstGeom>
            <a:noFill/>
            <a:ln w="9525">
              <a:noFill/>
              <a:miter lim="800000"/>
              <a:headEnd/>
              <a:tailEnd/>
            </a:ln>
          </p:spPr>
          <p:txBody>
            <a:bodyPr wrap="none" lIns="90170" tIns="46990" rIns="90170" bIns="46990">
              <a:spAutoFit/>
            </a:bodyPr>
            <a:lstStyle/>
            <a:p>
              <a:pPr algn="ctr" fontAlgn="base">
                <a:spcBef>
                  <a:spcPct val="0"/>
                </a:spcBef>
                <a:spcAft>
                  <a:spcPct val="0"/>
                </a:spcAft>
              </a:pPr>
              <a:r>
                <a:rPr lang="zh-CN" altLang="en-US" sz="4000" b="1" dirty="0">
                  <a:solidFill>
                    <a:srgbClr val="000000"/>
                  </a:solidFill>
                  <a:latin typeface="Calibri" pitchFamily="34" charset="0"/>
                  <a:ea typeface="宋体" pitchFamily="2" charset="-122"/>
                  <a:sym typeface="宋体" pitchFamily="2" charset="-122"/>
                </a:rPr>
                <a:t>凉快</a:t>
              </a:r>
            </a:p>
          </p:txBody>
        </p:sp>
      </p:grpSp>
      <p:grpSp>
        <p:nvGrpSpPr>
          <p:cNvPr id="9" name="组合 7"/>
          <p:cNvGrpSpPr>
            <a:grpSpLocks/>
          </p:cNvGrpSpPr>
          <p:nvPr/>
        </p:nvGrpSpPr>
        <p:grpSpPr bwMode="auto">
          <a:xfrm>
            <a:off x="1513322" y="3997836"/>
            <a:ext cx="1384413" cy="730930"/>
            <a:chOff x="642264" y="5552888"/>
            <a:chExt cx="1327031" cy="732754"/>
          </a:xfrm>
        </p:grpSpPr>
        <p:sp>
          <p:nvSpPr>
            <p:cNvPr id="71718" name="圆角矩形 30"/>
            <p:cNvSpPr>
              <a:spLocks noChangeArrowheads="1"/>
            </p:cNvSpPr>
            <p:nvPr/>
          </p:nvSpPr>
          <p:spPr bwMode="auto">
            <a:xfrm>
              <a:off x="642264" y="5552888"/>
              <a:ext cx="1327031" cy="712224"/>
            </a:xfrm>
            <a:prstGeom prst="roundRect">
              <a:avLst>
                <a:gd name="adj" fmla="val 16667"/>
              </a:avLst>
            </a:prstGeom>
            <a:solidFill>
              <a:srgbClr val="CC99FF"/>
            </a:solidFill>
            <a:ln w="9525">
              <a:noFill/>
              <a:round/>
              <a:headEnd/>
              <a:tailEnd/>
            </a:ln>
          </p:spPr>
          <p:txBody>
            <a:bodyPr/>
            <a:lstStyle/>
            <a:p>
              <a:pPr>
                <a:buFont typeface="Arial" pitchFamily="34" charset="0"/>
                <a:buNone/>
              </a:pPr>
              <a:endParaRPr lang="zh-CN" altLang="en-US" sz="2800"/>
            </a:p>
          </p:txBody>
        </p:sp>
        <p:sp>
          <p:nvSpPr>
            <p:cNvPr id="71719" name="文本框 110"/>
            <p:cNvSpPr>
              <a:spLocks noChangeArrowheads="1"/>
            </p:cNvSpPr>
            <p:nvPr/>
          </p:nvSpPr>
          <p:spPr bwMode="auto">
            <a:xfrm>
              <a:off x="772855" y="5573418"/>
              <a:ext cx="1157952" cy="712224"/>
            </a:xfrm>
            <a:prstGeom prst="rect">
              <a:avLst/>
            </a:prstGeom>
            <a:noFill/>
            <a:ln w="9525">
              <a:noFill/>
              <a:miter lim="800000"/>
              <a:headEnd/>
              <a:tailEnd/>
            </a:ln>
          </p:spPr>
          <p:txBody>
            <a:bodyPr wrap="none" lIns="90170" tIns="46990" rIns="90170" bIns="46990">
              <a:spAutoFit/>
            </a:bodyPr>
            <a:lstStyle/>
            <a:p>
              <a:pPr algn="ctr" fontAlgn="base">
                <a:spcBef>
                  <a:spcPct val="0"/>
                </a:spcBef>
                <a:spcAft>
                  <a:spcPct val="0"/>
                </a:spcAft>
              </a:pPr>
              <a:r>
                <a:rPr lang="zh-CN" altLang="en-US" sz="4000" b="1" dirty="0">
                  <a:solidFill>
                    <a:srgbClr val="000000"/>
                  </a:solidFill>
                  <a:latin typeface="Calibri" pitchFamily="34" charset="0"/>
                  <a:ea typeface="宋体" pitchFamily="2" charset="-122"/>
                  <a:sym typeface="宋体" pitchFamily="2" charset="-122"/>
                </a:rPr>
                <a:t>下雪</a:t>
              </a:r>
            </a:p>
          </p:txBody>
        </p:sp>
      </p:grpSp>
      <p:grpSp>
        <p:nvGrpSpPr>
          <p:cNvPr id="10" name="组合 44"/>
          <p:cNvGrpSpPr>
            <a:grpSpLocks/>
          </p:cNvGrpSpPr>
          <p:nvPr/>
        </p:nvGrpSpPr>
        <p:grpSpPr bwMode="auto">
          <a:xfrm>
            <a:off x="6282231" y="4035038"/>
            <a:ext cx="1473853" cy="724211"/>
            <a:chOff x="683984" y="5619216"/>
            <a:chExt cx="1463483" cy="725332"/>
          </a:xfrm>
        </p:grpSpPr>
        <p:sp>
          <p:nvSpPr>
            <p:cNvPr id="71716" name="圆角矩形 30"/>
            <p:cNvSpPr>
              <a:spLocks noChangeArrowheads="1"/>
            </p:cNvSpPr>
            <p:nvPr/>
          </p:nvSpPr>
          <p:spPr bwMode="auto">
            <a:xfrm>
              <a:off x="683984" y="5619216"/>
              <a:ext cx="1463483" cy="687624"/>
            </a:xfrm>
            <a:prstGeom prst="roundRect">
              <a:avLst>
                <a:gd name="adj" fmla="val 16667"/>
              </a:avLst>
            </a:prstGeom>
            <a:solidFill>
              <a:srgbClr val="CC99FF"/>
            </a:solidFill>
            <a:ln w="9525">
              <a:noFill/>
              <a:round/>
              <a:headEnd/>
              <a:tailEnd/>
            </a:ln>
          </p:spPr>
          <p:txBody>
            <a:bodyPr/>
            <a:lstStyle/>
            <a:p>
              <a:pPr>
                <a:buFont typeface="Arial" pitchFamily="34" charset="0"/>
                <a:buNone/>
              </a:pPr>
              <a:endParaRPr lang="zh-CN" altLang="en-US" sz="2800"/>
            </a:p>
          </p:txBody>
        </p:sp>
        <p:sp>
          <p:nvSpPr>
            <p:cNvPr id="71717" name="文本框 110"/>
            <p:cNvSpPr>
              <a:spLocks noChangeArrowheads="1"/>
            </p:cNvSpPr>
            <p:nvPr/>
          </p:nvSpPr>
          <p:spPr bwMode="auto">
            <a:xfrm>
              <a:off x="1014309" y="5632997"/>
              <a:ext cx="690172" cy="711551"/>
            </a:xfrm>
            <a:prstGeom prst="rect">
              <a:avLst/>
            </a:prstGeom>
            <a:noFill/>
            <a:ln w="9525">
              <a:noFill/>
              <a:miter lim="800000"/>
              <a:headEnd/>
              <a:tailEnd/>
            </a:ln>
          </p:spPr>
          <p:txBody>
            <a:bodyPr wrap="none" lIns="90170" tIns="46990" rIns="90170" bIns="46990">
              <a:spAutoFit/>
            </a:bodyPr>
            <a:lstStyle/>
            <a:p>
              <a:pPr algn="ctr" fontAlgn="base">
                <a:spcBef>
                  <a:spcPct val="0"/>
                </a:spcBef>
                <a:spcAft>
                  <a:spcPct val="0"/>
                </a:spcAft>
              </a:pPr>
              <a:r>
                <a:rPr lang="zh-CN" altLang="en-US" sz="4000" b="1" dirty="0">
                  <a:solidFill>
                    <a:srgbClr val="000000"/>
                  </a:solidFill>
                  <a:latin typeface="Calibri" pitchFamily="34" charset="0"/>
                  <a:ea typeface="宋体" pitchFamily="2" charset="-122"/>
                  <a:sym typeface="宋体" pitchFamily="2" charset="-122"/>
                </a:rPr>
                <a:t>冷</a:t>
              </a:r>
            </a:p>
          </p:txBody>
        </p:sp>
      </p:grpSp>
      <p:grpSp>
        <p:nvGrpSpPr>
          <p:cNvPr id="11" name="组合 7"/>
          <p:cNvGrpSpPr>
            <a:grpSpLocks/>
          </p:cNvGrpSpPr>
          <p:nvPr/>
        </p:nvGrpSpPr>
        <p:grpSpPr bwMode="auto">
          <a:xfrm>
            <a:off x="1508178" y="4946660"/>
            <a:ext cx="1460984" cy="713895"/>
            <a:chOff x="640896" y="5619215"/>
            <a:chExt cx="1338943" cy="712496"/>
          </a:xfrm>
        </p:grpSpPr>
        <p:sp>
          <p:nvSpPr>
            <p:cNvPr id="71714" name="圆角矩形 30"/>
            <p:cNvSpPr>
              <a:spLocks noChangeArrowheads="1"/>
            </p:cNvSpPr>
            <p:nvPr/>
          </p:nvSpPr>
          <p:spPr bwMode="auto">
            <a:xfrm>
              <a:off x="640896" y="5619215"/>
              <a:ext cx="1338943" cy="684429"/>
            </a:xfrm>
            <a:prstGeom prst="roundRect">
              <a:avLst>
                <a:gd name="adj" fmla="val 16667"/>
              </a:avLst>
            </a:prstGeom>
            <a:solidFill>
              <a:srgbClr val="CC99FF"/>
            </a:solidFill>
            <a:ln w="9525">
              <a:noFill/>
              <a:round/>
              <a:headEnd/>
              <a:tailEnd/>
            </a:ln>
          </p:spPr>
          <p:txBody>
            <a:bodyPr/>
            <a:lstStyle/>
            <a:p>
              <a:pPr>
                <a:buFont typeface="Arial" pitchFamily="34" charset="0"/>
                <a:buNone/>
              </a:pPr>
              <a:endParaRPr lang="zh-CN" altLang="en-US" sz="2800"/>
            </a:p>
          </p:txBody>
        </p:sp>
        <p:sp>
          <p:nvSpPr>
            <p:cNvPr id="71715" name="文本框 110"/>
            <p:cNvSpPr>
              <a:spLocks noChangeArrowheads="1"/>
            </p:cNvSpPr>
            <p:nvPr/>
          </p:nvSpPr>
          <p:spPr bwMode="auto">
            <a:xfrm>
              <a:off x="818822" y="5622652"/>
              <a:ext cx="1107113" cy="709059"/>
            </a:xfrm>
            <a:prstGeom prst="rect">
              <a:avLst/>
            </a:prstGeom>
            <a:noFill/>
            <a:ln w="9525">
              <a:noFill/>
              <a:miter lim="800000"/>
              <a:headEnd/>
              <a:tailEnd/>
            </a:ln>
          </p:spPr>
          <p:txBody>
            <a:bodyPr wrap="none" lIns="90170" tIns="46990" rIns="90170" bIns="46990">
              <a:spAutoFit/>
            </a:bodyPr>
            <a:lstStyle/>
            <a:p>
              <a:pPr algn="ctr" fontAlgn="base">
                <a:spcBef>
                  <a:spcPct val="0"/>
                </a:spcBef>
                <a:spcAft>
                  <a:spcPct val="0"/>
                </a:spcAft>
              </a:pPr>
              <a:r>
                <a:rPr lang="zh-CN" altLang="en-US" sz="4000" b="1" dirty="0">
                  <a:solidFill>
                    <a:srgbClr val="000000"/>
                  </a:solidFill>
                  <a:latin typeface="Calibri" pitchFamily="34" charset="0"/>
                  <a:ea typeface="宋体" pitchFamily="2" charset="-122"/>
                  <a:sym typeface="宋体" pitchFamily="2" charset="-122"/>
                </a:rPr>
                <a:t>晴天</a:t>
              </a:r>
            </a:p>
          </p:txBody>
        </p:sp>
      </p:grpSp>
      <p:grpSp>
        <p:nvGrpSpPr>
          <p:cNvPr id="5" name="组合 7">
            <a:extLst>
              <a:ext uri="{FF2B5EF4-FFF2-40B4-BE49-F238E27FC236}">
                <a16:creationId xmlns:a16="http://schemas.microsoft.com/office/drawing/2014/main" id="{AB2741EE-24D0-BB37-2559-E702A0F76073}"/>
              </a:ext>
            </a:extLst>
          </p:cNvPr>
          <p:cNvGrpSpPr>
            <a:grpSpLocks/>
          </p:cNvGrpSpPr>
          <p:nvPr/>
        </p:nvGrpSpPr>
        <p:grpSpPr bwMode="auto">
          <a:xfrm>
            <a:off x="6309219" y="4950104"/>
            <a:ext cx="1460984" cy="713895"/>
            <a:chOff x="640896" y="5619215"/>
            <a:chExt cx="1338943" cy="712496"/>
          </a:xfrm>
        </p:grpSpPr>
        <p:sp>
          <p:nvSpPr>
            <p:cNvPr id="12" name="圆角矩形 30">
              <a:extLst>
                <a:ext uri="{FF2B5EF4-FFF2-40B4-BE49-F238E27FC236}">
                  <a16:creationId xmlns:a16="http://schemas.microsoft.com/office/drawing/2014/main" id="{F8E2B5FE-23A1-DE68-514D-C6F637D5ABAE}"/>
                </a:ext>
              </a:extLst>
            </p:cNvPr>
            <p:cNvSpPr>
              <a:spLocks noChangeArrowheads="1"/>
            </p:cNvSpPr>
            <p:nvPr/>
          </p:nvSpPr>
          <p:spPr bwMode="auto">
            <a:xfrm>
              <a:off x="640896" y="5619215"/>
              <a:ext cx="1338943" cy="684429"/>
            </a:xfrm>
            <a:prstGeom prst="roundRect">
              <a:avLst>
                <a:gd name="adj" fmla="val 16667"/>
              </a:avLst>
            </a:prstGeom>
            <a:solidFill>
              <a:srgbClr val="CC99FF"/>
            </a:solidFill>
            <a:ln w="9525">
              <a:noFill/>
              <a:round/>
              <a:headEnd/>
              <a:tailEnd/>
            </a:ln>
          </p:spPr>
          <p:txBody>
            <a:bodyPr/>
            <a:lstStyle/>
            <a:p>
              <a:pPr>
                <a:buFont typeface="Arial" pitchFamily="34" charset="0"/>
                <a:buNone/>
              </a:pPr>
              <a:endParaRPr lang="zh-CN" altLang="en-US" sz="2800"/>
            </a:p>
          </p:txBody>
        </p:sp>
        <p:sp>
          <p:nvSpPr>
            <p:cNvPr id="13" name="文本框 110">
              <a:extLst>
                <a:ext uri="{FF2B5EF4-FFF2-40B4-BE49-F238E27FC236}">
                  <a16:creationId xmlns:a16="http://schemas.microsoft.com/office/drawing/2014/main" id="{80B03675-2688-0D5F-946A-9A987EA50005}"/>
                </a:ext>
              </a:extLst>
            </p:cNvPr>
            <p:cNvSpPr>
              <a:spLocks noChangeArrowheads="1"/>
            </p:cNvSpPr>
            <p:nvPr/>
          </p:nvSpPr>
          <p:spPr bwMode="auto">
            <a:xfrm>
              <a:off x="818822" y="5622652"/>
              <a:ext cx="1118865" cy="709059"/>
            </a:xfrm>
            <a:prstGeom prst="rect">
              <a:avLst/>
            </a:prstGeom>
            <a:noFill/>
            <a:ln w="9525">
              <a:noFill/>
              <a:miter lim="800000"/>
              <a:headEnd/>
              <a:tailEnd/>
            </a:ln>
          </p:spPr>
          <p:txBody>
            <a:bodyPr wrap="none" lIns="90170" tIns="46990" rIns="90170" bIns="46990">
              <a:spAutoFit/>
            </a:bodyPr>
            <a:lstStyle/>
            <a:p>
              <a:pPr algn="ctr" fontAlgn="base">
                <a:spcBef>
                  <a:spcPct val="0"/>
                </a:spcBef>
                <a:spcAft>
                  <a:spcPct val="0"/>
                </a:spcAft>
              </a:pPr>
              <a:r>
                <a:rPr lang="zh-CN" altLang="en-US" sz="4000" b="1" dirty="0">
                  <a:solidFill>
                    <a:srgbClr val="000000"/>
                  </a:solidFill>
                  <a:latin typeface="Calibri" pitchFamily="34" charset="0"/>
                  <a:ea typeface="宋体" pitchFamily="2" charset="-122"/>
                  <a:sym typeface="宋体" pitchFamily="2" charset="-122"/>
                </a:rPr>
                <a:t>舒服</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p:cTn id="70" dur="500" fill="hold"/>
                                        <p:tgtEl>
                                          <p:spTgt spid="5"/>
                                        </p:tgtEl>
                                        <p:attrNameLst>
                                          <p:attrName>ppt_w</p:attrName>
                                        </p:attrNameLst>
                                      </p:cBhvr>
                                      <p:tavLst>
                                        <p:tav tm="0">
                                          <p:val>
                                            <p:fltVal val="0"/>
                                          </p:val>
                                        </p:tav>
                                        <p:tav tm="100000">
                                          <p:val>
                                            <p:strVal val="#ppt_w"/>
                                          </p:val>
                                        </p:tav>
                                      </p:tavLst>
                                    </p:anim>
                                    <p:anim calcmode="lin" valueType="num">
                                      <p:cBhvr>
                                        <p:cTn id="71" dur="500" fill="hold"/>
                                        <p:tgtEl>
                                          <p:spTgt spid="5"/>
                                        </p:tgtEl>
                                        <p:attrNameLst>
                                          <p:attrName>ppt_h</p:attrName>
                                        </p:attrNameLst>
                                      </p:cBhvr>
                                      <p:tavLst>
                                        <p:tav tm="0">
                                          <p:val>
                                            <p:fltVal val="0"/>
                                          </p:val>
                                        </p:tav>
                                        <p:tav tm="100000">
                                          <p:val>
                                            <p:strVal val="#ppt_h"/>
                                          </p:val>
                                        </p:tav>
                                      </p:tavLst>
                                    </p:anim>
                                    <p:animEffect transition="in" filter="fade">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706E0-1FE4-EA56-9096-35039ABFC592}"/>
            </a:ext>
          </a:extLst>
        </p:cNvPr>
        <p:cNvGrpSpPr/>
        <p:nvPr/>
      </p:nvGrpSpPr>
      <p:grpSpPr>
        <a:xfrm>
          <a:off x="0" y="0"/>
          <a:ext cx="0" cy="0"/>
          <a:chOff x="0" y="0"/>
          <a:chExt cx="0" cy="0"/>
        </a:xfrm>
      </p:grpSpPr>
      <p:cxnSp>
        <p:nvCxnSpPr>
          <p:cNvPr id="84994" name="AutoShape 4">
            <a:extLst>
              <a:ext uri="{FF2B5EF4-FFF2-40B4-BE49-F238E27FC236}">
                <a16:creationId xmlns:a16="http://schemas.microsoft.com/office/drawing/2014/main" id="{C162E51E-ACA8-ACBA-6152-17423FCBF6A0}"/>
              </a:ext>
            </a:extLst>
          </p:cNvPr>
          <p:cNvCxnSpPr>
            <a:cxnSpLocks noChangeShapeType="1"/>
          </p:cNvCxnSpPr>
          <p:nvPr/>
        </p:nvCxnSpPr>
        <p:spPr bwMode="auto">
          <a:xfrm flipH="1" flipV="1">
            <a:off x="119063" y="-15875"/>
            <a:ext cx="12700" cy="6872288"/>
          </a:xfrm>
          <a:prstGeom prst="straightConnector1">
            <a:avLst/>
          </a:prstGeom>
          <a:noFill/>
          <a:ln w="228600">
            <a:solidFill>
              <a:srgbClr val="003399"/>
            </a:solidFill>
            <a:round/>
            <a:headEnd/>
            <a:tailEnd/>
          </a:ln>
        </p:spPr>
      </p:cxnSp>
      <p:grpSp>
        <p:nvGrpSpPr>
          <p:cNvPr id="84995" name="组合 8">
            <a:extLst>
              <a:ext uri="{FF2B5EF4-FFF2-40B4-BE49-F238E27FC236}">
                <a16:creationId xmlns:a16="http://schemas.microsoft.com/office/drawing/2014/main" id="{5CD84213-718B-68DC-AFAA-648386A7C4CC}"/>
              </a:ext>
            </a:extLst>
          </p:cNvPr>
          <p:cNvGrpSpPr>
            <a:grpSpLocks/>
          </p:cNvGrpSpPr>
          <p:nvPr/>
        </p:nvGrpSpPr>
        <p:grpSpPr bwMode="auto">
          <a:xfrm>
            <a:off x="307975" y="6350"/>
            <a:ext cx="2525713" cy="646331"/>
            <a:chOff x="308629" y="6819"/>
            <a:chExt cx="2524299" cy="646549"/>
          </a:xfrm>
        </p:grpSpPr>
        <p:sp>
          <p:nvSpPr>
            <p:cNvPr id="10" name="Text Box 4">
              <a:extLst>
                <a:ext uri="{FF2B5EF4-FFF2-40B4-BE49-F238E27FC236}">
                  <a16:creationId xmlns:a16="http://schemas.microsoft.com/office/drawing/2014/main" id="{03D498A9-3545-BE32-4B27-A4872163712A}"/>
                </a:ext>
              </a:extLst>
            </p:cNvPr>
            <p:cNvSpPr txBox="1">
              <a:spLocks noChangeArrowheads="1"/>
            </p:cNvSpPr>
            <p:nvPr/>
          </p:nvSpPr>
          <p:spPr bwMode="auto">
            <a:xfrm>
              <a:off x="329255" y="6819"/>
              <a:ext cx="1107376" cy="646549"/>
            </a:xfrm>
            <a:prstGeom prst="rect">
              <a:avLst/>
            </a:prstGeom>
            <a:noFill/>
            <a:ln>
              <a:noFill/>
            </a:ln>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a:lnSpc>
                  <a:spcPct val="100000"/>
                </a:lnSpc>
                <a:spcBef>
                  <a:spcPct val="0"/>
                </a:spcBef>
                <a:buClrTx/>
                <a:buSzTx/>
                <a:buFont typeface="Arial" panose="020B0604020202020204" pitchFamily="34" charset="0"/>
                <a:buNone/>
                <a:defRPr/>
              </a:pPr>
              <a:r>
                <a:rPr lang="zh-CN" altLang="en-US" sz="3600" b="1" dirty="0">
                  <a:solidFill>
                    <a:srgbClr val="D09E00"/>
                  </a:solidFill>
                  <a:latin typeface="微软雅黑" panose="020B0503020204020204" pitchFamily="34" charset="-122"/>
                  <a:ea typeface="微软雅黑" panose="020B0503020204020204" pitchFamily="34" charset="-122"/>
                  <a:cs typeface="+mj-cs"/>
                </a:rPr>
                <a:t>唱歌</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11" name="直接连接符 10">
              <a:extLst>
                <a:ext uri="{FF2B5EF4-FFF2-40B4-BE49-F238E27FC236}">
                  <a16:creationId xmlns:a16="http://schemas.microsoft.com/office/drawing/2014/main" id="{6245C0BB-02D5-2D91-F853-B0EEF91CC0E3}"/>
                </a:ext>
              </a:extLst>
            </p:cNvPr>
            <p:cNvCxnSpPr/>
            <p:nvPr/>
          </p:nvCxnSpPr>
          <p:spPr>
            <a:xfrm>
              <a:off x="308629" y="653150"/>
              <a:ext cx="2524299"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文本框 6">
            <a:extLst>
              <a:ext uri="{FF2B5EF4-FFF2-40B4-BE49-F238E27FC236}">
                <a16:creationId xmlns:a16="http://schemas.microsoft.com/office/drawing/2014/main" id="{9BD6E1DB-045A-0ED5-FA4B-E5CFBCD8B7DD}"/>
              </a:ext>
            </a:extLst>
          </p:cNvPr>
          <p:cNvSpPr txBox="1"/>
          <p:nvPr/>
        </p:nvSpPr>
        <p:spPr>
          <a:xfrm>
            <a:off x="4575758" y="45782"/>
            <a:ext cx="5554286" cy="646331"/>
          </a:xfrm>
          <a:prstGeom prst="rect">
            <a:avLst/>
          </a:prstGeom>
          <a:noFill/>
        </p:spPr>
        <p:txBody>
          <a:bodyPr wrap="square">
            <a:spAutoFit/>
          </a:bodyPr>
          <a:lstStyle/>
          <a:p>
            <a:r>
              <a:rPr lang="zh-CN" altLang="en-US" sz="3600" dirty="0">
                <a:latin typeface="楷体" panose="02010609060101010101" pitchFamily="49" charset="-122"/>
                <a:ea typeface="楷体" panose="02010609060101010101" pitchFamily="49" charset="-122"/>
              </a:rPr>
              <a:t>天气怎么样</a:t>
            </a:r>
          </a:p>
        </p:txBody>
      </p:sp>
      <p:pic>
        <p:nvPicPr>
          <p:cNvPr id="3" name="在线媒体 2" title="天气怎么样？(How Is the Weather?) | Sing-Alongs | Chinese song | By Little Fox">
            <a:hlinkClick r:id="" action="ppaction://media"/>
            <a:extLst>
              <a:ext uri="{FF2B5EF4-FFF2-40B4-BE49-F238E27FC236}">
                <a16:creationId xmlns:a16="http://schemas.microsoft.com/office/drawing/2014/main" id="{B8B676D3-C1B8-CDF6-AA4C-6D33963837E1}"/>
              </a:ext>
            </a:extLst>
          </p:cNvPr>
          <p:cNvPicPr>
            <a:picLocks noRot="1" noChangeAspect="1"/>
          </p:cNvPicPr>
          <p:nvPr>
            <a:videoFile r:link="rId1"/>
          </p:nvPr>
        </p:nvPicPr>
        <p:blipFill>
          <a:blip r:embed="rId3"/>
          <a:stretch>
            <a:fillRect/>
          </a:stretch>
        </p:blipFill>
        <p:spPr>
          <a:xfrm>
            <a:off x="1089025" y="692113"/>
            <a:ext cx="10594975" cy="5981481"/>
          </a:xfrm>
          <a:prstGeom prst="rect">
            <a:avLst/>
          </a:prstGeom>
          <a:ln>
            <a:noFill/>
          </a:ln>
          <a:effectLst>
            <a:softEdge rad="112500"/>
          </a:effectLst>
        </p:spPr>
      </p:pic>
    </p:spTree>
    <p:extLst>
      <p:ext uri="{BB962C8B-B14F-4D97-AF65-F5344CB8AC3E}">
        <p14:creationId xmlns:p14="http://schemas.microsoft.com/office/powerpoint/2010/main" val="309454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9"/>
          <p:cNvSpPr>
            <a:spLocks noChangeArrowheads="1"/>
          </p:cNvSpPr>
          <p:nvPr/>
        </p:nvSpPr>
        <p:spPr bwMode="auto">
          <a:xfrm>
            <a:off x="3948133" y="914586"/>
            <a:ext cx="4774730" cy="76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399"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作业  </a:t>
            </a:r>
            <a:r>
              <a:rPr lang="en-US" altLang="zh-CN" sz="4399"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Homework</a:t>
            </a:r>
          </a:p>
        </p:txBody>
      </p:sp>
      <p:pic>
        <p:nvPicPr>
          <p:cNvPr id="3" name="图片 2"/>
          <p:cNvPicPr>
            <a:picLocks noChangeAspect="1"/>
          </p:cNvPicPr>
          <p:nvPr/>
        </p:nvPicPr>
        <p:blipFill>
          <a:blip r:embed="rId3"/>
          <a:stretch>
            <a:fillRect/>
          </a:stretch>
        </p:blipFill>
        <p:spPr>
          <a:xfrm rot="300000">
            <a:off x="7404591" y="4292876"/>
            <a:ext cx="2636545" cy="2476562"/>
          </a:xfrm>
          <a:prstGeom prst="rect">
            <a:avLst/>
          </a:prstGeom>
        </p:spPr>
      </p:pic>
      <p:sp>
        <p:nvSpPr>
          <p:cNvPr id="7" name="文本框 6">
            <a:extLst>
              <a:ext uri="{FF2B5EF4-FFF2-40B4-BE49-F238E27FC236}">
                <a16:creationId xmlns:a16="http://schemas.microsoft.com/office/drawing/2014/main" id="{A3D9064B-6277-196B-84C4-D4909F11F539}"/>
              </a:ext>
            </a:extLst>
          </p:cNvPr>
          <p:cNvSpPr txBox="1"/>
          <p:nvPr/>
        </p:nvSpPr>
        <p:spPr>
          <a:xfrm>
            <a:off x="1129857" y="2036730"/>
            <a:ext cx="8686993" cy="2800767"/>
          </a:xfrm>
          <a:prstGeom prst="rect">
            <a:avLst/>
          </a:prstGeom>
          <a:noFill/>
        </p:spPr>
        <p:txBody>
          <a:bodyPr wrap="none" rtlCol="0">
            <a:spAutoFit/>
          </a:bodyPr>
          <a:lstStyle/>
          <a:p>
            <a:r>
              <a:rPr lang="en-US" altLang="zh-CN" sz="8800" dirty="0"/>
              <a:t>1.</a:t>
            </a:r>
            <a:r>
              <a:rPr lang="th-TH" altLang="zh-CN" sz="6600" dirty="0"/>
              <a:t>P</a:t>
            </a:r>
            <a:r>
              <a:rPr lang="en-US" altLang="zh-CN" sz="6600" dirty="0"/>
              <a:t>74,P77</a:t>
            </a:r>
          </a:p>
          <a:p>
            <a:r>
              <a:rPr lang="en-US" altLang="zh-CN" sz="8800" dirty="0"/>
              <a:t>2</a:t>
            </a:r>
            <a:r>
              <a:rPr lang="en-US" altLang="zh-CN" sz="7200" dirty="0"/>
              <a:t>.</a:t>
            </a:r>
            <a:r>
              <a:rPr lang="zh-CN" altLang="en-US" sz="5400" dirty="0"/>
              <a:t>要求除大标题外要写拼音</a:t>
            </a:r>
            <a:endParaRPr lang="th-TH" altLang="zh-CN" sz="5400" dirty="0"/>
          </a:p>
        </p:txBody>
      </p:sp>
    </p:spTree>
    <p:extLst>
      <p:ext uri="{BB962C8B-B14F-4D97-AF65-F5344CB8AC3E}">
        <p14:creationId xmlns:p14="http://schemas.microsoft.com/office/powerpoint/2010/main" val="31978520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22" name="AutoShape 4"/>
          <p:cNvCxnSpPr>
            <a:cxnSpLocks noChangeShapeType="1"/>
          </p:cNvCxnSpPr>
          <p:nvPr/>
        </p:nvCxnSpPr>
        <p:spPr bwMode="auto">
          <a:xfrm flipH="1" flipV="1">
            <a:off x="100013" y="-15875"/>
            <a:ext cx="12700" cy="6872288"/>
          </a:xfrm>
          <a:prstGeom prst="straightConnector1">
            <a:avLst/>
          </a:prstGeom>
          <a:noFill/>
          <a:ln w="228600">
            <a:solidFill>
              <a:srgbClr val="800080"/>
            </a:solidFill>
            <a:round/>
            <a:headEnd/>
            <a:tailEnd/>
          </a:ln>
        </p:spPr>
      </p:cxnSp>
      <p:cxnSp>
        <p:nvCxnSpPr>
          <p:cNvPr id="44" name="直接连接符 43"/>
          <p:cNvCxnSpPr/>
          <p:nvPr/>
        </p:nvCxnSpPr>
        <p:spPr bwMode="auto">
          <a:xfrm>
            <a:off x="307975" y="652463"/>
            <a:ext cx="2724150" cy="1587"/>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66543" y="975410"/>
            <a:ext cx="8313738" cy="646331"/>
          </a:xfrm>
          <a:prstGeom prst="rect">
            <a:avLst/>
          </a:prstGeom>
          <a:noFill/>
        </p:spPr>
        <p:txBody>
          <a:bodyPr>
            <a:spAutoFit/>
          </a:bodyPr>
          <a:lstStyle/>
          <a:p>
            <a:pPr>
              <a:defRPr/>
            </a:pPr>
            <a:r>
              <a:rPr lang="en-US" altLang="zh-CN" sz="2800" b="1" dirty="0">
                <a:latin typeface="+mn-ea"/>
                <a:ea typeface="+mn-ea"/>
              </a:rPr>
              <a:t>1.  </a:t>
            </a:r>
            <a:r>
              <a:rPr lang="en-US" altLang="zh-CN" sz="3600" b="1" dirty="0">
                <a:latin typeface="楷体" panose="02010609060101010101" pitchFamily="49" charset="-122"/>
                <a:ea typeface="楷体" panose="02010609060101010101" pitchFamily="49" charset="-122"/>
              </a:rPr>
              <a:t>N +  </a:t>
            </a:r>
            <a:r>
              <a:rPr lang="zh-CN" altLang="en-US" sz="3600" b="1" dirty="0">
                <a:latin typeface="楷体" panose="02010609060101010101" pitchFamily="49" charset="-122"/>
                <a:ea typeface="楷体" panose="02010609060101010101" pitchFamily="49" charset="-122"/>
              </a:rPr>
              <a:t>怎么样？</a:t>
            </a:r>
            <a:endParaRPr lang="zh-CN" altLang="en-US" b="1" dirty="0">
              <a:latin typeface="楷体" panose="02010609060101010101" pitchFamily="49" charset="-122"/>
              <a:ea typeface="楷体" panose="02010609060101010101" pitchFamily="49" charset="-122"/>
            </a:endParaRPr>
          </a:p>
        </p:txBody>
      </p:sp>
      <p:sp>
        <p:nvSpPr>
          <p:cNvPr id="35" name="TextBox 34"/>
          <p:cNvSpPr txBox="1"/>
          <p:nvPr/>
        </p:nvSpPr>
        <p:spPr>
          <a:xfrm>
            <a:off x="1087788" y="1881645"/>
            <a:ext cx="5833046" cy="646331"/>
          </a:xfrm>
          <a:prstGeom prst="rect">
            <a:avLst/>
          </a:prstGeom>
          <a:solidFill>
            <a:srgbClr val="C198E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defRPr/>
            </a:pPr>
            <a:r>
              <a:rPr lang="zh-CN" altLang="en-US" sz="3600" b="1" dirty="0">
                <a:latin typeface="华文细黑" pitchFamily="2" charset="-122"/>
                <a:ea typeface="华文细黑" pitchFamily="2" charset="-122"/>
              </a:rPr>
              <a:t>主语 </a:t>
            </a:r>
            <a:r>
              <a:rPr lang="en-US" altLang="zh-CN" sz="3600" b="1" dirty="0">
                <a:latin typeface="华文细黑" pitchFamily="2" charset="-122"/>
                <a:ea typeface="华文细黑" pitchFamily="2" charset="-122"/>
              </a:rPr>
              <a:t>+ </a:t>
            </a:r>
            <a:r>
              <a:rPr lang="zh-CN" altLang="en-US" sz="3600" b="1" dirty="0">
                <a:latin typeface="华文细黑" pitchFamily="2" charset="-122"/>
                <a:ea typeface="华文细黑" pitchFamily="2" charset="-122"/>
              </a:rPr>
              <a:t>怎么样 ？</a:t>
            </a:r>
          </a:p>
        </p:txBody>
      </p:sp>
      <p:sp>
        <p:nvSpPr>
          <p:cNvPr id="12" name="Text Box 4"/>
          <p:cNvSpPr txBox="1">
            <a:spLocks noChangeArrowheads="1"/>
          </p:cNvSpPr>
          <p:nvPr/>
        </p:nvSpPr>
        <p:spPr bwMode="auto">
          <a:xfrm>
            <a:off x="328613" y="6350"/>
            <a:ext cx="5419725" cy="646113"/>
          </a:xfrm>
          <a:prstGeom prst="rect">
            <a:avLst/>
          </a:prstGeom>
          <a:noFill/>
          <a:ln>
            <a:noFill/>
          </a:ln>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a:lnSpc>
                <a:spcPct val="100000"/>
              </a:lnSpc>
              <a:spcBef>
                <a:spcPct val="0"/>
              </a:spcBef>
              <a:buClrTx/>
              <a:buSzTx/>
              <a:buFont typeface="Arial" panose="020B0604020202020204" pitchFamily="34" charset="0"/>
              <a:buNone/>
              <a:defRPr/>
            </a:pPr>
            <a:r>
              <a:rPr lang="zh-CN" altLang="en-US" sz="3600" b="1" dirty="0">
                <a:solidFill>
                  <a:srgbClr val="D09E00"/>
                </a:solidFill>
                <a:latin typeface="微软雅黑" panose="020B0503020204020204" pitchFamily="34" charset="-122"/>
                <a:ea typeface="微软雅黑" panose="020B0503020204020204" pitchFamily="34" charset="-122"/>
                <a:cs typeface="+mj-cs"/>
              </a:rPr>
              <a:t>语言点</a:t>
            </a:r>
            <a:r>
              <a:rPr lang="en-US" altLang="zh-CN" sz="3600" b="1" i="1" dirty="0">
                <a:solidFill>
                  <a:srgbClr val="D09E00"/>
                </a:solidFill>
                <a:latin typeface="微软雅黑" panose="020B0503020204020204" pitchFamily="34" charset="-122"/>
                <a:ea typeface="微软雅黑" panose="020B0503020204020204" pitchFamily="34" charset="-122"/>
                <a:cs typeface="+mj-cs"/>
              </a:rPr>
              <a:t>Language Points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graphicFrame>
        <p:nvGraphicFramePr>
          <p:cNvPr id="15" name="表格 14"/>
          <p:cNvGraphicFramePr>
            <a:graphicFrameLocks noGrp="1"/>
          </p:cNvGraphicFramePr>
          <p:nvPr>
            <p:extLst>
              <p:ext uri="{D42A27DB-BD31-4B8C-83A1-F6EECF244321}">
                <p14:modId xmlns:p14="http://schemas.microsoft.com/office/powerpoint/2010/main" val="1352639218"/>
              </p:ext>
            </p:extLst>
          </p:nvPr>
        </p:nvGraphicFramePr>
        <p:xfrm>
          <a:off x="2401323" y="3275168"/>
          <a:ext cx="8313738" cy="2103120"/>
        </p:xfrm>
        <a:graphic>
          <a:graphicData uri="http://schemas.openxmlformats.org/drawingml/2006/table">
            <a:tbl>
              <a:tblPr firstRow="1" bandRow="1">
                <a:tableStyleId>{5C22544A-7EE6-4342-B048-85BDC9FD1C3A}</a:tableStyleId>
              </a:tblPr>
              <a:tblGrid>
                <a:gridCol w="2490840">
                  <a:extLst>
                    <a:ext uri="{9D8B030D-6E8A-4147-A177-3AD203B41FA5}">
                      <a16:colId xmlns:a16="http://schemas.microsoft.com/office/drawing/2014/main" val="20000"/>
                    </a:ext>
                  </a:extLst>
                </a:gridCol>
                <a:gridCol w="5822898">
                  <a:extLst>
                    <a:ext uri="{9D8B030D-6E8A-4147-A177-3AD203B41FA5}">
                      <a16:colId xmlns:a16="http://schemas.microsoft.com/office/drawing/2014/main" val="20002"/>
                    </a:ext>
                  </a:extLst>
                </a:gridCol>
              </a:tblGrid>
              <a:tr h="416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4000" b="1" dirty="0">
                          <a:solidFill>
                            <a:schemeClr val="bg1"/>
                          </a:solidFill>
                          <a:latin typeface="+mn-lt"/>
                        </a:rPr>
                        <a:t>Subject</a:t>
                      </a:r>
                      <a:endParaRPr lang="zh-CN" altLang="en-US" sz="4000" b="1" dirty="0">
                        <a:solidFill>
                          <a:schemeClr val="bg1"/>
                        </a:solidFill>
                        <a:latin typeface="+mn-lt"/>
                      </a:endParaRPr>
                    </a:p>
                  </a:txBody>
                  <a:tcPr anchor="ctr">
                    <a:solidFill>
                      <a:srgbClr val="2E75B6">
                        <a:alpha val="8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4000" b="1" dirty="0">
                          <a:solidFill>
                            <a:schemeClr val="bg1"/>
                          </a:solidFill>
                          <a:latin typeface="+mn-lt"/>
                        </a:rPr>
                        <a:t>怎么样</a:t>
                      </a:r>
                    </a:p>
                  </a:txBody>
                  <a:tcPr anchor="ctr">
                    <a:lnT w="28575" cap="flat" cmpd="sng" algn="ctr">
                      <a:solidFill>
                        <a:schemeClr val="bg1"/>
                      </a:solidFill>
                      <a:prstDash val="solid"/>
                      <a:round/>
                      <a:headEnd type="none" w="med" len="med"/>
                      <a:tailEnd type="none" w="med" len="med"/>
                    </a:lnT>
                    <a:solidFill>
                      <a:srgbClr val="2E75B6">
                        <a:alpha val="85098"/>
                      </a:srgbClr>
                    </a:solidFill>
                  </a:tcPr>
                </a:tc>
                <a:extLst>
                  <a:ext uri="{0D108BD9-81ED-4DB2-BD59-A6C34878D82A}">
                    <a16:rowId xmlns:a16="http://schemas.microsoft.com/office/drawing/2014/main" val="10000"/>
                  </a:ext>
                </a:extLst>
              </a:tr>
              <a:tr h="604621">
                <a:tc>
                  <a:txBody>
                    <a:bodyPr/>
                    <a:lstStyle/>
                    <a:p>
                      <a:pPr algn="ctr"/>
                      <a:r>
                        <a:rPr lang="zh-CN" altLang="en-US" sz="4000" b="1" dirty="0">
                          <a:latin typeface="华文楷体" pitchFamily="2" charset="-122"/>
                          <a:ea typeface="华文楷体" pitchFamily="2" charset="-122"/>
                        </a:rPr>
                        <a:t>今天天气</a:t>
                      </a:r>
                    </a:p>
                  </a:txBody>
                  <a:tcPr anchor="ctr">
                    <a:solidFill>
                      <a:schemeClr val="accent1">
                        <a:lumMod val="20000"/>
                        <a:lumOff val="80000"/>
                      </a:schemeClr>
                    </a:solidFill>
                  </a:tcPr>
                </a:tc>
                <a:tc>
                  <a:txBody>
                    <a:bodyPr/>
                    <a:lstStyle/>
                    <a:p>
                      <a:pPr algn="ctr"/>
                      <a:r>
                        <a:rPr lang="zh-CN" altLang="en-US" sz="4000" b="1" dirty="0">
                          <a:solidFill>
                            <a:srgbClr val="FF0000"/>
                          </a:solidFill>
                          <a:latin typeface="华文楷体" pitchFamily="2" charset="-122"/>
                          <a:ea typeface="华文楷体" pitchFamily="2" charset="-122"/>
                        </a:rPr>
                        <a:t>怎么样</a:t>
                      </a:r>
                      <a:r>
                        <a:rPr lang="zh-CN" altLang="en-US" sz="4000" b="1" dirty="0">
                          <a:latin typeface="华文楷体" pitchFamily="2" charset="-122"/>
                          <a:ea typeface="华文楷体" pitchFamily="2" charset="-122"/>
                        </a:rPr>
                        <a:t>？</a:t>
                      </a:r>
                    </a:p>
                  </a:txBody>
                  <a:tcPr anchor="ctr">
                    <a:solidFill>
                      <a:schemeClr val="accent1">
                        <a:lumMod val="20000"/>
                        <a:lumOff val="80000"/>
                      </a:schemeClr>
                    </a:solidFill>
                  </a:tcPr>
                </a:tc>
                <a:extLst>
                  <a:ext uri="{0D108BD9-81ED-4DB2-BD59-A6C34878D82A}">
                    <a16:rowId xmlns:a16="http://schemas.microsoft.com/office/drawing/2014/main" val="10001"/>
                  </a:ext>
                </a:extLst>
              </a:tr>
              <a:tr h="609600">
                <a:tc>
                  <a:txBody>
                    <a:bodyPr/>
                    <a:lstStyle/>
                    <a:p>
                      <a:pPr algn="ctr"/>
                      <a:r>
                        <a:rPr lang="zh-CN" altLang="en-US" sz="4000" b="1" dirty="0">
                          <a:solidFill>
                            <a:schemeClr val="tx1">
                              <a:lumMod val="95000"/>
                              <a:lumOff val="5000"/>
                            </a:schemeClr>
                          </a:solidFill>
                          <a:latin typeface="华文楷体" pitchFamily="2" charset="-122"/>
                          <a:ea typeface="华文楷体" pitchFamily="2" charset="-122"/>
                        </a:rPr>
                        <a:t>你妈妈</a:t>
                      </a:r>
                    </a:p>
                  </a:txBody>
                  <a:tcPr anchor="ctr">
                    <a:solidFill>
                      <a:schemeClr val="accent1">
                        <a:lumMod val="20000"/>
                        <a:lumOff val="80000"/>
                      </a:schemeClr>
                    </a:solidFill>
                  </a:tcPr>
                </a:tc>
                <a:tc>
                  <a:txBody>
                    <a:bodyPr/>
                    <a:lstStyle/>
                    <a:p>
                      <a:pPr algn="ctr"/>
                      <a:r>
                        <a:rPr lang="zh-CN" altLang="en-US" sz="4000" b="1" dirty="0">
                          <a:solidFill>
                            <a:srgbClr val="FF0000"/>
                          </a:solidFill>
                          <a:latin typeface="华文楷体" pitchFamily="2" charset="-122"/>
                          <a:ea typeface="华文楷体" pitchFamily="2" charset="-122"/>
                        </a:rPr>
                        <a:t>怎么样</a:t>
                      </a:r>
                      <a:r>
                        <a:rPr lang="zh-CN" altLang="en-US" sz="4000" b="1" dirty="0">
                          <a:solidFill>
                            <a:schemeClr val="tx1">
                              <a:lumMod val="95000"/>
                              <a:lumOff val="5000"/>
                            </a:schemeClr>
                          </a:solidFill>
                          <a:latin typeface="华文楷体" pitchFamily="2" charset="-122"/>
                          <a:ea typeface="华文楷体" pitchFamily="2" charset="-122"/>
                        </a:rPr>
                        <a:t>了？</a:t>
                      </a:r>
                    </a:p>
                  </a:txBody>
                  <a:tcPr anchor="c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970" name="AutoShape 4"/>
          <p:cNvCxnSpPr>
            <a:cxnSpLocks noChangeShapeType="1"/>
          </p:cNvCxnSpPr>
          <p:nvPr/>
        </p:nvCxnSpPr>
        <p:spPr bwMode="auto">
          <a:xfrm flipH="1" flipV="1">
            <a:off x="100013" y="-15875"/>
            <a:ext cx="12700" cy="6872288"/>
          </a:xfrm>
          <a:prstGeom prst="straightConnector1">
            <a:avLst/>
          </a:prstGeom>
          <a:noFill/>
          <a:ln w="228600">
            <a:solidFill>
              <a:srgbClr val="800080"/>
            </a:solidFill>
            <a:round/>
            <a:headEnd/>
            <a:tailEnd/>
          </a:ln>
        </p:spPr>
      </p:cxnSp>
      <p:grpSp>
        <p:nvGrpSpPr>
          <p:cNvPr id="83971" name="组合 8"/>
          <p:cNvGrpSpPr>
            <a:grpSpLocks/>
          </p:cNvGrpSpPr>
          <p:nvPr/>
        </p:nvGrpSpPr>
        <p:grpSpPr bwMode="auto">
          <a:xfrm>
            <a:off x="307975" y="6350"/>
            <a:ext cx="5440363" cy="646113"/>
            <a:chOff x="308629" y="6819"/>
            <a:chExt cx="5439649" cy="646549"/>
          </a:xfrm>
        </p:grpSpPr>
        <p:sp>
          <p:nvSpPr>
            <p:cNvPr id="43" name="Text Box 4"/>
            <p:cNvSpPr txBox="1">
              <a:spLocks noChangeArrowheads="1"/>
            </p:cNvSpPr>
            <p:nvPr/>
          </p:nvSpPr>
          <p:spPr bwMode="auto">
            <a:xfrm>
              <a:off x="329264" y="6819"/>
              <a:ext cx="5419014" cy="646549"/>
            </a:xfrm>
            <a:prstGeom prst="rect">
              <a:avLst/>
            </a:prstGeom>
            <a:noFill/>
            <a:ln>
              <a:noFill/>
            </a:ln>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a:lnSpc>
                  <a:spcPct val="100000"/>
                </a:lnSpc>
                <a:spcBef>
                  <a:spcPct val="0"/>
                </a:spcBef>
                <a:buClrTx/>
                <a:buSzTx/>
                <a:buFont typeface="Arial" panose="020B0604020202020204" pitchFamily="34" charset="0"/>
                <a:buNone/>
                <a:defRPr/>
              </a:pPr>
              <a:r>
                <a:rPr lang="zh-CN" altLang="en-US" sz="3600" b="1" dirty="0">
                  <a:solidFill>
                    <a:srgbClr val="D09E00"/>
                  </a:solidFill>
                  <a:latin typeface="微软雅黑" panose="020B0503020204020204" pitchFamily="34" charset="-122"/>
                  <a:ea typeface="微软雅黑" panose="020B0503020204020204" pitchFamily="34" charset="-122"/>
                  <a:cs typeface="+mj-cs"/>
                </a:rPr>
                <a:t>语言点</a:t>
              </a:r>
              <a:r>
                <a:rPr lang="en-US" altLang="zh-CN" sz="3600" b="1" i="1" dirty="0">
                  <a:solidFill>
                    <a:srgbClr val="D09E00"/>
                  </a:solidFill>
                  <a:latin typeface="微软雅黑" panose="020B0503020204020204" pitchFamily="34" charset="-122"/>
                  <a:ea typeface="微软雅黑" panose="020B0503020204020204" pitchFamily="34" charset="-122"/>
                  <a:cs typeface="+mj-cs"/>
                </a:rPr>
                <a:t>Language Points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44" name="直接连接符 43"/>
            <p:cNvCxnSpPr/>
            <p:nvPr/>
          </p:nvCxnSpPr>
          <p:spPr>
            <a:xfrm>
              <a:off x="308629" y="653368"/>
              <a:ext cx="5439649"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420330" y="849025"/>
            <a:ext cx="9928225" cy="584775"/>
          </a:xfrm>
          <a:prstGeom prst="rect">
            <a:avLst/>
          </a:prstGeom>
          <a:noFill/>
        </p:spPr>
        <p:txBody>
          <a:bodyPr>
            <a:spAutoFit/>
          </a:bodyPr>
          <a:lstStyle>
            <a:defPPr>
              <a:defRPr lang="zh-CN"/>
            </a:defPPr>
            <a:lvl1pPr>
              <a:defRPr sz="2800" b="1">
                <a:latin typeface="+mn-ea"/>
                <a:ea typeface="+mn-ea"/>
              </a:defRPr>
            </a:lvl1pPr>
          </a:lstStyle>
          <a:p>
            <a:r>
              <a:rPr lang="en-US" altLang="zh-CN" sz="3200" dirty="0">
                <a:latin typeface="楷体" panose="02010609060101010101" pitchFamily="49" charset="-122"/>
                <a:ea typeface="楷体" panose="02010609060101010101" pitchFamily="49" charset="-122"/>
              </a:rPr>
              <a:t>2.   </a:t>
            </a:r>
            <a:r>
              <a:rPr lang="zh-CN" altLang="en-US" sz="3200" dirty="0">
                <a:latin typeface="楷体" panose="02010609060101010101" pitchFamily="49" charset="-122"/>
                <a:ea typeface="楷体" panose="02010609060101010101" pitchFamily="49" charset="-122"/>
              </a:rPr>
              <a:t>不 </a:t>
            </a:r>
            <a:r>
              <a:rPr lang="en-US" altLang="zh-CN" sz="3200" dirty="0">
                <a:latin typeface="楷体" panose="02010609060101010101" pitchFamily="49" charset="-122"/>
                <a:ea typeface="楷体" panose="02010609060101010101" pitchFamily="49" charset="-122"/>
              </a:rPr>
              <a:t>A </a:t>
            </a:r>
            <a:r>
              <a:rPr lang="zh-CN" altLang="en-US" sz="3200" dirty="0">
                <a:latin typeface="楷体" panose="02010609060101010101" pitchFamily="49" charset="-122"/>
                <a:ea typeface="楷体" panose="02010609060101010101" pitchFamily="49" charset="-122"/>
              </a:rPr>
              <a:t>也不 </a:t>
            </a:r>
            <a:r>
              <a:rPr lang="en-US" altLang="zh-CN" sz="3200" dirty="0">
                <a:latin typeface="楷体" panose="02010609060101010101" pitchFamily="49" charset="-122"/>
                <a:ea typeface="楷体" panose="02010609060101010101" pitchFamily="49" charset="-122"/>
              </a:rPr>
              <a:t>B</a:t>
            </a:r>
            <a:endParaRPr lang="zh-CN" altLang="en-US" sz="3200" dirty="0">
              <a:latin typeface="楷体" panose="02010609060101010101" pitchFamily="49" charset="-122"/>
              <a:ea typeface="楷体" panose="02010609060101010101" pitchFamily="49" charset="-122"/>
            </a:endParaRPr>
          </a:p>
        </p:txBody>
      </p:sp>
      <p:sp>
        <p:nvSpPr>
          <p:cNvPr id="9" name="TextBox 8"/>
          <p:cNvSpPr txBox="1"/>
          <p:nvPr/>
        </p:nvSpPr>
        <p:spPr>
          <a:xfrm>
            <a:off x="1220925" y="1672113"/>
            <a:ext cx="9928225" cy="707886"/>
          </a:xfrm>
          <a:prstGeom prst="rect">
            <a:avLst/>
          </a:prstGeom>
          <a:solidFill>
            <a:srgbClr val="C198E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defRPr/>
            </a:pPr>
            <a:r>
              <a:rPr lang="zh-CN" altLang="en-US" sz="4000" b="1" dirty="0">
                <a:latin typeface="华文细黑" pitchFamily="2" charset="-122"/>
                <a:ea typeface="华文细黑" pitchFamily="2" charset="-122"/>
              </a:rPr>
              <a:t>不  </a:t>
            </a:r>
            <a:r>
              <a:rPr lang="en-US" altLang="zh-CN" sz="4000" b="1" dirty="0">
                <a:latin typeface="华文细黑" pitchFamily="2" charset="-122"/>
                <a:ea typeface="华文细黑" pitchFamily="2" charset="-122"/>
              </a:rPr>
              <a:t>+</a:t>
            </a:r>
            <a:r>
              <a:rPr lang="zh-CN" altLang="en-US" sz="4000" b="1" dirty="0">
                <a:latin typeface="华文细黑" pitchFamily="2" charset="-122"/>
                <a:ea typeface="华文细黑" pitchFamily="2" charset="-122"/>
              </a:rPr>
              <a:t>  </a:t>
            </a:r>
            <a:r>
              <a:rPr lang="en-US" altLang="zh-CN" sz="4000" b="1" dirty="0">
                <a:solidFill>
                  <a:srgbClr val="FF0000"/>
                </a:solidFill>
                <a:latin typeface="华文细黑" pitchFamily="2" charset="-122"/>
                <a:ea typeface="华文细黑" pitchFamily="2" charset="-122"/>
              </a:rPr>
              <a:t>A </a:t>
            </a:r>
            <a:r>
              <a:rPr lang="en-US" altLang="zh-CN" sz="4000" b="1" dirty="0">
                <a:latin typeface="华文细黑" pitchFamily="2" charset="-122"/>
                <a:ea typeface="华文细黑" pitchFamily="2" charset="-122"/>
              </a:rPr>
              <a:t>+  </a:t>
            </a:r>
            <a:r>
              <a:rPr lang="zh-CN" altLang="en-US" sz="4000" b="1" dirty="0">
                <a:latin typeface="华文细黑" pitchFamily="2" charset="-122"/>
                <a:ea typeface="华文细黑" pitchFamily="2" charset="-122"/>
              </a:rPr>
              <a:t>也不  </a:t>
            </a:r>
            <a:r>
              <a:rPr lang="en-US" altLang="zh-CN" sz="4000" b="1" dirty="0">
                <a:latin typeface="华文细黑" pitchFamily="2" charset="-122"/>
                <a:ea typeface="华文细黑" pitchFamily="2" charset="-122"/>
              </a:rPr>
              <a:t>+  </a:t>
            </a:r>
            <a:r>
              <a:rPr lang="en-US" altLang="zh-CN" sz="4000" b="1" dirty="0">
                <a:solidFill>
                  <a:srgbClr val="FF0000"/>
                </a:solidFill>
                <a:latin typeface="华文细黑" pitchFamily="2" charset="-122"/>
                <a:ea typeface="华文细黑" pitchFamily="2" charset="-122"/>
              </a:rPr>
              <a:t>B  </a:t>
            </a:r>
            <a:r>
              <a:rPr lang="zh-CN" altLang="en-US" sz="4000" b="1" dirty="0">
                <a:solidFill>
                  <a:schemeClr val="tx1">
                    <a:lumMod val="95000"/>
                    <a:lumOff val="5000"/>
                  </a:schemeClr>
                </a:solidFill>
                <a:latin typeface="华文细黑" pitchFamily="2" charset="-122"/>
                <a:ea typeface="华文细黑" pitchFamily="2" charset="-122"/>
              </a:rPr>
              <a:t>（</a:t>
            </a:r>
            <a:r>
              <a:rPr lang="en-US" altLang="zh-CN" sz="4000" b="1" dirty="0">
                <a:solidFill>
                  <a:srgbClr val="FF0000"/>
                </a:solidFill>
                <a:latin typeface="华文细黑" pitchFamily="2" charset="-122"/>
                <a:ea typeface="华文细黑" pitchFamily="2" charset="-122"/>
              </a:rPr>
              <a:t> A </a:t>
            </a:r>
            <a:r>
              <a:rPr lang="zh-CN" altLang="en-US" sz="4000" b="1" dirty="0">
                <a:solidFill>
                  <a:schemeClr val="tx1">
                    <a:lumMod val="95000"/>
                    <a:lumOff val="5000"/>
                  </a:schemeClr>
                </a:solidFill>
                <a:latin typeface="华文细黑" pitchFamily="2" charset="-122"/>
                <a:ea typeface="华文细黑" pitchFamily="2" charset="-122"/>
              </a:rPr>
              <a:t>和</a:t>
            </a:r>
            <a:r>
              <a:rPr lang="en-US" altLang="zh-CN" sz="4000" b="1" dirty="0">
                <a:solidFill>
                  <a:srgbClr val="FF0000"/>
                </a:solidFill>
                <a:latin typeface="华文细黑" pitchFamily="2" charset="-122"/>
                <a:ea typeface="华文细黑" pitchFamily="2" charset="-122"/>
              </a:rPr>
              <a:t>B</a:t>
            </a:r>
            <a:r>
              <a:rPr lang="zh-CN" altLang="en-US" sz="4000" b="1" dirty="0">
                <a:solidFill>
                  <a:schemeClr val="tx1">
                    <a:lumMod val="95000"/>
                    <a:lumOff val="5000"/>
                  </a:schemeClr>
                </a:solidFill>
                <a:latin typeface="华文细黑" pitchFamily="2" charset="-122"/>
                <a:ea typeface="华文细黑" pitchFamily="2" charset="-122"/>
              </a:rPr>
              <a:t>是正反意词</a:t>
            </a:r>
            <a:r>
              <a:rPr lang="en-US" altLang="zh-CN" sz="4000" b="1" dirty="0">
                <a:solidFill>
                  <a:srgbClr val="FF0000"/>
                </a:solidFill>
                <a:latin typeface="华文细黑" pitchFamily="2" charset="-122"/>
                <a:ea typeface="华文细黑" pitchFamily="2" charset="-122"/>
              </a:rPr>
              <a:t> </a:t>
            </a:r>
            <a:r>
              <a:rPr lang="zh-CN" altLang="en-US" sz="4000" b="1" dirty="0">
                <a:solidFill>
                  <a:schemeClr val="tx1">
                    <a:lumMod val="95000"/>
                    <a:lumOff val="5000"/>
                  </a:schemeClr>
                </a:solidFill>
                <a:latin typeface="华文细黑" pitchFamily="2" charset="-122"/>
                <a:ea typeface="华文细黑" pitchFamily="2" charset="-122"/>
              </a:rPr>
              <a:t>）</a:t>
            </a:r>
            <a:r>
              <a:rPr lang="en-US" altLang="zh-CN" sz="4000" b="1" dirty="0">
                <a:latin typeface="华文细黑" pitchFamily="2" charset="-122"/>
                <a:ea typeface="华文细黑" pitchFamily="2" charset="-122"/>
              </a:rPr>
              <a:t>  </a:t>
            </a:r>
            <a:endParaRPr lang="zh-CN" altLang="en-US" sz="4000" b="1" dirty="0">
              <a:latin typeface="华文细黑" pitchFamily="2" charset="-122"/>
              <a:ea typeface="华文细黑" pitchFamily="2" charset="-122"/>
            </a:endParaRPr>
          </a:p>
        </p:txBody>
      </p:sp>
      <p:sp>
        <p:nvSpPr>
          <p:cNvPr id="11" name="圆角矩形 10"/>
          <p:cNvSpPr/>
          <p:nvPr/>
        </p:nvSpPr>
        <p:spPr>
          <a:xfrm>
            <a:off x="1164192" y="2579687"/>
            <a:ext cx="9746212" cy="3920504"/>
          </a:xfrm>
          <a:prstGeom prst="roundRect">
            <a:avLst/>
          </a:prstGeom>
          <a:no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TextBox 11"/>
          <p:cNvSpPr txBox="1">
            <a:spLocks noChangeArrowheads="1"/>
          </p:cNvSpPr>
          <p:nvPr/>
        </p:nvSpPr>
        <p:spPr bwMode="auto">
          <a:xfrm>
            <a:off x="1517029" y="2637926"/>
            <a:ext cx="9585325" cy="1094787"/>
          </a:xfrm>
          <a:prstGeom prst="rect">
            <a:avLst/>
          </a:prstGeom>
          <a:noFill/>
          <a:ln w="9525">
            <a:noFill/>
            <a:miter lim="800000"/>
            <a:headEnd/>
            <a:tailEnd/>
          </a:ln>
        </p:spPr>
        <p:txBody>
          <a:bodyPr>
            <a:spAutoFit/>
          </a:bodyPr>
          <a:lstStyle/>
          <a:p>
            <a:pPr>
              <a:lnSpc>
                <a:spcPct val="150000"/>
              </a:lnSpc>
            </a:pPr>
            <a:r>
              <a:rPr lang="zh-CN" altLang="en-US" sz="4800" b="1" dirty="0">
                <a:latin typeface="华文楷体" pitchFamily="2" charset="-122"/>
                <a:ea typeface="华文楷体" pitchFamily="2" charset="-122"/>
              </a:rPr>
              <a:t>（</a:t>
            </a:r>
            <a:r>
              <a:rPr lang="en-US" altLang="zh-CN" sz="4800" b="1" dirty="0">
                <a:latin typeface="华文楷体" pitchFamily="2" charset="-122"/>
                <a:ea typeface="华文楷体" pitchFamily="2" charset="-122"/>
              </a:rPr>
              <a:t>1</a:t>
            </a:r>
            <a:r>
              <a:rPr lang="zh-CN" altLang="en-US" sz="4800" b="1" dirty="0">
                <a:latin typeface="华文楷体" pitchFamily="2" charset="-122"/>
                <a:ea typeface="华文楷体" pitchFamily="2" charset="-122"/>
              </a:rPr>
              <a:t>）这个教室不</a:t>
            </a:r>
            <a:r>
              <a:rPr lang="zh-CN" altLang="en-US" sz="4800" b="1" dirty="0">
                <a:solidFill>
                  <a:srgbClr val="FF0000"/>
                </a:solidFill>
                <a:latin typeface="华文楷体" pitchFamily="2" charset="-122"/>
                <a:ea typeface="华文楷体" pitchFamily="2" charset="-122"/>
              </a:rPr>
              <a:t>大</a:t>
            </a:r>
            <a:r>
              <a:rPr lang="zh-CN" altLang="en-US" sz="4800" b="1" dirty="0">
                <a:latin typeface="华文楷体" pitchFamily="2" charset="-122"/>
                <a:ea typeface="华文楷体" pitchFamily="2" charset="-122"/>
              </a:rPr>
              <a:t>也不</a:t>
            </a:r>
            <a:r>
              <a:rPr lang="zh-CN" altLang="en-US" sz="4800" b="1" dirty="0">
                <a:solidFill>
                  <a:srgbClr val="FF0000"/>
                </a:solidFill>
                <a:latin typeface="华文楷体" pitchFamily="2" charset="-122"/>
                <a:ea typeface="华文楷体" pitchFamily="2" charset="-122"/>
              </a:rPr>
              <a:t>小</a:t>
            </a:r>
            <a:r>
              <a:rPr lang="zh-CN" altLang="en-US" sz="4800" b="1" dirty="0">
                <a:latin typeface="华文楷体" pitchFamily="2" charset="-122"/>
                <a:ea typeface="华文楷体" pitchFamily="2" charset="-122"/>
              </a:rPr>
              <a:t>。</a:t>
            </a:r>
            <a:endParaRPr lang="en-US" altLang="zh-CN" sz="4800" b="1" dirty="0">
              <a:latin typeface="华文楷体" pitchFamily="2" charset="-122"/>
              <a:ea typeface="华文楷体" pitchFamily="2" charset="-122"/>
            </a:endParaRPr>
          </a:p>
        </p:txBody>
      </p:sp>
      <p:sp>
        <p:nvSpPr>
          <p:cNvPr id="13" name="TextBox 12"/>
          <p:cNvSpPr txBox="1">
            <a:spLocks noChangeArrowheads="1"/>
          </p:cNvSpPr>
          <p:nvPr/>
        </p:nvSpPr>
        <p:spPr bwMode="auto">
          <a:xfrm>
            <a:off x="1517029" y="4043128"/>
            <a:ext cx="8618537" cy="830997"/>
          </a:xfrm>
          <a:prstGeom prst="rect">
            <a:avLst/>
          </a:prstGeom>
          <a:noFill/>
          <a:ln w="9525">
            <a:noFill/>
            <a:miter lim="800000"/>
            <a:headEnd/>
            <a:tailEnd/>
          </a:ln>
        </p:spPr>
        <p:txBody>
          <a:bodyPr>
            <a:spAutoFit/>
          </a:bodyPr>
          <a:lstStyle/>
          <a:p>
            <a:r>
              <a:rPr lang="zh-CN" altLang="en-US" sz="4800" b="1" dirty="0">
                <a:latin typeface="华文楷体" pitchFamily="2" charset="-122"/>
                <a:ea typeface="华文楷体" pitchFamily="2" charset="-122"/>
              </a:rPr>
              <a:t>（</a:t>
            </a:r>
            <a:r>
              <a:rPr lang="en-US" altLang="zh-CN" sz="4800" b="1" dirty="0">
                <a:latin typeface="华文楷体" pitchFamily="2" charset="-122"/>
                <a:ea typeface="华文楷体" pitchFamily="2" charset="-122"/>
              </a:rPr>
              <a:t>2</a:t>
            </a:r>
            <a:r>
              <a:rPr lang="zh-CN" altLang="en-US" sz="4800" b="1" dirty="0">
                <a:latin typeface="华文楷体" pitchFamily="2" charset="-122"/>
                <a:ea typeface="华文楷体" pitchFamily="2" charset="-122"/>
              </a:rPr>
              <a:t>）学生不</a:t>
            </a:r>
            <a:r>
              <a:rPr lang="zh-CN" altLang="en-US" sz="4800" b="1" dirty="0">
                <a:solidFill>
                  <a:srgbClr val="FF0000"/>
                </a:solidFill>
                <a:latin typeface="华文楷体" pitchFamily="2" charset="-122"/>
                <a:ea typeface="华文楷体" pitchFamily="2" charset="-122"/>
              </a:rPr>
              <a:t>多</a:t>
            </a:r>
            <a:r>
              <a:rPr lang="zh-CN" altLang="en-US" sz="4800" b="1" dirty="0">
                <a:latin typeface="华文楷体" pitchFamily="2" charset="-122"/>
                <a:ea typeface="华文楷体" pitchFamily="2" charset="-122"/>
              </a:rPr>
              <a:t>也不</a:t>
            </a:r>
            <a:r>
              <a:rPr lang="zh-CN" altLang="en-US" sz="4800" b="1" dirty="0">
                <a:solidFill>
                  <a:srgbClr val="FF0000"/>
                </a:solidFill>
                <a:latin typeface="华文楷体" pitchFamily="2" charset="-122"/>
                <a:ea typeface="华文楷体" pitchFamily="2" charset="-122"/>
              </a:rPr>
              <a:t>少</a:t>
            </a:r>
            <a:r>
              <a:rPr lang="zh-CN" altLang="en-US" sz="4800" b="1" dirty="0">
                <a:latin typeface="华文楷体" pitchFamily="2" charset="-122"/>
                <a:ea typeface="华文楷体" pitchFamily="2" charset="-122"/>
              </a:rPr>
              <a:t>。</a:t>
            </a:r>
            <a:endParaRPr lang="en-US" altLang="zh-CN" sz="4800" b="1" dirty="0">
              <a:latin typeface="华文楷体" pitchFamily="2" charset="-122"/>
              <a:ea typeface="华文楷体" pitchFamily="2" charset="-122"/>
            </a:endParaRPr>
          </a:p>
        </p:txBody>
      </p:sp>
      <p:sp>
        <p:nvSpPr>
          <p:cNvPr id="14" name="TextBox 13"/>
          <p:cNvSpPr txBox="1">
            <a:spLocks noChangeArrowheads="1"/>
          </p:cNvSpPr>
          <p:nvPr/>
        </p:nvSpPr>
        <p:spPr bwMode="auto">
          <a:xfrm>
            <a:off x="1517029" y="5115563"/>
            <a:ext cx="7859844" cy="830997"/>
          </a:xfrm>
          <a:prstGeom prst="rect">
            <a:avLst/>
          </a:prstGeom>
          <a:noFill/>
          <a:ln w="9525">
            <a:noFill/>
            <a:miter lim="800000"/>
            <a:headEnd/>
            <a:tailEnd/>
          </a:ln>
        </p:spPr>
        <p:txBody>
          <a:bodyPr wrap="none">
            <a:spAutoFit/>
          </a:bodyPr>
          <a:lstStyle/>
          <a:p>
            <a:r>
              <a:rPr lang="zh-CN" altLang="en-US" sz="4800" b="1" dirty="0">
                <a:latin typeface="华文楷体" pitchFamily="2" charset="-122"/>
                <a:ea typeface="华文楷体" pitchFamily="2" charset="-122"/>
              </a:rPr>
              <a:t>（</a:t>
            </a:r>
            <a:r>
              <a:rPr lang="en-US" altLang="zh-CN" sz="4800" b="1" dirty="0">
                <a:latin typeface="华文楷体" pitchFamily="2" charset="-122"/>
                <a:ea typeface="华文楷体" pitchFamily="2" charset="-122"/>
              </a:rPr>
              <a:t>3</a:t>
            </a:r>
            <a:r>
              <a:rPr lang="zh-CN" altLang="en-US" sz="4800" b="1" dirty="0">
                <a:latin typeface="华文楷体" pitchFamily="2" charset="-122"/>
                <a:ea typeface="华文楷体" pitchFamily="2" charset="-122"/>
              </a:rPr>
              <a:t>）今天天气不</a:t>
            </a:r>
            <a:r>
              <a:rPr lang="zh-CN" altLang="en-US" sz="4800" b="1" dirty="0">
                <a:solidFill>
                  <a:srgbClr val="FF0000"/>
                </a:solidFill>
                <a:latin typeface="华文楷体" pitchFamily="2" charset="-122"/>
                <a:ea typeface="华文楷体" pitchFamily="2" charset="-122"/>
              </a:rPr>
              <a:t>冷</a:t>
            </a:r>
            <a:r>
              <a:rPr lang="zh-CN" altLang="en-US" sz="4800" b="1" dirty="0">
                <a:latin typeface="华文楷体" pitchFamily="2" charset="-122"/>
                <a:ea typeface="华文楷体" pitchFamily="2" charset="-122"/>
              </a:rPr>
              <a:t>也不</a:t>
            </a:r>
            <a:r>
              <a:rPr lang="zh-CN" altLang="en-US" sz="4800" b="1" dirty="0">
                <a:solidFill>
                  <a:srgbClr val="FF0000"/>
                </a:solidFill>
                <a:latin typeface="华文楷体" pitchFamily="2" charset="-122"/>
                <a:ea typeface="华文楷体" pitchFamily="2" charset="-122"/>
              </a:rPr>
              <a:t>热</a:t>
            </a:r>
            <a:r>
              <a:rPr lang="zh-CN" altLang="en-US" sz="4800" b="1" dirty="0">
                <a:latin typeface="华文楷体" pitchFamily="2" charset="-122"/>
                <a:ea typeface="华文楷体" pitchFamily="2" charset="-122"/>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amond(i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AutoShape 4"/>
          <p:cNvCxnSpPr>
            <a:cxnSpLocks noChangeShapeType="1"/>
          </p:cNvCxnSpPr>
          <p:nvPr/>
        </p:nvCxnSpPr>
        <p:spPr bwMode="auto">
          <a:xfrm flipH="1" flipV="1">
            <a:off x="119914" y="0"/>
            <a:ext cx="12700" cy="6872288"/>
          </a:xfrm>
          <a:prstGeom prst="straightConnector1">
            <a:avLst/>
          </a:prstGeom>
          <a:noFill/>
          <a:ln w="228600">
            <a:solidFill>
              <a:srgbClr val="008080"/>
            </a:solidFill>
            <a:round/>
            <a:headEnd/>
            <a:tailEnd/>
          </a:ln>
          <a:extLst>
            <a:ext uri="{909E8E84-426E-40DD-AFC4-6F175D3DCCD1}">
              <a14:hiddenFill xmlns:a14="http://schemas.microsoft.com/office/drawing/2010/main">
                <a:noFill/>
              </a14:hiddenFill>
            </a:ext>
          </a:extLst>
        </p:spPr>
      </p:cxnSp>
      <p:grpSp>
        <p:nvGrpSpPr>
          <p:cNvPr id="9" name="组合 8"/>
          <p:cNvGrpSpPr/>
          <p:nvPr/>
        </p:nvGrpSpPr>
        <p:grpSpPr>
          <a:xfrm>
            <a:off x="308629" y="6819"/>
            <a:ext cx="2568221" cy="646331"/>
            <a:chOff x="308629" y="6819"/>
            <a:chExt cx="2568221" cy="646331"/>
          </a:xfrm>
        </p:grpSpPr>
        <p:sp>
          <p:nvSpPr>
            <p:cNvPr id="3" name="Text Box 4"/>
            <p:cNvSpPr txBox="1">
              <a:spLocks noChangeArrowheads="1"/>
            </p:cNvSpPr>
            <p:nvPr/>
          </p:nvSpPr>
          <p:spPr bwMode="auto">
            <a:xfrm>
              <a:off x="329358" y="6819"/>
              <a:ext cx="25474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拼音</a:t>
              </a:r>
              <a:r>
                <a:rPr lang="en-US" altLang="zh-CN" sz="3600" b="1" i="1" dirty="0">
                  <a:solidFill>
                    <a:srgbClr val="D09E00"/>
                  </a:solidFill>
                  <a:latin typeface="微软雅黑" panose="020B0503020204020204" pitchFamily="34" charset="-122"/>
                  <a:ea typeface="微软雅黑" panose="020B0503020204020204" pitchFamily="34" charset="-122"/>
                  <a:cs typeface="+mj-cs"/>
                </a:rPr>
                <a:t>Pinyin</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5" name="直接连接符 4"/>
            <p:cNvCxnSpPr/>
            <p:nvPr/>
          </p:nvCxnSpPr>
          <p:spPr>
            <a:xfrm>
              <a:off x="308629" y="653150"/>
              <a:ext cx="2568221"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475011" y="914400"/>
            <a:ext cx="9927773" cy="523220"/>
          </a:xfrm>
          <a:prstGeom prst="rect">
            <a:avLst/>
          </a:prstGeom>
          <a:noFill/>
        </p:spPr>
        <p:txBody>
          <a:bodyPr wrap="square" rtlCol="0">
            <a:spAutoFit/>
          </a:bodyPr>
          <a:lstStyle/>
          <a:p>
            <a:r>
              <a:rPr lang="en-US" altLang="zh-CN" sz="2800" b="1" dirty="0"/>
              <a:t>1. </a:t>
            </a:r>
            <a:r>
              <a:rPr lang="zh-CN" altLang="en-US" sz="2800" b="1" dirty="0">
                <a:latin typeface="+mn-ea"/>
                <a:ea typeface="+mn-ea"/>
              </a:rPr>
              <a:t>汉语拼音的声母和韵母（</a:t>
            </a:r>
            <a:r>
              <a:rPr lang="en-US" altLang="zh-CN" sz="2800" b="1" dirty="0">
                <a:latin typeface="+mn-ea"/>
                <a:ea typeface="+mn-ea"/>
              </a:rPr>
              <a:t>1</a:t>
            </a:r>
            <a:r>
              <a:rPr lang="zh-CN" altLang="en-US" sz="2800" b="1" dirty="0">
                <a:latin typeface="+mn-ea"/>
                <a:ea typeface="+mn-ea"/>
              </a:rPr>
              <a:t>）</a:t>
            </a:r>
            <a:r>
              <a:rPr lang="en-US" altLang="zh-CN" dirty="0">
                <a:latin typeface="+mn-ea"/>
                <a:ea typeface="+mn-ea"/>
              </a:rPr>
              <a:t>Initials and Finals of Chinese </a:t>
            </a:r>
            <a:r>
              <a:rPr lang="en-US" altLang="zh-CN" i="1" dirty="0">
                <a:latin typeface="+mn-ea"/>
                <a:ea typeface="+mn-ea"/>
              </a:rPr>
              <a:t>Pinyin</a:t>
            </a:r>
            <a:r>
              <a:rPr lang="en-US" altLang="zh-CN" dirty="0">
                <a:latin typeface="+mn-ea"/>
                <a:ea typeface="+mn-ea"/>
              </a:rPr>
              <a:t>(1)</a:t>
            </a:r>
            <a:endParaRPr lang="zh-CN" altLang="en-US" sz="2800" dirty="0">
              <a:latin typeface="+mn-ea"/>
              <a:ea typeface="+mn-ea"/>
            </a:endParaRPr>
          </a:p>
        </p:txBody>
      </p:sp>
      <p:pic>
        <p:nvPicPr>
          <p:cNvPr id="2" name="图片 1">
            <a:extLst>
              <a:ext uri="{FF2B5EF4-FFF2-40B4-BE49-F238E27FC236}">
                <a16:creationId xmlns:a16="http://schemas.microsoft.com/office/drawing/2014/main" id="{A2FF1FF1-18E2-BE0A-C2CA-B0AA4B11A385}"/>
              </a:ext>
            </a:extLst>
          </p:cNvPr>
          <p:cNvPicPr>
            <a:picLocks noChangeAspect="1"/>
          </p:cNvPicPr>
          <p:nvPr/>
        </p:nvPicPr>
        <p:blipFill>
          <a:blip r:embed="rId3"/>
          <a:stretch>
            <a:fillRect/>
          </a:stretch>
        </p:blipFill>
        <p:spPr>
          <a:xfrm>
            <a:off x="308629" y="2613825"/>
            <a:ext cx="11381961" cy="2250121"/>
          </a:xfrm>
          <a:prstGeom prst="rect">
            <a:avLst/>
          </a:prstGeom>
        </p:spPr>
      </p:pic>
    </p:spTree>
    <p:extLst>
      <p:ext uri="{BB962C8B-B14F-4D97-AF65-F5344CB8AC3E}">
        <p14:creationId xmlns:p14="http://schemas.microsoft.com/office/powerpoint/2010/main" val="3397908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994" name="AutoShape 4"/>
          <p:cNvCxnSpPr>
            <a:cxnSpLocks noChangeShapeType="1"/>
          </p:cNvCxnSpPr>
          <p:nvPr/>
        </p:nvCxnSpPr>
        <p:spPr bwMode="auto">
          <a:xfrm flipH="1" flipV="1">
            <a:off x="119063" y="-15875"/>
            <a:ext cx="12700" cy="6872288"/>
          </a:xfrm>
          <a:prstGeom prst="straightConnector1">
            <a:avLst/>
          </a:prstGeom>
          <a:noFill/>
          <a:ln w="228600">
            <a:solidFill>
              <a:srgbClr val="003399"/>
            </a:solidFill>
            <a:round/>
            <a:headEnd/>
            <a:tailEnd/>
          </a:ln>
        </p:spPr>
      </p:cxnSp>
      <p:grpSp>
        <p:nvGrpSpPr>
          <p:cNvPr id="84995" name="组合 8"/>
          <p:cNvGrpSpPr>
            <a:grpSpLocks/>
          </p:cNvGrpSpPr>
          <p:nvPr/>
        </p:nvGrpSpPr>
        <p:grpSpPr bwMode="auto">
          <a:xfrm>
            <a:off x="307975" y="6350"/>
            <a:ext cx="2525713" cy="646331"/>
            <a:chOff x="308629" y="6819"/>
            <a:chExt cx="2524299" cy="646549"/>
          </a:xfrm>
        </p:grpSpPr>
        <p:sp>
          <p:nvSpPr>
            <p:cNvPr id="10" name="Text Box 4"/>
            <p:cNvSpPr txBox="1">
              <a:spLocks noChangeArrowheads="1"/>
            </p:cNvSpPr>
            <p:nvPr/>
          </p:nvSpPr>
          <p:spPr bwMode="auto">
            <a:xfrm>
              <a:off x="329255" y="6819"/>
              <a:ext cx="1107376" cy="646549"/>
            </a:xfrm>
            <a:prstGeom prst="rect">
              <a:avLst/>
            </a:prstGeom>
            <a:noFill/>
            <a:ln>
              <a:noFill/>
            </a:ln>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a:lnSpc>
                  <a:spcPct val="100000"/>
                </a:lnSpc>
                <a:spcBef>
                  <a:spcPct val="0"/>
                </a:spcBef>
                <a:buClrTx/>
                <a:buSzTx/>
                <a:buFont typeface="Arial" panose="020B0604020202020204" pitchFamily="34" charset="0"/>
                <a:buNone/>
                <a:defRPr/>
              </a:pPr>
              <a:r>
                <a:rPr lang="zh-CN" altLang="en-US" sz="3600" b="1" dirty="0">
                  <a:solidFill>
                    <a:srgbClr val="D09E00"/>
                  </a:solidFill>
                  <a:latin typeface="微软雅黑" panose="020B0503020204020204" pitchFamily="34" charset="-122"/>
                  <a:ea typeface="微软雅黑" panose="020B0503020204020204" pitchFamily="34" charset="-122"/>
                  <a:cs typeface="+mj-cs"/>
                </a:rPr>
                <a:t>课文</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11" name="直接连接符 10"/>
            <p:cNvCxnSpPr/>
            <p:nvPr/>
          </p:nvCxnSpPr>
          <p:spPr>
            <a:xfrm>
              <a:off x="308629" y="653150"/>
              <a:ext cx="2524299"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4996" name="Rectangle 2"/>
          <p:cNvSpPr>
            <a:spLocks noChangeArrowheads="1"/>
          </p:cNvSpPr>
          <p:nvPr/>
        </p:nvSpPr>
        <p:spPr bwMode="auto">
          <a:xfrm>
            <a:off x="848553" y="1086748"/>
            <a:ext cx="10347325" cy="5360434"/>
          </a:xfrm>
          <a:prstGeom prst="rect">
            <a:avLst/>
          </a:prstGeom>
          <a:solidFill>
            <a:srgbClr val="0000FF">
              <a:alpha val="14902"/>
            </a:srgbClr>
          </a:solidFill>
          <a:ln w="12700">
            <a:solidFill>
              <a:srgbClr val="0000FF"/>
            </a:solidFill>
            <a:prstDash val="dash"/>
            <a:miter lim="800000"/>
            <a:headEnd/>
            <a:tailEnd/>
          </a:ln>
        </p:spPr>
        <p:txBody>
          <a:bodyPr anchor="ctr"/>
          <a:lstStyle/>
          <a:p>
            <a:pPr eaLnBrk="0" hangingPunct="0"/>
            <a:endParaRPr lang="zh-CN" alt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C75A8-B7DF-D5B1-0329-1F5034E22D8F}"/>
            </a:ext>
          </a:extLst>
        </p:cNvPr>
        <p:cNvGrpSpPr/>
        <p:nvPr/>
      </p:nvGrpSpPr>
      <p:grpSpPr>
        <a:xfrm>
          <a:off x="0" y="0"/>
          <a:ext cx="0" cy="0"/>
          <a:chOff x="0" y="0"/>
          <a:chExt cx="0" cy="0"/>
        </a:xfrm>
      </p:grpSpPr>
      <p:cxnSp>
        <p:nvCxnSpPr>
          <p:cNvPr id="84994" name="AutoShape 4">
            <a:extLst>
              <a:ext uri="{FF2B5EF4-FFF2-40B4-BE49-F238E27FC236}">
                <a16:creationId xmlns:a16="http://schemas.microsoft.com/office/drawing/2014/main" id="{1A503FD8-3D59-754A-D469-1AC1589AEA60}"/>
              </a:ext>
            </a:extLst>
          </p:cNvPr>
          <p:cNvCxnSpPr>
            <a:cxnSpLocks noChangeShapeType="1"/>
          </p:cNvCxnSpPr>
          <p:nvPr/>
        </p:nvCxnSpPr>
        <p:spPr bwMode="auto">
          <a:xfrm flipH="1" flipV="1">
            <a:off x="119063" y="-15875"/>
            <a:ext cx="12700" cy="6872288"/>
          </a:xfrm>
          <a:prstGeom prst="straightConnector1">
            <a:avLst/>
          </a:prstGeom>
          <a:noFill/>
          <a:ln w="228600">
            <a:solidFill>
              <a:srgbClr val="003399"/>
            </a:solidFill>
            <a:round/>
            <a:headEnd/>
            <a:tailEnd/>
          </a:ln>
        </p:spPr>
      </p:cxnSp>
      <p:grpSp>
        <p:nvGrpSpPr>
          <p:cNvPr id="84995" name="组合 8">
            <a:extLst>
              <a:ext uri="{FF2B5EF4-FFF2-40B4-BE49-F238E27FC236}">
                <a16:creationId xmlns:a16="http://schemas.microsoft.com/office/drawing/2014/main" id="{E7545775-7476-06E5-A09F-426099CDC5FB}"/>
              </a:ext>
            </a:extLst>
          </p:cNvPr>
          <p:cNvGrpSpPr>
            <a:grpSpLocks/>
          </p:cNvGrpSpPr>
          <p:nvPr/>
        </p:nvGrpSpPr>
        <p:grpSpPr bwMode="auto">
          <a:xfrm>
            <a:off x="307975" y="6350"/>
            <a:ext cx="2525713" cy="646331"/>
            <a:chOff x="308629" y="6819"/>
            <a:chExt cx="2524299" cy="646549"/>
          </a:xfrm>
        </p:grpSpPr>
        <p:sp>
          <p:nvSpPr>
            <p:cNvPr id="10" name="Text Box 4">
              <a:extLst>
                <a:ext uri="{FF2B5EF4-FFF2-40B4-BE49-F238E27FC236}">
                  <a16:creationId xmlns:a16="http://schemas.microsoft.com/office/drawing/2014/main" id="{3746375C-4209-7F37-3C28-4E8C6A02EF1F}"/>
                </a:ext>
              </a:extLst>
            </p:cNvPr>
            <p:cNvSpPr txBox="1">
              <a:spLocks noChangeArrowheads="1"/>
            </p:cNvSpPr>
            <p:nvPr/>
          </p:nvSpPr>
          <p:spPr bwMode="auto">
            <a:xfrm>
              <a:off x="329255" y="6819"/>
              <a:ext cx="1107376" cy="646549"/>
            </a:xfrm>
            <a:prstGeom prst="rect">
              <a:avLst/>
            </a:prstGeom>
            <a:noFill/>
            <a:ln>
              <a:noFill/>
            </a:ln>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a:lnSpc>
                  <a:spcPct val="100000"/>
                </a:lnSpc>
                <a:spcBef>
                  <a:spcPct val="0"/>
                </a:spcBef>
                <a:buClrTx/>
                <a:buSzTx/>
                <a:buFont typeface="Arial" panose="020B0604020202020204" pitchFamily="34" charset="0"/>
                <a:buNone/>
                <a:defRPr/>
              </a:pPr>
              <a:r>
                <a:rPr lang="zh-CN" altLang="en-US" sz="3600" b="1" i="1" dirty="0">
                  <a:solidFill>
                    <a:srgbClr val="D09E00"/>
                  </a:solidFill>
                  <a:latin typeface="微软雅黑" panose="020B0503020204020204" pitchFamily="34" charset="-122"/>
                  <a:ea typeface="微软雅黑" panose="020B0503020204020204" pitchFamily="34" charset="-122"/>
                  <a:cs typeface="+mj-cs"/>
                </a:rPr>
                <a:t>活动</a:t>
              </a:r>
            </a:p>
          </p:txBody>
        </p:sp>
        <p:cxnSp>
          <p:nvCxnSpPr>
            <p:cNvPr id="11" name="直接连接符 10">
              <a:extLst>
                <a:ext uri="{FF2B5EF4-FFF2-40B4-BE49-F238E27FC236}">
                  <a16:creationId xmlns:a16="http://schemas.microsoft.com/office/drawing/2014/main" id="{AC11AF22-A048-88A0-7ED0-D3BCAA8EA1F6}"/>
                </a:ext>
              </a:extLst>
            </p:cNvPr>
            <p:cNvCxnSpPr/>
            <p:nvPr/>
          </p:nvCxnSpPr>
          <p:spPr>
            <a:xfrm>
              <a:off x="308629" y="653150"/>
              <a:ext cx="2524299"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4996" name="Rectangle 2">
            <a:extLst>
              <a:ext uri="{FF2B5EF4-FFF2-40B4-BE49-F238E27FC236}">
                <a16:creationId xmlns:a16="http://schemas.microsoft.com/office/drawing/2014/main" id="{401B87EE-0677-1C4E-4C90-D2D4632CD1F2}"/>
              </a:ext>
            </a:extLst>
          </p:cNvPr>
          <p:cNvSpPr>
            <a:spLocks noChangeArrowheads="1"/>
          </p:cNvSpPr>
          <p:nvPr/>
        </p:nvSpPr>
        <p:spPr bwMode="auto">
          <a:xfrm>
            <a:off x="801757" y="1198621"/>
            <a:ext cx="10347325" cy="5360434"/>
          </a:xfrm>
          <a:prstGeom prst="rect">
            <a:avLst/>
          </a:prstGeom>
          <a:solidFill>
            <a:srgbClr val="0000FF">
              <a:alpha val="14902"/>
            </a:srgbClr>
          </a:solidFill>
          <a:ln w="12700">
            <a:solidFill>
              <a:srgbClr val="0000FF"/>
            </a:solidFill>
            <a:prstDash val="dash"/>
            <a:miter lim="800000"/>
            <a:headEnd/>
            <a:tailEnd/>
          </a:ln>
        </p:spPr>
        <p:txBody>
          <a:bodyPr anchor="ctr"/>
          <a:lstStyle/>
          <a:p>
            <a:pPr eaLnBrk="0" hangingPunct="0"/>
            <a:endParaRPr lang="zh-CN" altLang="en-US" dirty="0"/>
          </a:p>
        </p:txBody>
      </p:sp>
      <p:sp>
        <p:nvSpPr>
          <p:cNvPr id="2" name="TextBox 11">
            <a:extLst>
              <a:ext uri="{FF2B5EF4-FFF2-40B4-BE49-F238E27FC236}">
                <a16:creationId xmlns:a16="http://schemas.microsoft.com/office/drawing/2014/main" id="{F06A5F16-DC8E-24F3-3FD8-B588B4B7BF2D}"/>
              </a:ext>
            </a:extLst>
          </p:cNvPr>
          <p:cNvSpPr txBox="1">
            <a:spLocks noChangeArrowheads="1"/>
          </p:cNvSpPr>
          <p:nvPr/>
        </p:nvSpPr>
        <p:spPr bwMode="auto">
          <a:xfrm>
            <a:off x="2854326" y="80022"/>
            <a:ext cx="9104899" cy="1851084"/>
          </a:xfrm>
          <a:prstGeom prst="rect">
            <a:avLst/>
          </a:prstGeom>
          <a:noFill/>
          <a:ln w="9525">
            <a:noFill/>
            <a:miter lim="800000"/>
            <a:headEnd/>
            <a:tailEnd/>
          </a:ln>
        </p:spPr>
        <p:txBody>
          <a:bodyPr wrap="square">
            <a:spAutoFit/>
          </a:bodyPr>
          <a:lstStyle/>
          <a:p>
            <a:pPr>
              <a:lnSpc>
                <a:spcPct val="150000"/>
              </a:lnSpc>
            </a:pPr>
            <a:r>
              <a:rPr lang="zh-CN" altLang="en-US" sz="4000" b="1" dirty="0">
                <a:solidFill>
                  <a:srgbClr val="FF0000"/>
                </a:solidFill>
                <a:latin typeface="华文楷体" pitchFamily="2" charset="-122"/>
                <a:ea typeface="华文楷体" pitchFamily="2" charset="-122"/>
              </a:rPr>
              <a:t>根据图片说今天的天气和给我们的感觉：</a:t>
            </a:r>
            <a:endParaRPr lang="en-US" altLang="zh-CN" sz="4000" b="1" dirty="0">
              <a:solidFill>
                <a:srgbClr val="FF0000"/>
              </a:solidFill>
              <a:latin typeface="华文楷体" pitchFamily="2" charset="-122"/>
              <a:ea typeface="华文楷体" pitchFamily="2" charset="-122"/>
            </a:endParaRPr>
          </a:p>
          <a:p>
            <a:pPr>
              <a:lnSpc>
                <a:spcPct val="150000"/>
              </a:lnSpc>
            </a:pPr>
            <a:endParaRPr lang="en-US" altLang="zh-CN" sz="4000" b="1" dirty="0">
              <a:solidFill>
                <a:srgbClr val="FF0000"/>
              </a:solidFill>
              <a:latin typeface="华文楷体" pitchFamily="2" charset="-122"/>
              <a:ea typeface="华文楷体" pitchFamily="2" charset="-122"/>
            </a:endParaRPr>
          </a:p>
        </p:txBody>
      </p:sp>
      <p:pic>
        <p:nvPicPr>
          <p:cNvPr id="1026" name="Picture 2" descr="下雪天发抖的人png图片免费下载-素材7XSVjeeWa-新图网">
            <a:extLst>
              <a:ext uri="{FF2B5EF4-FFF2-40B4-BE49-F238E27FC236}">
                <a16:creationId xmlns:a16="http://schemas.microsoft.com/office/drawing/2014/main" id="{2D30F37B-A050-39B8-4E96-2D2070ED1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633" y="1313216"/>
            <a:ext cx="4542160" cy="49878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刮风了图片-刮风了图片素材免费下载-千库网">
            <a:extLst>
              <a:ext uri="{FF2B5EF4-FFF2-40B4-BE49-F238E27FC236}">
                <a16:creationId xmlns:a16="http://schemas.microsoft.com/office/drawing/2014/main" id="{481D6E40-BFEB-B2E6-E2F0-1B89794CBA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60" b="15589"/>
          <a:stretch>
            <a:fillRect/>
          </a:stretch>
        </p:blipFill>
        <p:spPr bwMode="auto">
          <a:xfrm>
            <a:off x="2984703" y="1313216"/>
            <a:ext cx="5804422" cy="51350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下雨凉快的卡通专题模板-下雨凉快的卡通图片素材下载-我图网">
            <a:extLst>
              <a:ext uri="{FF2B5EF4-FFF2-40B4-BE49-F238E27FC236}">
                <a16:creationId xmlns:a16="http://schemas.microsoft.com/office/drawing/2014/main" id="{2EA4FCBD-E82F-2766-C31E-43A27C5C9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794" y="1278642"/>
            <a:ext cx="5620240" cy="52003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卡通手繪人物手賬, 手賬, 簡筆劃, 舒服男孩素材圖案，PSD和PNG圖片免費下載">
            <a:extLst>
              <a:ext uri="{FF2B5EF4-FFF2-40B4-BE49-F238E27FC236}">
                <a16:creationId xmlns:a16="http://schemas.microsoft.com/office/drawing/2014/main" id="{DA808E88-6C1C-8A03-D6A3-244E18724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485" y="1198621"/>
            <a:ext cx="5352857" cy="53528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太阳图片-太阳素材免费下载-包图网">
            <a:extLst>
              <a:ext uri="{FF2B5EF4-FFF2-40B4-BE49-F238E27FC236}">
                <a16:creationId xmlns:a16="http://schemas.microsoft.com/office/drawing/2014/main" id="{3EABC419-EB54-8C4E-F5D9-A06F16E95B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984" y="1313216"/>
            <a:ext cx="1616277" cy="1533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0983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026"/>
                                        </p:tgtEl>
                                        <p:attrNameLst>
                                          <p:attrName>ppt_x</p:attrName>
                                        </p:attrNameLst>
                                      </p:cBhvr>
                                      <p:tavLst>
                                        <p:tav tm="0">
                                          <p:val>
                                            <p:strVal val="ppt_x"/>
                                          </p:val>
                                        </p:tav>
                                        <p:tav tm="100000">
                                          <p:val>
                                            <p:strVal val="ppt_x"/>
                                          </p:val>
                                        </p:tav>
                                      </p:tavLst>
                                    </p:anim>
                                    <p:anim calcmode="lin" valueType="num">
                                      <p:cBhvr additive="base">
                                        <p:cTn id="19" dur="500"/>
                                        <p:tgtEl>
                                          <p:spTgt spid="1026"/>
                                        </p:tgtEl>
                                        <p:attrNameLst>
                                          <p:attrName>ppt_y</p:attrName>
                                        </p:attrNameLst>
                                      </p:cBhvr>
                                      <p:tavLst>
                                        <p:tav tm="0">
                                          <p:val>
                                            <p:strVal val="ppt_y"/>
                                          </p:val>
                                        </p:tav>
                                        <p:tav tm="100000">
                                          <p:val>
                                            <p:strVal val="1+ppt_h/2"/>
                                          </p:val>
                                        </p:tav>
                                      </p:tavLst>
                                    </p:anim>
                                    <p:set>
                                      <p:cBhvr>
                                        <p:cTn id="20" dur="1" fill="hold">
                                          <p:stCondLst>
                                            <p:cond delay="499"/>
                                          </p:stCondLst>
                                        </p:cTn>
                                        <p:tgtEl>
                                          <p:spTgt spid="10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ppt_x"/>
                                          </p:val>
                                        </p:tav>
                                        <p:tav tm="100000">
                                          <p:val>
                                            <p:strVal val="#ppt_x"/>
                                          </p:val>
                                        </p:tav>
                                      </p:tavLst>
                                    </p:anim>
                                    <p:anim calcmode="lin" valueType="num">
                                      <p:cBhvr additive="base">
                                        <p:cTn id="2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030"/>
                                        </p:tgtEl>
                                        <p:attrNameLst>
                                          <p:attrName>ppt_x</p:attrName>
                                        </p:attrNameLst>
                                      </p:cBhvr>
                                      <p:tavLst>
                                        <p:tav tm="0">
                                          <p:val>
                                            <p:strVal val="ppt_x"/>
                                          </p:val>
                                        </p:tav>
                                        <p:tav tm="100000">
                                          <p:val>
                                            <p:strVal val="ppt_x"/>
                                          </p:val>
                                        </p:tav>
                                      </p:tavLst>
                                    </p:anim>
                                    <p:anim calcmode="lin" valueType="num">
                                      <p:cBhvr additive="base">
                                        <p:cTn id="31" dur="500"/>
                                        <p:tgtEl>
                                          <p:spTgt spid="1030"/>
                                        </p:tgtEl>
                                        <p:attrNameLst>
                                          <p:attrName>ppt_y</p:attrName>
                                        </p:attrNameLst>
                                      </p:cBhvr>
                                      <p:tavLst>
                                        <p:tav tm="0">
                                          <p:val>
                                            <p:strVal val="ppt_y"/>
                                          </p:val>
                                        </p:tav>
                                        <p:tav tm="100000">
                                          <p:val>
                                            <p:strVal val="1+ppt_h/2"/>
                                          </p:val>
                                        </p:tav>
                                      </p:tavLst>
                                    </p:anim>
                                    <p:set>
                                      <p:cBhvr>
                                        <p:cTn id="32" dur="1" fill="hold">
                                          <p:stCondLst>
                                            <p:cond delay="499"/>
                                          </p:stCondLst>
                                        </p:cTn>
                                        <p:tgtEl>
                                          <p:spTgt spid="10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1000"/>
                                        <p:tgtEl>
                                          <p:spTgt spid="1032"/>
                                        </p:tgtEl>
                                      </p:cBhvr>
                                    </p:animEffect>
                                    <p:anim calcmode="lin" valueType="num">
                                      <p:cBhvr>
                                        <p:cTn id="38" dur="1000" fill="hold"/>
                                        <p:tgtEl>
                                          <p:spTgt spid="1032"/>
                                        </p:tgtEl>
                                        <p:attrNameLst>
                                          <p:attrName>ppt_x</p:attrName>
                                        </p:attrNameLst>
                                      </p:cBhvr>
                                      <p:tavLst>
                                        <p:tav tm="0">
                                          <p:val>
                                            <p:strVal val="#ppt_x"/>
                                          </p:val>
                                        </p:tav>
                                        <p:tav tm="100000">
                                          <p:val>
                                            <p:strVal val="#ppt_x"/>
                                          </p:val>
                                        </p:tav>
                                      </p:tavLst>
                                    </p:anim>
                                    <p:anim calcmode="lin" valueType="num">
                                      <p:cBhvr>
                                        <p:cTn id="3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xit" presetSubtype="0" fill="hold" nodeType="clickEffect">
                                  <p:stCondLst>
                                    <p:cond delay="0"/>
                                  </p:stCondLst>
                                  <p:childTnLst>
                                    <p:animEffect transition="out" filter="fade">
                                      <p:cBhvr>
                                        <p:cTn id="43" dur="1000"/>
                                        <p:tgtEl>
                                          <p:spTgt spid="1032"/>
                                        </p:tgtEl>
                                      </p:cBhvr>
                                    </p:animEffect>
                                    <p:anim calcmode="lin" valueType="num">
                                      <p:cBhvr>
                                        <p:cTn id="44" dur="1000"/>
                                        <p:tgtEl>
                                          <p:spTgt spid="1032"/>
                                        </p:tgtEl>
                                        <p:attrNameLst>
                                          <p:attrName>ppt_x</p:attrName>
                                        </p:attrNameLst>
                                      </p:cBhvr>
                                      <p:tavLst>
                                        <p:tav tm="0">
                                          <p:val>
                                            <p:strVal val="ppt_x"/>
                                          </p:val>
                                        </p:tav>
                                        <p:tav tm="100000">
                                          <p:val>
                                            <p:strVal val="ppt_x"/>
                                          </p:val>
                                        </p:tav>
                                      </p:tavLst>
                                    </p:anim>
                                    <p:anim calcmode="lin" valueType="num">
                                      <p:cBhvr>
                                        <p:cTn id="45" dur="1000"/>
                                        <p:tgtEl>
                                          <p:spTgt spid="1032"/>
                                        </p:tgtEl>
                                        <p:attrNameLst>
                                          <p:attrName>ppt_y</p:attrName>
                                        </p:attrNameLst>
                                      </p:cBhvr>
                                      <p:tavLst>
                                        <p:tav tm="0">
                                          <p:val>
                                            <p:strVal val="ppt_y"/>
                                          </p:val>
                                        </p:tav>
                                        <p:tav tm="100000">
                                          <p:val>
                                            <p:strVal val="ppt_y+.1"/>
                                          </p:val>
                                        </p:tav>
                                      </p:tavLst>
                                    </p:anim>
                                    <p:set>
                                      <p:cBhvr>
                                        <p:cTn id="46" dur="1" fill="hold">
                                          <p:stCondLst>
                                            <p:cond delay="999"/>
                                          </p:stCondLst>
                                        </p:cTn>
                                        <p:tgtEl>
                                          <p:spTgt spid="103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34"/>
                                        </p:tgtEl>
                                        <p:attrNameLst>
                                          <p:attrName>style.visibility</p:attrName>
                                        </p:attrNameLst>
                                      </p:cBhvr>
                                      <p:to>
                                        <p:strVal val="visible"/>
                                      </p:to>
                                    </p:set>
                                    <p:animEffect transition="in" filter="fade">
                                      <p:cBhvr>
                                        <p:cTn id="51" dur="1000"/>
                                        <p:tgtEl>
                                          <p:spTgt spid="1034"/>
                                        </p:tgtEl>
                                      </p:cBhvr>
                                    </p:animEffect>
                                    <p:anim calcmode="lin" valueType="num">
                                      <p:cBhvr>
                                        <p:cTn id="52" dur="1000" fill="hold"/>
                                        <p:tgtEl>
                                          <p:spTgt spid="1034"/>
                                        </p:tgtEl>
                                        <p:attrNameLst>
                                          <p:attrName>ppt_x</p:attrName>
                                        </p:attrNameLst>
                                      </p:cBhvr>
                                      <p:tavLst>
                                        <p:tav tm="0">
                                          <p:val>
                                            <p:strVal val="#ppt_x"/>
                                          </p:val>
                                        </p:tav>
                                        <p:tav tm="100000">
                                          <p:val>
                                            <p:strVal val="#ppt_x"/>
                                          </p:val>
                                        </p:tav>
                                      </p:tavLst>
                                    </p:anim>
                                    <p:anim calcmode="lin" valueType="num">
                                      <p:cBhvr>
                                        <p:cTn id="53" dur="1000" fill="hold"/>
                                        <p:tgtEl>
                                          <p:spTgt spid="103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1034"/>
                                        </p:tgtEl>
                                        <p:attrNameLst>
                                          <p:attrName>ppt_x</p:attrName>
                                        </p:attrNameLst>
                                      </p:cBhvr>
                                      <p:tavLst>
                                        <p:tav tm="0">
                                          <p:val>
                                            <p:strVal val="ppt_x"/>
                                          </p:val>
                                        </p:tav>
                                        <p:tav tm="100000">
                                          <p:val>
                                            <p:strVal val="ppt_x"/>
                                          </p:val>
                                        </p:tav>
                                      </p:tavLst>
                                    </p:anim>
                                    <p:anim calcmode="lin" valueType="num">
                                      <p:cBhvr additive="base">
                                        <p:cTn id="63" dur="500"/>
                                        <p:tgtEl>
                                          <p:spTgt spid="1034"/>
                                        </p:tgtEl>
                                        <p:attrNameLst>
                                          <p:attrName>ppt_y</p:attrName>
                                        </p:attrNameLst>
                                      </p:cBhvr>
                                      <p:tavLst>
                                        <p:tav tm="0">
                                          <p:val>
                                            <p:strVal val="ppt_y"/>
                                          </p:val>
                                        </p:tav>
                                        <p:tav tm="100000">
                                          <p:val>
                                            <p:strVal val="1+ppt_h/2"/>
                                          </p:val>
                                        </p:tav>
                                      </p:tavLst>
                                    </p:anim>
                                    <p:set>
                                      <p:cBhvr>
                                        <p:cTn id="64" dur="1" fill="hold">
                                          <p:stCondLst>
                                            <p:cond delay="499"/>
                                          </p:stCondLst>
                                        </p:cTn>
                                        <p:tgtEl>
                                          <p:spTgt spid="103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
                                        </p:tgtEl>
                                      </p:cBhvr>
                                    </p:animEffect>
                                    <p:set>
                                      <p:cBhvr>
                                        <p:cTn id="6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952B7-3322-21FE-9D39-A7133117246A}"/>
            </a:ext>
          </a:extLst>
        </p:cNvPr>
        <p:cNvGrpSpPr/>
        <p:nvPr/>
      </p:nvGrpSpPr>
      <p:grpSpPr>
        <a:xfrm>
          <a:off x="0" y="0"/>
          <a:ext cx="0" cy="0"/>
          <a:chOff x="0" y="0"/>
          <a:chExt cx="0" cy="0"/>
        </a:xfrm>
      </p:grpSpPr>
      <p:cxnSp>
        <p:nvCxnSpPr>
          <p:cNvPr id="84994" name="AutoShape 4">
            <a:extLst>
              <a:ext uri="{FF2B5EF4-FFF2-40B4-BE49-F238E27FC236}">
                <a16:creationId xmlns:a16="http://schemas.microsoft.com/office/drawing/2014/main" id="{2EE3E2A3-9B80-9FF7-05EF-F2A6EF06C85F}"/>
              </a:ext>
            </a:extLst>
          </p:cNvPr>
          <p:cNvCxnSpPr>
            <a:cxnSpLocks noChangeShapeType="1"/>
          </p:cNvCxnSpPr>
          <p:nvPr/>
        </p:nvCxnSpPr>
        <p:spPr bwMode="auto">
          <a:xfrm flipH="1" flipV="1">
            <a:off x="119063" y="-15875"/>
            <a:ext cx="12700" cy="6872288"/>
          </a:xfrm>
          <a:prstGeom prst="straightConnector1">
            <a:avLst/>
          </a:prstGeom>
          <a:noFill/>
          <a:ln w="228600">
            <a:solidFill>
              <a:srgbClr val="003399"/>
            </a:solidFill>
            <a:round/>
            <a:headEnd/>
            <a:tailEnd/>
          </a:ln>
        </p:spPr>
      </p:cxnSp>
      <p:grpSp>
        <p:nvGrpSpPr>
          <p:cNvPr id="84995" name="组合 8">
            <a:extLst>
              <a:ext uri="{FF2B5EF4-FFF2-40B4-BE49-F238E27FC236}">
                <a16:creationId xmlns:a16="http://schemas.microsoft.com/office/drawing/2014/main" id="{CBDC2371-88C5-7F35-41C7-64D4FF1D2E61}"/>
              </a:ext>
            </a:extLst>
          </p:cNvPr>
          <p:cNvGrpSpPr>
            <a:grpSpLocks/>
          </p:cNvGrpSpPr>
          <p:nvPr/>
        </p:nvGrpSpPr>
        <p:grpSpPr bwMode="auto">
          <a:xfrm>
            <a:off x="307975" y="6350"/>
            <a:ext cx="2525713" cy="646331"/>
            <a:chOff x="308629" y="6819"/>
            <a:chExt cx="2524299" cy="646549"/>
          </a:xfrm>
        </p:grpSpPr>
        <p:sp>
          <p:nvSpPr>
            <p:cNvPr id="10" name="Text Box 4">
              <a:extLst>
                <a:ext uri="{FF2B5EF4-FFF2-40B4-BE49-F238E27FC236}">
                  <a16:creationId xmlns:a16="http://schemas.microsoft.com/office/drawing/2014/main" id="{C05804C7-2E38-5714-4AD8-74C6896CC510}"/>
                </a:ext>
              </a:extLst>
            </p:cNvPr>
            <p:cNvSpPr txBox="1">
              <a:spLocks noChangeArrowheads="1"/>
            </p:cNvSpPr>
            <p:nvPr/>
          </p:nvSpPr>
          <p:spPr bwMode="auto">
            <a:xfrm>
              <a:off x="329255" y="6819"/>
              <a:ext cx="1107376" cy="646549"/>
            </a:xfrm>
            <a:prstGeom prst="rect">
              <a:avLst/>
            </a:prstGeom>
            <a:noFill/>
            <a:ln>
              <a:noFill/>
            </a:ln>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a:lnSpc>
                  <a:spcPct val="100000"/>
                </a:lnSpc>
                <a:spcBef>
                  <a:spcPct val="0"/>
                </a:spcBef>
                <a:buClrTx/>
                <a:buSzTx/>
                <a:buFont typeface="Arial" panose="020B0604020202020204" pitchFamily="34" charset="0"/>
                <a:buNone/>
                <a:defRPr/>
              </a:pPr>
              <a:r>
                <a:rPr lang="zh-CN" altLang="en-US" sz="3600" b="1" i="1" dirty="0">
                  <a:solidFill>
                    <a:srgbClr val="D09E00"/>
                  </a:solidFill>
                  <a:latin typeface="微软雅黑" panose="020B0503020204020204" pitchFamily="34" charset="-122"/>
                  <a:ea typeface="微软雅黑" panose="020B0503020204020204" pitchFamily="34" charset="-122"/>
                  <a:cs typeface="+mj-cs"/>
                </a:rPr>
                <a:t>偏旁</a:t>
              </a:r>
            </a:p>
          </p:txBody>
        </p:sp>
        <p:cxnSp>
          <p:nvCxnSpPr>
            <p:cNvPr id="11" name="直接连接符 10">
              <a:extLst>
                <a:ext uri="{FF2B5EF4-FFF2-40B4-BE49-F238E27FC236}">
                  <a16:creationId xmlns:a16="http://schemas.microsoft.com/office/drawing/2014/main" id="{EA538D9F-9133-1531-8278-F06885EF08FC}"/>
                </a:ext>
              </a:extLst>
            </p:cNvPr>
            <p:cNvCxnSpPr/>
            <p:nvPr/>
          </p:nvCxnSpPr>
          <p:spPr>
            <a:xfrm>
              <a:off x="308629" y="653150"/>
              <a:ext cx="2524299"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每日中文Daily Zhongwen: Mián 宀[Roof] —— 字&amp;词">
            <a:extLst>
              <a:ext uri="{FF2B5EF4-FFF2-40B4-BE49-F238E27FC236}">
                <a16:creationId xmlns:a16="http://schemas.microsoft.com/office/drawing/2014/main" id="{C7B91E15-9FBF-61AC-B505-A262C0037F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397" t="1" r="2427" b="42001"/>
          <a:stretch>
            <a:fillRect/>
          </a:stretch>
        </p:blipFill>
        <p:spPr bwMode="auto">
          <a:xfrm>
            <a:off x="812720" y="4778095"/>
            <a:ext cx="2228851" cy="13559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宀部- 维基百科，自由的百科全书">
            <a:extLst>
              <a:ext uri="{FF2B5EF4-FFF2-40B4-BE49-F238E27FC236}">
                <a16:creationId xmlns:a16="http://schemas.microsoft.com/office/drawing/2014/main" id="{D898242D-2347-91A7-6E21-1115B8244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85" y="100834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宀】(宝盖头)字典解释,“宀”字的标准笔顺,粤语拼音,中文电码,古代字形,拼音部首- 澳典">
            <a:extLst>
              <a:ext uri="{FF2B5EF4-FFF2-40B4-BE49-F238E27FC236}">
                <a16:creationId xmlns:a16="http://schemas.microsoft.com/office/drawing/2014/main" id="{CBFC814A-99AD-B509-CF18-40C84AEF9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25" y="2840552"/>
            <a:ext cx="15875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4" name="在线媒体 3" title="P008 宝盖头宀 上下结构 家它宝赛害室寒宇宙客宫完字定安实官宽密宣宜容富牢宁灾宿蜜守察">
            <a:hlinkClick r:id="" action="ppaction://media"/>
            <a:extLst>
              <a:ext uri="{FF2B5EF4-FFF2-40B4-BE49-F238E27FC236}">
                <a16:creationId xmlns:a16="http://schemas.microsoft.com/office/drawing/2014/main" id="{614180C1-3A88-9251-0DE5-49A0FA4A39E0}"/>
              </a:ext>
            </a:extLst>
          </p:cNvPr>
          <p:cNvPicPr>
            <a:picLocks noRot="1" noChangeAspect="1"/>
          </p:cNvPicPr>
          <p:nvPr>
            <a:videoFile r:link="rId1"/>
          </p:nvPr>
        </p:nvPicPr>
        <p:blipFill>
          <a:blip r:embed="rId6"/>
          <a:stretch>
            <a:fillRect/>
          </a:stretch>
        </p:blipFill>
        <p:spPr>
          <a:xfrm>
            <a:off x="3232150" y="1008342"/>
            <a:ext cx="8835678" cy="4988255"/>
          </a:xfrm>
          <a:prstGeom prst="rect">
            <a:avLst/>
          </a:prstGeom>
          <a:ln>
            <a:noFill/>
          </a:ln>
          <a:effectLst>
            <a:softEdge rad="112500"/>
          </a:effectLst>
        </p:spPr>
      </p:pic>
    </p:spTree>
    <p:extLst>
      <p:ext uri="{BB962C8B-B14F-4D97-AF65-F5344CB8AC3E}">
        <p14:creationId xmlns:p14="http://schemas.microsoft.com/office/powerpoint/2010/main" val="39509093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AAE83-77F7-B6B2-52A2-5BA18622E16D}"/>
            </a:ext>
          </a:extLst>
        </p:cNvPr>
        <p:cNvGrpSpPr/>
        <p:nvPr/>
      </p:nvGrpSpPr>
      <p:grpSpPr>
        <a:xfrm>
          <a:off x="0" y="0"/>
          <a:ext cx="0" cy="0"/>
          <a:chOff x="0" y="0"/>
          <a:chExt cx="0" cy="0"/>
        </a:xfrm>
      </p:grpSpPr>
      <p:cxnSp>
        <p:nvCxnSpPr>
          <p:cNvPr id="84994" name="AutoShape 4">
            <a:extLst>
              <a:ext uri="{FF2B5EF4-FFF2-40B4-BE49-F238E27FC236}">
                <a16:creationId xmlns:a16="http://schemas.microsoft.com/office/drawing/2014/main" id="{9992E869-A69A-3CA6-D6B3-F2DCA84CF470}"/>
              </a:ext>
            </a:extLst>
          </p:cNvPr>
          <p:cNvCxnSpPr>
            <a:cxnSpLocks noChangeShapeType="1"/>
          </p:cNvCxnSpPr>
          <p:nvPr/>
        </p:nvCxnSpPr>
        <p:spPr bwMode="auto">
          <a:xfrm flipH="1" flipV="1">
            <a:off x="119063" y="-15875"/>
            <a:ext cx="12700" cy="6872288"/>
          </a:xfrm>
          <a:prstGeom prst="straightConnector1">
            <a:avLst/>
          </a:prstGeom>
          <a:noFill/>
          <a:ln w="228600">
            <a:solidFill>
              <a:srgbClr val="003399"/>
            </a:solidFill>
            <a:round/>
            <a:headEnd/>
            <a:tailEnd/>
          </a:ln>
        </p:spPr>
      </p:cxnSp>
      <p:grpSp>
        <p:nvGrpSpPr>
          <p:cNvPr id="84995" name="组合 8">
            <a:extLst>
              <a:ext uri="{FF2B5EF4-FFF2-40B4-BE49-F238E27FC236}">
                <a16:creationId xmlns:a16="http://schemas.microsoft.com/office/drawing/2014/main" id="{08E64FC5-F696-DAAD-9440-BC8C0A14B822}"/>
              </a:ext>
            </a:extLst>
          </p:cNvPr>
          <p:cNvGrpSpPr>
            <a:grpSpLocks/>
          </p:cNvGrpSpPr>
          <p:nvPr/>
        </p:nvGrpSpPr>
        <p:grpSpPr bwMode="auto">
          <a:xfrm>
            <a:off x="307975" y="6350"/>
            <a:ext cx="2525713" cy="646331"/>
            <a:chOff x="308629" y="6819"/>
            <a:chExt cx="2524299" cy="646549"/>
          </a:xfrm>
        </p:grpSpPr>
        <p:sp>
          <p:nvSpPr>
            <p:cNvPr id="10" name="Text Box 4">
              <a:extLst>
                <a:ext uri="{FF2B5EF4-FFF2-40B4-BE49-F238E27FC236}">
                  <a16:creationId xmlns:a16="http://schemas.microsoft.com/office/drawing/2014/main" id="{E86E7B89-431B-1DF7-3ABA-E50C8C5A2730}"/>
                </a:ext>
              </a:extLst>
            </p:cNvPr>
            <p:cNvSpPr txBox="1">
              <a:spLocks noChangeArrowheads="1"/>
            </p:cNvSpPr>
            <p:nvPr/>
          </p:nvSpPr>
          <p:spPr bwMode="auto">
            <a:xfrm>
              <a:off x="329255" y="6819"/>
              <a:ext cx="1107376" cy="646549"/>
            </a:xfrm>
            <a:prstGeom prst="rect">
              <a:avLst/>
            </a:prstGeom>
            <a:noFill/>
            <a:ln>
              <a:noFill/>
            </a:ln>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a:lnSpc>
                  <a:spcPct val="100000"/>
                </a:lnSpc>
                <a:spcBef>
                  <a:spcPct val="0"/>
                </a:spcBef>
                <a:buClrTx/>
                <a:buSzTx/>
                <a:buFont typeface="Arial" panose="020B0604020202020204" pitchFamily="34" charset="0"/>
                <a:buNone/>
                <a:defRPr/>
              </a:pPr>
              <a:r>
                <a:rPr lang="zh-CN" altLang="en-US" sz="3600" b="1" i="1" dirty="0">
                  <a:solidFill>
                    <a:srgbClr val="D09E00"/>
                  </a:solidFill>
                  <a:latin typeface="微软雅黑" panose="020B0503020204020204" pitchFamily="34" charset="-122"/>
                  <a:ea typeface="微软雅黑" panose="020B0503020204020204" pitchFamily="34" charset="-122"/>
                  <a:cs typeface="+mj-cs"/>
                </a:rPr>
                <a:t>偏旁</a:t>
              </a:r>
            </a:p>
          </p:txBody>
        </p:sp>
        <p:cxnSp>
          <p:nvCxnSpPr>
            <p:cNvPr id="11" name="直接连接符 10">
              <a:extLst>
                <a:ext uri="{FF2B5EF4-FFF2-40B4-BE49-F238E27FC236}">
                  <a16:creationId xmlns:a16="http://schemas.microsoft.com/office/drawing/2014/main" id="{0EE423E5-F24A-F590-C333-3F47A94F8CFA}"/>
                </a:ext>
              </a:extLst>
            </p:cNvPr>
            <p:cNvCxnSpPr/>
            <p:nvPr/>
          </p:nvCxnSpPr>
          <p:spPr>
            <a:xfrm>
              <a:off x="308629" y="653150"/>
              <a:ext cx="2524299"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050" name="Picture 2" descr="stroke order animation of 家">
            <a:extLst>
              <a:ext uri="{FF2B5EF4-FFF2-40B4-BE49-F238E27FC236}">
                <a16:creationId xmlns:a16="http://schemas.microsoft.com/office/drawing/2014/main" id="{6A76EECE-8C2A-2697-B865-B46EFE385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086" y="2401094"/>
            <a:ext cx="2038349" cy="20383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roke order animation of 字">
            <a:extLst>
              <a:ext uri="{FF2B5EF4-FFF2-40B4-BE49-F238E27FC236}">
                <a16:creationId xmlns:a16="http://schemas.microsoft.com/office/drawing/2014/main" id="{C6235DFB-52A9-3F7B-1220-4E2E052DF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2401094"/>
            <a:ext cx="2038349" cy="20383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roke order animation of 室">
            <a:extLst>
              <a:ext uri="{FF2B5EF4-FFF2-40B4-BE49-F238E27FC236}">
                <a16:creationId xmlns:a16="http://schemas.microsoft.com/office/drawing/2014/main" id="{5F49AF76-5C0D-A2D5-F873-FF894F885E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4736" y="2401094"/>
            <a:ext cx="2038349" cy="20383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roke order animation of 宝">
            <a:extLst>
              <a:ext uri="{FF2B5EF4-FFF2-40B4-BE49-F238E27FC236}">
                <a16:creationId xmlns:a16="http://schemas.microsoft.com/office/drawing/2014/main" id="{E64F29FE-941B-19CC-4EB2-95D3A596E6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2401094"/>
            <a:ext cx="2038349" cy="2038349"/>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C26EAD40-52DB-A70D-D4BB-0892D5F1A7CD}"/>
              </a:ext>
            </a:extLst>
          </p:cNvPr>
          <p:cNvSpPr txBox="1"/>
          <p:nvPr/>
        </p:nvSpPr>
        <p:spPr>
          <a:xfrm>
            <a:off x="1473987" y="4692312"/>
            <a:ext cx="1117614" cy="923330"/>
          </a:xfrm>
          <a:prstGeom prst="rect">
            <a:avLst/>
          </a:prstGeom>
          <a:noFill/>
        </p:spPr>
        <p:txBody>
          <a:bodyPr wrap="none" rtlCol="0">
            <a:spAutoFit/>
          </a:bodyPr>
          <a:lstStyle/>
          <a:p>
            <a:r>
              <a:rPr lang="th-TH" altLang="zh-CN" sz="54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บ้าน</a:t>
            </a:r>
            <a:endParaRPr lang="zh-CN" altLang="en-US" sz="54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endParaRPr>
          </a:p>
        </p:txBody>
      </p:sp>
      <p:sp>
        <p:nvSpPr>
          <p:cNvPr id="6" name="文本框 5">
            <a:extLst>
              <a:ext uri="{FF2B5EF4-FFF2-40B4-BE49-F238E27FC236}">
                <a16:creationId xmlns:a16="http://schemas.microsoft.com/office/drawing/2014/main" id="{17CC31CA-4EC1-031D-FAB0-30A208826A09}"/>
              </a:ext>
            </a:extLst>
          </p:cNvPr>
          <p:cNvSpPr txBox="1"/>
          <p:nvPr/>
        </p:nvSpPr>
        <p:spPr>
          <a:xfrm>
            <a:off x="3830974" y="4692312"/>
            <a:ext cx="2024913" cy="923330"/>
          </a:xfrm>
          <a:prstGeom prst="rect">
            <a:avLst/>
          </a:prstGeom>
          <a:noFill/>
        </p:spPr>
        <p:txBody>
          <a:bodyPr wrap="none" rtlCol="0">
            <a:spAutoFit/>
          </a:bodyPr>
          <a:lstStyle/>
          <a:p>
            <a:r>
              <a:rPr lang="th-TH" altLang="zh-CN" sz="54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ตัวอักษร</a:t>
            </a:r>
            <a:endParaRPr lang="zh-CN" altLang="en-US" sz="54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endParaRPr>
          </a:p>
        </p:txBody>
      </p:sp>
      <p:sp>
        <p:nvSpPr>
          <p:cNvPr id="7" name="文本框 6">
            <a:extLst>
              <a:ext uri="{FF2B5EF4-FFF2-40B4-BE49-F238E27FC236}">
                <a16:creationId xmlns:a16="http://schemas.microsoft.com/office/drawing/2014/main" id="{93FEB255-EA52-6DF1-AB58-85B42D9763C5}"/>
              </a:ext>
            </a:extLst>
          </p:cNvPr>
          <p:cNvSpPr txBox="1"/>
          <p:nvPr/>
        </p:nvSpPr>
        <p:spPr>
          <a:xfrm>
            <a:off x="6991244" y="4692312"/>
            <a:ext cx="1067921" cy="923330"/>
          </a:xfrm>
          <a:prstGeom prst="rect">
            <a:avLst/>
          </a:prstGeom>
          <a:noFill/>
        </p:spPr>
        <p:txBody>
          <a:bodyPr wrap="none" rtlCol="0">
            <a:spAutoFit/>
          </a:bodyPr>
          <a:lstStyle/>
          <a:p>
            <a:r>
              <a:rPr lang="th-TH" altLang="zh-CN" sz="54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ห้อง</a:t>
            </a:r>
            <a:endParaRPr lang="zh-CN" altLang="en-US" sz="54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endParaRPr>
          </a:p>
        </p:txBody>
      </p:sp>
      <p:sp>
        <p:nvSpPr>
          <p:cNvPr id="8" name="文本框 7">
            <a:extLst>
              <a:ext uri="{FF2B5EF4-FFF2-40B4-BE49-F238E27FC236}">
                <a16:creationId xmlns:a16="http://schemas.microsoft.com/office/drawing/2014/main" id="{313E2B77-D21B-5DAC-1C77-7D9D482C1EEC}"/>
              </a:ext>
            </a:extLst>
          </p:cNvPr>
          <p:cNvSpPr txBox="1"/>
          <p:nvPr/>
        </p:nvSpPr>
        <p:spPr>
          <a:xfrm>
            <a:off x="8652125" y="4692312"/>
            <a:ext cx="3291286" cy="923330"/>
          </a:xfrm>
          <a:prstGeom prst="rect">
            <a:avLst/>
          </a:prstGeom>
          <a:noFill/>
        </p:spPr>
        <p:txBody>
          <a:bodyPr wrap="none" rtlCol="0">
            <a:spAutoFit/>
          </a:bodyPr>
          <a:lstStyle/>
          <a:p>
            <a:r>
              <a:rPr lang="th-TH" altLang="zh-CN" sz="54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สมบัติอันล้ำค่า</a:t>
            </a:r>
          </a:p>
        </p:txBody>
      </p:sp>
      <p:sp>
        <p:nvSpPr>
          <p:cNvPr id="9" name="nǐ">
            <a:extLst>
              <a:ext uri="{FF2B5EF4-FFF2-40B4-BE49-F238E27FC236}">
                <a16:creationId xmlns:a16="http://schemas.microsoft.com/office/drawing/2014/main" id="{DDE80826-001F-9675-8430-D98BA4A0BEB5}"/>
              </a:ext>
            </a:extLst>
          </p:cNvPr>
          <p:cNvSpPr txBox="1"/>
          <p:nvPr/>
        </p:nvSpPr>
        <p:spPr>
          <a:xfrm>
            <a:off x="1693920" y="1040229"/>
            <a:ext cx="1063751" cy="1107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sz="6600" b="1" dirty="0" err="1">
                <a:latin typeface="方正舒体" panose="02010601030101010101" pitchFamily="2" charset="-122"/>
                <a:ea typeface="方正舒体" panose="02010601030101010101" pitchFamily="2" charset="-122"/>
              </a:rPr>
              <a:t>jiā</a:t>
            </a:r>
            <a:endParaRPr lang="en-US" altLang="zh-CN" sz="6600" b="1" dirty="0">
              <a:latin typeface="方正舒体" panose="02010601030101010101" pitchFamily="2" charset="-122"/>
              <a:ea typeface="方正舒体" panose="02010601030101010101" pitchFamily="2" charset="-122"/>
              <a:sym typeface="Times New Roman" pitchFamily="18" charset="0"/>
            </a:endParaRPr>
          </a:p>
        </p:txBody>
      </p:sp>
      <p:sp>
        <p:nvSpPr>
          <p:cNvPr id="12" name="nǐ">
            <a:extLst>
              <a:ext uri="{FF2B5EF4-FFF2-40B4-BE49-F238E27FC236}">
                <a16:creationId xmlns:a16="http://schemas.microsoft.com/office/drawing/2014/main" id="{810BB921-0724-A04B-B298-9AD38D856569}"/>
              </a:ext>
            </a:extLst>
          </p:cNvPr>
          <p:cNvSpPr txBox="1"/>
          <p:nvPr/>
        </p:nvSpPr>
        <p:spPr>
          <a:xfrm>
            <a:off x="4319828" y="1040229"/>
            <a:ext cx="683840" cy="1107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sz="6600" b="1" dirty="0" err="1">
                <a:latin typeface="方正舒体" panose="02010601030101010101" pitchFamily="2" charset="-122"/>
                <a:ea typeface="方正舒体" panose="02010601030101010101" pitchFamily="2" charset="-122"/>
              </a:rPr>
              <a:t>zì</a:t>
            </a:r>
            <a:endParaRPr lang="en-US" altLang="zh-CN" sz="6600" b="1" dirty="0">
              <a:latin typeface="方正舒体" panose="02010601030101010101" pitchFamily="2" charset="-122"/>
              <a:ea typeface="方正舒体" panose="02010601030101010101" pitchFamily="2" charset="-122"/>
              <a:sym typeface="Times New Roman" pitchFamily="18" charset="0"/>
            </a:endParaRPr>
          </a:p>
        </p:txBody>
      </p:sp>
      <p:sp>
        <p:nvSpPr>
          <p:cNvPr id="13" name="nǐ">
            <a:extLst>
              <a:ext uri="{FF2B5EF4-FFF2-40B4-BE49-F238E27FC236}">
                <a16:creationId xmlns:a16="http://schemas.microsoft.com/office/drawing/2014/main" id="{36D8F0C5-974A-7F96-8AA1-3E035AE58CBD}"/>
              </a:ext>
            </a:extLst>
          </p:cNvPr>
          <p:cNvSpPr txBox="1"/>
          <p:nvPr/>
        </p:nvSpPr>
        <p:spPr>
          <a:xfrm>
            <a:off x="6942034" y="1040229"/>
            <a:ext cx="1166343" cy="1107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sz="6600" b="1" dirty="0" err="1">
                <a:latin typeface="方正舒体" panose="02010601030101010101" pitchFamily="2" charset="-122"/>
                <a:ea typeface="方正舒体" panose="02010601030101010101" pitchFamily="2" charset="-122"/>
              </a:rPr>
              <a:t>shì</a:t>
            </a:r>
            <a:endParaRPr lang="en-US" altLang="zh-CN" sz="6600" b="1" dirty="0">
              <a:latin typeface="方正舒体" panose="02010601030101010101" pitchFamily="2" charset="-122"/>
              <a:ea typeface="方正舒体" panose="02010601030101010101" pitchFamily="2" charset="-122"/>
              <a:sym typeface="Times New Roman" pitchFamily="18" charset="0"/>
            </a:endParaRPr>
          </a:p>
        </p:txBody>
      </p:sp>
      <p:sp>
        <p:nvSpPr>
          <p:cNvPr id="14" name="nǐ">
            <a:extLst>
              <a:ext uri="{FF2B5EF4-FFF2-40B4-BE49-F238E27FC236}">
                <a16:creationId xmlns:a16="http://schemas.microsoft.com/office/drawing/2014/main" id="{C0AFBCA5-1B74-7248-4C4B-8CDDCC03AB20}"/>
              </a:ext>
            </a:extLst>
          </p:cNvPr>
          <p:cNvSpPr txBox="1"/>
          <p:nvPr/>
        </p:nvSpPr>
        <p:spPr>
          <a:xfrm>
            <a:off x="9555098" y="1040229"/>
            <a:ext cx="1485341" cy="1107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sz="6600" b="1" dirty="0" err="1">
                <a:latin typeface="方正舒体" panose="02010601030101010101" pitchFamily="2" charset="-122"/>
                <a:ea typeface="方正舒体" panose="02010601030101010101" pitchFamily="2" charset="-122"/>
              </a:rPr>
              <a:t>bǎo</a:t>
            </a:r>
            <a:endParaRPr lang="en-US" altLang="zh-CN" sz="6600" b="1" dirty="0">
              <a:latin typeface="方正舒体" panose="02010601030101010101" pitchFamily="2" charset="-122"/>
              <a:ea typeface="方正舒体" panose="02010601030101010101" pitchFamily="2" charset="-122"/>
              <a:sym typeface="Times New Roman" pitchFamily="18" charset="0"/>
            </a:endParaRPr>
          </a:p>
        </p:txBody>
      </p:sp>
    </p:spTree>
    <p:extLst>
      <p:ext uri="{BB962C8B-B14F-4D97-AF65-F5344CB8AC3E}">
        <p14:creationId xmlns:p14="http://schemas.microsoft.com/office/powerpoint/2010/main" val="22065258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 calcmode="lin" valueType="num">
                                      <p:cBhvr additive="base">
                                        <p:cTn id="29" dur="500" fill="hold"/>
                                        <p:tgtEl>
                                          <p:spTgt spid="2052"/>
                                        </p:tgtEl>
                                        <p:attrNameLst>
                                          <p:attrName>ppt_x</p:attrName>
                                        </p:attrNameLst>
                                      </p:cBhvr>
                                      <p:tavLst>
                                        <p:tav tm="0">
                                          <p:val>
                                            <p:strVal val="#ppt_x"/>
                                          </p:val>
                                        </p:tav>
                                        <p:tav tm="100000">
                                          <p:val>
                                            <p:strVal val="#ppt_x"/>
                                          </p:val>
                                        </p:tav>
                                      </p:tavLst>
                                    </p:anim>
                                    <p:anim calcmode="lin" valueType="num">
                                      <p:cBhvr additive="base">
                                        <p:cTn id="3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54"/>
                                        </p:tgtEl>
                                        <p:attrNameLst>
                                          <p:attrName>style.visibility</p:attrName>
                                        </p:attrNameLst>
                                      </p:cBhvr>
                                      <p:to>
                                        <p:strVal val="visible"/>
                                      </p:to>
                                    </p:set>
                                    <p:anim calcmode="lin" valueType="num">
                                      <p:cBhvr additive="base">
                                        <p:cTn id="43" dur="500" fill="hold"/>
                                        <p:tgtEl>
                                          <p:spTgt spid="2054"/>
                                        </p:tgtEl>
                                        <p:attrNameLst>
                                          <p:attrName>ppt_x</p:attrName>
                                        </p:attrNameLst>
                                      </p:cBhvr>
                                      <p:tavLst>
                                        <p:tav tm="0">
                                          <p:val>
                                            <p:strVal val="#ppt_x"/>
                                          </p:val>
                                        </p:tav>
                                        <p:tav tm="100000">
                                          <p:val>
                                            <p:strVal val="#ppt_x"/>
                                          </p:val>
                                        </p:tav>
                                      </p:tavLst>
                                    </p:anim>
                                    <p:anim calcmode="lin" valueType="num">
                                      <p:cBhvr additive="base">
                                        <p:cTn id="4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056"/>
                                        </p:tgtEl>
                                        <p:attrNameLst>
                                          <p:attrName>style.visibility</p:attrName>
                                        </p:attrNameLst>
                                      </p:cBhvr>
                                      <p:to>
                                        <p:strVal val="visible"/>
                                      </p:to>
                                    </p:set>
                                    <p:animEffect transition="in" filter="fade">
                                      <p:cBhvr>
                                        <p:cTn id="59" dur="1000"/>
                                        <p:tgtEl>
                                          <p:spTgt spid="2056"/>
                                        </p:tgtEl>
                                      </p:cBhvr>
                                    </p:animEffect>
                                    <p:anim calcmode="lin" valueType="num">
                                      <p:cBhvr>
                                        <p:cTn id="60" dur="1000" fill="hold"/>
                                        <p:tgtEl>
                                          <p:spTgt spid="2056"/>
                                        </p:tgtEl>
                                        <p:attrNameLst>
                                          <p:attrName>ppt_x</p:attrName>
                                        </p:attrNameLst>
                                      </p:cBhvr>
                                      <p:tavLst>
                                        <p:tav tm="0">
                                          <p:val>
                                            <p:strVal val="#ppt_x"/>
                                          </p:val>
                                        </p:tav>
                                        <p:tav tm="100000">
                                          <p:val>
                                            <p:strVal val="#ppt_x"/>
                                          </p:val>
                                        </p:tav>
                                      </p:tavLst>
                                    </p:anim>
                                    <p:anim calcmode="lin" valueType="num">
                                      <p:cBhvr>
                                        <p:cTn id="61"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3EC5B-133C-2C30-569D-82DCDD0EA198}"/>
            </a:ext>
          </a:extLst>
        </p:cNvPr>
        <p:cNvGrpSpPr/>
        <p:nvPr/>
      </p:nvGrpSpPr>
      <p:grpSpPr>
        <a:xfrm>
          <a:off x="0" y="0"/>
          <a:ext cx="0" cy="0"/>
          <a:chOff x="0" y="0"/>
          <a:chExt cx="0" cy="0"/>
        </a:xfrm>
      </p:grpSpPr>
      <p:sp>
        <p:nvSpPr>
          <p:cNvPr id="69" name="矩形 69">
            <a:extLst>
              <a:ext uri="{FF2B5EF4-FFF2-40B4-BE49-F238E27FC236}">
                <a16:creationId xmlns:a16="http://schemas.microsoft.com/office/drawing/2014/main" id="{412C6C15-F1D0-5783-BFD3-148520310F4D}"/>
              </a:ext>
            </a:extLst>
          </p:cNvPr>
          <p:cNvSpPr>
            <a:spLocks noChangeArrowheads="1"/>
          </p:cNvSpPr>
          <p:nvPr/>
        </p:nvSpPr>
        <p:spPr bwMode="auto">
          <a:xfrm>
            <a:off x="3948133" y="914586"/>
            <a:ext cx="4774730" cy="76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399"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作业  </a:t>
            </a:r>
            <a:r>
              <a:rPr lang="en-US" altLang="zh-CN" sz="4399"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Homework</a:t>
            </a:r>
          </a:p>
        </p:txBody>
      </p:sp>
      <p:pic>
        <p:nvPicPr>
          <p:cNvPr id="3" name="图片 2">
            <a:extLst>
              <a:ext uri="{FF2B5EF4-FFF2-40B4-BE49-F238E27FC236}">
                <a16:creationId xmlns:a16="http://schemas.microsoft.com/office/drawing/2014/main" id="{DDBF557D-E073-9095-506F-B11D38FDA489}"/>
              </a:ext>
            </a:extLst>
          </p:cNvPr>
          <p:cNvPicPr>
            <a:picLocks noChangeAspect="1"/>
          </p:cNvPicPr>
          <p:nvPr/>
        </p:nvPicPr>
        <p:blipFill>
          <a:blip r:embed="rId3"/>
          <a:stretch>
            <a:fillRect/>
          </a:stretch>
        </p:blipFill>
        <p:spPr>
          <a:xfrm rot="300000">
            <a:off x="7404591" y="4292876"/>
            <a:ext cx="2636545" cy="2476562"/>
          </a:xfrm>
          <a:prstGeom prst="rect">
            <a:avLst/>
          </a:prstGeom>
        </p:spPr>
      </p:pic>
      <p:sp>
        <p:nvSpPr>
          <p:cNvPr id="7" name="文本框 6">
            <a:extLst>
              <a:ext uri="{FF2B5EF4-FFF2-40B4-BE49-F238E27FC236}">
                <a16:creationId xmlns:a16="http://schemas.microsoft.com/office/drawing/2014/main" id="{CD03AE71-A253-4523-77CA-B75DBE15912C}"/>
              </a:ext>
            </a:extLst>
          </p:cNvPr>
          <p:cNvSpPr txBox="1"/>
          <p:nvPr/>
        </p:nvSpPr>
        <p:spPr>
          <a:xfrm>
            <a:off x="1129857" y="2036730"/>
            <a:ext cx="8686993" cy="2800767"/>
          </a:xfrm>
          <a:prstGeom prst="rect">
            <a:avLst/>
          </a:prstGeom>
          <a:noFill/>
        </p:spPr>
        <p:txBody>
          <a:bodyPr wrap="none" rtlCol="0">
            <a:spAutoFit/>
          </a:bodyPr>
          <a:lstStyle/>
          <a:p>
            <a:r>
              <a:rPr lang="en-US" altLang="zh-CN" sz="8800" dirty="0"/>
              <a:t>1.</a:t>
            </a:r>
            <a:r>
              <a:rPr lang="th-TH" altLang="zh-CN" sz="6600" dirty="0"/>
              <a:t>P</a:t>
            </a:r>
            <a:r>
              <a:rPr lang="en-US" altLang="zh-CN" sz="6600" dirty="0"/>
              <a:t>75-76,P78-P79</a:t>
            </a:r>
          </a:p>
          <a:p>
            <a:r>
              <a:rPr lang="en-US" altLang="zh-CN" sz="8800" dirty="0"/>
              <a:t>2</a:t>
            </a:r>
            <a:r>
              <a:rPr lang="en-US" altLang="zh-CN" sz="7200" dirty="0"/>
              <a:t>.</a:t>
            </a:r>
            <a:r>
              <a:rPr lang="zh-CN" altLang="en-US" sz="5400" dirty="0"/>
              <a:t>要求除大标题外要写拼音</a:t>
            </a:r>
            <a:endParaRPr lang="th-TH" altLang="zh-CN" sz="5400" dirty="0"/>
          </a:p>
        </p:txBody>
      </p:sp>
    </p:spTree>
    <p:extLst>
      <p:ext uri="{BB962C8B-B14F-4D97-AF65-F5344CB8AC3E}">
        <p14:creationId xmlns:p14="http://schemas.microsoft.com/office/powerpoint/2010/main" val="262573583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5867A-6D55-D6B0-C42D-7121D5E44788}"/>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D45E9BBC-CB83-6047-6822-7AC4BDC67836}"/>
              </a:ext>
            </a:extLst>
          </p:cNvPr>
          <p:cNvSpPr>
            <a:spLocks noGrp="1" noChangeArrowheads="1"/>
          </p:cNvSpPr>
          <p:nvPr>
            <p:ph type="ctrTitle"/>
          </p:nvPr>
        </p:nvSpPr>
        <p:spPr>
          <a:xfrm>
            <a:off x="1241993" y="909707"/>
            <a:ext cx="9144000" cy="2387600"/>
          </a:xfrm>
        </p:spPr>
        <p:txBody>
          <a:bodyPr/>
          <a:lstStyle/>
          <a:p>
            <a:pPr>
              <a:lnSpc>
                <a:spcPct val="120000"/>
              </a:lnSpc>
              <a:defRPr/>
            </a:pPr>
            <a:r>
              <a:rPr lang="zh-CN" altLang="en-US" sz="6600" dirty="0">
                <a:solidFill>
                  <a:schemeClr val="tx1">
                    <a:lumMod val="50000"/>
                  </a:schemeClr>
                </a:solidFill>
                <a:latin typeface="微软雅黑" panose="020B0503020204020204" pitchFamily="34" charset="-122"/>
                <a:ea typeface="微软雅黑" panose="020B0503020204020204" pitchFamily="34" charset="-122"/>
                <a:cs typeface="+mn-cs"/>
              </a:rPr>
              <a:t>第</a:t>
            </a:r>
            <a:r>
              <a:rPr lang="en-US" altLang="zh-CN" sz="6600" dirty="0">
                <a:solidFill>
                  <a:schemeClr val="tx1">
                    <a:lumMod val="50000"/>
                  </a:schemeClr>
                </a:solidFill>
                <a:latin typeface="微软雅黑" panose="020B0503020204020204" pitchFamily="34" charset="-122"/>
                <a:ea typeface="微软雅黑" panose="020B0503020204020204" pitchFamily="34" charset="-122"/>
                <a:cs typeface="+mn-cs"/>
              </a:rPr>
              <a:t> </a:t>
            </a:r>
            <a:r>
              <a:rPr lang="zh-CN" altLang="en-US" sz="6600" dirty="0">
                <a:solidFill>
                  <a:schemeClr val="tx1">
                    <a:lumMod val="50000"/>
                  </a:schemeClr>
                </a:solidFill>
                <a:latin typeface="微软雅黑" panose="020B0503020204020204" pitchFamily="34" charset="-122"/>
                <a:ea typeface="微软雅黑" panose="020B0503020204020204" pitchFamily="34" charset="-122"/>
                <a:cs typeface="+mn-cs"/>
              </a:rPr>
              <a:t>六</a:t>
            </a:r>
            <a:r>
              <a:rPr lang="en-US" altLang="zh-CN" sz="6600" dirty="0">
                <a:solidFill>
                  <a:schemeClr val="tx1">
                    <a:lumMod val="50000"/>
                  </a:schemeClr>
                </a:solidFill>
                <a:latin typeface="微软雅黑" panose="020B0503020204020204" pitchFamily="34" charset="-122"/>
                <a:ea typeface="微软雅黑" panose="020B0503020204020204" pitchFamily="34" charset="-122"/>
                <a:cs typeface="+mn-cs"/>
              </a:rPr>
              <a:t> </a:t>
            </a:r>
            <a:r>
              <a:rPr lang="zh-CN" altLang="en-US" sz="6600" dirty="0">
                <a:solidFill>
                  <a:schemeClr val="tx1">
                    <a:lumMod val="50000"/>
                  </a:schemeClr>
                </a:solidFill>
                <a:latin typeface="微软雅黑" panose="020B0503020204020204" pitchFamily="34" charset="-122"/>
                <a:ea typeface="微软雅黑" panose="020B0503020204020204" pitchFamily="34" charset="-122"/>
                <a:cs typeface="+mn-cs"/>
              </a:rPr>
              <a:t>课（复习）</a:t>
            </a:r>
          </a:p>
        </p:txBody>
      </p:sp>
      <p:sp>
        <p:nvSpPr>
          <p:cNvPr id="63491" name="Rectangle 3">
            <a:extLst>
              <a:ext uri="{FF2B5EF4-FFF2-40B4-BE49-F238E27FC236}">
                <a16:creationId xmlns:a16="http://schemas.microsoft.com/office/drawing/2014/main" id="{089D6E39-C4B0-B6AC-1EF1-5EE033B3AB0A}"/>
              </a:ext>
            </a:extLst>
          </p:cNvPr>
          <p:cNvSpPr>
            <a:spLocks noGrp="1" noChangeArrowheads="1"/>
          </p:cNvSpPr>
          <p:nvPr>
            <p:ph type="subTitle" idx="1"/>
          </p:nvPr>
        </p:nvSpPr>
        <p:spPr>
          <a:xfrm>
            <a:off x="1332428" y="3970338"/>
            <a:ext cx="9144000" cy="1655763"/>
          </a:xfrm>
        </p:spPr>
        <p:txBody>
          <a:bodyPr>
            <a:normAutofit/>
          </a:bodyPr>
          <a:lstStyle/>
          <a:p>
            <a:pPr eaLnBrk="1" hangingPunct="1">
              <a:lnSpc>
                <a:spcPct val="70000"/>
              </a:lnSpc>
            </a:pPr>
            <a:r>
              <a:rPr lang="zh-CN" altLang="en-US" sz="8800" b="1" dirty="0">
                <a:solidFill>
                  <a:srgbClr val="000000"/>
                </a:solidFill>
                <a:latin typeface="楷体" panose="02010609060101010101" pitchFamily="49" charset="-122"/>
                <a:ea typeface="楷体" panose="02010609060101010101" pitchFamily="49" charset="-122"/>
              </a:rPr>
              <a:t>今天天气怎么样</a:t>
            </a:r>
          </a:p>
        </p:txBody>
      </p:sp>
    </p:spTree>
    <p:extLst>
      <p:ext uri="{BB962C8B-B14F-4D97-AF65-F5344CB8AC3E}">
        <p14:creationId xmlns:p14="http://schemas.microsoft.com/office/powerpoint/2010/main" val="33463498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CC510-9C69-4E6D-ACC1-57BC052FCA48}"/>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D50168FC-DECF-56EB-62CE-8D510D96CCA9}"/>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AD7C2D45-FDE6-614A-A05B-B331821D2646}"/>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15AB3F95-5CB7-575B-ABE7-4A6A523591EB}"/>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FD559EDD-CFD5-8A76-10BB-8860F1D8A8F4}"/>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60476882-868B-0C48-2CD4-E82EAE31483F}"/>
              </a:ext>
            </a:extLst>
          </p:cNvPr>
          <p:cNvSpPr txBox="1"/>
          <p:nvPr/>
        </p:nvSpPr>
        <p:spPr>
          <a:xfrm>
            <a:off x="6287017" y="700592"/>
            <a:ext cx="4785924"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tiān</a:t>
            </a:r>
            <a:r>
              <a:rPr lang="en-US" altLang="zh-CN" b="1" dirty="0">
                <a:latin typeface="方正舒体" panose="02010601030101010101" pitchFamily="2" charset="-122"/>
                <a:ea typeface="方正舒体" panose="02010601030101010101" pitchFamily="2" charset="-122"/>
              </a:rPr>
              <a:t>    </a:t>
            </a:r>
            <a:r>
              <a:rPr lang="en-US" altLang="zh-CN" b="1" dirty="0" err="1">
                <a:latin typeface="方正舒体" panose="02010601030101010101" pitchFamily="2" charset="-122"/>
                <a:ea typeface="方正舒体" panose="02010601030101010101" pitchFamily="2" charset="-122"/>
              </a:rPr>
              <a:t>qì</a:t>
            </a:r>
            <a:r>
              <a:rPr lang="en-US" altLang="zh-CN" b="1" dirty="0">
                <a:latin typeface="方正舒体" panose="02010601030101010101" pitchFamily="2" charset="-122"/>
                <a:ea typeface="方正舒体" panose="02010601030101010101" pitchFamily="2" charset="-122"/>
              </a:rPr>
              <a:t> </a:t>
            </a:r>
            <a:endParaRPr lang="en-US" altLang="zh-CN" b="1" dirty="0">
              <a:latin typeface="方正舒体" panose="02010601030101010101" pitchFamily="2" charset="-122"/>
              <a:ea typeface="方正舒体" panose="02010601030101010101" pitchFamily="2" charset="-122"/>
              <a:sym typeface="Times New Roman" pitchFamily="18" charset="0"/>
            </a:endParaRPr>
          </a:p>
        </p:txBody>
      </p:sp>
      <p:sp>
        <p:nvSpPr>
          <p:cNvPr id="13" name="文本框 4">
            <a:extLst>
              <a:ext uri="{FF2B5EF4-FFF2-40B4-BE49-F238E27FC236}">
                <a16:creationId xmlns:a16="http://schemas.microsoft.com/office/drawing/2014/main" id="{2900FD92-C98D-441F-8D10-D9D8AC29EC3A}"/>
              </a:ext>
            </a:extLst>
          </p:cNvPr>
          <p:cNvSpPr txBox="1"/>
          <p:nvPr/>
        </p:nvSpPr>
        <p:spPr>
          <a:xfrm>
            <a:off x="648786" y="938321"/>
            <a:ext cx="2359026" cy="1247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dirty="0"/>
              <a:t>1.</a:t>
            </a:r>
          </a:p>
        </p:txBody>
      </p:sp>
      <p:sp>
        <p:nvSpPr>
          <p:cNvPr id="15" name="文本框 14">
            <a:extLst>
              <a:ext uri="{FF2B5EF4-FFF2-40B4-BE49-F238E27FC236}">
                <a16:creationId xmlns:a16="http://schemas.microsoft.com/office/drawing/2014/main" id="{0E604DAC-EB9D-9756-4A12-93B2B82301E5}"/>
              </a:ext>
            </a:extLst>
          </p:cNvPr>
          <p:cNvSpPr txBox="1"/>
          <p:nvPr/>
        </p:nvSpPr>
        <p:spPr>
          <a:xfrm>
            <a:off x="732189" y="5269965"/>
            <a:ext cx="4551246" cy="1446550"/>
          </a:xfrm>
          <a:prstGeom prst="rect">
            <a:avLst/>
          </a:prstGeom>
          <a:noFill/>
        </p:spPr>
        <p:txBody>
          <a:bodyPr wrap="none" rtlCol="0">
            <a:spAutoFit/>
          </a:bodyPr>
          <a:lstStyle/>
          <a:p>
            <a:r>
              <a:rPr lang="th-TH" altLang="zh-CN" sz="8800" b="1" dirty="0">
                <a:solidFill>
                  <a:srgbClr val="00B0F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สภาพอากาศ</a:t>
            </a:r>
            <a:endParaRPr lang="zh-CN" altLang="en-US" sz="8800" b="1" dirty="0">
              <a:solidFill>
                <a:srgbClr val="00B0F0"/>
              </a:solidFill>
              <a:latin typeface="Cascadia Mono SemiLight" panose="020B0609020000020004" pitchFamily="49" charset="0"/>
              <a:cs typeface="Cascadia Mono SemiLight" panose="020B0609020000020004" pitchFamily="49" charset="0"/>
            </a:endParaRPr>
          </a:p>
        </p:txBody>
      </p:sp>
      <p:pic>
        <p:nvPicPr>
          <p:cNvPr id="1026" name="Picture 2" descr="stroke order animation of 天">
            <a:extLst>
              <a:ext uri="{FF2B5EF4-FFF2-40B4-BE49-F238E27FC236}">
                <a16:creationId xmlns:a16="http://schemas.microsoft.com/office/drawing/2014/main" id="{F84070B6-0748-E811-2B91-6966E4B0E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584" y="268822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roke order animation of 气">
            <a:extLst>
              <a:ext uri="{FF2B5EF4-FFF2-40B4-BE49-F238E27FC236}">
                <a16:creationId xmlns:a16="http://schemas.microsoft.com/office/drawing/2014/main" id="{7E44DF70-482F-9787-8745-782B8FEB1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4633" y="268822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天气图片-天气图片素材免费下载-千库网">
            <a:extLst>
              <a:ext uri="{FF2B5EF4-FFF2-40B4-BE49-F238E27FC236}">
                <a16:creationId xmlns:a16="http://schemas.microsoft.com/office/drawing/2014/main" id="{ED84DDEF-C922-190F-228D-75B2B68E7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313" y="2270252"/>
            <a:ext cx="3211481" cy="282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12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additive="base">
                                        <p:cTn id="18" dur="500" fill="hold"/>
                                        <p:tgtEl>
                                          <p:spTgt spid="1028"/>
                                        </p:tgtEl>
                                        <p:attrNameLst>
                                          <p:attrName>ppt_x</p:attrName>
                                        </p:attrNameLst>
                                      </p:cBhvr>
                                      <p:tavLst>
                                        <p:tav tm="0">
                                          <p:val>
                                            <p:strVal val="#ppt_x"/>
                                          </p:val>
                                        </p:tav>
                                        <p:tav tm="100000">
                                          <p:val>
                                            <p:strVal val="#ppt_x"/>
                                          </p:val>
                                        </p:tav>
                                      </p:tavLst>
                                    </p:anim>
                                    <p:anim calcmode="lin" valueType="num">
                                      <p:cBhvr additive="base">
                                        <p:cTn id="19"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 calcmode="lin" valueType="num">
                                      <p:cBhvr additive="base">
                                        <p:cTn id="24" dur="500" fill="hold"/>
                                        <p:tgtEl>
                                          <p:spTgt spid="1030"/>
                                        </p:tgtEl>
                                        <p:attrNameLst>
                                          <p:attrName>ppt_x</p:attrName>
                                        </p:attrNameLst>
                                      </p:cBhvr>
                                      <p:tavLst>
                                        <p:tav tm="0">
                                          <p:val>
                                            <p:strVal val="#ppt_x"/>
                                          </p:val>
                                        </p:tav>
                                        <p:tav tm="100000">
                                          <p:val>
                                            <p:strVal val="#ppt_x"/>
                                          </p:val>
                                        </p:tav>
                                      </p:tavLst>
                                    </p:anim>
                                    <p:anim calcmode="lin" valueType="num">
                                      <p:cBhvr additive="base">
                                        <p:cTn id="25"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6115C-397C-9E3A-A740-7727116EEDFB}"/>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9B6E86C5-ADF3-CA7A-D991-2B179606C9AA}"/>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05658EE2-2FBA-F90C-9A00-A81D52776FFA}"/>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E3D49D02-656D-41D2-BAE5-8FEA566741EC}"/>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706B3A63-8BEE-2C3C-090C-B70B23477F71}"/>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6802B3C3-9D19-EBB9-257C-F50E6816500D}"/>
              </a:ext>
            </a:extLst>
          </p:cNvPr>
          <p:cNvSpPr txBox="1"/>
          <p:nvPr/>
        </p:nvSpPr>
        <p:spPr>
          <a:xfrm>
            <a:off x="4877585" y="1036918"/>
            <a:ext cx="7363552"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zěn</a:t>
            </a:r>
            <a:r>
              <a:rPr lang="en-US" altLang="zh-CN" b="1" dirty="0">
                <a:latin typeface="方正舒体" panose="02010601030101010101" pitchFamily="2" charset="-122"/>
                <a:ea typeface="方正舒体" panose="02010601030101010101" pitchFamily="2" charset="-122"/>
              </a:rPr>
              <a:t>  me </a:t>
            </a:r>
            <a:r>
              <a:rPr lang="en-US" altLang="zh-CN" b="1" dirty="0" err="1">
                <a:latin typeface="方正舒体" panose="02010601030101010101" pitchFamily="2" charset="-122"/>
                <a:ea typeface="方正舒体" panose="02010601030101010101" pitchFamily="2" charset="-122"/>
              </a:rPr>
              <a:t>yàng</a:t>
            </a:r>
            <a:endParaRPr lang="en-US" altLang="zh-CN" b="1" dirty="0">
              <a:latin typeface="方正舒体" panose="02010601030101010101" pitchFamily="2" charset="-122"/>
              <a:ea typeface="方正舒体" panose="02010601030101010101" pitchFamily="2" charset="-122"/>
              <a:sym typeface="Times New Roman" pitchFamily="18" charset="0"/>
            </a:endParaRPr>
          </a:p>
        </p:txBody>
      </p:sp>
      <p:sp>
        <p:nvSpPr>
          <p:cNvPr id="13" name="文本框 4">
            <a:extLst>
              <a:ext uri="{FF2B5EF4-FFF2-40B4-BE49-F238E27FC236}">
                <a16:creationId xmlns:a16="http://schemas.microsoft.com/office/drawing/2014/main" id="{42ED72E7-2370-C9B2-D741-783B17574C80}"/>
              </a:ext>
            </a:extLst>
          </p:cNvPr>
          <p:cNvSpPr txBox="1"/>
          <p:nvPr/>
        </p:nvSpPr>
        <p:spPr>
          <a:xfrm>
            <a:off x="648786" y="938321"/>
            <a:ext cx="235902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lang="en-US" dirty="0"/>
              <a:t>2</a:t>
            </a:r>
            <a:r>
              <a:rPr dirty="0"/>
              <a:t>.</a:t>
            </a:r>
          </a:p>
        </p:txBody>
      </p:sp>
      <p:sp>
        <p:nvSpPr>
          <p:cNvPr id="15" name="文本框 14">
            <a:extLst>
              <a:ext uri="{FF2B5EF4-FFF2-40B4-BE49-F238E27FC236}">
                <a16:creationId xmlns:a16="http://schemas.microsoft.com/office/drawing/2014/main" id="{86BFB377-2630-A3A3-A7B0-3786F1A83163}"/>
              </a:ext>
            </a:extLst>
          </p:cNvPr>
          <p:cNvSpPr txBox="1"/>
          <p:nvPr/>
        </p:nvSpPr>
        <p:spPr>
          <a:xfrm>
            <a:off x="496378" y="4740837"/>
            <a:ext cx="4533613" cy="1446550"/>
          </a:xfrm>
          <a:prstGeom prst="rect">
            <a:avLst/>
          </a:prstGeom>
          <a:noFill/>
        </p:spPr>
        <p:txBody>
          <a:bodyPr wrap="none" rtlCol="0">
            <a:spAutoFit/>
          </a:bodyPr>
          <a:lstStyle/>
          <a:p>
            <a:r>
              <a:rPr lang="th-TH" altLang="zh-CN" sz="8800" b="1" dirty="0">
                <a:solidFill>
                  <a:srgbClr val="FF000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เป็นยังไงบ้าง</a:t>
            </a:r>
            <a:endParaRPr lang="zh-CN" altLang="en-US" sz="8800" b="1" dirty="0">
              <a:solidFill>
                <a:srgbClr val="FF0000"/>
              </a:solidFill>
              <a:latin typeface="Cascadia Mono SemiLight" panose="020B0609020000020004" pitchFamily="49" charset="0"/>
              <a:cs typeface="Cascadia Mono SemiLight" panose="020B0609020000020004" pitchFamily="49" charset="0"/>
            </a:endParaRPr>
          </a:p>
        </p:txBody>
      </p:sp>
      <p:pic>
        <p:nvPicPr>
          <p:cNvPr id="3" name="Picture 2" descr="怎么样_百度百科">
            <a:extLst>
              <a:ext uri="{FF2B5EF4-FFF2-40B4-BE49-F238E27FC236}">
                <a16:creationId xmlns:a16="http://schemas.microsoft.com/office/drawing/2014/main" id="{5F83AE3A-2347-BAA5-134F-1B7AF0F55B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548" b="33896"/>
          <a:stretch>
            <a:fillRect/>
          </a:stretch>
        </p:blipFill>
        <p:spPr bwMode="auto">
          <a:xfrm>
            <a:off x="648786" y="2605034"/>
            <a:ext cx="4228799" cy="16304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troke order animation of 怎">
            <a:extLst>
              <a:ext uri="{FF2B5EF4-FFF2-40B4-BE49-F238E27FC236}">
                <a16:creationId xmlns:a16="http://schemas.microsoft.com/office/drawing/2014/main" id="{5557CBC2-725C-614D-0B07-544F6E55AC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252" y="2980410"/>
            <a:ext cx="2215992" cy="22159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roke order animation of 么">
            <a:extLst>
              <a:ext uri="{FF2B5EF4-FFF2-40B4-BE49-F238E27FC236}">
                <a16:creationId xmlns:a16="http://schemas.microsoft.com/office/drawing/2014/main" id="{F9CB7AEB-A4A5-F96D-CCE8-BD94E150DB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1873" y="2980410"/>
            <a:ext cx="2215992" cy="22159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roke order animation of 样">
            <a:extLst>
              <a:ext uri="{FF2B5EF4-FFF2-40B4-BE49-F238E27FC236}">
                <a16:creationId xmlns:a16="http://schemas.microsoft.com/office/drawing/2014/main" id="{0397776B-038D-725D-9528-CBE8CB3613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9314" y="2980410"/>
            <a:ext cx="2215992" cy="221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89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anim calcmode="lin" valueType="num">
                                      <p:cBhvr additive="base">
                                        <p:cTn id="18" dur="500" fill="hold"/>
                                        <p:tgtEl>
                                          <p:spTgt spid="2054"/>
                                        </p:tgtEl>
                                        <p:attrNameLst>
                                          <p:attrName>ppt_x</p:attrName>
                                        </p:attrNameLst>
                                      </p:cBhvr>
                                      <p:tavLst>
                                        <p:tav tm="0">
                                          <p:val>
                                            <p:strVal val="#ppt_x"/>
                                          </p:val>
                                        </p:tav>
                                        <p:tav tm="100000">
                                          <p:val>
                                            <p:strVal val="#ppt_x"/>
                                          </p:val>
                                        </p:tav>
                                      </p:tavLst>
                                    </p:anim>
                                    <p:anim calcmode="lin" valueType="num">
                                      <p:cBhvr additive="base">
                                        <p:cTn id="19"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56"/>
                                        </p:tgtEl>
                                        <p:attrNameLst>
                                          <p:attrName>style.visibility</p:attrName>
                                        </p:attrNameLst>
                                      </p:cBhvr>
                                      <p:to>
                                        <p:strVal val="visible"/>
                                      </p:to>
                                    </p:set>
                                    <p:anim calcmode="lin" valueType="num">
                                      <p:cBhvr additive="base">
                                        <p:cTn id="24" dur="500" fill="hold"/>
                                        <p:tgtEl>
                                          <p:spTgt spid="2056"/>
                                        </p:tgtEl>
                                        <p:attrNameLst>
                                          <p:attrName>ppt_x</p:attrName>
                                        </p:attrNameLst>
                                      </p:cBhvr>
                                      <p:tavLst>
                                        <p:tav tm="0">
                                          <p:val>
                                            <p:strVal val="#ppt_x"/>
                                          </p:val>
                                        </p:tav>
                                        <p:tav tm="100000">
                                          <p:val>
                                            <p:strVal val="#ppt_x"/>
                                          </p:val>
                                        </p:tav>
                                      </p:tavLst>
                                    </p:anim>
                                    <p:anim calcmode="lin" valueType="num">
                                      <p:cBhvr additive="base">
                                        <p:cTn id="25"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94AA1-7C31-F685-F326-8BBF07115059}"/>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43198660-6931-75CF-CDB6-5907955F7C82}"/>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880B37D9-C827-26EF-E93E-02C61C9AE3B7}"/>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A883ACFB-32BA-6B9E-E4C4-171A5978A8A0}"/>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65950CA6-6815-1FAA-FD19-9D9EDC2A86C7}"/>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8A4A3ABB-5604-4808-28C5-8B43F41B2141}"/>
              </a:ext>
            </a:extLst>
          </p:cNvPr>
          <p:cNvSpPr txBox="1"/>
          <p:nvPr/>
        </p:nvSpPr>
        <p:spPr>
          <a:xfrm>
            <a:off x="6402215" y="856259"/>
            <a:ext cx="5377432"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guā</a:t>
            </a:r>
            <a:r>
              <a:rPr lang="en-US" altLang="zh-CN" b="1" dirty="0">
                <a:latin typeface="方正舒体" panose="02010601030101010101" pitchFamily="2" charset="-122"/>
                <a:ea typeface="方正舒体" panose="02010601030101010101" pitchFamily="2" charset="-122"/>
              </a:rPr>
              <a:t>  </a:t>
            </a:r>
            <a:r>
              <a:rPr lang="en-US" altLang="zh-CN" b="1" dirty="0" err="1">
                <a:latin typeface="方正舒体" panose="02010601030101010101" pitchFamily="2" charset="-122"/>
                <a:ea typeface="方正舒体" panose="02010601030101010101" pitchFamily="2" charset="-122"/>
              </a:rPr>
              <a:t>fēng</a:t>
            </a:r>
            <a:endParaRPr lang="en-US" altLang="zh-CN" b="1" dirty="0">
              <a:latin typeface="方正舒体" panose="02010601030101010101" pitchFamily="2" charset="-122"/>
              <a:ea typeface="方正舒体" panose="02010601030101010101" pitchFamily="2" charset="-122"/>
              <a:sym typeface="Times New Roman" pitchFamily="18" charset="0"/>
            </a:endParaRPr>
          </a:p>
        </p:txBody>
      </p:sp>
      <p:sp>
        <p:nvSpPr>
          <p:cNvPr id="13" name="文本框 4">
            <a:extLst>
              <a:ext uri="{FF2B5EF4-FFF2-40B4-BE49-F238E27FC236}">
                <a16:creationId xmlns:a16="http://schemas.microsoft.com/office/drawing/2014/main" id="{1B1E6307-530B-042B-762F-6C0BB1976D18}"/>
              </a:ext>
            </a:extLst>
          </p:cNvPr>
          <p:cNvSpPr txBox="1"/>
          <p:nvPr/>
        </p:nvSpPr>
        <p:spPr>
          <a:xfrm>
            <a:off x="648786" y="938321"/>
            <a:ext cx="235902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lang="en-US" dirty="0"/>
              <a:t>3</a:t>
            </a:r>
            <a:r>
              <a:rPr dirty="0"/>
              <a:t>.</a:t>
            </a:r>
          </a:p>
        </p:txBody>
      </p:sp>
      <p:sp>
        <p:nvSpPr>
          <p:cNvPr id="15" name="文本框 14">
            <a:extLst>
              <a:ext uri="{FF2B5EF4-FFF2-40B4-BE49-F238E27FC236}">
                <a16:creationId xmlns:a16="http://schemas.microsoft.com/office/drawing/2014/main" id="{0F407733-8E4A-3DB9-1627-2893F4869CEA}"/>
              </a:ext>
            </a:extLst>
          </p:cNvPr>
          <p:cNvSpPr txBox="1"/>
          <p:nvPr/>
        </p:nvSpPr>
        <p:spPr>
          <a:xfrm>
            <a:off x="2225477" y="5196404"/>
            <a:ext cx="2331087" cy="1446550"/>
          </a:xfrm>
          <a:prstGeom prst="rect">
            <a:avLst/>
          </a:prstGeom>
          <a:noFill/>
        </p:spPr>
        <p:txBody>
          <a:bodyPr wrap="none" rtlCol="0">
            <a:spAutoFit/>
          </a:bodyPr>
          <a:lstStyle/>
          <a:p>
            <a:r>
              <a:rPr lang="th-TH" altLang="zh-CN" sz="88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ลมพัด</a:t>
            </a:r>
            <a:endParaRPr lang="zh-CN" altLang="en-US" sz="8800" b="1" dirty="0">
              <a:solidFill>
                <a:schemeClr val="tx1">
                  <a:lumMod val="95000"/>
                  <a:lumOff val="5000"/>
                </a:schemeClr>
              </a:solidFill>
              <a:latin typeface="Cascadia Mono SemiLight" panose="020B0609020000020004" pitchFamily="49" charset="0"/>
              <a:cs typeface="Cascadia Mono SemiLight" panose="020B0609020000020004" pitchFamily="49" charset="0"/>
            </a:endParaRPr>
          </a:p>
        </p:txBody>
      </p:sp>
      <p:pic>
        <p:nvPicPr>
          <p:cNvPr id="13314" name="Picture 2" descr="春风刮风图片-春风刮风素材-春风刮风模板图片下载-千库网">
            <a:extLst>
              <a:ext uri="{FF2B5EF4-FFF2-40B4-BE49-F238E27FC236}">
                <a16:creationId xmlns:a16="http://schemas.microsoft.com/office/drawing/2014/main" id="{A0B984EF-C006-B704-D254-1978F8B59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466" y="1581119"/>
            <a:ext cx="3599217" cy="361528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troke order animation of 刮">
            <a:extLst>
              <a:ext uri="{FF2B5EF4-FFF2-40B4-BE49-F238E27FC236}">
                <a16:creationId xmlns:a16="http://schemas.microsoft.com/office/drawing/2014/main" id="{A366149C-BEFC-1AE2-C2FC-A287862D9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81014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stroke order animation of 风">
            <a:extLst>
              <a:ext uri="{FF2B5EF4-FFF2-40B4-BE49-F238E27FC236}">
                <a16:creationId xmlns:a16="http://schemas.microsoft.com/office/drawing/2014/main" id="{6FB387E3-4BD5-4256-CE26-1B3362977B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9433" y="2810147"/>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6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 calcmode="lin" valueType="num">
                                      <p:cBhvr additive="base">
                                        <p:cTn id="12" dur="500" fill="hold"/>
                                        <p:tgtEl>
                                          <p:spTgt spid="13316"/>
                                        </p:tgtEl>
                                        <p:attrNameLst>
                                          <p:attrName>ppt_x</p:attrName>
                                        </p:attrNameLst>
                                      </p:cBhvr>
                                      <p:tavLst>
                                        <p:tav tm="0">
                                          <p:val>
                                            <p:strVal val="#ppt_x"/>
                                          </p:val>
                                        </p:tav>
                                        <p:tav tm="100000">
                                          <p:val>
                                            <p:strVal val="#ppt_x"/>
                                          </p:val>
                                        </p:tav>
                                      </p:tavLst>
                                    </p:anim>
                                    <p:anim calcmode="lin" valueType="num">
                                      <p:cBhvr additive="base">
                                        <p:cTn id="13"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318"/>
                                        </p:tgtEl>
                                        <p:attrNameLst>
                                          <p:attrName>style.visibility</p:attrName>
                                        </p:attrNameLst>
                                      </p:cBhvr>
                                      <p:to>
                                        <p:strVal val="visible"/>
                                      </p:to>
                                    </p:set>
                                    <p:anim calcmode="lin" valueType="num">
                                      <p:cBhvr additive="base">
                                        <p:cTn id="18" dur="500" fill="hold"/>
                                        <p:tgtEl>
                                          <p:spTgt spid="13318"/>
                                        </p:tgtEl>
                                        <p:attrNameLst>
                                          <p:attrName>ppt_x</p:attrName>
                                        </p:attrNameLst>
                                      </p:cBhvr>
                                      <p:tavLst>
                                        <p:tav tm="0">
                                          <p:val>
                                            <p:strVal val="#ppt_x"/>
                                          </p:val>
                                        </p:tav>
                                        <p:tav tm="100000">
                                          <p:val>
                                            <p:strVal val="#ppt_x"/>
                                          </p:val>
                                        </p:tav>
                                      </p:tavLst>
                                    </p:anim>
                                    <p:anim calcmode="lin" valueType="num">
                                      <p:cBhvr additive="base">
                                        <p:cTn id="19"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314"/>
                                        </p:tgtEl>
                                        <p:attrNameLst>
                                          <p:attrName>style.visibility</p:attrName>
                                        </p:attrNameLst>
                                      </p:cBhvr>
                                      <p:to>
                                        <p:strVal val="visible"/>
                                      </p:to>
                                    </p:set>
                                    <p:anim calcmode="lin" valueType="num">
                                      <p:cBhvr additive="base">
                                        <p:cTn id="24" dur="500" fill="hold"/>
                                        <p:tgtEl>
                                          <p:spTgt spid="13314"/>
                                        </p:tgtEl>
                                        <p:attrNameLst>
                                          <p:attrName>ppt_x</p:attrName>
                                        </p:attrNameLst>
                                      </p:cBhvr>
                                      <p:tavLst>
                                        <p:tav tm="0">
                                          <p:val>
                                            <p:strVal val="#ppt_x"/>
                                          </p:val>
                                        </p:tav>
                                        <p:tav tm="100000">
                                          <p:val>
                                            <p:strVal val="#ppt_x"/>
                                          </p:val>
                                        </p:tav>
                                      </p:tavLst>
                                    </p:anim>
                                    <p:anim calcmode="lin" valueType="num">
                                      <p:cBhvr additive="base">
                                        <p:cTn id="25"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5AFC8-F36D-E84A-FE1D-111A6CCD6B23}"/>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8E069356-0DC2-8A61-AB58-D1640879A0A0}"/>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F5106DE0-2DE8-15FC-0AA4-E14A36675DFB}"/>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227B3079-4B84-BDA6-DC1C-A83CD446EFDC}"/>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E94EF4F9-3192-6045-664B-A3828160A34A}"/>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665C7402-1085-3540-C2D5-E4E141689789}"/>
              </a:ext>
            </a:extLst>
          </p:cNvPr>
          <p:cNvSpPr txBox="1"/>
          <p:nvPr/>
        </p:nvSpPr>
        <p:spPr>
          <a:xfrm>
            <a:off x="7942110" y="938321"/>
            <a:ext cx="5425547"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rè</a:t>
            </a:r>
            <a:r>
              <a:rPr lang="en-US" altLang="zh-CN" b="1" dirty="0">
                <a:latin typeface="方正舒体" panose="02010601030101010101" pitchFamily="2" charset="-122"/>
                <a:ea typeface="方正舒体" panose="02010601030101010101" pitchFamily="2" charset="-122"/>
                <a:sym typeface="宋体" pitchFamily="2" charset="-122"/>
              </a:rPr>
              <a:t> </a:t>
            </a:r>
          </a:p>
        </p:txBody>
      </p:sp>
      <p:sp>
        <p:nvSpPr>
          <p:cNvPr id="13" name="文本框 4">
            <a:extLst>
              <a:ext uri="{FF2B5EF4-FFF2-40B4-BE49-F238E27FC236}">
                <a16:creationId xmlns:a16="http://schemas.microsoft.com/office/drawing/2014/main" id="{1A1C2439-ADF4-BCA0-E785-7ECDB4B37886}"/>
              </a:ext>
            </a:extLst>
          </p:cNvPr>
          <p:cNvSpPr txBox="1"/>
          <p:nvPr/>
        </p:nvSpPr>
        <p:spPr>
          <a:xfrm>
            <a:off x="648786" y="938321"/>
            <a:ext cx="2359026" cy="1092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6500">
                <a:latin typeface="Kaiti SC Bold"/>
                <a:ea typeface="Kaiti SC Bold"/>
                <a:cs typeface="Kaiti SC Bold"/>
                <a:sym typeface="Kaiti SC Bold"/>
              </a:defRPr>
            </a:lvl1pPr>
          </a:lstStyle>
          <a:p>
            <a:r>
              <a:rPr lang="en-US" dirty="0"/>
              <a:t>4</a:t>
            </a:r>
            <a:r>
              <a:rPr dirty="0"/>
              <a:t>.</a:t>
            </a:r>
          </a:p>
        </p:txBody>
      </p:sp>
      <p:sp>
        <p:nvSpPr>
          <p:cNvPr id="15" name="文本框 14">
            <a:extLst>
              <a:ext uri="{FF2B5EF4-FFF2-40B4-BE49-F238E27FC236}">
                <a16:creationId xmlns:a16="http://schemas.microsoft.com/office/drawing/2014/main" id="{8D6259CC-9FDC-6901-176C-100793FDBA31}"/>
              </a:ext>
            </a:extLst>
          </p:cNvPr>
          <p:cNvSpPr txBox="1"/>
          <p:nvPr/>
        </p:nvSpPr>
        <p:spPr>
          <a:xfrm>
            <a:off x="2945853" y="5332696"/>
            <a:ext cx="1675459" cy="1446550"/>
          </a:xfrm>
          <a:prstGeom prst="rect">
            <a:avLst/>
          </a:prstGeom>
          <a:noFill/>
        </p:spPr>
        <p:txBody>
          <a:bodyPr wrap="none" rtlCol="0">
            <a:spAutoFit/>
          </a:bodyPr>
          <a:lstStyle/>
          <a:p>
            <a:r>
              <a:rPr lang="th-TH" altLang="zh-CN" sz="8800" b="1" dirty="0">
                <a:solidFill>
                  <a:srgbClr val="00206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ร้อน</a:t>
            </a:r>
            <a:endParaRPr lang="zh-CN" altLang="en-US" sz="8800" b="1" dirty="0">
              <a:solidFill>
                <a:srgbClr val="002060"/>
              </a:solidFill>
              <a:latin typeface="Cascadia Mono SemiLight" panose="020B0609020000020004" pitchFamily="49" charset="0"/>
              <a:cs typeface="Cascadia Mono SemiLight" panose="020B0609020000020004" pitchFamily="49" charset="0"/>
            </a:endParaRPr>
          </a:p>
        </p:txBody>
      </p:sp>
      <p:pic>
        <p:nvPicPr>
          <p:cNvPr id="16386" name="Picture 2" descr="stroke order animation of 热">
            <a:extLst>
              <a:ext uri="{FF2B5EF4-FFF2-40B4-BE49-F238E27FC236}">
                <a16:creationId xmlns:a16="http://schemas.microsoft.com/office/drawing/2014/main" id="{F6731DF9-DD14-795C-6089-1DD2121BD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627" y="282983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太热了-可爱天热扇风女孩太热了擦汗表情-图司机">
            <a:extLst>
              <a:ext uri="{FF2B5EF4-FFF2-40B4-BE49-F238E27FC236}">
                <a16:creationId xmlns:a16="http://schemas.microsoft.com/office/drawing/2014/main" id="{0D29C9AD-521F-5F8F-EC8C-65F2C7076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560" y="1074614"/>
            <a:ext cx="4121789" cy="412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1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additive="base">
                                        <p:cTn id="12" dur="500" fill="hold"/>
                                        <p:tgtEl>
                                          <p:spTgt spid="16386"/>
                                        </p:tgtEl>
                                        <p:attrNameLst>
                                          <p:attrName>ppt_x</p:attrName>
                                        </p:attrNameLst>
                                      </p:cBhvr>
                                      <p:tavLst>
                                        <p:tav tm="0">
                                          <p:val>
                                            <p:strVal val="#ppt_x"/>
                                          </p:val>
                                        </p:tav>
                                        <p:tav tm="100000">
                                          <p:val>
                                            <p:strVal val="#ppt_x"/>
                                          </p:val>
                                        </p:tav>
                                      </p:tavLst>
                                    </p:anim>
                                    <p:anim calcmode="lin" valueType="num">
                                      <p:cBhvr additive="base">
                                        <p:cTn id="13"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388"/>
                                        </p:tgtEl>
                                        <p:attrNameLst>
                                          <p:attrName>style.visibility</p:attrName>
                                        </p:attrNameLst>
                                      </p:cBhvr>
                                      <p:to>
                                        <p:strVal val="visible"/>
                                      </p:to>
                                    </p:set>
                                    <p:anim calcmode="lin" valueType="num">
                                      <p:cBhvr additive="base">
                                        <p:cTn id="18" dur="500" fill="hold"/>
                                        <p:tgtEl>
                                          <p:spTgt spid="16388"/>
                                        </p:tgtEl>
                                        <p:attrNameLst>
                                          <p:attrName>ppt_x</p:attrName>
                                        </p:attrNameLst>
                                      </p:cBhvr>
                                      <p:tavLst>
                                        <p:tav tm="0">
                                          <p:val>
                                            <p:strVal val="#ppt_x"/>
                                          </p:val>
                                        </p:tav>
                                        <p:tav tm="100000">
                                          <p:val>
                                            <p:strVal val="#ppt_x"/>
                                          </p:val>
                                        </p:tav>
                                      </p:tavLst>
                                    </p:anim>
                                    <p:anim calcmode="lin" valueType="num">
                                      <p:cBhvr additive="base">
                                        <p:cTn id="19"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9BD94-6CDA-CF21-1DA7-E2E2014691D3}"/>
            </a:ext>
          </a:extLst>
        </p:cNvPr>
        <p:cNvGrpSpPr/>
        <p:nvPr/>
      </p:nvGrpSpPr>
      <p:grpSpPr>
        <a:xfrm>
          <a:off x="0" y="0"/>
          <a:ext cx="0" cy="0"/>
          <a:chOff x="0" y="0"/>
          <a:chExt cx="0" cy="0"/>
        </a:xfrm>
      </p:grpSpPr>
      <p:cxnSp>
        <p:nvCxnSpPr>
          <p:cNvPr id="22" name="AutoShape 4">
            <a:extLst>
              <a:ext uri="{FF2B5EF4-FFF2-40B4-BE49-F238E27FC236}">
                <a16:creationId xmlns:a16="http://schemas.microsoft.com/office/drawing/2014/main" id="{0D1C8E0C-F514-4C9E-A67C-074E2FEE2EE0}"/>
              </a:ext>
            </a:extLst>
          </p:cNvPr>
          <p:cNvCxnSpPr>
            <a:cxnSpLocks noChangeShapeType="1"/>
          </p:cNvCxnSpPr>
          <p:nvPr/>
        </p:nvCxnSpPr>
        <p:spPr bwMode="auto">
          <a:xfrm flipH="1" flipV="1">
            <a:off x="119914" y="0"/>
            <a:ext cx="12700" cy="6872288"/>
          </a:xfrm>
          <a:prstGeom prst="straightConnector1">
            <a:avLst/>
          </a:prstGeom>
          <a:noFill/>
          <a:ln w="228600">
            <a:solidFill>
              <a:srgbClr val="008080"/>
            </a:solidFill>
            <a:round/>
            <a:headEnd/>
            <a:tailEnd/>
          </a:ln>
          <a:extLst>
            <a:ext uri="{909E8E84-426E-40DD-AFC4-6F175D3DCCD1}">
              <a14:hiddenFill xmlns:a14="http://schemas.microsoft.com/office/drawing/2010/main">
                <a:noFill/>
              </a14:hiddenFill>
            </a:ext>
          </a:extLst>
        </p:spPr>
      </p:cxnSp>
      <p:grpSp>
        <p:nvGrpSpPr>
          <p:cNvPr id="9" name="组合 8">
            <a:extLst>
              <a:ext uri="{FF2B5EF4-FFF2-40B4-BE49-F238E27FC236}">
                <a16:creationId xmlns:a16="http://schemas.microsoft.com/office/drawing/2014/main" id="{E07E4EEC-472F-5B2E-95E8-3F5C61C044DF}"/>
              </a:ext>
            </a:extLst>
          </p:cNvPr>
          <p:cNvGrpSpPr/>
          <p:nvPr/>
        </p:nvGrpSpPr>
        <p:grpSpPr>
          <a:xfrm>
            <a:off x="308629" y="6819"/>
            <a:ext cx="2568221" cy="646331"/>
            <a:chOff x="308629" y="6819"/>
            <a:chExt cx="2568221" cy="646331"/>
          </a:xfrm>
        </p:grpSpPr>
        <p:sp>
          <p:nvSpPr>
            <p:cNvPr id="3" name="Text Box 4">
              <a:extLst>
                <a:ext uri="{FF2B5EF4-FFF2-40B4-BE49-F238E27FC236}">
                  <a16:creationId xmlns:a16="http://schemas.microsoft.com/office/drawing/2014/main" id="{3628E543-0FAF-5769-3159-83A6AA8E9121}"/>
                </a:ext>
              </a:extLst>
            </p:cNvPr>
            <p:cNvSpPr txBox="1">
              <a:spLocks noChangeArrowheads="1"/>
            </p:cNvSpPr>
            <p:nvPr/>
          </p:nvSpPr>
          <p:spPr bwMode="auto">
            <a:xfrm>
              <a:off x="329358" y="6819"/>
              <a:ext cx="25474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拼音</a:t>
              </a:r>
              <a:r>
                <a:rPr lang="en-US" altLang="zh-CN" sz="3600" b="1" i="1" dirty="0">
                  <a:solidFill>
                    <a:srgbClr val="D09E00"/>
                  </a:solidFill>
                  <a:latin typeface="微软雅黑" panose="020B0503020204020204" pitchFamily="34" charset="-122"/>
                  <a:ea typeface="微软雅黑" panose="020B0503020204020204" pitchFamily="34" charset="-122"/>
                  <a:cs typeface="+mj-cs"/>
                </a:rPr>
                <a:t>Pinyin</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5" name="直接连接符 4">
              <a:extLst>
                <a:ext uri="{FF2B5EF4-FFF2-40B4-BE49-F238E27FC236}">
                  <a16:creationId xmlns:a16="http://schemas.microsoft.com/office/drawing/2014/main" id="{6DEF6AA3-1EB3-D652-6732-51DE55336996}"/>
                </a:ext>
              </a:extLst>
            </p:cNvPr>
            <p:cNvCxnSpPr/>
            <p:nvPr/>
          </p:nvCxnSpPr>
          <p:spPr>
            <a:xfrm>
              <a:off x="308629" y="653150"/>
              <a:ext cx="2568221"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078CD43-4489-91C6-23A5-7F06CBF600A0}"/>
              </a:ext>
            </a:extLst>
          </p:cNvPr>
          <p:cNvSpPr txBox="1"/>
          <p:nvPr/>
        </p:nvSpPr>
        <p:spPr>
          <a:xfrm>
            <a:off x="475011" y="914400"/>
            <a:ext cx="9927773" cy="523220"/>
          </a:xfrm>
          <a:prstGeom prst="rect">
            <a:avLst/>
          </a:prstGeom>
          <a:noFill/>
        </p:spPr>
        <p:txBody>
          <a:bodyPr wrap="square" rtlCol="0">
            <a:spAutoFit/>
          </a:bodyPr>
          <a:lstStyle/>
          <a:p>
            <a:r>
              <a:rPr lang="en-US" altLang="zh-CN" sz="2800" b="1" dirty="0"/>
              <a:t>1. </a:t>
            </a:r>
            <a:r>
              <a:rPr lang="zh-CN" altLang="en-US" sz="2800" b="1" dirty="0">
                <a:latin typeface="+mn-ea"/>
                <a:ea typeface="+mn-ea"/>
              </a:rPr>
              <a:t>汉语拼音的声母和韵母（</a:t>
            </a:r>
            <a:r>
              <a:rPr lang="en-US" altLang="zh-CN" sz="2800" b="1" dirty="0">
                <a:latin typeface="+mn-ea"/>
                <a:ea typeface="+mn-ea"/>
              </a:rPr>
              <a:t>1</a:t>
            </a:r>
            <a:r>
              <a:rPr lang="zh-CN" altLang="en-US" sz="2800" b="1" dirty="0">
                <a:latin typeface="+mn-ea"/>
                <a:ea typeface="+mn-ea"/>
              </a:rPr>
              <a:t>）</a:t>
            </a:r>
            <a:r>
              <a:rPr lang="en-US" altLang="zh-CN" dirty="0">
                <a:latin typeface="+mn-ea"/>
                <a:ea typeface="+mn-ea"/>
              </a:rPr>
              <a:t>Initials and Finals of Chinese </a:t>
            </a:r>
            <a:r>
              <a:rPr lang="en-US" altLang="zh-CN" i="1" dirty="0">
                <a:latin typeface="+mn-ea"/>
                <a:ea typeface="+mn-ea"/>
              </a:rPr>
              <a:t>Pinyin</a:t>
            </a:r>
            <a:r>
              <a:rPr lang="en-US" altLang="zh-CN" dirty="0">
                <a:latin typeface="+mn-ea"/>
                <a:ea typeface="+mn-ea"/>
              </a:rPr>
              <a:t>(1)</a:t>
            </a:r>
            <a:endParaRPr lang="zh-CN" altLang="en-US" sz="2800" dirty="0">
              <a:latin typeface="+mn-ea"/>
              <a:ea typeface="+mn-ea"/>
            </a:endParaRPr>
          </a:p>
        </p:txBody>
      </p:sp>
      <p:pic>
        <p:nvPicPr>
          <p:cNvPr id="4" name="图片 3">
            <a:extLst>
              <a:ext uri="{FF2B5EF4-FFF2-40B4-BE49-F238E27FC236}">
                <a16:creationId xmlns:a16="http://schemas.microsoft.com/office/drawing/2014/main" id="{2BA48652-8D29-662B-0822-94F125423BD1}"/>
              </a:ext>
            </a:extLst>
          </p:cNvPr>
          <p:cNvPicPr>
            <a:picLocks noChangeAspect="1"/>
          </p:cNvPicPr>
          <p:nvPr>
            <p:custDataLst>
              <p:tags r:id="rId1"/>
            </p:custDataLst>
          </p:nvPr>
        </p:nvPicPr>
        <p:blipFill>
          <a:blip r:embed="rId4"/>
          <a:stretch>
            <a:fillRect/>
          </a:stretch>
        </p:blipFill>
        <p:spPr>
          <a:xfrm>
            <a:off x="405019" y="2484151"/>
            <a:ext cx="11381961" cy="2893060"/>
          </a:xfrm>
          <a:prstGeom prst="rect">
            <a:avLst/>
          </a:prstGeom>
        </p:spPr>
      </p:pic>
    </p:spTree>
    <p:extLst>
      <p:ext uri="{BB962C8B-B14F-4D97-AF65-F5344CB8AC3E}">
        <p14:creationId xmlns:p14="http://schemas.microsoft.com/office/powerpoint/2010/main" val="3501964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FFE97-777F-BA3C-89D7-A895BFC5365F}"/>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6EC29D1B-6431-DA47-7804-7B69E6EB4CD4}"/>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BAE9CBC5-52A6-E772-3A10-C2FEADC1BC05}"/>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72DDC789-C7C1-4FB8-430D-DD71CB8964C5}"/>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2F36E657-5B8C-89B3-EE77-E4DC8FEB0E75}"/>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F36BADF7-4F6E-5F5E-9E9F-BF03154B10E0}"/>
              </a:ext>
            </a:extLst>
          </p:cNvPr>
          <p:cNvSpPr txBox="1"/>
          <p:nvPr/>
        </p:nvSpPr>
        <p:spPr>
          <a:xfrm>
            <a:off x="6357329" y="699794"/>
            <a:ext cx="5425547"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xià</a:t>
            </a:r>
            <a:r>
              <a:rPr lang="en-US" altLang="zh-CN" b="1" dirty="0">
                <a:latin typeface="方正舒体" panose="02010601030101010101" pitchFamily="2" charset="-122"/>
                <a:ea typeface="方正舒体" panose="02010601030101010101" pitchFamily="2" charset="-122"/>
              </a:rPr>
              <a:t>      </a:t>
            </a:r>
            <a:r>
              <a:rPr lang="en-US" altLang="zh-CN" b="1" dirty="0" err="1">
                <a:latin typeface="方正舒体" panose="02010601030101010101" pitchFamily="2" charset="-122"/>
                <a:ea typeface="方正舒体" panose="02010601030101010101" pitchFamily="2" charset="-122"/>
              </a:rPr>
              <a:t>yǔ</a:t>
            </a:r>
            <a:r>
              <a:rPr lang="en-US" altLang="zh-CN" b="1" dirty="0">
                <a:latin typeface="方正舒体" panose="02010601030101010101" pitchFamily="2" charset="-122"/>
                <a:ea typeface="方正舒体" panose="02010601030101010101" pitchFamily="2" charset="-122"/>
                <a:sym typeface="宋体" pitchFamily="2" charset="-122"/>
              </a:rPr>
              <a:t> </a:t>
            </a:r>
          </a:p>
        </p:txBody>
      </p:sp>
      <p:sp>
        <p:nvSpPr>
          <p:cNvPr id="13" name="文本框 4">
            <a:extLst>
              <a:ext uri="{FF2B5EF4-FFF2-40B4-BE49-F238E27FC236}">
                <a16:creationId xmlns:a16="http://schemas.microsoft.com/office/drawing/2014/main" id="{9C72A9D5-A033-BBD6-A4CE-B4B823551272}"/>
              </a:ext>
            </a:extLst>
          </p:cNvPr>
          <p:cNvSpPr txBox="1"/>
          <p:nvPr/>
        </p:nvSpPr>
        <p:spPr>
          <a:xfrm>
            <a:off x="648786" y="938321"/>
            <a:ext cx="2359026" cy="1092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6500">
                <a:latin typeface="Kaiti SC Bold"/>
                <a:ea typeface="Kaiti SC Bold"/>
                <a:cs typeface="Kaiti SC Bold"/>
                <a:sym typeface="Kaiti SC Bold"/>
              </a:defRPr>
            </a:lvl1pPr>
          </a:lstStyle>
          <a:p>
            <a:r>
              <a:rPr lang="en-US" dirty="0"/>
              <a:t>5</a:t>
            </a:r>
            <a:r>
              <a:rPr dirty="0"/>
              <a:t>.</a:t>
            </a:r>
          </a:p>
        </p:txBody>
      </p:sp>
      <p:sp>
        <p:nvSpPr>
          <p:cNvPr id="15" name="文本框 14">
            <a:extLst>
              <a:ext uri="{FF2B5EF4-FFF2-40B4-BE49-F238E27FC236}">
                <a16:creationId xmlns:a16="http://schemas.microsoft.com/office/drawing/2014/main" id="{7F179308-F2CE-ACB2-1480-489D03688144}"/>
              </a:ext>
            </a:extLst>
          </p:cNvPr>
          <p:cNvSpPr txBox="1"/>
          <p:nvPr/>
        </p:nvSpPr>
        <p:spPr>
          <a:xfrm>
            <a:off x="2016315" y="5196404"/>
            <a:ext cx="2316660" cy="1446550"/>
          </a:xfrm>
          <a:prstGeom prst="rect">
            <a:avLst/>
          </a:prstGeom>
          <a:noFill/>
        </p:spPr>
        <p:txBody>
          <a:bodyPr wrap="none" rtlCol="0">
            <a:spAutoFit/>
          </a:bodyPr>
          <a:lstStyle/>
          <a:p>
            <a:r>
              <a:rPr lang="th-TH" altLang="zh-CN" sz="88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ฝนตก</a:t>
            </a:r>
            <a:endParaRPr lang="zh-CN" altLang="en-US" sz="8800" b="1" dirty="0">
              <a:solidFill>
                <a:schemeClr val="tx1">
                  <a:lumMod val="95000"/>
                  <a:lumOff val="5000"/>
                </a:schemeClr>
              </a:solidFill>
              <a:latin typeface="Cascadia Mono SemiLight" panose="020B0609020000020004" pitchFamily="49" charset="0"/>
              <a:cs typeface="Cascadia Mono SemiLight" panose="020B0609020000020004" pitchFamily="49" charset="0"/>
            </a:endParaRPr>
          </a:p>
        </p:txBody>
      </p:sp>
      <p:pic>
        <p:nvPicPr>
          <p:cNvPr id="1026" name="Picture 2" descr="stroke order animation of 下">
            <a:extLst>
              <a:ext uri="{FF2B5EF4-FFF2-40B4-BE49-F238E27FC236}">
                <a16:creationId xmlns:a16="http://schemas.microsoft.com/office/drawing/2014/main" id="{5C610D8D-1215-6DD5-4A75-926918C8F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514" y="249626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roke order animation of 雨">
            <a:extLst>
              <a:ext uri="{FF2B5EF4-FFF2-40B4-BE49-F238E27FC236}">
                <a16:creationId xmlns:a16="http://schemas.microsoft.com/office/drawing/2014/main" id="{2694604D-27D8-775A-186F-35B0FE52A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0103" y="250798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下雨圖片素材, 下雨圖案免費下載- Lovepik">
            <a:extLst>
              <a:ext uri="{FF2B5EF4-FFF2-40B4-BE49-F238E27FC236}">
                <a16:creationId xmlns:a16="http://schemas.microsoft.com/office/drawing/2014/main" id="{5C382567-AA2C-14BE-E3E6-1B5C7266C4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631" y="1873571"/>
            <a:ext cx="3480190" cy="348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74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1000"/>
                                        <p:tgtEl>
                                          <p:spTgt spid="1030"/>
                                        </p:tgtEl>
                                      </p:cBhvr>
                                    </p:animEffect>
                                    <p:anim calcmode="lin" valueType="num">
                                      <p:cBhvr>
                                        <p:cTn id="27" dur="1000" fill="hold"/>
                                        <p:tgtEl>
                                          <p:spTgt spid="1030"/>
                                        </p:tgtEl>
                                        <p:attrNameLst>
                                          <p:attrName>ppt_x</p:attrName>
                                        </p:attrNameLst>
                                      </p:cBhvr>
                                      <p:tavLst>
                                        <p:tav tm="0">
                                          <p:val>
                                            <p:strVal val="#ppt_x"/>
                                          </p:val>
                                        </p:tav>
                                        <p:tav tm="100000">
                                          <p:val>
                                            <p:strVal val="#ppt_x"/>
                                          </p:val>
                                        </p:tav>
                                      </p:tavLst>
                                    </p:anim>
                                    <p:anim calcmode="lin" valueType="num">
                                      <p:cBhvr>
                                        <p:cTn id="28"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F0C40-DB09-2FA3-E3C7-F7135FCB6877}"/>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3D20F62C-059A-DF58-D242-E040E5A327E3}"/>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41918DA2-6C6B-CFF0-EF50-4E71CAB1BD11}"/>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7D8ACAFD-2205-275E-0667-48A7DC01EC7F}"/>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B251D516-FB7E-D4A2-D3BA-C952AF533D69}"/>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4">
            <a:extLst>
              <a:ext uri="{FF2B5EF4-FFF2-40B4-BE49-F238E27FC236}">
                <a16:creationId xmlns:a16="http://schemas.microsoft.com/office/drawing/2014/main" id="{3D2E308C-CF3D-F7C8-C7ED-303A145DF5F0}"/>
              </a:ext>
            </a:extLst>
          </p:cNvPr>
          <p:cNvSpPr txBox="1"/>
          <p:nvPr/>
        </p:nvSpPr>
        <p:spPr>
          <a:xfrm>
            <a:off x="648786" y="938321"/>
            <a:ext cx="235902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lang="en-US" dirty="0"/>
              <a:t>6</a:t>
            </a:r>
            <a:r>
              <a:rPr dirty="0"/>
              <a:t>.</a:t>
            </a:r>
          </a:p>
        </p:txBody>
      </p:sp>
      <p:sp>
        <p:nvSpPr>
          <p:cNvPr id="15" name="文本框 14">
            <a:extLst>
              <a:ext uri="{FF2B5EF4-FFF2-40B4-BE49-F238E27FC236}">
                <a16:creationId xmlns:a16="http://schemas.microsoft.com/office/drawing/2014/main" id="{2B205A24-82CE-C5B9-268A-07BD9E4BFA87}"/>
              </a:ext>
            </a:extLst>
          </p:cNvPr>
          <p:cNvSpPr txBox="1"/>
          <p:nvPr/>
        </p:nvSpPr>
        <p:spPr>
          <a:xfrm>
            <a:off x="2010445" y="5422216"/>
            <a:ext cx="3472425" cy="1446550"/>
          </a:xfrm>
          <a:prstGeom prst="rect">
            <a:avLst/>
          </a:prstGeom>
          <a:noFill/>
        </p:spPr>
        <p:txBody>
          <a:bodyPr wrap="none" rtlCol="0">
            <a:spAutoFit/>
          </a:bodyPr>
          <a:lstStyle/>
          <a:p>
            <a:r>
              <a:rPr lang="th-TH" altLang="zh-CN" sz="8800" b="1" dirty="0">
                <a:solidFill>
                  <a:srgbClr val="00206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เย็นสบาย</a:t>
            </a:r>
            <a:endParaRPr lang="zh-CN" altLang="en-US" sz="8800" b="1" dirty="0">
              <a:solidFill>
                <a:srgbClr val="002060"/>
              </a:solidFill>
              <a:latin typeface="Cascadia Mono SemiLight" panose="020B0609020000020004" pitchFamily="49" charset="0"/>
              <a:cs typeface="Cascadia Mono SemiLight" panose="020B0609020000020004" pitchFamily="49" charset="0"/>
            </a:endParaRPr>
          </a:p>
        </p:txBody>
      </p:sp>
      <p:sp>
        <p:nvSpPr>
          <p:cNvPr id="2" name="nǐ">
            <a:extLst>
              <a:ext uri="{FF2B5EF4-FFF2-40B4-BE49-F238E27FC236}">
                <a16:creationId xmlns:a16="http://schemas.microsoft.com/office/drawing/2014/main" id="{307EDA0A-66C2-D99D-F048-F1330C91DD4F}"/>
              </a:ext>
            </a:extLst>
          </p:cNvPr>
          <p:cNvSpPr txBox="1"/>
          <p:nvPr/>
        </p:nvSpPr>
        <p:spPr>
          <a:xfrm>
            <a:off x="6273424" y="938321"/>
            <a:ext cx="6502740"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liáng</a:t>
            </a:r>
            <a:r>
              <a:rPr lang="en-US" altLang="zh-CN" b="1" dirty="0">
                <a:latin typeface="方正舒体" panose="02010601030101010101" pitchFamily="2" charset="-122"/>
                <a:ea typeface="方正舒体" panose="02010601030101010101" pitchFamily="2" charset="-122"/>
              </a:rPr>
              <a:t>  </a:t>
            </a:r>
            <a:r>
              <a:rPr lang="en-US" altLang="zh-CN" b="1" dirty="0" err="1">
                <a:latin typeface="方正舒体" panose="02010601030101010101" pitchFamily="2" charset="-122"/>
                <a:ea typeface="方正舒体" panose="02010601030101010101" pitchFamily="2" charset="-122"/>
              </a:rPr>
              <a:t>kuɑi</a:t>
            </a:r>
            <a:r>
              <a:rPr lang="en-US" altLang="zh-CN" b="1" dirty="0">
                <a:latin typeface="方正舒体" panose="02010601030101010101" pitchFamily="2" charset="-122"/>
                <a:ea typeface="方正舒体" panose="02010601030101010101" pitchFamily="2" charset="-122"/>
              </a:rPr>
              <a:t>  </a:t>
            </a:r>
            <a:r>
              <a:rPr lang="zh-CN" altLang="en-US" b="1" dirty="0">
                <a:latin typeface="方正舒体" panose="02010601030101010101" pitchFamily="2" charset="-122"/>
                <a:ea typeface="方正舒体" panose="02010601030101010101" pitchFamily="2" charset="-122"/>
              </a:rPr>
              <a:t> </a:t>
            </a:r>
            <a:endParaRPr lang="en-US" altLang="zh-CN" b="1" dirty="0">
              <a:latin typeface="方正舒体" panose="02010601030101010101" pitchFamily="2" charset="-122"/>
              <a:ea typeface="方正舒体" panose="02010601030101010101" pitchFamily="2" charset="-122"/>
              <a:sym typeface="Times New Roman" pitchFamily="18" charset="0"/>
            </a:endParaRPr>
          </a:p>
        </p:txBody>
      </p:sp>
      <p:pic>
        <p:nvPicPr>
          <p:cNvPr id="18434" name="Picture 2" descr="涼快PNG圖案，卡通PNG去背圖片素材，免費下載- Lovepik">
            <a:extLst>
              <a:ext uri="{FF2B5EF4-FFF2-40B4-BE49-F238E27FC236}">
                <a16:creationId xmlns:a16="http://schemas.microsoft.com/office/drawing/2014/main" id="{365CAE73-014E-5F3D-230F-6A96E9DCE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786" y="1299481"/>
            <a:ext cx="3949745" cy="394974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stroke order animation of 凉">
            <a:extLst>
              <a:ext uri="{FF2B5EF4-FFF2-40B4-BE49-F238E27FC236}">
                <a16:creationId xmlns:a16="http://schemas.microsoft.com/office/drawing/2014/main" id="{4D0AE6ED-319F-B398-17DE-120A356DD3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82321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stroke order animation of 快">
            <a:extLst>
              <a:ext uri="{FF2B5EF4-FFF2-40B4-BE49-F238E27FC236}">
                <a16:creationId xmlns:a16="http://schemas.microsoft.com/office/drawing/2014/main" id="{945B9DBC-63F9-2F55-6A42-3C2461A6F1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568" y="282321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 calcmode="lin" valueType="num">
                                      <p:cBhvr additive="base">
                                        <p:cTn id="12" dur="500" fill="hold"/>
                                        <p:tgtEl>
                                          <p:spTgt spid="18436"/>
                                        </p:tgtEl>
                                        <p:attrNameLst>
                                          <p:attrName>ppt_x</p:attrName>
                                        </p:attrNameLst>
                                      </p:cBhvr>
                                      <p:tavLst>
                                        <p:tav tm="0">
                                          <p:val>
                                            <p:strVal val="#ppt_x"/>
                                          </p:val>
                                        </p:tav>
                                        <p:tav tm="100000">
                                          <p:val>
                                            <p:strVal val="#ppt_x"/>
                                          </p:val>
                                        </p:tav>
                                      </p:tavLst>
                                    </p:anim>
                                    <p:anim calcmode="lin" valueType="num">
                                      <p:cBhvr additive="base">
                                        <p:cTn id="13"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438"/>
                                        </p:tgtEl>
                                        <p:attrNameLst>
                                          <p:attrName>style.visibility</p:attrName>
                                        </p:attrNameLst>
                                      </p:cBhvr>
                                      <p:to>
                                        <p:strVal val="visible"/>
                                      </p:to>
                                    </p:set>
                                    <p:anim calcmode="lin" valueType="num">
                                      <p:cBhvr additive="base">
                                        <p:cTn id="18" dur="500" fill="hold"/>
                                        <p:tgtEl>
                                          <p:spTgt spid="18438"/>
                                        </p:tgtEl>
                                        <p:attrNameLst>
                                          <p:attrName>ppt_x</p:attrName>
                                        </p:attrNameLst>
                                      </p:cBhvr>
                                      <p:tavLst>
                                        <p:tav tm="0">
                                          <p:val>
                                            <p:strVal val="#ppt_x"/>
                                          </p:val>
                                        </p:tav>
                                        <p:tav tm="100000">
                                          <p:val>
                                            <p:strVal val="#ppt_x"/>
                                          </p:val>
                                        </p:tav>
                                      </p:tavLst>
                                    </p:anim>
                                    <p:anim calcmode="lin" valueType="num">
                                      <p:cBhvr additive="base">
                                        <p:cTn id="19"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434"/>
                                        </p:tgtEl>
                                        <p:attrNameLst>
                                          <p:attrName>style.visibility</p:attrName>
                                        </p:attrNameLst>
                                      </p:cBhvr>
                                      <p:to>
                                        <p:strVal val="visible"/>
                                      </p:to>
                                    </p:set>
                                    <p:anim calcmode="lin" valueType="num">
                                      <p:cBhvr additive="base">
                                        <p:cTn id="24" dur="500" fill="hold"/>
                                        <p:tgtEl>
                                          <p:spTgt spid="18434"/>
                                        </p:tgtEl>
                                        <p:attrNameLst>
                                          <p:attrName>ppt_x</p:attrName>
                                        </p:attrNameLst>
                                      </p:cBhvr>
                                      <p:tavLst>
                                        <p:tav tm="0">
                                          <p:val>
                                            <p:strVal val="#ppt_x"/>
                                          </p:val>
                                        </p:tav>
                                        <p:tav tm="100000">
                                          <p:val>
                                            <p:strVal val="#ppt_x"/>
                                          </p:val>
                                        </p:tav>
                                      </p:tavLst>
                                    </p:anim>
                                    <p:anim calcmode="lin" valueType="num">
                                      <p:cBhvr additive="base">
                                        <p:cTn id="25"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F2729-5667-3D07-2AE9-AFCA3C90758B}"/>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8B431202-B0D0-88F4-7C2C-DCF0CD91A3CE}"/>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204985DC-A59C-2394-FAFC-7CEB02D838A2}"/>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AAEAAA98-DB23-6AAB-A922-36B666E47E47}"/>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D105AA98-3A02-2CDA-30A7-BD42BEA536B9}"/>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4">
            <a:extLst>
              <a:ext uri="{FF2B5EF4-FFF2-40B4-BE49-F238E27FC236}">
                <a16:creationId xmlns:a16="http://schemas.microsoft.com/office/drawing/2014/main" id="{C095988A-EB02-D0E3-AB81-9E353D0F2403}"/>
              </a:ext>
            </a:extLst>
          </p:cNvPr>
          <p:cNvSpPr txBox="1"/>
          <p:nvPr/>
        </p:nvSpPr>
        <p:spPr>
          <a:xfrm>
            <a:off x="648786" y="938321"/>
            <a:ext cx="235902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lang="en-US" dirty="0"/>
              <a:t>7</a:t>
            </a:r>
            <a:r>
              <a:rPr dirty="0"/>
              <a:t>.</a:t>
            </a:r>
          </a:p>
        </p:txBody>
      </p:sp>
      <p:sp>
        <p:nvSpPr>
          <p:cNvPr id="15" name="文本框 14">
            <a:extLst>
              <a:ext uri="{FF2B5EF4-FFF2-40B4-BE49-F238E27FC236}">
                <a16:creationId xmlns:a16="http://schemas.microsoft.com/office/drawing/2014/main" id="{870EBDAE-7CDA-3802-5123-86686557D77C}"/>
              </a:ext>
            </a:extLst>
          </p:cNvPr>
          <p:cNvSpPr txBox="1"/>
          <p:nvPr/>
        </p:nvSpPr>
        <p:spPr>
          <a:xfrm>
            <a:off x="1932207" y="5299210"/>
            <a:ext cx="2735044" cy="1446550"/>
          </a:xfrm>
          <a:prstGeom prst="rect">
            <a:avLst/>
          </a:prstGeom>
          <a:noFill/>
        </p:spPr>
        <p:txBody>
          <a:bodyPr wrap="none" rtlCol="0">
            <a:spAutoFit/>
          </a:bodyPr>
          <a:lstStyle/>
          <a:p>
            <a:r>
              <a:rPr lang="th-TH" altLang="zh-CN" sz="88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หิมะตก</a:t>
            </a:r>
            <a:endParaRPr lang="zh-CN" altLang="en-US" sz="88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endParaRPr>
          </a:p>
        </p:txBody>
      </p:sp>
      <p:sp>
        <p:nvSpPr>
          <p:cNvPr id="2" name="nǐ">
            <a:extLst>
              <a:ext uri="{FF2B5EF4-FFF2-40B4-BE49-F238E27FC236}">
                <a16:creationId xmlns:a16="http://schemas.microsoft.com/office/drawing/2014/main" id="{8F4BD891-38EE-906A-988F-25B5F4A3EF15}"/>
              </a:ext>
            </a:extLst>
          </p:cNvPr>
          <p:cNvSpPr txBox="1"/>
          <p:nvPr/>
        </p:nvSpPr>
        <p:spPr>
          <a:xfrm>
            <a:off x="6637065" y="938321"/>
            <a:ext cx="4906149"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xià</a:t>
            </a:r>
            <a:r>
              <a:rPr lang="en-US" altLang="zh-CN" b="1" dirty="0">
                <a:latin typeface="方正舒体" panose="02010601030101010101" pitchFamily="2" charset="-122"/>
                <a:ea typeface="方正舒体" panose="02010601030101010101" pitchFamily="2" charset="-122"/>
              </a:rPr>
              <a:t>    </a:t>
            </a:r>
            <a:r>
              <a:rPr lang="en-US" altLang="zh-CN" b="1" dirty="0" err="1">
                <a:latin typeface="方正舒体" panose="02010601030101010101" pitchFamily="2" charset="-122"/>
                <a:ea typeface="方正舒体" panose="02010601030101010101" pitchFamily="2" charset="-122"/>
              </a:rPr>
              <a:t>xuě</a:t>
            </a:r>
            <a:endParaRPr lang="en-US" altLang="zh-CN" b="1" dirty="0">
              <a:latin typeface="方正舒体" panose="02010601030101010101" pitchFamily="2" charset="-122"/>
              <a:ea typeface="方正舒体" panose="02010601030101010101" pitchFamily="2" charset="-122"/>
              <a:sym typeface="Times New Roman" pitchFamily="18" charset="0"/>
            </a:endParaRPr>
          </a:p>
        </p:txBody>
      </p:sp>
      <p:pic>
        <p:nvPicPr>
          <p:cNvPr id="11266" name="Picture 2" descr="奇葩的美国小镇：居然认为下雪是违法的-快科技-科技改变生活">
            <a:extLst>
              <a:ext uri="{FF2B5EF4-FFF2-40B4-BE49-F238E27FC236}">
                <a16:creationId xmlns:a16="http://schemas.microsoft.com/office/drawing/2014/main" id="{2FFD2020-335C-8AAD-A36E-6C8EAC417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616" y="2185528"/>
            <a:ext cx="4645263" cy="295908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stroke order animation of 下">
            <a:extLst>
              <a:ext uri="{FF2B5EF4-FFF2-40B4-BE49-F238E27FC236}">
                <a16:creationId xmlns:a16="http://schemas.microsoft.com/office/drawing/2014/main" id="{FD847C13-A148-0241-E83E-0D2951E0D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179" y="279708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stroke order animation of 雪">
            <a:extLst>
              <a:ext uri="{FF2B5EF4-FFF2-40B4-BE49-F238E27FC236}">
                <a16:creationId xmlns:a16="http://schemas.microsoft.com/office/drawing/2014/main" id="{3F4211D3-EF8F-5DF3-7AEF-72D37DD565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1979" y="279708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9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270"/>
                                        </p:tgtEl>
                                        <p:attrNameLst>
                                          <p:attrName>style.visibility</p:attrName>
                                        </p:attrNameLst>
                                      </p:cBhvr>
                                      <p:to>
                                        <p:strVal val="visible"/>
                                      </p:to>
                                    </p:set>
                                    <p:anim calcmode="lin" valueType="num">
                                      <p:cBhvr additive="base">
                                        <p:cTn id="18" dur="500" fill="hold"/>
                                        <p:tgtEl>
                                          <p:spTgt spid="11270"/>
                                        </p:tgtEl>
                                        <p:attrNameLst>
                                          <p:attrName>ppt_x</p:attrName>
                                        </p:attrNameLst>
                                      </p:cBhvr>
                                      <p:tavLst>
                                        <p:tav tm="0">
                                          <p:val>
                                            <p:strVal val="#ppt_x"/>
                                          </p:val>
                                        </p:tav>
                                        <p:tav tm="100000">
                                          <p:val>
                                            <p:strVal val="#ppt_x"/>
                                          </p:val>
                                        </p:tav>
                                      </p:tavLst>
                                    </p:anim>
                                    <p:anim calcmode="lin" valueType="num">
                                      <p:cBhvr additive="base">
                                        <p:cTn id="19"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266"/>
                                        </p:tgtEl>
                                        <p:attrNameLst>
                                          <p:attrName>style.visibility</p:attrName>
                                        </p:attrNameLst>
                                      </p:cBhvr>
                                      <p:to>
                                        <p:strVal val="visible"/>
                                      </p:to>
                                    </p:set>
                                    <p:anim calcmode="lin" valueType="num">
                                      <p:cBhvr additive="base">
                                        <p:cTn id="24" dur="500" fill="hold"/>
                                        <p:tgtEl>
                                          <p:spTgt spid="11266"/>
                                        </p:tgtEl>
                                        <p:attrNameLst>
                                          <p:attrName>ppt_x</p:attrName>
                                        </p:attrNameLst>
                                      </p:cBhvr>
                                      <p:tavLst>
                                        <p:tav tm="0">
                                          <p:val>
                                            <p:strVal val="#ppt_x"/>
                                          </p:val>
                                        </p:tav>
                                        <p:tav tm="100000">
                                          <p:val>
                                            <p:strVal val="#ppt_x"/>
                                          </p:val>
                                        </p:tav>
                                      </p:tavLst>
                                    </p:anim>
                                    <p:anim calcmode="lin" valueType="num">
                                      <p:cBhvr additive="base">
                                        <p:cTn id="25"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25319-AB8E-4071-2AE4-9C7700E64EA8}"/>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D74B53B4-A76A-C3F4-16E6-F1C60F5A388C}"/>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925C2F46-3839-9DFA-BE9A-8CD2F4DAEC99}"/>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742B1C94-86E1-0D49-A518-16779A24B888}"/>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8FA9D9B1-C952-5590-E5F7-34DB6435C406}"/>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4">
            <a:extLst>
              <a:ext uri="{FF2B5EF4-FFF2-40B4-BE49-F238E27FC236}">
                <a16:creationId xmlns:a16="http://schemas.microsoft.com/office/drawing/2014/main" id="{8062B58F-32B6-B971-AB13-3DA22E22A8E3}"/>
              </a:ext>
            </a:extLst>
          </p:cNvPr>
          <p:cNvSpPr txBox="1"/>
          <p:nvPr/>
        </p:nvSpPr>
        <p:spPr>
          <a:xfrm>
            <a:off x="648786" y="938321"/>
            <a:ext cx="235902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lang="en-US" dirty="0"/>
              <a:t>8</a:t>
            </a:r>
            <a:r>
              <a:rPr dirty="0"/>
              <a:t>.</a:t>
            </a:r>
          </a:p>
        </p:txBody>
      </p:sp>
      <p:sp>
        <p:nvSpPr>
          <p:cNvPr id="15" name="文本框 14">
            <a:extLst>
              <a:ext uri="{FF2B5EF4-FFF2-40B4-BE49-F238E27FC236}">
                <a16:creationId xmlns:a16="http://schemas.microsoft.com/office/drawing/2014/main" id="{C49F47E9-AC45-08A2-9827-CAE7040EC448}"/>
              </a:ext>
            </a:extLst>
          </p:cNvPr>
          <p:cNvSpPr txBox="1"/>
          <p:nvPr/>
        </p:nvSpPr>
        <p:spPr>
          <a:xfrm>
            <a:off x="2225477" y="5404631"/>
            <a:ext cx="2151551" cy="1446550"/>
          </a:xfrm>
          <a:prstGeom prst="rect">
            <a:avLst/>
          </a:prstGeom>
          <a:noFill/>
        </p:spPr>
        <p:txBody>
          <a:bodyPr wrap="none" rtlCol="0">
            <a:spAutoFit/>
          </a:bodyPr>
          <a:lstStyle/>
          <a:p>
            <a:r>
              <a:rPr lang="th-TH" altLang="zh-CN" sz="8800" b="1" dirty="0">
                <a:solidFill>
                  <a:srgbClr val="00206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หนาว</a:t>
            </a:r>
            <a:endParaRPr lang="zh-CN" altLang="en-US" sz="8800" b="1" dirty="0">
              <a:solidFill>
                <a:srgbClr val="002060"/>
              </a:solidFill>
              <a:latin typeface="Cascadia Mono SemiLight" panose="020B0609020000020004" pitchFamily="49" charset="0"/>
              <a:cs typeface="Cascadia Mono SemiLight" panose="020B0609020000020004" pitchFamily="49" charset="0"/>
            </a:endParaRPr>
          </a:p>
        </p:txBody>
      </p:sp>
      <p:sp>
        <p:nvSpPr>
          <p:cNvPr id="2" name="nǐ">
            <a:extLst>
              <a:ext uri="{FF2B5EF4-FFF2-40B4-BE49-F238E27FC236}">
                <a16:creationId xmlns:a16="http://schemas.microsoft.com/office/drawing/2014/main" id="{AB558F2A-077A-2088-4405-6E23FFDC62E2}"/>
              </a:ext>
            </a:extLst>
          </p:cNvPr>
          <p:cNvSpPr txBox="1"/>
          <p:nvPr/>
        </p:nvSpPr>
        <p:spPr>
          <a:xfrm>
            <a:off x="7160432" y="938321"/>
            <a:ext cx="2391037"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lěng</a:t>
            </a:r>
            <a:endParaRPr lang="en-US" altLang="zh-CN" b="1" dirty="0">
              <a:latin typeface="方正舒体" panose="02010601030101010101" pitchFamily="2" charset="-122"/>
              <a:ea typeface="方正舒体" panose="02010601030101010101" pitchFamily="2" charset="-122"/>
              <a:sym typeface="Times New Roman" pitchFamily="18" charset="0"/>
            </a:endParaRPr>
          </a:p>
        </p:txBody>
      </p:sp>
      <p:pic>
        <p:nvPicPr>
          <p:cNvPr id="20482" name="Picture 2" descr="stroke order animation of 冷">
            <a:extLst>
              <a:ext uri="{FF2B5EF4-FFF2-40B4-BE49-F238E27FC236}">
                <a16:creationId xmlns:a16="http://schemas.microsoft.com/office/drawing/2014/main" id="{C886C697-AAF4-8743-2DF7-0595B3A9D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201" y="279708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好冷圖片PNG去背圖| 矢量圖案素材| 免费下载| Pngtree">
            <a:extLst>
              <a:ext uri="{FF2B5EF4-FFF2-40B4-BE49-F238E27FC236}">
                <a16:creationId xmlns:a16="http://schemas.microsoft.com/office/drawing/2014/main" id="{2320D058-F544-DEF4-29B2-25E5584D5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891" y="1865674"/>
            <a:ext cx="3788910" cy="378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73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 calcmode="lin" valueType="num">
                                      <p:cBhvr additive="base">
                                        <p:cTn id="12" dur="500" fill="hold"/>
                                        <p:tgtEl>
                                          <p:spTgt spid="20482"/>
                                        </p:tgtEl>
                                        <p:attrNameLst>
                                          <p:attrName>ppt_x</p:attrName>
                                        </p:attrNameLst>
                                      </p:cBhvr>
                                      <p:tavLst>
                                        <p:tav tm="0">
                                          <p:val>
                                            <p:strVal val="#ppt_x"/>
                                          </p:val>
                                        </p:tav>
                                        <p:tav tm="100000">
                                          <p:val>
                                            <p:strVal val="#ppt_x"/>
                                          </p:val>
                                        </p:tav>
                                      </p:tavLst>
                                    </p:anim>
                                    <p:anim calcmode="lin" valueType="num">
                                      <p:cBhvr additive="base">
                                        <p:cTn id="13"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484"/>
                                        </p:tgtEl>
                                        <p:attrNameLst>
                                          <p:attrName>style.visibility</p:attrName>
                                        </p:attrNameLst>
                                      </p:cBhvr>
                                      <p:to>
                                        <p:strVal val="visible"/>
                                      </p:to>
                                    </p:set>
                                    <p:anim calcmode="lin" valueType="num">
                                      <p:cBhvr additive="base">
                                        <p:cTn id="18" dur="500" fill="hold"/>
                                        <p:tgtEl>
                                          <p:spTgt spid="20484"/>
                                        </p:tgtEl>
                                        <p:attrNameLst>
                                          <p:attrName>ppt_x</p:attrName>
                                        </p:attrNameLst>
                                      </p:cBhvr>
                                      <p:tavLst>
                                        <p:tav tm="0">
                                          <p:val>
                                            <p:strVal val="#ppt_x"/>
                                          </p:val>
                                        </p:tav>
                                        <p:tav tm="100000">
                                          <p:val>
                                            <p:strVal val="#ppt_x"/>
                                          </p:val>
                                        </p:tav>
                                      </p:tavLst>
                                    </p:anim>
                                    <p:anim calcmode="lin" valueType="num">
                                      <p:cBhvr additive="base">
                                        <p:cTn id="19"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9B3C5-33DA-7794-750A-CFD8BD066271}"/>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8E6736C8-0AC2-EB77-150B-362688E81D99}"/>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771F3FBF-C925-0D40-6681-EE39BDDEE2D1}"/>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08A59567-E415-3266-3510-D38CE232DE54}"/>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EC711627-FA39-2527-8A63-8677A6C59573}"/>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7D7D1F42-7BE6-DBE9-E164-3009EF3861C0}"/>
              </a:ext>
            </a:extLst>
          </p:cNvPr>
          <p:cNvSpPr txBox="1"/>
          <p:nvPr/>
        </p:nvSpPr>
        <p:spPr>
          <a:xfrm>
            <a:off x="6266341" y="653150"/>
            <a:ext cx="5925659" cy="18620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qíng</a:t>
            </a:r>
            <a:r>
              <a:rPr lang="en-US" altLang="zh-CN" b="1" dirty="0">
                <a:latin typeface="方正舒体" panose="02010601030101010101" pitchFamily="2" charset="-122"/>
                <a:ea typeface="方正舒体" panose="02010601030101010101" pitchFamily="2" charset="-122"/>
              </a:rPr>
              <a:t>   </a:t>
            </a:r>
            <a:r>
              <a:rPr lang="en-US" altLang="zh-CN" b="1" dirty="0" err="1">
                <a:latin typeface="方正舒体" panose="02010601030101010101" pitchFamily="2" charset="-122"/>
                <a:ea typeface="方正舒体" panose="02010601030101010101" pitchFamily="2" charset="-122"/>
              </a:rPr>
              <a:t>tiān</a:t>
            </a:r>
            <a:r>
              <a:rPr lang="en-US" altLang="zh-CN" sz="11500" b="1" dirty="0">
                <a:latin typeface="方正舒体" panose="02010601030101010101" pitchFamily="2" charset="-122"/>
                <a:ea typeface="方正舒体" panose="02010601030101010101" pitchFamily="2" charset="-122"/>
              </a:rPr>
              <a:t> </a:t>
            </a:r>
          </a:p>
        </p:txBody>
      </p:sp>
      <p:sp>
        <p:nvSpPr>
          <p:cNvPr id="13" name="文本框 4">
            <a:extLst>
              <a:ext uri="{FF2B5EF4-FFF2-40B4-BE49-F238E27FC236}">
                <a16:creationId xmlns:a16="http://schemas.microsoft.com/office/drawing/2014/main" id="{F7F2931D-2741-3C8C-0975-83131277FF90}"/>
              </a:ext>
            </a:extLst>
          </p:cNvPr>
          <p:cNvSpPr txBox="1"/>
          <p:nvPr/>
        </p:nvSpPr>
        <p:spPr>
          <a:xfrm>
            <a:off x="648786" y="938321"/>
            <a:ext cx="235902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lang="en-US" dirty="0"/>
              <a:t>9</a:t>
            </a:r>
            <a:r>
              <a:rPr dirty="0"/>
              <a:t>.</a:t>
            </a:r>
          </a:p>
        </p:txBody>
      </p:sp>
      <p:sp>
        <p:nvSpPr>
          <p:cNvPr id="15" name="文本框 14">
            <a:extLst>
              <a:ext uri="{FF2B5EF4-FFF2-40B4-BE49-F238E27FC236}">
                <a16:creationId xmlns:a16="http://schemas.microsoft.com/office/drawing/2014/main" id="{331EFF64-3B0E-6CA6-7B4A-053BEBD28C73}"/>
              </a:ext>
            </a:extLst>
          </p:cNvPr>
          <p:cNvSpPr txBox="1"/>
          <p:nvPr/>
        </p:nvSpPr>
        <p:spPr>
          <a:xfrm>
            <a:off x="1146832" y="5310704"/>
            <a:ext cx="4662695" cy="1446550"/>
          </a:xfrm>
          <a:prstGeom prst="rect">
            <a:avLst/>
          </a:prstGeom>
          <a:noFill/>
        </p:spPr>
        <p:txBody>
          <a:bodyPr wrap="square" rtlCol="0">
            <a:spAutoFit/>
          </a:bodyPr>
          <a:lstStyle/>
          <a:p>
            <a:r>
              <a:rPr lang="th-TH" altLang="zh-CN" sz="8800" b="1" dirty="0">
                <a:solidFill>
                  <a:srgbClr val="00B0F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วันอากาศดี</a:t>
            </a:r>
            <a:endParaRPr lang="zh-CN" altLang="en-US" sz="8800" b="1" dirty="0">
              <a:solidFill>
                <a:srgbClr val="00B0F0"/>
              </a:solidFill>
              <a:latin typeface="Cascadia Mono SemiLight" panose="020B0609020000020004" pitchFamily="49" charset="0"/>
              <a:cs typeface="Cascadia Mono SemiLight" panose="020B0609020000020004" pitchFamily="49" charset="0"/>
            </a:endParaRPr>
          </a:p>
        </p:txBody>
      </p:sp>
      <p:pic>
        <p:nvPicPr>
          <p:cNvPr id="8194" name="Picture 2" descr="教你读懂天气预报：如何区分晴天、多云和阴天-搜狐">
            <a:extLst>
              <a:ext uri="{FF2B5EF4-FFF2-40B4-BE49-F238E27FC236}">
                <a16:creationId xmlns:a16="http://schemas.microsoft.com/office/drawing/2014/main" id="{7D05051F-04CB-289B-9F44-B096E7303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76" y="2167870"/>
            <a:ext cx="4805221"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troke order animation of 晴">
            <a:extLst>
              <a:ext uri="{FF2B5EF4-FFF2-40B4-BE49-F238E27FC236}">
                <a16:creationId xmlns:a16="http://schemas.microsoft.com/office/drawing/2014/main" id="{E6A4C7AF-599B-D13E-C718-F3D03A4F3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107" y="276660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troke order animation of 天">
            <a:extLst>
              <a:ext uri="{FF2B5EF4-FFF2-40B4-BE49-F238E27FC236}">
                <a16:creationId xmlns:a16="http://schemas.microsoft.com/office/drawing/2014/main" id="{DB149AFE-25D3-C090-5F84-0B5DA3A0E4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4188" y="276660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86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additive="base">
                                        <p:cTn id="12" dur="500" fill="hold"/>
                                        <p:tgtEl>
                                          <p:spTgt spid="8196"/>
                                        </p:tgtEl>
                                        <p:attrNameLst>
                                          <p:attrName>ppt_x</p:attrName>
                                        </p:attrNameLst>
                                      </p:cBhvr>
                                      <p:tavLst>
                                        <p:tav tm="0">
                                          <p:val>
                                            <p:strVal val="#ppt_x"/>
                                          </p:val>
                                        </p:tav>
                                        <p:tav tm="100000">
                                          <p:val>
                                            <p:strVal val="#ppt_x"/>
                                          </p:val>
                                        </p:tav>
                                      </p:tavLst>
                                    </p:anim>
                                    <p:anim calcmode="lin" valueType="num">
                                      <p:cBhvr additive="base">
                                        <p:cTn id="13"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198"/>
                                        </p:tgtEl>
                                        <p:attrNameLst>
                                          <p:attrName>style.visibility</p:attrName>
                                        </p:attrNameLst>
                                      </p:cBhvr>
                                      <p:to>
                                        <p:strVal val="visible"/>
                                      </p:to>
                                    </p:set>
                                    <p:anim calcmode="lin" valueType="num">
                                      <p:cBhvr additive="base">
                                        <p:cTn id="18" dur="500" fill="hold"/>
                                        <p:tgtEl>
                                          <p:spTgt spid="8198"/>
                                        </p:tgtEl>
                                        <p:attrNameLst>
                                          <p:attrName>ppt_x</p:attrName>
                                        </p:attrNameLst>
                                      </p:cBhvr>
                                      <p:tavLst>
                                        <p:tav tm="0">
                                          <p:val>
                                            <p:strVal val="#ppt_x"/>
                                          </p:val>
                                        </p:tav>
                                        <p:tav tm="100000">
                                          <p:val>
                                            <p:strVal val="#ppt_x"/>
                                          </p:val>
                                        </p:tav>
                                      </p:tavLst>
                                    </p:anim>
                                    <p:anim calcmode="lin" valueType="num">
                                      <p:cBhvr additive="base">
                                        <p:cTn id="19"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194"/>
                                        </p:tgtEl>
                                        <p:attrNameLst>
                                          <p:attrName>style.visibility</p:attrName>
                                        </p:attrNameLst>
                                      </p:cBhvr>
                                      <p:to>
                                        <p:strVal val="visible"/>
                                      </p:to>
                                    </p:set>
                                    <p:anim calcmode="lin" valueType="num">
                                      <p:cBhvr additive="base">
                                        <p:cTn id="24" dur="500" fill="hold"/>
                                        <p:tgtEl>
                                          <p:spTgt spid="8194"/>
                                        </p:tgtEl>
                                        <p:attrNameLst>
                                          <p:attrName>ppt_x</p:attrName>
                                        </p:attrNameLst>
                                      </p:cBhvr>
                                      <p:tavLst>
                                        <p:tav tm="0">
                                          <p:val>
                                            <p:strVal val="#ppt_x"/>
                                          </p:val>
                                        </p:tav>
                                        <p:tav tm="100000">
                                          <p:val>
                                            <p:strVal val="#ppt_x"/>
                                          </p:val>
                                        </p:tav>
                                      </p:tavLst>
                                    </p:anim>
                                    <p:anim calcmode="lin" valueType="num">
                                      <p:cBhvr additive="base">
                                        <p:cTn id="25"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1949-C11B-226D-FA0F-71C5FFE08E92}"/>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C6FD6BF2-1F4E-1E4F-F1BA-60F2EE6468F4}"/>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9687ED2A-FFF5-26DA-A89D-120C4FFB6483}"/>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86999D32-1074-3CFD-5E67-9D1CFE84C9BF}"/>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FA9B495C-0822-E1BF-49E0-51E99B0BC0D6}"/>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00FDD9E0-4037-CBFE-81F5-C65DC6C7E541}"/>
              </a:ext>
            </a:extLst>
          </p:cNvPr>
          <p:cNvSpPr txBox="1"/>
          <p:nvPr/>
        </p:nvSpPr>
        <p:spPr>
          <a:xfrm>
            <a:off x="6222253" y="938321"/>
            <a:ext cx="4896531"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shū</a:t>
            </a:r>
            <a:r>
              <a:rPr lang="en-US" altLang="zh-CN" b="1" dirty="0">
                <a:latin typeface="方正舒体" panose="02010601030101010101" pitchFamily="2" charset="-122"/>
                <a:ea typeface="方正舒体" panose="02010601030101010101" pitchFamily="2" charset="-122"/>
              </a:rPr>
              <a:t>     fu</a:t>
            </a:r>
          </a:p>
        </p:txBody>
      </p:sp>
      <p:sp>
        <p:nvSpPr>
          <p:cNvPr id="13" name="文本框 4">
            <a:extLst>
              <a:ext uri="{FF2B5EF4-FFF2-40B4-BE49-F238E27FC236}">
                <a16:creationId xmlns:a16="http://schemas.microsoft.com/office/drawing/2014/main" id="{6CB7CCA2-F4A0-AE71-F23C-73F4C0FFCFD6}"/>
              </a:ext>
            </a:extLst>
          </p:cNvPr>
          <p:cNvSpPr txBox="1"/>
          <p:nvPr/>
        </p:nvSpPr>
        <p:spPr>
          <a:xfrm>
            <a:off x="648786" y="938321"/>
            <a:ext cx="235902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lang="en-US" dirty="0"/>
              <a:t>10</a:t>
            </a:r>
            <a:r>
              <a:rPr dirty="0"/>
              <a:t>.</a:t>
            </a:r>
          </a:p>
        </p:txBody>
      </p:sp>
      <p:sp>
        <p:nvSpPr>
          <p:cNvPr id="15" name="文本框 14">
            <a:extLst>
              <a:ext uri="{FF2B5EF4-FFF2-40B4-BE49-F238E27FC236}">
                <a16:creationId xmlns:a16="http://schemas.microsoft.com/office/drawing/2014/main" id="{B1EBB5EC-6ABB-6B5E-D801-1E9875991390}"/>
              </a:ext>
            </a:extLst>
          </p:cNvPr>
          <p:cNvSpPr txBox="1"/>
          <p:nvPr/>
        </p:nvSpPr>
        <p:spPr>
          <a:xfrm>
            <a:off x="1828299" y="5327032"/>
            <a:ext cx="4662695" cy="1446550"/>
          </a:xfrm>
          <a:prstGeom prst="rect">
            <a:avLst/>
          </a:prstGeom>
          <a:noFill/>
        </p:spPr>
        <p:txBody>
          <a:bodyPr wrap="square" rtlCol="0">
            <a:spAutoFit/>
          </a:bodyPr>
          <a:lstStyle/>
          <a:p>
            <a:r>
              <a:rPr lang="th-TH" altLang="zh-CN" sz="8800" b="1" dirty="0">
                <a:solidFill>
                  <a:srgbClr val="00206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สบาย</a:t>
            </a:r>
            <a:endParaRPr lang="zh-CN" altLang="en-US" sz="8800" b="1" dirty="0">
              <a:solidFill>
                <a:srgbClr val="002060"/>
              </a:solidFill>
              <a:latin typeface="Cascadia Mono SemiLight" panose="020B0609020000020004" pitchFamily="49" charset="0"/>
              <a:ea typeface="Cascadia Mono SemiLight" panose="020B0609020000020004" pitchFamily="49" charset="0"/>
              <a:cs typeface="Cascadia Mono SemiLight" panose="020B0609020000020004" pitchFamily="49" charset="0"/>
            </a:endParaRPr>
          </a:p>
        </p:txBody>
      </p:sp>
      <p:pic>
        <p:nvPicPr>
          <p:cNvPr id="2050" name="Picture 2" descr="stroke order animation of 舒">
            <a:extLst>
              <a:ext uri="{FF2B5EF4-FFF2-40B4-BE49-F238E27FC236}">
                <a16:creationId xmlns:a16="http://schemas.microsoft.com/office/drawing/2014/main" id="{7250A7FF-2603-2AC3-6339-95A858119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018" y="267516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roke order animation of 服">
            <a:extLst>
              <a:ext uri="{FF2B5EF4-FFF2-40B4-BE49-F238E27FC236}">
                <a16:creationId xmlns:a16="http://schemas.microsoft.com/office/drawing/2014/main" id="{81D3F091-ACB7-9C60-F62F-44BA2720A9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3131" y="267516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舒服表情包动图图片-舒服表情包动图素材-舒服表情包动图模板图片下载-千库网">
            <a:extLst>
              <a:ext uri="{FF2B5EF4-FFF2-40B4-BE49-F238E27FC236}">
                <a16:creationId xmlns:a16="http://schemas.microsoft.com/office/drawing/2014/main" id="{76A85514-4E08-6FD3-EFF2-175A697686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171" y="2016599"/>
            <a:ext cx="2975198" cy="331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91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1000"/>
                                        <p:tgtEl>
                                          <p:spTgt spid="2054"/>
                                        </p:tgtEl>
                                      </p:cBhvr>
                                    </p:animEffect>
                                    <p:anim calcmode="lin" valueType="num">
                                      <p:cBhvr>
                                        <p:cTn id="27" dur="1000" fill="hold"/>
                                        <p:tgtEl>
                                          <p:spTgt spid="2054"/>
                                        </p:tgtEl>
                                        <p:attrNameLst>
                                          <p:attrName>ppt_x</p:attrName>
                                        </p:attrNameLst>
                                      </p:cBhvr>
                                      <p:tavLst>
                                        <p:tav tm="0">
                                          <p:val>
                                            <p:strVal val="#ppt_x"/>
                                          </p:val>
                                        </p:tav>
                                        <p:tav tm="100000">
                                          <p:val>
                                            <p:strVal val="#ppt_x"/>
                                          </p:val>
                                        </p:tav>
                                      </p:tavLst>
                                    </p:anim>
                                    <p:anim calcmode="lin" valueType="num">
                                      <p:cBhvr>
                                        <p:cTn id="2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22170-15FF-7126-7725-F7F26527C549}"/>
            </a:ext>
          </a:extLst>
        </p:cNvPr>
        <p:cNvGrpSpPr/>
        <p:nvPr/>
      </p:nvGrpSpPr>
      <p:grpSpPr>
        <a:xfrm>
          <a:off x="0" y="0"/>
          <a:ext cx="0" cy="0"/>
          <a:chOff x="0" y="0"/>
          <a:chExt cx="0" cy="0"/>
        </a:xfrm>
      </p:grpSpPr>
      <p:cxnSp>
        <p:nvCxnSpPr>
          <p:cNvPr id="81922" name="AutoShape 4">
            <a:extLst>
              <a:ext uri="{FF2B5EF4-FFF2-40B4-BE49-F238E27FC236}">
                <a16:creationId xmlns:a16="http://schemas.microsoft.com/office/drawing/2014/main" id="{D05FE906-DFB2-D945-C40F-3C3E74BD6F8A}"/>
              </a:ext>
            </a:extLst>
          </p:cNvPr>
          <p:cNvCxnSpPr>
            <a:cxnSpLocks noChangeShapeType="1"/>
          </p:cNvCxnSpPr>
          <p:nvPr/>
        </p:nvCxnSpPr>
        <p:spPr bwMode="auto">
          <a:xfrm flipH="1" flipV="1">
            <a:off x="100013" y="-15875"/>
            <a:ext cx="12700" cy="6872288"/>
          </a:xfrm>
          <a:prstGeom prst="straightConnector1">
            <a:avLst/>
          </a:prstGeom>
          <a:noFill/>
          <a:ln w="228600">
            <a:solidFill>
              <a:srgbClr val="800080"/>
            </a:solidFill>
            <a:round/>
            <a:headEnd/>
            <a:tailEnd/>
          </a:ln>
        </p:spPr>
      </p:cxnSp>
      <p:cxnSp>
        <p:nvCxnSpPr>
          <p:cNvPr id="44" name="直接连接符 43">
            <a:extLst>
              <a:ext uri="{FF2B5EF4-FFF2-40B4-BE49-F238E27FC236}">
                <a16:creationId xmlns:a16="http://schemas.microsoft.com/office/drawing/2014/main" id="{2AB9F3DF-E675-E6FE-4911-A5DF7BAAFE7F}"/>
              </a:ext>
            </a:extLst>
          </p:cNvPr>
          <p:cNvCxnSpPr/>
          <p:nvPr/>
        </p:nvCxnSpPr>
        <p:spPr bwMode="auto">
          <a:xfrm>
            <a:off x="307975" y="652463"/>
            <a:ext cx="2724150" cy="1587"/>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C523A8C-CC73-D861-2609-06CA2C81053A}"/>
              </a:ext>
            </a:extLst>
          </p:cNvPr>
          <p:cNvSpPr txBox="1"/>
          <p:nvPr/>
        </p:nvSpPr>
        <p:spPr>
          <a:xfrm>
            <a:off x="666543" y="975410"/>
            <a:ext cx="8313738" cy="646331"/>
          </a:xfrm>
          <a:prstGeom prst="rect">
            <a:avLst/>
          </a:prstGeom>
          <a:noFill/>
        </p:spPr>
        <p:txBody>
          <a:bodyPr>
            <a:spAutoFit/>
          </a:bodyPr>
          <a:lstStyle/>
          <a:p>
            <a:pPr>
              <a:defRPr/>
            </a:pPr>
            <a:r>
              <a:rPr lang="en-US" altLang="zh-CN" sz="2800" b="1" dirty="0">
                <a:latin typeface="+mn-ea"/>
                <a:ea typeface="+mn-ea"/>
              </a:rPr>
              <a:t>1.  </a:t>
            </a:r>
            <a:r>
              <a:rPr lang="en-US" altLang="zh-CN" sz="3600" b="1" dirty="0">
                <a:latin typeface="楷体" panose="02010609060101010101" pitchFamily="49" charset="-122"/>
                <a:ea typeface="楷体" panose="02010609060101010101" pitchFamily="49" charset="-122"/>
              </a:rPr>
              <a:t>N +  </a:t>
            </a:r>
            <a:r>
              <a:rPr lang="zh-CN" altLang="en-US" sz="3600" b="1" dirty="0">
                <a:latin typeface="楷体" panose="02010609060101010101" pitchFamily="49" charset="-122"/>
                <a:ea typeface="楷体" panose="02010609060101010101" pitchFamily="49" charset="-122"/>
              </a:rPr>
              <a:t>怎么样？</a:t>
            </a:r>
            <a:endParaRPr lang="zh-CN" altLang="en-US" b="1" dirty="0">
              <a:latin typeface="楷体" panose="02010609060101010101" pitchFamily="49" charset="-122"/>
              <a:ea typeface="楷体" panose="02010609060101010101" pitchFamily="49" charset="-122"/>
            </a:endParaRPr>
          </a:p>
        </p:txBody>
      </p:sp>
      <p:sp>
        <p:nvSpPr>
          <p:cNvPr id="35" name="TextBox 34">
            <a:extLst>
              <a:ext uri="{FF2B5EF4-FFF2-40B4-BE49-F238E27FC236}">
                <a16:creationId xmlns:a16="http://schemas.microsoft.com/office/drawing/2014/main" id="{D4744C32-AE6A-E38A-40B7-0E8516CF56BD}"/>
              </a:ext>
            </a:extLst>
          </p:cNvPr>
          <p:cNvSpPr txBox="1"/>
          <p:nvPr/>
        </p:nvSpPr>
        <p:spPr>
          <a:xfrm>
            <a:off x="1087788" y="1881645"/>
            <a:ext cx="5833046" cy="646331"/>
          </a:xfrm>
          <a:prstGeom prst="rect">
            <a:avLst/>
          </a:prstGeom>
          <a:solidFill>
            <a:srgbClr val="C198E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defRPr/>
            </a:pPr>
            <a:r>
              <a:rPr lang="zh-CN" altLang="en-US" sz="3600" b="1" dirty="0">
                <a:latin typeface="华文细黑" pitchFamily="2" charset="-122"/>
                <a:ea typeface="华文细黑" pitchFamily="2" charset="-122"/>
              </a:rPr>
              <a:t>主语 </a:t>
            </a:r>
            <a:r>
              <a:rPr lang="en-US" altLang="zh-CN" sz="3600" b="1" dirty="0">
                <a:latin typeface="华文细黑" pitchFamily="2" charset="-122"/>
                <a:ea typeface="华文细黑" pitchFamily="2" charset="-122"/>
              </a:rPr>
              <a:t>+ </a:t>
            </a:r>
            <a:r>
              <a:rPr lang="zh-CN" altLang="en-US" sz="3600" b="1" dirty="0">
                <a:latin typeface="华文细黑" pitchFamily="2" charset="-122"/>
                <a:ea typeface="华文细黑" pitchFamily="2" charset="-122"/>
              </a:rPr>
              <a:t>怎么样 ？</a:t>
            </a:r>
          </a:p>
        </p:txBody>
      </p:sp>
      <p:sp>
        <p:nvSpPr>
          <p:cNvPr id="12" name="Text Box 4">
            <a:extLst>
              <a:ext uri="{FF2B5EF4-FFF2-40B4-BE49-F238E27FC236}">
                <a16:creationId xmlns:a16="http://schemas.microsoft.com/office/drawing/2014/main" id="{B86EDFBA-A79E-CFFF-E9FD-6741B3EA8C2D}"/>
              </a:ext>
            </a:extLst>
          </p:cNvPr>
          <p:cNvSpPr txBox="1">
            <a:spLocks noChangeArrowheads="1"/>
          </p:cNvSpPr>
          <p:nvPr/>
        </p:nvSpPr>
        <p:spPr bwMode="auto">
          <a:xfrm>
            <a:off x="328613" y="6350"/>
            <a:ext cx="5419725" cy="646113"/>
          </a:xfrm>
          <a:prstGeom prst="rect">
            <a:avLst/>
          </a:prstGeom>
          <a:noFill/>
          <a:ln>
            <a:noFill/>
          </a:ln>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a:lnSpc>
                <a:spcPct val="100000"/>
              </a:lnSpc>
              <a:spcBef>
                <a:spcPct val="0"/>
              </a:spcBef>
              <a:buClrTx/>
              <a:buSzTx/>
              <a:buFont typeface="Arial" panose="020B0604020202020204" pitchFamily="34" charset="0"/>
              <a:buNone/>
              <a:defRPr/>
            </a:pPr>
            <a:r>
              <a:rPr lang="zh-CN" altLang="en-US" sz="3600" b="1" dirty="0">
                <a:solidFill>
                  <a:srgbClr val="D09E00"/>
                </a:solidFill>
                <a:latin typeface="微软雅黑" panose="020B0503020204020204" pitchFamily="34" charset="-122"/>
                <a:ea typeface="微软雅黑" panose="020B0503020204020204" pitchFamily="34" charset="-122"/>
                <a:cs typeface="+mj-cs"/>
              </a:rPr>
              <a:t>语言点</a:t>
            </a:r>
            <a:r>
              <a:rPr lang="en-US" altLang="zh-CN" sz="3600" b="1" i="1" dirty="0">
                <a:solidFill>
                  <a:srgbClr val="D09E00"/>
                </a:solidFill>
                <a:latin typeface="微软雅黑" panose="020B0503020204020204" pitchFamily="34" charset="-122"/>
                <a:ea typeface="微软雅黑" panose="020B0503020204020204" pitchFamily="34" charset="-122"/>
                <a:cs typeface="+mj-cs"/>
              </a:rPr>
              <a:t>Language Points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graphicFrame>
        <p:nvGraphicFramePr>
          <p:cNvPr id="15" name="表格 14">
            <a:extLst>
              <a:ext uri="{FF2B5EF4-FFF2-40B4-BE49-F238E27FC236}">
                <a16:creationId xmlns:a16="http://schemas.microsoft.com/office/drawing/2014/main" id="{71CAF5F1-B732-4CC6-4B12-3DD01C7CB806}"/>
              </a:ext>
            </a:extLst>
          </p:cNvPr>
          <p:cNvGraphicFramePr>
            <a:graphicFrameLocks noGrp="1"/>
          </p:cNvGraphicFramePr>
          <p:nvPr/>
        </p:nvGraphicFramePr>
        <p:xfrm>
          <a:off x="2401323" y="3275168"/>
          <a:ext cx="8313738" cy="2103120"/>
        </p:xfrm>
        <a:graphic>
          <a:graphicData uri="http://schemas.openxmlformats.org/drawingml/2006/table">
            <a:tbl>
              <a:tblPr firstRow="1" bandRow="1">
                <a:tableStyleId>{5C22544A-7EE6-4342-B048-85BDC9FD1C3A}</a:tableStyleId>
              </a:tblPr>
              <a:tblGrid>
                <a:gridCol w="2490840">
                  <a:extLst>
                    <a:ext uri="{9D8B030D-6E8A-4147-A177-3AD203B41FA5}">
                      <a16:colId xmlns:a16="http://schemas.microsoft.com/office/drawing/2014/main" val="20000"/>
                    </a:ext>
                  </a:extLst>
                </a:gridCol>
                <a:gridCol w="5822898">
                  <a:extLst>
                    <a:ext uri="{9D8B030D-6E8A-4147-A177-3AD203B41FA5}">
                      <a16:colId xmlns:a16="http://schemas.microsoft.com/office/drawing/2014/main" val="20002"/>
                    </a:ext>
                  </a:extLst>
                </a:gridCol>
              </a:tblGrid>
              <a:tr h="416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4000" b="1" dirty="0">
                          <a:solidFill>
                            <a:schemeClr val="bg1"/>
                          </a:solidFill>
                          <a:latin typeface="+mn-lt"/>
                        </a:rPr>
                        <a:t>Subject</a:t>
                      </a:r>
                      <a:endParaRPr lang="zh-CN" altLang="en-US" sz="4000" b="1" dirty="0">
                        <a:solidFill>
                          <a:schemeClr val="bg1"/>
                        </a:solidFill>
                        <a:latin typeface="+mn-lt"/>
                      </a:endParaRPr>
                    </a:p>
                  </a:txBody>
                  <a:tcPr anchor="ctr">
                    <a:solidFill>
                      <a:srgbClr val="2E75B6">
                        <a:alpha val="8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4000" b="1" dirty="0">
                          <a:solidFill>
                            <a:schemeClr val="bg1"/>
                          </a:solidFill>
                          <a:latin typeface="+mn-lt"/>
                        </a:rPr>
                        <a:t>怎么样</a:t>
                      </a:r>
                    </a:p>
                  </a:txBody>
                  <a:tcPr anchor="ctr">
                    <a:lnT w="28575" cap="flat" cmpd="sng" algn="ctr">
                      <a:solidFill>
                        <a:schemeClr val="bg1"/>
                      </a:solidFill>
                      <a:prstDash val="solid"/>
                      <a:round/>
                      <a:headEnd type="none" w="med" len="med"/>
                      <a:tailEnd type="none" w="med" len="med"/>
                    </a:lnT>
                    <a:solidFill>
                      <a:srgbClr val="2E75B6">
                        <a:alpha val="85098"/>
                      </a:srgbClr>
                    </a:solidFill>
                  </a:tcPr>
                </a:tc>
                <a:extLst>
                  <a:ext uri="{0D108BD9-81ED-4DB2-BD59-A6C34878D82A}">
                    <a16:rowId xmlns:a16="http://schemas.microsoft.com/office/drawing/2014/main" val="10000"/>
                  </a:ext>
                </a:extLst>
              </a:tr>
              <a:tr h="604621">
                <a:tc>
                  <a:txBody>
                    <a:bodyPr/>
                    <a:lstStyle/>
                    <a:p>
                      <a:pPr algn="ctr"/>
                      <a:r>
                        <a:rPr lang="zh-CN" altLang="en-US" sz="4000" b="1" dirty="0">
                          <a:latin typeface="华文楷体" pitchFamily="2" charset="-122"/>
                          <a:ea typeface="华文楷体" pitchFamily="2" charset="-122"/>
                        </a:rPr>
                        <a:t>今天天气</a:t>
                      </a:r>
                    </a:p>
                  </a:txBody>
                  <a:tcPr anchor="ctr">
                    <a:solidFill>
                      <a:schemeClr val="accent1">
                        <a:lumMod val="20000"/>
                        <a:lumOff val="80000"/>
                      </a:schemeClr>
                    </a:solidFill>
                  </a:tcPr>
                </a:tc>
                <a:tc>
                  <a:txBody>
                    <a:bodyPr/>
                    <a:lstStyle/>
                    <a:p>
                      <a:pPr algn="ctr"/>
                      <a:r>
                        <a:rPr lang="zh-CN" altLang="en-US" sz="4000" b="1" dirty="0">
                          <a:solidFill>
                            <a:srgbClr val="FF0000"/>
                          </a:solidFill>
                          <a:latin typeface="华文楷体" pitchFamily="2" charset="-122"/>
                          <a:ea typeface="华文楷体" pitchFamily="2" charset="-122"/>
                        </a:rPr>
                        <a:t>怎么样</a:t>
                      </a:r>
                      <a:r>
                        <a:rPr lang="zh-CN" altLang="en-US" sz="4000" b="1" dirty="0">
                          <a:latin typeface="华文楷体" pitchFamily="2" charset="-122"/>
                          <a:ea typeface="华文楷体" pitchFamily="2" charset="-122"/>
                        </a:rPr>
                        <a:t>？</a:t>
                      </a:r>
                    </a:p>
                  </a:txBody>
                  <a:tcPr anchor="ctr">
                    <a:solidFill>
                      <a:schemeClr val="accent1">
                        <a:lumMod val="20000"/>
                        <a:lumOff val="80000"/>
                      </a:schemeClr>
                    </a:solidFill>
                  </a:tcPr>
                </a:tc>
                <a:extLst>
                  <a:ext uri="{0D108BD9-81ED-4DB2-BD59-A6C34878D82A}">
                    <a16:rowId xmlns:a16="http://schemas.microsoft.com/office/drawing/2014/main" val="10001"/>
                  </a:ext>
                </a:extLst>
              </a:tr>
              <a:tr h="609600">
                <a:tc>
                  <a:txBody>
                    <a:bodyPr/>
                    <a:lstStyle/>
                    <a:p>
                      <a:pPr algn="ctr"/>
                      <a:r>
                        <a:rPr lang="zh-CN" altLang="en-US" sz="4000" b="1" dirty="0">
                          <a:solidFill>
                            <a:schemeClr val="tx1">
                              <a:lumMod val="95000"/>
                              <a:lumOff val="5000"/>
                            </a:schemeClr>
                          </a:solidFill>
                          <a:latin typeface="华文楷体" pitchFamily="2" charset="-122"/>
                          <a:ea typeface="华文楷体" pitchFamily="2" charset="-122"/>
                        </a:rPr>
                        <a:t>你妈妈</a:t>
                      </a:r>
                    </a:p>
                  </a:txBody>
                  <a:tcPr anchor="ctr">
                    <a:solidFill>
                      <a:schemeClr val="accent1">
                        <a:lumMod val="20000"/>
                        <a:lumOff val="80000"/>
                      </a:schemeClr>
                    </a:solidFill>
                  </a:tcPr>
                </a:tc>
                <a:tc>
                  <a:txBody>
                    <a:bodyPr/>
                    <a:lstStyle/>
                    <a:p>
                      <a:pPr algn="ctr"/>
                      <a:r>
                        <a:rPr lang="zh-CN" altLang="en-US" sz="4000" b="1" dirty="0">
                          <a:solidFill>
                            <a:srgbClr val="FF0000"/>
                          </a:solidFill>
                          <a:latin typeface="华文楷体" pitchFamily="2" charset="-122"/>
                          <a:ea typeface="华文楷体" pitchFamily="2" charset="-122"/>
                        </a:rPr>
                        <a:t>怎么样</a:t>
                      </a:r>
                      <a:r>
                        <a:rPr lang="zh-CN" altLang="en-US" sz="4000" b="1" dirty="0">
                          <a:solidFill>
                            <a:schemeClr val="tx1">
                              <a:lumMod val="95000"/>
                              <a:lumOff val="5000"/>
                            </a:schemeClr>
                          </a:solidFill>
                          <a:latin typeface="华文楷体" pitchFamily="2" charset="-122"/>
                          <a:ea typeface="华文楷体" pitchFamily="2" charset="-122"/>
                        </a:rPr>
                        <a:t>了？</a:t>
                      </a:r>
                    </a:p>
                  </a:txBody>
                  <a:tcPr anchor="c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0637439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DB986-3998-BCD8-FDAA-C38175207A51}"/>
            </a:ext>
          </a:extLst>
        </p:cNvPr>
        <p:cNvGrpSpPr/>
        <p:nvPr/>
      </p:nvGrpSpPr>
      <p:grpSpPr>
        <a:xfrm>
          <a:off x="0" y="0"/>
          <a:ext cx="0" cy="0"/>
          <a:chOff x="0" y="0"/>
          <a:chExt cx="0" cy="0"/>
        </a:xfrm>
      </p:grpSpPr>
      <p:cxnSp>
        <p:nvCxnSpPr>
          <p:cNvPr id="83970" name="AutoShape 4">
            <a:extLst>
              <a:ext uri="{FF2B5EF4-FFF2-40B4-BE49-F238E27FC236}">
                <a16:creationId xmlns:a16="http://schemas.microsoft.com/office/drawing/2014/main" id="{C9BF1159-AA6A-103A-1E38-0F24EB1BACE4}"/>
              </a:ext>
            </a:extLst>
          </p:cNvPr>
          <p:cNvCxnSpPr>
            <a:cxnSpLocks noChangeShapeType="1"/>
          </p:cNvCxnSpPr>
          <p:nvPr/>
        </p:nvCxnSpPr>
        <p:spPr bwMode="auto">
          <a:xfrm flipH="1" flipV="1">
            <a:off x="100013" y="-15875"/>
            <a:ext cx="12700" cy="6872288"/>
          </a:xfrm>
          <a:prstGeom prst="straightConnector1">
            <a:avLst/>
          </a:prstGeom>
          <a:noFill/>
          <a:ln w="228600">
            <a:solidFill>
              <a:srgbClr val="800080"/>
            </a:solidFill>
            <a:round/>
            <a:headEnd/>
            <a:tailEnd/>
          </a:ln>
        </p:spPr>
      </p:cxnSp>
      <p:grpSp>
        <p:nvGrpSpPr>
          <p:cNvPr id="83971" name="组合 8">
            <a:extLst>
              <a:ext uri="{FF2B5EF4-FFF2-40B4-BE49-F238E27FC236}">
                <a16:creationId xmlns:a16="http://schemas.microsoft.com/office/drawing/2014/main" id="{1C65CD8C-1066-53A4-2A56-A564575865D8}"/>
              </a:ext>
            </a:extLst>
          </p:cNvPr>
          <p:cNvGrpSpPr>
            <a:grpSpLocks/>
          </p:cNvGrpSpPr>
          <p:nvPr/>
        </p:nvGrpSpPr>
        <p:grpSpPr bwMode="auto">
          <a:xfrm>
            <a:off x="307975" y="6350"/>
            <a:ext cx="5440363" cy="646113"/>
            <a:chOff x="308629" y="6819"/>
            <a:chExt cx="5439649" cy="646549"/>
          </a:xfrm>
        </p:grpSpPr>
        <p:sp>
          <p:nvSpPr>
            <p:cNvPr id="43" name="Text Box 4">
              <a:extLst>
                <a:ext uri="{FF2B5EF4-FFF2-40B4-BE49-F238E27FC236}">
                  <a16:creationId xmlns:a16="http://schemas.microsoft.com/office/drawing/2014/main" id="{73F1E964-BE32-3A94-7A1D-1EF86636791B}"/>
                </a:ext>
              </a:extLst>
            </p:cNvPr>
            <p:cNvSpPr txBox="1">
              <a:spLocks noChangeArrowheads="1"/>
            </p:cNvSpPr>
            <p:nvPr/>
          </p:nvSpPr>
          <p:spPr bwMode="auto">
            <a:xfrm>
              <a:off x="329264" y="6819"/>
              <a:ext cx="5419014" cy="646549"/>
            </a:xfrm>
            <a:prstGeom prst="rect">
              <a:avLst/>
            </a:prstGeom>
            <a:noFill/>
            <a:ln>
              <a:noFill/>
            </a:ln>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a:lnSpc>
                  <a:spcPct val="100000"/>
                </a:lnSpc>
                <a:spcBef>
                  <a:spcPct val="0"/>
                </a:spcBef>
                <a:buClrTx/>
                <a:buSzTx/>
                <a:buFont typeface="Arial" panose="020B0604020202020204" pitchFamily="34" charset="0"/>
                <a:buNone/>
                <a:defRPr/>
              </a:pPr>
              <a:r>
                <a:rPr lang="zh-CN" altLang="en-US" sz="3600" b="1" dirty="0">
                  <a:solidFill>
                    <a:srgbClr val="D09E00"/>
                  </a:solidFill>
                  <a:latin typeface="微软雅黑" panose="020B0503020204020204" pitchFamily="34" charset="-122"/>
                  <a:ea typeface="微软雅黑" panose="020B0503020204020204" pitchFamily="34" charset="-122"/>
                  <a:cs typeface="+mj-cs"/>
                </a:rPr>
                <a:t>语言点</a:t>
              </a:r>
              <a:r>
                <a:rPr lang="en-US" altLang="zh-CN" sz="3600" b="1" i="1" dirty="0">
                  <a:solidFill>
                    <a:srgbClr val="D09E00"/>
                  </a:solidFill>
                  <a:latin typeface="微软雅黑" panose="020B0503020204020204" pitchFamily="34" charset="-122"/>
                  <a:ea typeface="微软雅黑" panose="020B0503020204020204" pitchFamily="34" charset="-122"/>
                  <a:cs typeface="+mj-cs"/>
                </a:rPr>
                <a:t>Language Points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44" name="直接连接符 43">
              <a:extLst>
                <a:ext uri="{FF2B5EF4-FFF2-40B4-BE49-F238E27FC236}">
                  <a16:creationId xmlns:a16="http://schemas.microsoft.com/office/drawing/2014/main" id="{25CAB1D2-6BDC-3CA0-BA26-D911062EE31A}"/>
                </a:ext>
              </a:extLst>
            </p:cNvPr>
            <p:cNvCxnSpPr/>
            <p:nvPr/>
          </p:nvCxnSpPr>
          <p:spPr>
            <a:xfrm>
              <a:off x="308629" y="653368"/>
              <a:ext cx="5439649"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BD700E07-62DB-164F-2AEA-E43FD6F661FF}"/>
              </a:ext>
            </a:extLst>
          </p:cNvPr>
          <p:cNvSpPr txBox="1"/>
          <p:nvPr/>
        </p:nvSpPr>
        <p:spPr>
          <a:xfrm>
            <a:off x="1420330" y="849025"/>
            <a:ext cx="9928225" cy="584775"/>
          </a:xfrm>
          <a:prstGeom prst="rect">
            <a:avLst/>
          </a:prstGeom>
          <a:noFill/>
        </p:spPr>
        <p:txBody>
          <a:bodyPr>
            <a:spAutoFit/>
          </a:bodyPr>
          <a:lstStyle>
            <a:defPPr>
              <a:defRPr lang="zh-CN"/>
            </a:defPPr>
            <a:lvl1pPr>
              <a:defRPr sz="2800" b="1">
                <a:latin typeface="+mn-ea"/>
                <a:ea typeface="+mn-ea"/>
              </a:defRPr>
            </a:lvl1pPr>
          </a:lstStyle>
          <a:p>
            <a:r>
              <a:rPr lang="en-US" altLang="zh-CN" sz="3200" dirty="0">
                <a:latin typeface="楷体" panose="02010609060101010101" pitchFamily="49" charset="-122"/>
                <a:ea typeface="楷体" panose="02010609060101010101" pitchFamily="49" charset="-122"/>
              </a:rPr>
              <a:t>2.   </a:t>
            </a:r>
            <a:r>
              <a:rPr lang="zh-CN" altLang="en-US" sz="3200" dirty="0">
                <a:latin typeface="楷体" panose="02010609060101010101" pitchFamily="49" charset="-122"/>
                <a:ea typeface="楷体" panose="02010609060101010101" pitchFamily="49" charset="-122"/>
              </a:rPr>
              <a:t>不 </a:t>
            </a:r>
            <a:r>
              <a:rPr lang="en-US" altLang="zh-CN" sz="3200" dirty="0">
                <a:latin typeface="楷体" panose="02010609060101010101" pitchFamily="49" charset="-122"/>
                <a:ea typeface="楷体" panose="02010609060101010101" pitchFamily="49" charset="-122"/>
              </a:rPr>
              <a:t>A </a:t>
            </a:r>
            <a:r>
              <a:rPr lang="zh-CN" altLang="en-US" sz="3200" dirty="0">
                <a:latin typeface="楷体" panose="02010609060101010101" pitchFamily="49" charset="-122"/>
                <a:ea typeface="楷体" panose="02010609060101010101" pitchFamily="49" charset="-122"/>
              </a:rPr>
              <a:t>也不 </a:t>
            </a:r>
            <a:r>
              <a:rPr lang="en-US" altLang="zh-CN" sz="3200" dirty="0">
                <a:latin typeface="楷体" panose="02010609060101010101" pitchFamily="49" charset="-122"/>
                <a:ea typeface="楷体" panose="02010609060101010101" pitchFamily="49" charset="-122"/>
              </a:rPr>
              <a:t>B</a:t>
            </a:r>
            <a:endParaRPr lang="zh-CN" altLang="en-US" sz="3200" dirty="0">
              <a:latin typeface="楷体" panose="02010609060101010101" pitchFamily="49" charset="-122"/>
              <a:ea typeface="楷体" panose="02010609060101010101" pitchFamily="49" charset="-122"/>
            </a:endParaRPr>
          </a:p>
        </p:txBody>
      </p:sp>
      <p:sp>
        <p:nvSpPr>
          <p:cNvPr id="9" name="TextBox 8">
            <a:extLst>
              <a:ext uri="{FF2B5EF4-FFF2-40B4-BE49-F238E27FC236}">
                <a16:creationId xmlns:a16="http://schemas.microsoft.com/office/drawing/2014/main" id="{5FE1AA97-3E27-17FA-8130-A53017D981F3}"/>
              </a:ext>
            </a:extLst>
          </p:cNvPr>
          <p:cNvSpPr txBox="1"/>
          <p:nvPr/>
        </p:nvSpPr>
        <p:spPr>
          <a:xfrm>
            <a:off x="1220925" y="1672113"/>
            <a:ext cx="9928225" cy="707886"/>
          </a:xfrm>
          <a:prstGeom prst="rect">
            <a:avLst/>
          </a:prstGeom>
          <a:solidFill>
            <a:srgbClr val="C198E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defRPr/>
            </a:pPr>
            <a:r>
              <a:rPr lang="zh-CN" altLang="en-US" sz="4000" b="1" dirty="0">
                <a:latin typeface="华文细黑" pitchFamily="2" charset="-122"/>
                <a:ea typeface="华文细黑" pitchFamily="2" charset="-122"/>
              </a:rPr>
              <a:t>不  </a:t>
            </a:r>
            <a:r>
              <a:rPr lang="en-US" altLang="zh-CN" sz="4000" b="1" dirty="0">
                <a:latin typeface="华文细黑" pitchFamily="2" charset="-122"/>
                <a:ea typeface="华文细黑" pitchFamily="2" charset="-122"/>
              </a:rPr>
              <a:t>+</a:t>
            </a:r>
            <a:r>
              <a:rPr lang="zh-CN" altLang="en-US" sz="4000" b="1" dirty="0">
                <a:latin typeface="华文细黑" pitchFamily="2" charset="-122"/>
                <a:ea typeface="华文细黑" pitchFamily="2" charset="-122"/>
              </a:rPr>
              <a:t>  </a:t>
            </a:r>
            <a:r>
              <a:rPr lang="en-US" altLang="zh-CN" sz="4000" b="1" dirty="0">
                <a:solidFill>
                  <a:srgbClr val="FF0000"/>
                </a:solidFill>
                <a:latin typeface="华文细黑" pitchFamily="2" charset="-122"/>
                <a:ea typeface="华文细黑" pitchFamily="2" charset="-122"/>
              </a:rPr>
              <a:t>A </a:t>
            </a:r>
            <a:r>
              <a:rPr lang="en-US" altLang="zh-CN" sz="4000" b="1" dirty="0">
                <a:latin typeface="华文细黑" pitchFamily="2" charset="-122"/>
                <a:ea typeface="华文细黑" pitchFamily="2" charset="-122"/>
              </a:rPr>
              <a:t>+  </a:t>
            </a:r>
            <a:r>
              <a:rPr lang="zh-CN" altLang="en-US" sz="4000" b="1" dirty="0">
                <a:latin typeface="华文细黑" pitchFamily="2" charset="-122"/>
                <a:ea typeface="华文细黑" pitchFamily="2" charset="-122"/>
              </a:rPr>
              <a:t>也不  </a:t>
            </a:r>
            <a:r>
              <a:rPr lang="en-US" altLang="zh-CN" sz="4000" b="1" dirty="0">
                <a:latin typeface="华文细黑" pitchFamily="2" charset="-122"/>
                <a:ea typeface="华文细黑" pitchFamily="2" charset="-122"/>
              </a:rPr>
              <a:t>+  </a:t>
            </a:r>
            <a:r>
              <a:rPr lang="en-US" altLang="zh-CN" sz="4000" b="1" dirty="0">
                <a:solidFill>
                  <a:srgbClr val="FF0000"/>
                </a:solidFill>
                <a:latin typeface="华文细黑" pitchFamily="2" charset="-122"/>
                <a:ea typeface="华文细黑" pitchFamily="2" charset="-122"/>
              </a:rPr>
              <a:t>B  </a:t>
            </a:r>
            <a:r>
              <a:rPr lang="zh-CN" altLang="en-US" sz="4000" b="1" dirty="0">
                <a:solidFill>
                  <a:schemeClr val="tx1">
                    <a:lumMod val="95000"/>
                    <a:lumOff val="5000"/>
                  </a:schemeClr>
                </a:solidFill>
                <a:latin typeface="华文细黑" pitchFamily="2" charset="-122"/>
                <a:ea typeface="华文细黑" pitchFamily="2" charset="-122"/>
              </a:rPr>
              <a:t>（</a:t>
            </a:r>
            <a:r>
              <a:rPr lang="en-US" altLang="zh-CN" sz="4000" b="1" dirty="0">
                <a:solidFill>
                  <a:srgbClr val="FF0000"/>
                </a:solidFill>
                <a:latin typeface="华文细黑" pitchFamily="2" charset="-122"/>
                <a:ea typeface="华文细黑" pitchFamily="2" charset="-122"/>
              </a:rPr>
              <a:t> A </a:t>
            </a:r>
            <a:r>
              <a:rPr lang="zh-CN" altLang="en-US" sz="4000" b="1" dirty="0">
                <a:solidFill>
                  <a:schemeClr val="tx1">
                    <a:lumMod val="95000"/>
                    <a:lumOff val="5000"/>
                  </a:schemeClr>
                </a:solidFill>
                <a:latin typeface="华文细黑" pitchFamily="2" charset="-122"/>
                <a:ea typeface="华文细黑" pitchFamily="2" charset="-122"/>
              </a:rPr>
              <a:t>和</a:t>
            </a:r>
            <a:r>
              <a:rPr lang="en-US" altLang="zh-CN" sz="4000" b="1" dirty="0">
                <a:solidFill>
                  <a:srgbClr val="FF0000"/>
                </a:solidFill>
                <a:latin typeface="华文细黑" pitchFamily="2" charset="-122"/>
                <a:ea typeface="华文细黑" pitchFamily="2" charset="-122"/>
              </a:rPr>
              <a:t>B</a:t>
            </a:r>
            <a:r>
              <a:rPr lang="zh-CN" altLang="en-US" sz="4000" b="1" dirty="0">
                <a:solidFill>
                  <a:schemeClr val="tx1">
                    <a:lumMod val="95000"/>
                    <a:lumOff val="5000"/>
                  </a:schemeClr>
                </a:solidFill>
                <a:latin typeface="华文细黑" pitchFamily="2" charset="-122"/>
                <a:ea typeface="华文细黑" pitchFamily="2" charset="-122"/>
              </a:rPr>
              <a:t>是正反意词</a:t>
            </a:r>
            <a:r>
              <a:rPr lang="en-US" altLang="zh-CN" sz="4000" b="1" dirty="0">
                <a:solidFill>
                  <a:srgbClr val="FF0000"/>
                </a:solidFill>
                <a:latin typeface="华文细黑" pitchFamily="2" charset="-122"/>
                <a:ea typeface="华文细黑" pitchFamily="2" charset="-122"/>
              </a:rPr>
              <a:t> </a:t>
            </a:r>
            <a:r>
              <a:rPr lang="zh-CN" altLang="en-US" sz="4000" b="1" dirty="0">
                <a:solidFill>
                  <a:schemeClr val="tx1">
                    <a:lumMod val="95000"/>
                    <a:lumOff val="5000"/>
                  </a:schemeClr>
                </a:solidFill>
                <a:latin typeface="华文细黑" pitchFamily="2" charset="-122"/>
                <a:ea typeface="华文细黑" pitchFamily="2" charset="-122"/>
              </a:rPr>
              <a:t>）</a:t>
            </a:r>
            <a:r>
              <a:rPr lang="en-US" altLang="zh-CN" sz="4000" b="1" dirty="0">
                <a:latin typeface="华文细黑" pitchFamily="2" charset="-122"/>
                <a:ea typeface="华文细黑" pitchFamily="2" charset="-122"/>
              </a:rPr>
              <a:t>  </a:t>
            </a:r>
            <a:endParaRPr lang="zh-CN" altLang="en-US" sz="4000" b="1" dirty="0">
              <a:latin typeface="华文细黑" pitchFamily="2" charset="-122"/>
              <a:ea typeface="华文细黑" pitchFamily="2" charset="-122"/>
            </a:endParaRPr>
          </a:p>
        </p:txBody>
      </p:sp>
      <p:sp>
        <p:nvSpPr>
          <p:cNvPr id="11" name="圆角矩形 10">
            <a:extLst>
              <a:ext uri="{FF2B5EF4-FFF2-40B4-BE49-F238E27FC236}">
                <a16:creationId xmlns:a16="http://schemas.microsoft.com/office/drawing/2014/main" id="{E72A4EE5-AF04-380C-F17A-AC7349CED8B7}"/>
              </a:ext>
            </a:extLst>
          </p:cNvPr>
          <p:cNvSpPr/>
          <p:nvPr/>
        </p:nvSpPr>
        <p:spPr>
          <a:xfrm>
            <a:off x="1164192" y="2579687"/>
            <a:ext cx="9746212" cy="3920504"/>
          </a:xfrm>
          <a:prstGeom prst="roundRect">
            <a:avLst/>
          </a:prstGeom>
          <a:no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TextBox 11">
            <a:extLst>
              <a:ext uri="{FF2B5EF4-FFF2-40B4-BE49-F238E27FC236}">
                <a16:creationId xmlns:a16="http://schemas.microsoft.com/office/drawing/2014/main" id="{DC70F39E-C011-332F-A6B2-8AB065335AC0}"/>
              </a:ext>
            </a:extLst>
          </p:cNvPr>
          <p:cNvSpPr txBox="1">
            <a:spLocks noChangeArrowheads="1"/>
          </p:cNvSpPr>
          <p:nvPr/>
        </p:nvSpPr>
        <p:spPr bwMode="auto">
          <a:xfrm>
            <a:off x="1517029" y="2637926"/>
            <a:ext cx="9585325" cy="1094787"/>
          </a:xfrm>
          <a:prstGeom prst="rect">
            <a:avLst/>
          </a:prstGeom>
          <a:noFill/>
          <a:ln w="9525">
            <a:noFill/>
            <a:miter lim="800000"/>
            <a:headEnd/>
            <a:tailEnd/>
          </a:ln>
        </p:spPr>
        <p:txBody>
          <a:bodyPr>
            <a:spAutoFit/>
          </a:bodyPr>
          <a:lstStyle/>
          <a:p>
            <a:pPr>
              <a:lnSpc>
                <a:spcPct val="150000"/>
              </a:lnSpc>
            </a:pPr>
            <a:r>
              <a:rPr lang="zh-CN" altLang="en-US" sz="4800" b="1" dirty="0">
                <a:latin typeface="华文楷体" pitchFamily="2" charset="-122"/>
                <a:ea typeface="华文楷体" pitchFamily="2" charset="-122"/>
              </a:rPr>
              <a:t>（</a:t>
            </a:r>
            <a:r>
              <a:rPr lang="en-US" altLang="zh-CN" sz="4800" b="1" dirty="0">
                <a:latin typeface="华文楷体" pitchFamily="2" charset="-122"/>
                <a:ea typeface="华文楷体" pitchFamily="2" charset="-122"/>
              </a:rPr>
              <a:t>1</a:t>
            </a:r>
            <a:r>
              <a:rPr lang="zh-CN" altLang="en-US" sz="4800" b="1" dirty="0">
                <a:latin typeface="华文楷体" pitchFamily="2" charset="-122"/>
                <a:ea typeface="华文楷体" pitchFamily="2" charset="-122"/>
              </a:rPr>
              <a:t>）这个教室不</a:t>
            </a:r>
            <a:r>
              <a:rPr lang="zh-CN" altLang="en-US" sz="4800" b="1" dirty="0">
                <a:solidFill>
                  <a:srgbClr val="FF0000"/>
                </a:solidFill>
                <a:latin typeface="华文楷体" pitchFamily="2" charset="-122"/>
                <a:ea typeface="华文楷体" pitchFamily="2" charset="-122"/>
              </a:rPr>
              <a:t>大</a:t>
            </a:r>
            <a:r>
              <a:rPr lang="zh-CN" altLang="en-US" sz="4800" b="1" dirty="0">
                <a:latin typeface="华文楷体" pitchFamily="2" charset="-122"/>
                <a:ea typeface="华文楷体" pitchFamily="2" charset="-122"/>
              </a:rPr>
              <a:t>也不</a:t>
            </a:r>
            <a:r>
              <a:rPr lang="zh-CN" altLang="en-US" sz="4800" b="1" dirty="0">
                <a:solidFill>
                  <a:srgbClr val="FF0000"/>
                </a:solidFill>
                <a:latin typeface="华文楷体" pitchFamily="2" charset="-122"/>
                <a:ea typeface="华文楷体" pitchFamily="2" charset="-122"/>
              </a:rPr>
              <a:t>小</a:t>
            </a:r>
            <a:r>
              <a:rPr lang="zh-CN" altLang="en-US" sz="4800" b="1" dirty="0">
                <a:latin typeface="华文楷体" pitchFamily="2" charset="-122"/>
                <a:ea typeface="华文楷体" pitchFamily="2" charset="-122"/>
              </a:rPr>
              <a:t>。</a:t>
            </a:r>
            <a:endParaRPr lang="en-US" altLang="zh-CN" sz="4800" b="1" dirty="0">
              <a:latin typeface="华文楷体" pitchFamily="2" charset="-122"/>
              <a:ea typeface="华文楷体" pitchFamily="2" charset="-122"/>
            </a:endParaRPr>
          </a:p>
        </p:txBody>
      </p:sp>
      <p:sp>
        <p:nvSpPr>
          <p:cNvPr id="13" name="TextBox 12">
            <a:extLst>
              <a:ext uri="{FF2B5EF4-FFF2-40B4-BE49-F238E27FC236}">
                <a16:creationId xmlns:a16="http://schemas.microsoft.com/office/drawing/2014/main" id="{E1D088BE-D8E5-734F-A1B1-9E1CE4A9A478}"/>
              </a:ext>
            </a:extLst>
          </p:cNvPr>
          <p:cNvSpPr txBox="1">
            <a:spLocks noChangeArrowheads="1"/>
          </p:cNvSpPr>
          <p:nvPr/>
        </p:nvSpPr>
        <p:spPr bwMode="auto">
          <a:xfrm>
            <a:off x="1517029" y="4043128"/>
            <a:ext cx="8618537" cy="830997"/>
          </a:xfrm>
          <a:prstGeom prst="rect">
            <a:avLst/>
          </a:prstGeom>
          <a:noFill/>
          <a:ln w="9525">
            <a:noFill/>
            <a:miter lim="800000"/>
            <a:headEnd/>
            <a:tailEnd/>
          </a:ln>
        </p:spPr>
        <p:txBody>
          <a:bodyPr>
            <a:spAutoFit/>
          </a:bodyPr>
          <a:lstStyle/>
          <a:p>
            <a:r>
              <a:rPr lang="zh-CN" altLang="en-US" sz="4800" b="1" dirty="0">
                <a:latin typeface="华文楷体" pitchFamily="2" charset="-122"/>
                <a:ea typeface="华文楷体" pitchFamily="2" charset="-122"/>
              </a:rPr>
              <a:t>（</a:t>
            </a:r>
            <a:r>
              <a:rPr lang="en-US" altLang="zh-CN" sz="4800" b="1" dirty="0">
                <a:latin typeface="华文楷体" pitchFamily="2" charset="-122"/>
                <a:ea typeface="华文楷体" pitchFamily="2" charset="-122"/>
              </a:rPr>
              <a:t>2</a:t>
            </a:r>
            <a:r>
              <a:rPr lang="zh-CN" altLang="en-US" sz="4800" b="1" dirty="0">
                <a:latin typeface="华文楷体" pitchFamily="2" charset="-122"/>
                <a:ea typeface="华文楷体" pitchFamily="2" charset="-122"/>
              </a:rPr>
              <a:t>）学生不</a:t>
            </a:r>
            <a:r>
              <a:rPr lang="zh-CN" altLang="en-US" sz="4800" b="1" dirty="0">
                <a:solidFill>
                  <a:srgbClr val="FF0000"/>
                </a:solidFill>
                <a:latin typeface="华文楷体" pitchFamily="2" charset="-122"/>
                <a:ea typeface="华文楷体" pitchFamily="2" charset="-122"/>
              </a:rPr>
              <a:t>多</a:t>
            </a:r>
            <a:r>
              <a:rPr lang="zh-CN" altLang="en-US" sz="4800" b="1" dirty="0">
                <a:latin typeface="华文楷体" pitchFamily="2" charset="-122"/>
                <a:ea typeface="华文楷体" pitchFamily="2" charset="-122"/>
              </a:rPr>
              <a:t>也不</a:t>
            </a:r>
            <a:r>
              <a:rPr lang="zh-CN" altLang="en-US" sz="4800" b="1" dirty="0">
                <a:solidFill>
                  <a:srgbClr val="FF0000"/>
                </a:solidFill>
                <a:latin typeface="华文楷体" pitchFamily="2" charset="-122"/>
                <a:ea typeface="华文楷体" pitchFamily="2" charset="-122"/>
              </a:rPr>
              <a:t>少</a:t>
            </a:r>
            <a:r>
              <a:rPr lang="zh-CN" altLang="en-US" sz="4800" b="1" dirty="0">
                <a:latin typeface="华文楷体" pitchFamily="2" charset="-122"/>
                <a:ea typeface="华文楷体" pitchFamily="2" charset="-122"/>
              </a:rPr>
              <a:t>。</a:t>
            </a:r>
            <a:endParaRPr lang="en-US" altLang="zh-CN" sz="4800" b="1" dirty="0">
              <a:latin typeface="华文楷体" pitchFamily="2" charset="-122"/>
              <a:ea typeface="华文楷体" pitchFamily="2" charset="-122"/>
            </a:endParaRPr>
          </a:p>
        </p:txBody>
      </p:sp>
      <p:sp>
        <p:nvSpPr>
          <p:cNvPr id="14" name="TextBox 13">
            <a:extLst>
              <a:ext uri="{FF2B5EF4-FFF2-40B4-BE49-F238E27FC236}">
                <a16:creationId xmlns:a16="http://schemas.microsoft.com/office/drawing/2014/main" id="{80E26E0E-4E58-F14F-13BD-4EFEB7487323}"/>
              </a:ext>
            </a:extLst>
          </p:cNvPr>
          <p:cNvSpPr txBox="1">
            <a:spLocks noChangeArrowheads="1"/>
          </p:cNvSpPr>
          <p:nvPr/>
        </p:nvSpPr>
        <p:spPr bwMode="auto">
          <a:xfrm>
            <a:off x="1517029" y="5115563"/>
            <a:ext cx="7859844" cy="830997"/>
          </a:xfrm>
          <a:prstGeom prst="rect">
            <a:avLst/>
          </a:prstGeom>
          <a:noFill/>
          <a:ln w="9525">
            <a:noFill/>
            <a:miter lim="800000"/>
            <a:headEnd/>
            <a:tailEnd/>
          </a:ln>
        </p:spPr>
        <p:txBody>
          <a:bodyPr wrap="none">
            <a:spAutoFit/>
          </a:bodyPr>
          <a:lstStyle/>
          <a:p>
            <a:r>
              <a:rPr lang="zh-CN" altLang="en-US" sz="4800" b="1" dirty="0">
                <a:latin typeface="华文楷体" pitchFamily="2" charset="-122"/>
                <a:ea typeface="华文楷体" pitchFamily="2" charset="-122"/>
              </a:rPr>
              <a:t>（</a:t>
            </a:r>
            <a:r>
              <a:rPr lang="en-US" altLang="zh-CN" sz="4800" b="1" dirty="0">
                <a:latin typeface="华文楷体" pitchFamily="2" charset="-122"/>
                <a:ea typeface="华文楷体" pitchFamily="2" charset="-122"/>
              </a:rPr>
              <a:t>3</a:t>
            </a:r>
            <a:r>
              <a:rPr lang="zh-CN" altLang="en-US" sz="4800" b="1" dirty="0">
                <a:latin typeface="华文楷体" pitchFamily="2" charset="-122"/>
                <a:ea typeface="华文楷体" pitchFamily="2" charset="-122"/>
              </a:rPr>
              <a:t>）今天天气不</a:t>
            </a:r>
            <a:r>
              <a:rPr lang="zh-CN" altLang="en-US" sz="4800" b="1" dirty="0">
                <a:solidFill>
                  <a:srgbClr val="FF0000"/>
                </a:solidFill>
                <a:latin typeface="华文楷体" pitchFamily="2" charset="-122"/>
                <a:ea typeface="华文楷体" pitchFamily="2" charset="-122"/>
              </a:rPr>
              <a:t>冷</a:t>
            </a:r>
            <a:r>
              <a:rPr lang="zh-CN" altLang="en-US" sz="4800" b="1" dirty="0">
                <a:latin typeface="华文楷体" pitchFamily="2" charset="-122"/>
                <a:ea typeface="华文楷体" pitchFamily="2" charset="-122"/>
              </a:rPr>
              <a:t>也不</a:t>
            </a:r>
            <a:r>
              <a:rPr lang="zh-CN" altLang="en-US" sz="4800" b="1" dirty="0">
                <a:solidFill>
                  <a:srgbClr val="FF0000"/>
                </a:solidFill>
                <a:latin typeface="华文楷体" pitchFamily="2" charset="-122"/>
                <a:ea typeface="华文楷体" pitchFamily="2" charset="-122"/>
              </a:rPr>
              <a:t>热</a:t>
            </a:r>
            <a:r>
              <a:rPr lang="zh-CN" altLang="en-US" sz="4800" b="1" dirty="0">
                <a:latin typeface="华文楷体" pitchFamily="2" charset="-122"/>
                <a:ea typeface="华文楷体" pitchFamily="2" charset="-122"/>
              </a:rPr>
              <a:t>。</a:t>
            </a:r>
          </a:p>
        </p:txBody>
      </p:sp>
    </p:spTree>
    <p:extLst>
      <p:ext uri="{BB962C8B-B14F-4D97-AF65-F5344CB8AC3E}">
        <p14:creationId xmlns:p14="http://schemas.microsoft.com/office/powerpoint/2010/main" val="31137786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amond(i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B7A85-37EA-80EC-9278-F169B08D47B8}"/>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93EFBE2D-FDAA-C1B1-3DC8-23B47A52547E}"/>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560685E3-D827-8AEF-770A-DE746047E7BC}"/>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9C54C6C4-8FED-4FB9-7780-BC691178E30D}"/>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F87CC0CF-1D6D-C287-90A3-CC3EF8119833}"/>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C898DF10-B014-2B23-D198-24E5DDC5C0B4}"/>
              </a:ext>
            </a:extLst>
          </p:cNvPr>
          <p:cNvSpPr txBox="1"/>
          <p:nvPr/>
        </p:nvSpPr>
        <p:spPr>
          <a:xfrm>
            <a:off x="6287017" y="700592"/>
            <a:ext cx="4785924"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tiān</a:t>
            </a:r>
            <a:r>
              <a:rPr lang="en-US" altLang="zh-CN" b="1" dirty="0">
                <a:latin typeface="方正舒体" panose="02010601030101010101" pitchFamily="2" charset="-122"/>
                <a:ea typeface="方正舒体" panose="02010601030101010101" pitchFamily="2" charset="-122"/>
              </a:rPr>
              <a:t>    </a:t>
            </a:r>
            <a:r>
              <a:rPr lang="en-US" altLang="zh-CN" b="1" dirty="0" err="1">
                <a:latin typeface="方正舒体" panose="02010601030101010101" pitchFamily="2" charset="-122"/>
                <a:ea typeface="方正舒体" panose="02010601030101010101" pitchFamily="2" charset="-122"/>
              </a:rPr>
              <a:t>qì</a:t>
            </a:r>
            <a:r>
              <a:rPr lang="en-US" altLang="zh-CN" b="1" dirty="0">
                <a:latin typeface="方正舒体" panose="02010601030101010101" pitchFamily="2" charset="-122"/>
                <a:ea typeface="方正舒体" panose="02010601030101010101" pitchFamily="2" charset="-122"/>
              </a:rPr>
              <a:t> </a:t>
            </a:r>
            <a:endParaRPr lang="en-US" altLang="zh-CN" b="1" dirty="0">
              <a:latin typeface="方正舒体" panose="02010601030101010101" pitchFamily="2" charset="-122"/>
              <a:ea typeface="方正舒体" panose="02010601030101010101" pitchFamily="2" charset="-122"/>
              <a:sym typeface="Times New Roman" pitchFamily="18" charset="0"/>
            </a:endParaRPr>
          </a:p>
        </p:txBody>
      </p:sp>
      <p:sp>
        <p:nvSpPr>
          <p:cNvPr id="13" name="文本框 4">
            <a:extLst>
              <a:ext uri="{FF2B5EF4-FFF2-40B4-BE49-F238E27FC236}">
                <a16:creationId xmlns:a16="http://schemas.microsoft.com/office/drawing/2014/main" id="{98B0B49C-225E-CBF9-7FF8-C0C501DB993C}"/>
              </a:ext>
            </a:extLst>
          </p:cNvPr>
          <p:cNvSpPr txBox="1"/>
          <p:nvPr/>
        </p:nvSpPr>
        <p:spPr>
          <a:xfrm>
            <a:off x="648786" y="938321"/>
            <a:ext cx="2359026" cy="1247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dirty="0"/>
              <a:t>1.</a:t>
            </a:r>
          </a:p>
        </p:txBody>
      </p:sp>
      <p:sp>
        <p:nvSpPr>
          <p:cNvPr id="15" name="文本框 14">
            <a:extLst>
              <a:ext uri="{FF2B5EF4-FFF2-40B4-BE49-F238E27FC236}">
                <a16:creationId xmlns:a16="http://schemas.microsoft.com/office/drawing/2014/main" id="{D49F9A98-C3D1-0975-5FA2-375872B26033}"/>
              </a:ext>
            </a:extLst>
          </p:cNvPr>
          <p:cNvSpPr txBox="1"/>
          <p:nvPr/>
        </p:nvSpPr>
        <p:spPr>
          <a:xfrm>
            <a:off x="732189" y="5269965"/>
            <a:ext cx="4551246" cy="1446550"/>
          </a:xfrm>
          <a:prstGeom prst="rect">
            <a:avLst/>
          </a:prstGeom>
          <a:noFill/>
        </p:spPr>
        <p:txBody>
          <a:bodyPr wrap="none" rtlCol="0">
            <a:spAutoFit/>
          </a:bodyPr>
          <a:lstStyle/>
          <a:p>
            <a:r>
              <a:rPr lang="th-TH" altLang="zh-CN" sz="8800" b="1" dirty="0">
                <a:solidFill>
                  <a:srgbClr val="00B0F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สภาพอากาศ</a:t>
            </a:r>
            <a:endParaRPr lang="zh-CN" altLang="en-US" sz="8800" b="1" dirty="0">
              <a:solidFill>
                <a:srgbClr val="00B0F0"/>
              </a:solidFill>
              <a:latin typeface="Cascadia Mono SemiLight" panose="020B0609020000020004" pitchFamily="49" charset="0"/>
              <a:cs typeface="Cascadia Mono SemiLight" panose="020B0609020000020004" pitchFamily="49" charset="0"/>
            </a:endParaRPr>
          </a:p>
        </p:txBody>
      </p:sp>
      <p:pic>
        <p:nvPicPr>
          <p:cNvPr id="1026" name="Picture 2" descr="stroke order animation of 天">
            <a:extLst>
              <a:ext uri="{FF2B5EF4-FFF2-40B4-BE49-F238E27FC236}">
                <a16:creationId xmlns:a16="http://schemas.microsoft.com/office/drawing/2014/main" id="{5E38DDFA-7BAA-1805-A981-2958CF20D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584" y="268822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roke order animation of 气">
            <a:extLst>
              <a:ext uri="{FF2B5EF4-FFF2-40B4-BE49-F238E27FC236}">
                <a16:creationId xmlns:a16="http://schemas.microsoft.com/office/drawing/2014/main" id="{DA9B2353-76C2-962A-8354-5292787F3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4633" y="268822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天气图片-天气图片素材免费下载-千库网">
            <a:extLst>
              <a:ext uri="{FF2B5EF4-FFF2-40B4-BE49-F238E27FC236}">
                <a16:creationId xmlns:a16="http://schemas.microsoft.com/office/drawing/2014/main" id="{1BAD6697-5D2D-B5DB-B4C8-B09B67F6B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313" y="2270252"/>
            <a:ext cx="3211481" cy="282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additive="base">
                                        <p:cTn id="24" dur="500" fill="hold"/>
                                        <p:tgtEl>
                                          <p:spTgt spid="1026"/>
                                        </p:tgtEl>
                                        <p:attrNameLst>
                                          <p:attrName>ppt_x</p:attrName>
                                        </p:attrNameLst>
                                      </p:cBhvr>
                                      <p:tavLst>
                                        <p:tav tm="0">
                                          <p:val>
                                            <p:strVal val="#ppt_x"/>
                                          </p:val>
                                        </p:tav>
                                        <p:tav tm="100000">
                                          <p:val>
                                            <p:strVal val="#ppt_x"/>
                                          </p:val>
                                        </p:tav>
                                      </p:tavLst>
                                    </p:anim>
                                    <p:anim calcmode="lin" valueType="num">
                                      <p:cBhvr additive="base">
                                        <p:cTn id="2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ppt_x"/>
                                          </p:val>
                                        </p:tav>
                                        <p:tav tm="100000">
                                          <p:val>
                                            <p:strVal val="#ppt_x"/>
                                          </p:val>
                                        </p:tav>
                                      </p:tavLst>
                                    </p:anim>
                                    <p:anim calcmode="lin" valueType="num">
                                      <p:cBhvr additive="base">
                                        <p:cTn id="3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94C83-69DF-665D-0249-B7663967567E}"/>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9932433E-D9EC-440B-92A5-169CB87E02CD}"/>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6943492A-1E28-C5E1-0BB4-DAFCA21B22A0}"/>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7715CD58-15B8-44A6-8F4F-902EBD705E9F}"/>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434B9272-D18C-1D4F-B075-A27BAD1C4B12}"/>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A9B7B34B-1146-F157-B3D0-5B6264C89238}"/>
              </a:ext>
            </a:extLst>
          </p:cNvPr>
          <p:cNvSpPr txBox="1"/>
          <p:nvPr/>
        </p:nvSpPr>
        <p:spPr>
          <a:xfrm>
            <a:off x="4877585" y="1036918"/>
            <a:ext cx="7363552"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zěn</a:t>
            </a:r>
            <a:r>
              <a:rPr lang="en-US" altLang="zh-CN" b="1" dirty="0">
                <a:latin typeface="方正舒体" panose="02010601030101010101" pitchFamily="2" charset="-122"/>
                <a:ea typeface="方正舒体" panose="02010601030101010101" pitchFamily="2" charset="-122"/>
              </a:rPr>
              <a:t>  me </a:t>
            </a:r>
            <a:r>
              <a:rPr lang="en-US" altLang="zh-CN" b="1" dirty="0" err="1">
                <a:latin typeface="方正舒体" panose="02010601030101010101" pitchFamily="2" charset="-122"/>
                <a:ea typeface="方正舒体" panose="02010601030101010101" pitchFamily="2" charset="-122"/>
              </a:rPr>
              <a:t>yàng</a:t>
            </a:r>
            <a:endParaRPr lang="en-US" altLang="zh-CN" b="1" dirty="0">
              <a:latin typeface="方正舒体" panose="02010601030101010101" pitchFamily="2" charset="-122"/>
              <a:ea typeface="方正舒体" panose="02010601030101010101" pitchFamily="2" charset="-122"/>
              <a:sym typeface="Times New Roman" pitchFamily="18" charset="0"/>
            </a:endParaRPr>
          </a:p>
        </p:txBody>
      </p:sp>
      <p:sp>
        <p:nvSpPr>
          <p:cNvPr id="13" name="文本框 4">
            <a:extLst>
              <a:ext uri="{FF2B5EF4-FFF2-40B4-BE49-F238E27FC236}">
                <a16:creationId xmlns:a16="http://schemas.microsoft.com/office/drawing/2014/main" id="{663F8471-57D3-00C1-AE3D-02174485039D}"/>
              </a:ext>
            </a:extLst>
          </p:cNvPr>
          <p:cNvSpPr txBox="1"/>
          <p:nvPr/>
        </p:nvSpPr>
        <p:spPr>
          <a:xfrm>
            <a:off x="648786" y="938321"/>
            <a:ext cx="235902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lang="en-US" dirty="0"/>
              <a:t>2</a:t>
            </a:r>
            <a:r>
              <a:rPr dirty="0"/>
              <a:t>.</a:t>
            </a:r>
          </a:p>
        </p:txBody>
      </p:sp>
      <p:sp>
        <p:nvSpPr>
          <p:cNvPr id="15" name="文本框 14">
            <a:extLst>
              <a:ext uri="{FF2B5EF4-FFF2-40B4-BE49-F238E27FC236}">
                <a16:creationId xmlns:a16="http://schemas.microsoft.com/office/drawing/2014/main" id="{002A378F-47D6-B3A3-5E62-4B1D092BED6C}"/>
              </a:ext>
            </a:extLst>
          </p:cNvPr>
          <p:cNvSpPr txBox="1"/>
          <p:nvPr/>
        </p:nvSpPr>
        <p:spPr>
          <a:xfrm>
            <a:off x="496378" y="4740837"/>
            <a:ext cx="4533613" cy="1446550"/>
          </a:xfrm>
          <a:prstGeom prst="rect">
            <a:avLst/>
          </a:prstGeom>
          <a:noFill/>
        </p:spPr>
        <p:txBody>
          <a:bodyPr wrap="none" rtlCol="0">
            <a:spAutoFit/>
          </a:bodyPr>
          <a:lstStyle/>
          <a:p>
            <a:r>
              <a:rPr lang="th-TH" altLang="zh-CN" sz="8800" b="1" dirty="0">
                <a:solidFill>
                  <a:srgbClr val="FF000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เป็นยังไงบ้าง</a:t>
            </a:r>
            <a:endParaRPr lang="zh-CN" altLang="en-US" sz="8800" b="1" dirty="0">
              <a:solidFill>
                <a:srgbClr val="FF0000"/>
              </a:solidFill>
              <a:latin typeface="Cascadia Mono SemiLight" panose="020B0609020000020004" pitchFamily="49" charset="0"/>
              <a:cs typeface="Cascadia Mono SemiLight" panose="020B0609020000020004" pitchFamily="49" charset="0"/>
            </a:endParaRPr>
          </a:p>
        </p:txBody>
      </p:sp>
      <p:pic>
        <p:nvPicPr>
          <p:cNvPr id="3" name="Picture 2" descr="怎么样_百度百科">
            <a:extLst>
              <a:ext uri="{FF2B5EF4-FFF2-40B4-BE49-F238E27FC236}">
                <a16:creationId xmlns:a16="http://schemas.microsoft.com/office/drawing/2014/main" id="{45839773-D3CA-9151-CF2F-B2FD2E523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548" b="33896"/>
          <a:stretch>
            <a:fillRect/>
          </a:stretch>
        </p:blipFill>
        <p:spPr bwMode="auto">
          <a:xfrm>
            <a:off x="648786" y="2605034"/>
            <a:ext cx="4228799" cy="16304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troke order animation of 怎">
            <a:extLst>
              <a:ext uri="{FF2B5EF4-FFF2-40B4-BE49-F238E27FC236}">
                <a16:creationId xmlns:a16="http://schemas.microsoft.com/office/drawing/2014/main" id="{7419AF83-DF84-1966-3284-0A23C2120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252" y="2980410"/>
            <a:ext cx="2215992" cy="22159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roke order animation of 么">
            <a:extLst>
              <a:ext uri="{FF2B5EF4-FFF2-40B4-BE49-F238E27FC236}">
                <a16:creationId xmlns:a16="http://schemas.microsoft.com/office/drawing/2014/main" id="{DA6F161A-B4C6-6C88-06E4-B408C3779A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1873" y="2980410"/>
            <a:ext cx="2215992" cy="22159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roke order animation of 样">
            <a:extLst>
              <a:ext uri="{FF2B5EF4-FFF2-40B4-BE49-F238E27FC236}">
                <a16:creationId xmlns:a16="http://schemas.microsoft.com/office/drawing/2014/main" id="{C601A319-B780-A74A-3875-349FFD3985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89314" y="2980410"/>
            <a:ext cx="2215992" cy="2215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31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54"/>
                                        </p:tgtEl>
                                        <p:attrNameLst>
                                          <p:attrName>style.visibility</p:attrName>
                                        </p:attrNameLst>
                                      </p:cBhvr>
                                      <p:to>
                                        <p:strVal val="visible"/>
                                      </p:to>
                                    </p:set>
                                    <p:anim calcmode="lin" valueType="num">
                                      <p:cBhvr additive="base">
                                        <p:cTn id="30" dur="500" fill="hold"/>
                                        <p:tgtEl>
                                          <p:spTgt spid="2054"/>
                                        </p:tgtEl>
                                        <p:attrNameLst>
                                          <p:attrName>ppt_x</p:attrName>
                                        </p:attrNameLst>
                                      </p:cBhvr>
                                      <p:tavLst>
                                        <p:tav tm="0">
                                          <p:val>
                                            <p:strVal val="#ppt_x"/>
                                          </p:val>
                                        </p:tav>
                                        <p:tav tm="100000">
                                          <p:val>
                                            <p:strVal val="#ppt_x"/>
                                          </p:val>
                                        </p:tav>
                                      </p:tavLst>
                                    </p:anim>
                                    <p:anim calcmode="lin" valueType="num">
                                      <p:cBhvr additive="base">
                                        <p:cTn id="31"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56"/>
                                        </p:tgtEl>
                                        <p:attrNameLst>
                                          <p:attrName>style.visibility</p:attrName>
                                        </p:attrNameLst>
                                      </p:cBhvr>
                                      <p:to>
                                        <p:strVal val="visible"/>
                                      </p:to>
                                    </p:set>
                                    <p:anim calcmode="lin" valueType="num">
                                      <p:cBhvr additive="base">
                                        <p:cTn id="36" dur="500" fill="hold"/>
                                        <p:tgtEl>
                                          <p:spTgt spid="2056"/>
                                        </p:tgtEl>
                                        <p:attrNameLst>
                                          <p:attrName>ppt_x</p:attrName>
                                        </p:attrNameLst>
                                      </p:cBhvr>
                                      <p:tavLst>
                                        <p:tav tm="0">
                                          <p:val>
                                            <p:strVal val="#ppt_x"/>
                                          </p:val>
                                        </p:tav>
                                        <p:tav tm="100000">
                                          <p:val>
                                            <p:strVal val="#ppt_x"/>
                                          </p:val>
                                        </p:tav>
                                      </p:tavLst>
                                    </p:anim>
                                    <p:anim calcmode="lin" valueType="num">
                                      <p:cBhvr additive="base">
                                        <p:cTn id="37"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D82D9-5DE4-D6FD-9DE0-CC96F7423B67}"/>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C4BCF7D4-599B-B265-065C-DBAA1FCCE505}"/>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BC26FB0A-F687-5FD9-F7DD-E15E68364355}"/>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4D0FB082-F33C-5480-3D70-EDD11E7BEA5D}"/>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22698823-3722-5C72-A511-43E1B523C0A1}"/>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854BAA29-0BDD-8045-D724-34A4C276FB42}"/>
              </a:ext>
            </a:extLst>
          </p:cNvPr>
          <p:cNvSpPr txBox="1"/>
          <p:nvPr/>
        </p:nvSpPr>
        <p:spPr>
          <a:xfrm>
            <a:off x="6402215" y="856259"/>
            <a:ext cx="5377432"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guā</a:t>
            </a:r>
            <a:r>
              <a:rPr lang="en-US" altLang="zh-CN" b="1" dirty="0">
                <a:latin typeface="方正舒体" panose="02010601030101010101" pitchFamily="2" charset="-122"/>
                <a:ea typeface="方正舒体" panose="02010601030101010101" pitchFamily="2" charset="-122"/>
              </a:rPr>
              <a:t>  </a:t>
            </a:r>
            <a:r>
              <a:rPr lang="en-US" altLang="zh-CN" b="1" dirty="0" err="1">
                <a:latin typeface="方正舒体" panose="02010601030101010101" pitchFamily="2" charset="-122"/>
                <a:ea typeface="方正舒体" panose="02010601030101010101" pitchFamily="2" charset="-122"/>
              </a:rPr>
              <a:t>fēng</a:t>
            </a:r>
            <a:endParaRPr lang="en-US" altLang="zh-CN" b="1" dirty="0">
              <a:latin typeface="方正舒体" panose="02010601030101010101" pitchFamily="2" charset="-122"/>
              <a:ea typeface="方正舒体" panose="02010601030101010101" pitchFamily="2" charset="-122"/>
              <a:sym typeface="Times New Roman" pitchFamily="18" charset="0"/>
            </a:endParaRPr>
          </a:p>
        </p:txBody>
      </p:sp>
      <p:sp>
        <p:nvSpPr>
          <p:cNvPr id="13" name="文本框 4">
            <a:extLst>
              <a:ext uri="{FF2B5EF4-FFF2-40B4-BE49-F238E27FC236}">
                <a16:creationId xmlns:a16="http://schemas.microsoft.com/office/drawing/2014/main" id="{77C30AF1-9926-94CF-7F8C-CEAD3746F6EC}"/>
              </a:ext>
            </a:extLst>
          </p:cNvPr>
          <p:cNvSpPr txBox="1"/>
          <p:nvPr/>
        </p:nvSpPr>
        <p:spPr>
          <a:xfrm>
            <a:off x="648786" y="938321"/>
            <a:ext cx="235902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lang="en-US" dirty="0"/>
              <a:t>3</a:t>
            </a:r>
            <a:r>
              <a:rPr dirty="0"/>
              <a:t>.</a:t>
            </a:r>
          </a:p>
        </p:txBody>
      </p:sp>
      <p:sp>
        <p:nvSpPr>
          <p:cNvPr id="15" name="文本框 14">
            <a:extLst>
              <a:ext uri="{FF2B5EF4-FFF2-40B4-BE49-F238E27FC236}">
                <a16:creationId xmlns:a16="http://schemas.microsoft.com/office/drawing/2014/main" id="{66A931A7-9BD2-DEB8-2FB4-C0A1A9209DDC}"/>
              </a:ext>
            </a:extLst>
          </p:cNvPr>
          <p:cNvSpPr txBox="1"/>
          <p:nvPr/>
        </p:nvSpPr>
        <p:spPr>
          <a:xfrm>
            <a:off x="2225477" y="5196404"/>
            <a:ext cx="2331087" cy="1446550"/>
          </a:xfrm>
          <a:prstGeom prst="rect">
            <a:avLst/>
          </a:prstGeom>
          <a:noFill/>
        </p:spPr>
        <p:txBody>
          <a:bodyPr wrap="none" rtlCol="0">
            <a:spAutoFit/>
          </a:bodyPr>
          <a:lstStyle/>
          <a:p>
            <a:r>
              <a:rPr lang="th-TH" altLang="zh-CN" sz="88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ลมพัด</a:t>
            </a:r>
            <a:endParaRPr lang="zh-CN" altLang="en-US" sz="8800" b="1" dirty="0">
              <a:solidFill>
                <a:schemeClr val="tx1">
                  <a:lumMod val="95000"/>
                  <a:lumOff val="5000"/>
                </a:schemeClr>
              </a:solidFill>
              <a:latin typeface="Cascadia Mono SemiLight" panose="020B0609020000020004" pitchFamily="49" charset="0"/>
              <a:cs typeface="Cascadia Mono SemiLight" panose="020B0609020000020004" pitchFamily="49" charset="0"/>
            </a:endParaRPr>
          </a:p>
        </p:txBody>
      </p:sp>
      <p:pic>
        <p:nvPicPr>
          <p:cNvPr id="13314" name="Picture 2" descr="春风刮风图片-春风刮风素材-春风刮风模板图片下载-千库网">
            <a:extLst>
              <a:ext uri="{FF2B5EF4-FFF2-40B4-BE49-F238E27FC236}">
                <a16:creationId xmlns:a16="http://schemas.microsoft.com/office/drawing/2014/main" id="{284B6657-495C-96F4-EC8B-2538661B8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466" y="1581119"/>
            <a:ext cx="3599217" cy="361528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troke order animation of 刮">
            <a:extLst>
              <a:ext uri="{FF2B5EF4-FFF2-40B4-BE49-F238E27FC236}">
                <a16:creationId xmlns:a16="http://schemas.microsoft.com/office/drawing/2014/main" id="{BFA06683-21AF-525C-C772-85FBFC17D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81014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stroke order animation of 风">
            <a:extLst>
              <a:ext uri="{FF2B5EF4-FFF2-40B4-BE49-F238E27FC236}">
                <a16:creationId xmlns:a16="http://schemas.microsoft.com/office/drawing/2014/main" id="{A7ADDBFC-2B5C-1717-22F9-7B0566E215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9433" y="2810147"/>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16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316"/>
                                        </p:tgtEl>
                                        <p:attrNameLst>
                                          <p:attrName>style.visibility</p:attrName>
                                        </p:attrNameLst>
                                      </p:cBhvr>
                                      <p:to>
                                        <p:strVal val="visible"/>
                                      </p:to>
                                    </p:set>
                                    <p:anim calcmode="lin" valueType="num">
                                      <p:cBhvr additive="base">
                                        <p:cTn id="24" dur="500" fill="hold"/>
                                        <p:tgtEl>
                                          <p:spTgt spid="13316"/>
                                        </p:tgtEl>
                                        <p:attrNameLst>
                                          <p:attrName>ppt_x</p:attrName>
                                        </p:attrNameLst>
                                      </p:cBhvr>
                                      <p:tavLst>
                                        <p:tav tm="0">
                                          <p:val>
                                            <p:strVal val="#ppt_x"/>
                                          </p:val>
                                        </p:tav>
                                        <p:tav tm="100000">
                                          <p:val>
                                            <p:strVal val="#ppt_x"/>
                                          </p:val>
                                        </p:tav>
                                      </p:tavLst>
                                    </p:anim>
                                    <p:anim calcmode="lin" valueType="num">
                                      <p:cBhvr additive="base">
                                        <p:cTn id="25"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318"/>
                                        </p:tgtEl>
                                        <p:attrNameLst>
                                          <p:attrName>style.visibility</p:attrName>
                                        </p:attrNameLst>
                                      </p:cBhvr>
                                      <p:to>
                                        <p:strVal val="visible"/>
                                      </p:to>
                                    </p:set>
                                    <p:anim calcmode="lin" valueType="num">
                                      <p:cBhvr additive="base">
                                        <p:cTn id="30" dur="500" fill="hold"/>
                                        <p:tgtEl>
                                          <p:spTgt spid="13318"/>
                                        </p:tgtEl>
                                        <p:attrNameLst>
                                          <p:attrName>ppt_x</p:attrName>
                                        </p:attrNameLst>
                                      </p:cBhvr>
                                      <p:tavLst>
                                        <p:tav tm="0">
                                          <p:val>
                                            <p:strVal val="#ppt_x"/>
                                          </p:val>
                                        </p:tav>
                                        <p:tav tm="100000">
                                          <p:val>
                                            <p:strVal val="#ppt_x"/>
                                          </p:val>
                                        </p:tav>
                                      </p:tavLst>
                                    </p:anim>
                                    <p:anim calcmode="lin" valueType="num">
                                      <p:cBhvr additive="base">
                                        <p:cTn id="31"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47CA4-481E-3F08-7B01-545617B12F50}"/>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EABFC8AB-876E-8F0E-C6BB-BEAB878EC294}"/>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FB8ABC59-BA4C-DE08-3EFA-04879532F8A1}"/>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BB6A22B1-CFDB-5A0F-5D6F-671D59E1DF26}"/>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C59B6F31-3F0F-82B6-1905-2114AC9566B5}"/>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1F3B4AC9-6364-C190-68D8-E88872D29185}"/>
              </a:ext>
            </a:extLst>
          </p:cNvPr>
          <p:cNvSpPr txBox="1"/>
          <p:nvPr/>
        </p:nvSpPr>
        <p:spPr>
          <a:xfrm>
            <a:off x="7942110" y="938321"/>
            <a:ext cx="5425547"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rè</a:t>
            </a:r>
            <a:r>
              <a:rPr lang="en-US" altLang="zh-CN" b="1" dirty="0">
                <a:latin typeface="方正舒体" panose="02010601030101010101" pitchFamily="2" charset="-122"/>
                <a:ea typeface="方正舒体" panose="02010601030101010101" pitchFamily="2" charset="-122"/>
                <a:sym typeface="宋体" pitchFamily="2" charset="-122"/>
              </a:rPr>
              <a:t> </a:t>
            </a:r>
          </a:p>
        </p:txBody>
      </p:sp>
      <p:sp>
        <p:nvSpPr>
          <p:cNvPr id="13" name="文本框 4">
            <a:extLst>
              <a:ext uri="{FF2B5EF4-FFF2-40B4-BE49-F238E27FC236}">
                <a16:creationId xmlns:a16="http://schemas.microsoft.com/office/drawing/2014/main" id="{1616A455-CE0C-75FB-73DC-A2698C7B3EE5}"/>
              </a:ext>
            </a:extLst>
          </p:cNvPr>
          <p:cNvSpPr txBox="1"/>
          <p:nvPr/>
        </p:nvSpPr>
        <p:spPr>
          <a:xfrm>
            <a:off x="648786" y="938321"/>
            <a:ext cx="2359026" cy="1092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6500">
                <a:latin typeface="Kaiti SC Bold"/>
                <a:ea typeface="Kaiti SC Bold"/>
                <a:cs typeface="Kaiti SC Bold"/>
                <a:sym typeface="Kaiti SC Bold"/>
              </a:defRPr>
            </a:lvl1pPr>
          </a:lstStyle>
          <a:p>
            <a:r>
              <a:rPr lang="en-US" dirty="0"/>
              <a:t>4</a:t>
            </a:r>
            <a:r>
              <a:rPr dirty="0"/>
              <a:t>.</a:t>
            </a:r>
          </a:p>
        </p:txBody>
      </p:sp>
      <p:sp>
        <p:nvSpPr>
          <p:cNvPr id="15" name="文本框 14">
            <a:extLst>
              <a:ext uri="{FF2B5EF4-FFF2-40B4-BE49-F238E27FC236}">
                <a16:creationId xmlns:a16="http://schemas.microsoft.com/office/drawing/2014/main" id="{970D1BFE-929B-FA75-CDDD-E5A180280C6A}"/>
              </a:ext>
            </a:extLst>
          </p:cNvPr>
          <p:cNvSpPr txBox="1"/>
          <p:nvPr/>
        </p:nvSpPr>
        <p:spPr>
          <a:xfrm>
            <a:off x="2945853" y="5332696"/>
            <a:ext cx="1675459" cy="1446550"/>
          </a:xfrm>
          <a:prstGeom prst="rect">
            <a:avLst/>
          </a:prstGeom>
          <a:noFill/>
        </p:spPr>
        <p:txBody>
          <a:bodyPr wrap="none" rtlCol="0">
            <a:spAutoFit/>
          </a:bodyPr>
          <a:lstStyle/>
          <a:p>
            <a:r>
              <a:rPr lang="th-TH" altLang="zh-CN" sz="8800" b="1" dirty="0">
                <a:solidFill>
                  <a:srgbClr val="00206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ร้อน</a:t>
            </a:r>
            <a:endParaRPr lang="zh-CN" altLang="en-US" sz="8800" b="1" dirty="0">
              <a:solidFill>
                <a:srgbClr val="002060"/>
              </a:solidFill>
              <a:latin typeface="Cascadia Mono SemiLight" panose="020B0609020000020004" pitchFamily="49" charset="0"/>
              <a:cs typeface="Cascadia Mono SemiLight" panose="020B0609020000020004" pitchFamily="49" charset="0"/>
            </a:endParaRPr>
          </a:p>
        </p:txBody>
      </p:sp>
      <p:pic>
        <p:nvPicPr>
          <p:cNvPr id="16386" name="Picture 2" descr="stroke order animation of 热">
            <a:extLst>
              <a:ext uri="{FF2B5EF4-FFF2-40B4-BE49-F238E27FC236}">
                <a16:creationId xmlns:a16="http://schemas.microsoft.com/office/drawing/2014/main" id="{DC5A881B-841D-6CE1-43F9-954B750E4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627" y="282983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太热了-可爱天热扇风女孩太热了擦汗表情-图司机">
            <a:extLst>
              <a:ext uri="{FF2B5EF4-FFF2-40B4-BE49-F238E27FC236}">
                <a16:creationId xmlns:a16="http://schemas.microsoft.com/office/drawing/2014/main" id="{EC02C943-7644-368B-4677-0ED9939AB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560" y="1074614"/>
            <a:ext cx="4121789" cy="412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386"/>
                                        </p:tgtEl>
                                        <p:attrNameLst>
                                          <p:attrName>style.visibility</p:attrName>
                                        </p:attrNameLst>
                                      </p:cBhvr>
                                      <p:to>
                                        <p:strVal val="visible"/>
                                      </p:to>
                                    </p:set>
                                    <p:anim calcmode="lin" valueType="num">
                                      <p:cBhvr additive="base">
                                        <p:cTn id="24" dur="500" fill="hold"/>
                                        <p:tgtEl>
                                          <p:spTgt spid="16386"/>
                                        </p:tgtEl>
                                        <p:attrNameLst>
                                          <p:attrName>ppt_x</p:attrName>
                                        </p:attrNameLst>
                                      </p:cBhvr>
                                      <p:tavLst>
                                        <p:tav tm="0">
                                          <p:val>
                                            <p:strVal val="#ppt_x"/>
                                          </p:val>
                                        </p:tav>
                                        <p:tav tm="100000">
                                          <p:val>
                                            <p:strVal val="#ppt_x"/>
                                          </p:val>
                                        </p:tav>
                                      </p:tavLst>
                                    </p:anim>
                                    <p:anim calcmode="lin" valueType="num">
                                      <p:cBhvr additive="base">
                                        <p:cTn id="25"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32DA7-87C3-F735-09F2-3CC389FEEF9D}"/>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2DF0F98A-C2D8-7B58-9A5F-7863FF7EFFBF}"/>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1B53B473-9BC5-87D9-E832-F8B5F10D2E1A}"/>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74DD33EB-FBC5-A62F-128D-05D94B20C42A}"/>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8F6CDB39-2202-FBF6-4DB5-6919CA741F05}"/>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nǐ">
            <a:extLst>
              <a:ext uri="{FF2B5EF4-FFF2-40B4-BE49-F238E27FC236}">
                <a16:creationId xmlns:a16="http://schemas.microsoft.com/office/drawing/2014/main" id="{4ED72F2A-1E5E-912D-8D79-648B4D1DE57C}"/>
              </a:ext>
            </a:extLst>
          </p:cNvPr>
          <p:cNvSpPr txBox="1"/>
          <p:nvPr/>
        </p:nvSpPr>
        <p:spPr>
          <a:xfrm>
            <a:off x="6357329" y="699794"/>
            <a:ext cx="5425547"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xià</a:t>
            </a:r>
            <a:r>
              <a:rPr lang="en-US" altLang="zh-CN" b="1" dirty="0">
                <a:latin typeface="方正舒体" panose="02010601030101010101" pitchFamily="2" charset="-122"/>
                <a:ea typeface="方正舒体" panose="02010601030101010101" pitchFamily="2" charset="-122"/>
              </a:rPr>
              <a:t>      </a:t>
            </a:r>
            <a:r>
              <a:rPr lang="en-US" altLang="zh-CN" b="1" dirty="0" err="1">
                <a:latin typeface="方正舒体" panose="02010601030101010101" pitchFamily="2" charset="-122"/>
                <a:ea typeface="方正舒体" panose="02010601030101010101" pitchFamily="2" charset="-122"/>
              </a:rPr>
              <a:t>yǔ</a:t>
            </a:r>
            <a:r>
              <a:rPr lang="en-US" altLang="zh-CN" b="1" dirty="0">
                <a:latin typeface="方正舒体" panose="02010601030101010101" pitchFamily="2" charset="-122"/>
                <a:ea typeface="方正舒体" panose="02010601030101010101" pitchFamily="2" charset="-122"/>
                <a:sym typeface="宋体" pitchFamily="2" charset="-122"/>
              </a:rPr>
              <a:t> </a:t>
            </a:r>
          </a:p>
        </p:txBody>
      </p:sp>
      <p:sp>
        <p:nvSpPr>
          <p:cNvPr id="13" name="文本框 4">
            <a:extLst>
              <a:ext uri="{FF2B5EF4-FFF2-40B4-BE49-F238E27FC236}">
                <a16:creationId xmlns:a16="http://schemas.microsoft.com/office/drawing/2014/main" id="{54DEF801-B009-28AB-B775-F0B9B66E1F0E}"/>
              </a:ext>
            </a:extLst>
          </p:cNvPr>
          <p:cNvSpPr txBox="1"/>
          <p:nvPr/>
        </p:nvSpPr>
        <p:spPr>
          <a:xfrm>
            <a:off x="648786" y="938321"/>
            <a:ext cx="2359026" cy="1092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6500">
                <a:latin typeface="Kaiti SC Bold"/>
                <a:ea typeface="Kaiti SC Bold"/>
                <a:cs typeface="Kaiti SC Bold"/>
                <a:sym typeface="Kaiti SC Bold"/>
              </a:defRPr>
            </a:lvl1pPr>
          </a:lstStyle>
          <a:p>
            <a:r>
              <a:rPr lang="en-US" dirty="0"/>
              <a:t>5</a:t>
            </a:r>
            <a:r>
              <a:rPr dirty="0"/>
              <a:t>.</a:t>
            </a:r>
          </a:p>
        </p:txBody>
      </p:sp>
      <p:sp>
        <p:nvSpPr>
          <p:cNvPr id="15" name="文本框 14">
            <a:extLst>
              <a:ext uri="{FF2B5EF4-FFF2-40B4-BE49-F238E27FC236}">
                <a16:creationId xmlns:a16="http://schemas.microsoft.com/office/drawing/2014/main" id="{D50E1AD3-AE97-7DC1-5EBB-66FB6D81DEBF}"/>
              </a:ext>
            </a:extLst>
          </p:cNvPr>
          <p:cNvSpPr txBox="1"/>
          <p:nvPr/>
        </p:nvSpPr>
        <p:spPr>
          <a:xfrm>
            <a:off x="2016315" y="5196404"/>
            <a:ext cx="2316660" cy="1446550"/>
          </a:xfrm>
          <a:prstGeom prst="rect">
            <a:avLst/>
          </a:prstGeom>
          <a:noFill/>
        </p:spPr>
        <p:txBody>
          <a:bodyPr wrap="none" rtlCol="0">
            <a:spAutoFit/>
          </a:bodyPr>
          <a:lstStyle/>
          <a:p>
            <a:r>
              <a:rPr lang="th-TH" altLang="zh-CN" sz="8800" b="1" dirty="0">
                <a:solidFill>
                  <a:schemeClr val="tx1">
                    <a:lumMod val="95000"/>
                    <a:lumOff val="5000"/>
                  </a:schemeClr>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ฝนตก</a:t>
            </a:r>
            <a:endParaRPr lang="zh-CN" altLang="en-US" sz="8800" b="1" dirty="0">
              <a:solidFill>
                <a:schemeClr val="tx1">
                  <a:lumMod val="95000"/>
                  <a:lumOff val="5000"/>
                </a:schemeClr>
              </a:solidFill>
              <a:latin typeface="Cascadia Mono SemiLight" panose="020B0609020000020004" pitchFamily="49" charset="0"/>
              <a:cs typeface="Cascadia Mono SemiLight" panose="020B0609020000020004" pitchFamily="49" charset="0"/>
            </a:endParaRPr>
          </a:p>
        </p:txBody>
      </p:sp>
      <p:pic>
        <p:nvPicPr>
          <p:cNvPr id="1026" name="Picture 2" descr="stroke order animation of 下">
            <a:extLst>
              <a:ext uri="{FF2B5EF4-FFF2-40B4-BE49-F238E27FC236}">
                <a16:creationId xmlns:a16="http://schemas.microsoft.com/office/drawing/2014/main" id="{1F25BEEB-A8BC-98AF-7229-7D8C4D293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514" y="249626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roke order animation of 雨">
            <a:extLst>
              <a:ext uri="{FF2B5EF4-FFF2-40B4-BE49-F238E27FC236}">
                <a16:creationId xmlns:a16="http://schemas.microsoft.com/office/drawing/2014/main" id="{6D25C31B-9596-9BA9-A0FF-25DC654CA5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0103" y="250798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下雨圖片素材, 下雨圖案免費下載- Lovepik">
            <a:extLst>
              <a:ext uri="{FF2B5EF4-FFF2-40B4-BE49-F238E27FC236}">
                <a16:creationId xmlns:a16="http://schemas.microsoft.com/office/drawing/2014/main" id="{14921190-7037-D9A7-FDD5-FEFF588A02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631" y="1873571"/>
            <a:ext cx="3480190" cy="348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84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1000"/>
                                        <p:tgtEl>
                                          <p:spTgt spid="1028"/>
                                        </p:tgtEl>
                                      </p:cBhvr>
                                    </p:animEffect>
                                    <p:anim calcmode="lin" valueType="num">
                                      <p:cBhvr>
                                        <p:cTn id="33" dur="1000" fill="hold"/>
                                        <p:tgtEl>
                                          <p:spTgt spid="1028"/>
                                        </p:tgtEl>
                                        <p:attrNameLst>
                                          <p:attrName>ppt_x</p:attrName>
                                        </p:attrNameLst>
                                      </p:cBhvr>
                                      <p:tavLst>
                                        <p:tav tm="0">
                                          <p:val>
                                            <p:strVal val="#ppt_x"/>
                                          </p:val>
                                        </p:tav>
                                        <p:tav tm="100000">
                                          <p:val>
                                            <p:strVal val="#ppt_x"/>
                                          </p:val>
                                        </p:tav>
                                      </p:tavLst>
                                    </p:anim>
                                    <p:anim calcmode="lin" valueType="num">
                                      <p:cBhvr>
                                        <p:cTn id="3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2919F-29DC-43A8-4A16-1373F0ABBB65}"/>
            </a:ext>
          </a:extLst>
        </p:cNvPr>
        <p:cNvGrpSpPr/>
        <p:nvPr/>
      </p:nvGrpSpPr>
      <p:grpSpPr>
        <a:xfrm>
          <a:off x="0" y="0"/>
          <a:ext cx="0" cy="0"/>
          <a:chOff x="0" y="0"/>
          <a:chExt cx="0" cy="0"/>
        </a:xfrm>
      </p:grpSpPr>
      <p:cxnSp>
        <p:nvCxnSpPr>
          <p:cNvPr id="5129" name="AutoShape 4">
            <a:extLst>
              <a:ext uri="{FF2B5EF4-FFF2-40B4-BE49-F238E27FC236}">
                <a16:creationId xmlns:a16="http://schemas.microsoft.com/office/drawing/2014/main" id="{4CED8B8E-793E-57AA-F4AD-663D955AF554}"/>
              </a:ext>
            </a:extLst>
          </p:cNvPr>
          <p:cNvCxnSpPr>
            <a:cxnSpLocks noChangeShapeType="1"/>
          </p:cNvCxnSpPr>
          <p:nvPr/>
        </p:nvCxnSpPr>
        <p:spPr bwMode="auto">
          <a:xfrm flipH="1" flipV="1">
            <a:off x="99823" y="-15875"/>
            <a:ext cx="12700" cy="6872288"/>
          </a:xfrm>
          <a:prstGeom prst="straightConnector1">
            <a:avLst/>
          </a:prstGeom>
          <a:noFill/>
          <a:ln w="228600">
            <a:solidFill>
              <a:srgbClr val="800080"/>
            </a:solidFill>
            <a:round/>
            <a:headEnd/>
            <a:tailEnd/>
          </a:ln>
          <a:extLst>
            <a:ext uri="{909E8E84-426E-40DD-AFC4-6F175D3DCCD1}">
              <a14:hiddenFill xmlns:a14="http://schemas.microsoft.com/office/drawing/2010/main">
                <a:noFill/>
              </a14:hiddenFill>
            </a:ext>
          </a:extLst>
        </p:spPr>
      </p:cxnSp>
      <p:grpSp>
        <p:nvGrpSpPr>
          <p:cNvPr id="31" name="组合 8">
            <a:extLst>
              <a:ext uri="{FF2B5EF4-FFF2-40B4-BE49-F238E27FC236}">
                <a16:creationId xmlns:a16="http://schemas.microsoft.com/office/drawing/2014/main" id="{C89650D9-8B24-8116-0D2B-0F0C56F08FB9}"/>
              </a:ext>
            </a:extLst>
          </p:cNvPr>
          <p:cNvGrpSpPr/>
          <p:nvPr/>
        </p:nvGrpSpPr>
        <p:grpSpPr>
          <a:xfrm>
            <a:off x="308629" y="6819"/>
            <a:ext cx="3833696" cy="646331"/>
            <a:chOff x="308629" y="6819"/>
            <a:chExt cx="3833696" cy="646331"/>
          </a:xfrm>
        </p:grpSpPr>
        <p:sp>
          <p:nvSpPr>
            <p:cNvPr id="32" name="Text Box 4">
              <a:extLst>
                <a:ext uri="{FF2B5EF4-FFF2-40B4-BE49-F238E27FC236}">
                  <a16:creationId xmlns:a16="http://schemas.microsoft.com/office/drawing/2014/main" id="{EF8C689D-EC76-32C3-D279-65CC4452D0CA}"/>
                </a:ext>
              </a:extLst>
            </p:cNvPr>
            <p:cNvSpPr txBox="1">
              <a:spLocks noChangeArrowheads="1"/>
            </p:cNvSpPr>
            <p:nvPr/>
          </p:nvSpPr>
          <p:spPr bwMode="auto">
            <a:xfrm>
              <a:off x="329358" y="6819"/>
              <a:ext cx="381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800"/>
                </a:spcBef>
                <a:buClr>
                  <a:schemeClr val="accent1"/>
                </a:buClr>
                <a:buSzPct val="80000"/>
                <a:buFont typeface="Wingdings 2" panose="05020102010507070707" pitchFamily="18" charset="2"/>
                <a:buChar char=""/>
                <a:defRPr sz="2000">
                  <a:solidFill>
                    <a:schemeClr val="accent2"/>
                  </a:solidFill>
                  <a:latin typeface="Times New Roman" panose="02020603050405020304" pitchFamily="18"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Times New Roman" panose="02020603050405020304" pitchFamily="18" charset="0"/>
                  <a:ea typeface="幼圆" panose="02010509060101010101" pitchFamily="49"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Times New Roman" panose="02020603050405020304" pitchFamily="18" charset="0"/>
                  <a:ea typeface="幼圆" panose="02010509060101010101" pitchFamily="49" charset="-122"/>
                </a:defRPr>
              </a:lvl3pPr>
              <a:lvl4pPr marL="16002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4pPr>
              <a:lvl5pPr marL="2057400" indent="-228600">
                <a:lnSpc>
                  <a:spcPct val="90000"/>
                </a:lnSpc>
                <a:spcBef>
                  <a:spcPts val="500"/>
                </a:spcBef>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5pPr>
              <a:lvl6pPr marL="25146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6pPr>
              <a:lvl7pPr marL="29718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7pPr>
              <a:lvl8pPr marL="34290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8pPr>
              <a:lvl9pPr marL="3886200" indent="-228600" eaLnBrk="0" fontAlgn="base" hangingPunct="0">
                <a:lnSpc>
                  <a:spcPct val="90000"/>
                </a:lnSpc>
                <a:spcBef>
                  <a:spcPts val="500"/>
                </a:spcBef>
                <a:spcAft>
                  <a:spcPct val="0"/>
                </a:spcAft>
                <a:buFont typeface="Calibri" panose="020F0502020204030204" pitchFamily="34" charset="0"/>
                <a:buChar char="•"/>
                <a:defRPr>
                  <a:solidFill>
                    <a:srgbClr val="7F7F7F"/>
                  </a:solidFill>
                  <a:latin typeface="Times New Roman" panose="02020603050405020304" pitchFamily="18" charset="0"/>
                  <a:ea typeface="幼圆" panose="02010509060101010101" pitchFamily="49" charset="-122"/>
                </a:defRPr>
              </a:lvl9pPr>
            </a:lstStyle>
            <a:p>
              <a:pPr eaLnBrk="1" hangingPunct="1">
                <a:lnSpc>
                  <a:spcPct val="100000"/>
                </a:lnSpc>
                <a:spcBef>
                  <a:spcPct val="0"/>
                </a:spcBef>
                <a:buClrTx/>
                <a:buSzTx/>
                <a:buFont typeface="Arial" panose="020B0604020202020204" pitchFamily="34" charset="0"/>
                <a:buNone/>
              </a:pPr>
              <a:r>
                <a:rPr lang="zh-CN" altLang="en-US" sz="3600" b="1" dirty="0">
                  <a:solidFill>
                    <a:srgbClr val="D09E00"/>
                  </a:solidFill>
                  <a:latin typeface="微软雅黑" panose="020B0503020204020204" pitchFamily="34" charset="-122"/>
                  <a:ea typeface="微软雅黑" panose="020B0503020204020204" pitchFamily="34" charset="-122"/>
                  <a:cs typeface="+mj-cs"/>
                </a:rPr>
                <a:t>生词</a:t>
              </a:r>
              <a:r>
                <a:rPr lang="en-US" altLang="zh-CN" sz="3600" b="1" i="1" dirty="0">
                  <a:solidFill>
                    <a:srgbClr val="D09E00"/>
                  </a:solidFill>
                  <a:latin typeface="微软雅黑" panose="020B0503020204020204" pitchFamily="34" charset="-122"/>
                  <a:ea typeface="微软雅黑" panose="020B0503020204020204" pitchFamily="34" charset="-122"/>
                  <a:cs typeface="+mj-cs"/>
                </a:rPr>
                <a:t>New Words</a:t>
              </a:r>
              <a:endParaRPr lang="zh-CN" altLang="en-US" sz="3600" b="1" i="1" dirty="0">
                <a:solidFill>
                  <a:srgbClr val="D09E00"/>
                </a:solidFill>
                <a:latin typeface="微软雅黑" panose="020B0503020204020204" pitchFamily="34" charset="-122"/>
                <a:ea typeface="微软雅黑" panose="020B0503020204020204" pitchFamily="34" charset="-122"/>
                <a:cs typeface="+mj-cs"/>
              </a:endParaRPr>
            </a:p>
          </p:txBody>
        </p:sp>
        <p:cxnSp>
          <p:nvCxnSpPr>
            <p:cNvPr id="33" name="直接连接符 32">
              <a:extLst>
                <a:ext uri="{FF2B5EF4-FFF2-40B4-BE49-F238E27FC236}">
                  <a16:creationId xmlns:a16="http://schemas.microsoft.com/office/drawing/2014/main" id="{3E292FC8-D069-9846-1394-F894BCBFE89B}"/>
                </a:ext>
              </a:extLst>
            </p:cNvPr>
            <p:cNvCxnSpPr/>
            <p:nvPr/>
          </p:nvCxnSpPr>
          <p:spPr>
            <a:xfrm>
              <a:off x="308629" y="653150"/>
              <a:ext cx="3833696" cy="0"/>
            </a:xfrm>
            <a:prstGeom prst="line">
              <a:avLst/>
            </a:prstGeom>
            <a:ln w="69850" cmpd="thickThi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4">
            <a:extLst>
              <a:ext uri="{FF2B5EF4-FFF2-40B4-BE49-F238E27FC236}">
                <a16:creationId xmlns:a16="http://schemas.microsoft.com/office/drawing/2014/main" id="{86FF99CE-101A-B4D3-7EEA-EFDE8C868589}"/>
              </a:ext>
            </a:extLst>
          </p:cNvPr>
          <p:cNvSpPr txBox="1"/>
          <p:nvPr/>
        </p:nvSpPr>
        <p:spPr>
          <a:xfrm>
            <a:off x="648786" y="938321"/>
            <a:ext cx="2359026" cy="10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6500">
                <a:latin typeface="Kaiti SC Bold"/>
                <a:ea typeface="Kaiti SC Bold"/>
                <a:cs typeface="Kaiti SC Bold"/>
                <a:sym typeface="Kaiti SC Bold"/>
              </a:defRPr>
            </a:lvl1pPr>
          </a:lstStyle>
          <a:p>
            <a:r>
              <a:rPr lang="en-US" dirty="0"/>
              <a:t>6</a:t>
            </a:r>
            <a:r>
              <a:rPr dirty="0"/>
              <a:t>.</a:t>
            </a:r>
          </a:p>
        </p:txBody>
      </p:sp>
      <p:sp>
        <p:nvSpPr>
          <p:cNvPr id="15" name="文本框 14">
            <a:extLst>
              <a:ext uri="{FF2B5EF4-FFF2-40B4-BE49-F238E27FC236}">
                <a16:creationId xmlns:a16="http://schemas.microsoft.com/office/drawing/2014/main" id="{BC3695C8-D996-8233-92A8-C7330C8C8FED}"/>
              </a:ext>
            </a:extLst>
          </p:cNvPr>
          <p:cNvSpPr txBox="1"/>
          <p:nvPr/>
        </p:nvSpPr>
        <p:spPr>
          <a:xfrm>
            <a:off x="2010445" y="5422216"/>
            <a:ext cx="3472425" cy="1446550"/>
          </a:xfrm>
          <a:prstGeom prst="rect">
            <a:avLst/>
          </a:prstGeom>
          <a:noFill/>
        </p:spPr>
        <p:txBody>
          <a:bodyPr wrap="none" rtlCol="0">
            <a:spAutoFit/>
          </a:bodyPr>
          <a:lstStyle/>
          <a:p>
            <a:r>
              <a:rPr lang="th-TH" altLang="zh-CN" sz="8800" b="1" dirty="0">
                <a:solidFill>
                  <a:srgbClr val="002060"/>
                </a:solidFill>
                <a:latin typeface="Cascadia Mono SemiLight" panose="020B0609020000020004" pitchFamily="49" charset="0"/>
                <a:ea typeface="Cascadia Mono SemiLight" panose="020B0609020000020004" pitchFamily="49" charset="0"/>
                <a:cs typeface="Cascadia Mono SemiLight" panose="020B0609020000020004" pitchFamily="49" charset="0"/>
              </a:rPr>
              <a:t>เย็นสบาย</a:t>
            </a:r>
            <a:endParaRPr lang="zh-CN" altLang="en-US" sz="8800" b="1" dirty="0">
              <a:solidFill>
                <a:srgbClr val="002060"/>
              </a:solidFill>
              <a:latin typeface="Cascadia Mono SemiLight" panose="020B0609020000020004" pitchFamily="49" charset="0"/>
              <a:cs typeface="Cascadia Mono SemiLight" panose="020B0609020000020004" pitchFamily="49" charset="0"/>
            </a:endParaRPr>
          </a:p>
        </p:txBody>
      </p:sp>
      <p:sp>
        <p:nvSpPr>
          <p:cNvPr id="2" name="nǐ">
            <a:extLst>
              <a:ext uri="{FF2B5EF4-FFF2-40B4-BE49-F238E27FC236}">
                <a16:creationId xmlns:a16="http://schemas.microsoft.com/office/drawing/2014/main" id="{577D2483-9ED8-8AFB-75C5-0B6EEEBFE21E}"/>
              </a:ext>
            </a:extLst>
          </p:cNvPr>
          <p:cNvSpPr txBox="1"/>
          <p:nvPr/>
        </p:nvSpPr>
        <p:spPr>
          <a:xfrm>
            <a:off x="6273424" y="938321"/>
            <a:ext cx="6502740"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a:latin typeface="Kaiti SC Bold"/>
                <a:ea typeface="Kaiti SC Bold"/>
                <a:cs typeface="Kaiti SC Bold"/>
                <a:sym typeface="Kaiti SC Bold"/>
              </a:defRPr>
            </a:lvl1pPr>
          </a:lstStyle>
          <a:p>
            <a:r>
              <a:rPr lang="en-US" altLang="zh-CN" b="1" dirty="0" err="1">
                <a:latin typeface="方正舒体" panose="02010601030101010101" pitchFamily="2" charset="-122"/>
                <a:ea typeface="方正舒体" panose="02010601030101010101" pitchFamily="2" charset="-122"/>
              </a:rPr>
              <a:t>liáng</a:t>
            </a:r>
            <a:r>
              <a:rPr lang="en-US" altLang="zh-CN" b="1" dirty="0">
                <a:latin typeface="方正舒体" panose="02010601030101010101" pitchFamily="2" charset="-122"/>
                <a:ea typeface="方正舒体" panose="02010601030101010101" pitchFamily="2" charset="-122"/>
              </a:rPr>
              <a:t>  </a:t>
            </a:r>
            <a:r>
              <a:rPr lang="en-US" altLang="zh-CN" b="1" dirty="0" err="1">
                <a:latin typeface="方正舒体" panose="02010601030101010101" pitchFamily="2" charset="-122"/>
                <a:ea typeface="方正舒体" panose="02010601030101010101" pitchFamily="2" charset="-122"/>
              </a:rPr>
              <a:t>kuɑi</a:t>
            </a:r>
            <a:r>
              <a:rPr lang="en-US" altLang="zh-CN" b="1" dirty="0">
                <a:latin typeface="方正舒体" panose="02010601030101010101" pitchFamily="2" charset="-122"/>
                <a:ea typeface="方正舒体" panose="02010601030101010101" pitchFamily="2" charset="-122"/>
              </a:rPr>
              <a:t>  </a:t>
            </a:r>
            <a:r>
              <a:rPr lang="zh-CN" altLang="en-US" b="1" dirty="0">
                <a:latin typeface="方正舒体" panose="02010601030101010101" pitchFamily="2" charset="-122"/>
                <a:ea typeface="方正舒体" panose="02010601030101010101" pitchFamily="2" charset="-122"/>
              </a:rPr>
              <a:t> </a:t>
            </a:r>
            <a:endParaRPr lang="en-US" altLang="zh-CN" b="1" dirty="0">
              <a:latin typeface="方正舒体" panose="02010601030101010101" pitchFamily="2" charset="-122"/>
              <a:ea typeface="方正舒体" panose="02010601030101010101" pitchFamily="2" charset="-122"/>
              <a:sym typeface="Times New Roman" pitchFamily="18" charset="0"/>
            </a:endParaRPr>
          </a:p>
        </p:txBody>
      </p:sp>
      <p:pic>
        <p:nvPicPr>
          <p:cNvPr id="18434" name="Picture 2" descr="涼快PNG圖案，卡通PNG去背圖片素材，免費下載- Lovepik">
            <a:extLst>
              <a:ext uri="{FF2B5EF4-FFF2-40B4-BE49-F238E27FC236}">
                <a16:creationId xmlns:a16="http://schemas.microsoft.com/office/drawing/2014/main" id="{886FB469-95A7-5798-3F34-6BB67ED5C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786" y="1299481"/>
            <a:ext cx="3949745" cy="394974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stroke order animation of 凉">
            <a:extLst>
              <a:ext uri="{FF2B5EF4-FFF2-40B4-BE49-F238E27FC236}">
                <a16:creationId xmlns:a16="http://schemas.microsoft.com/office/drawing/2014/main" id="{48B22D93-E4C5-7071-AB99-B5B4A559F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82321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stroke order animation of 快">
            <a:extLst>
              <a:ext uri="{FF2B5EF4-FFF2-40B4-BE49-F238E27FC236}">
                <a16:creationId xmlns:a16="http://schemas.microsoft.com/office/drawing/2014/main" id="{8FA8A751-FD67-8F2E-5F29-20314FAA4F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568" y="282321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5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436"/>
                                        </p:tgtEl>
                                        <p:attrNameLst>
                                          <p:attrName>style.visibility</p:attrName>
                                        </p:attrNameLst>
                                      </p:cBhvr>
                                      <p:to>
                                        <p:strVal val="visible"/>
                                      </p:to>
                                    </p:set>
                                    <p:anim calcmode="lin" valueType="num">
                                      <p:cBhvr additive="base">
                                        <p:cTn id="24" dur="500" fill="hold"/>
                                        <p:tgtEl>
                                          <p:spTgt spid="18436"/>
                                        </p:tgtEl>
                                        <p:attrNameLst>
                                          <p:attrName>ppt_x</p:attrName>
                                        </p:attrNameLst>
                                      </p:cBhvr>
                                      <p:tavLst>
                                        <p:tav tm="0">
                                          <p:val>
                                            <p:strVal val="#ppt_x"/>
                                          </p:val>
                                        </p:tav>
                                        <p:tav tm="100000">
                                          <p:val>
                                            <p:strVal val="#ppt_x"/>
                                          </p:val>
                                        </p:tav>
                                      </p:tavLst>
                                    </p:anim>
                                    <p:anim calcmode="lin" valueType="num">
                                      <p:cBhvr additive="base">
                                        <p:cTn id="25"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438"/>
                                        </p:tgtEl>
                                        <p:attrNameLst>
                                          <p:attrName>style.visibility</p:attrName>
                                        </p:attrNameLst>
                                      </p:cBhvr>
                                      <p:to>
                                        <p:strVal val="visible"/>
                                      </p:to>
                                    </p:set>
                                    <p:anim calcmode="lin" valueType="num">
                                      <p:cBhvr additive="base">
                                        <p:cTn id="30" dur="500" fill="hold"/>
                                        <p:tgtEl>
                                          <p:spTgt spid="18438"/>
                                        </p:tgtEl>
                                        <p:attrNameLst>
                                          <p:attrName>ppt_x</p:attrName>
                                        </p:attrNameLst>
                                      </p:cBhvr>
                                      <p:tavLst>
                                        <p:tav tm="0">
                                          <p:val>
                                            <p:strVal val="#ppt_x"/>
                                          </p:val>
                                        </p:tav>
                                        <p:tav tm="100000">
                                          <p:val>
                                            <p:strVal val="#ppt_x"/>
                                          </p:val>
                                        </p:tav>
                                      </p:tavLst>
                                    </p:anim>
                                    <p:anim calcmode="lin" valueType="num">
                                      <p:cBhvr additive="base">
                                        <p:cTn id="31"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REFSHAPE" val="512562340"/>
  <p:tag name="KSO_WM_UNIT_PLACING_PICTURE_USER_VIEWPORT" val="{&quot;height&quot;:2580,&quot;width&quot;:90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514</Words>
  <Application>Microsoft Office PowerPoint</Application>
  <PresentationFormat>宽屏</PresentationFormat>
  <Paragraphs>183</Paragraphs>
  <Slides>37</Slides>
  <Notes>30</Notes>
  <HiddenSlides>0</HiddenSlides>
  <MMClips>2</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37</vt:i4>
      </vt:variant>
    </vt:vector>
  </HeadingPairs>
  <TitlesOfParts>
    <vt:vector size="48" baseType="lpstr">
      <vt:lpstr>等线</vt:lpstr>
      <vt:lpstr>等线 Light</vt:lpstr>
      <vt:lpstr>方正舒体</vt:lpstr>
      <vt:lpstr>华文楷体</vt:lpstr>
      <vt:lpstr>华文细黑</vt:lpstr>
      <vt:lpstr>楷体</vt:lpstr>
      <vt:lpstr>微软雅黑</vt:lpstr>
      <vt:lpstr>Arial</vt:lpstr>
      <vt:lpstr>Calibri</vt:lpstr>
      <vt:lpstr>Cascadia Mono SemiLight</vt:lpstr>
      <vt:lpstr>Office 主题​​</vt:lpstr>
      <vt:lpstr>第 六 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 六 课（复习）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Wu ShengJie</dc:creator>
  <cp:lastModifiedBy>Wu ShengJie</cp:lastModifiedBy>
  <cp:revision>50</cp:revision>
  <dcterms:created xsi:type="dcterms:W3CDTF">2025-06-04T02:44:47Z</dcterms:created>
  <dcterms:modified xsi:type="dcterms:W3CDTF">2026-01-25T14:09:08Z</dcterms:modified>
</cp:coreProperties>
</file>