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303" r:id="rId4"/>
    <p:sldId id="258" r:id="rId5"/>
    <p:sldId id="261" r:id="rId6"/>
    <p:sldId id="262" r:id="rId7"/>
    <p:sldId id="263" r:id="rId8"/>
    <p:sldId id="265" r:id="rId9"/>
    <p:sldId id="278" r:id="rId10"/>
    <p:sldId id="266" r:id="rId11"/>
    <p:sldId id="271" r:id="rId12"/>
    <p:sldId id="272" r:id="rId13"/>
    <p:sldId id="267" r:id="rId14"/>
    <p:sldId id="304" r:id="rId15"/>
    <p:sldId id="305" r:id="rId16"/>
    <p:sldId id="301" r:id="rId17"/>
    <p:sldId id="300" r:id="rId18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3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mpumelelo Mabila" userId="ee1a83a3cd4088b5" providerId="LiveId" clId="{57EC2E69-C3B6-4DEB-B451-DD1097BC8677}"/>
    <pc:docChg chg="modSld">
      <pc:chgData name="Nompumelelo Mabila" userId="ee1a83a3cd4088b5" providerId="LiveId" clId="{57EC2E69-C3B6-4DEB-B451-DD1097BC8677}" dt="2026-01-22T08:00:14.464" v="181" actId="20577"/>
      <pc:docMkLst>
        <pc:docMk/>
      </pc:docMkLst>
      <pc:sldChg chg="modSp mod">
        <pc:chgData name="Nompumelelo Mabila" userId="ee1a83a3cd4088b5" providerId="LiveId" clId="{57EC2E69-C3B6-4DEB-B451-DD1097BC8677}" dt="2026-01-22T08:00:14.464" v="181" actId="20577"/>
        <pc:sldMkLst>
          <pc:docMk/>
          <pc:sldMk cId="4014665429" sldId="300"/>
        </pc:sldMkLst>
        <pc:spChg chg="mod">
          <ac:chgData name="Nompumelelo Mabila" userId="ee1a83a3cd4088b5" providerId="LiveId" clId="{57EC2E69-C3B6-4DEB-B451-DD1097BC8677}" dt="2026-01-22T08:00:14.464" v="181" actId="20577"/>
          <ac:spMkLst>
            <pc:docMk/>
            <pc:sldMk cId="4014665429" sldId="300"/>
            <ac:spMk id="6" creationId="{89B7F4CB-D523-CF0F-8ED7-966ABD0DBE42}"/>
          </ac:spMkLst>
        </pc:spChg>
      </pc:sldChg>
      <pc:sldChg chg="modSp mod">
        <pc:chgData name="Nompumelelo Mabila" userId="ee1a83a3cd4088b5" providerId="LiveId" clId="{57EC2E69-C3B6-4DEB-B451-DD1097BC8677}" dt="2026-01-22T07:56:50.276" v="24" actId="20577"/>
        <pc:sldMkLst>
          <pc:docMk/>
          <pc:sldMk cId="554705965" sldId="301"/>
        </pc:sldMkLst>
        <pc:spChg chg="mod">
          <ac:chgData name="Nompumelelo Mabila" userId="ee1a83a3cd4088b5" providerId="LiveId" clId="{57EC2E69-C3B6-4DEB-B451-DD1097BC8677}" dt="2026-01-22T07:56:50.276" v="24" actId="20577"/>
          <ac:spMkLst>
            <pc:docMk/>
            <pc:sldMk cId="554705965" sldId="301"/>
            <ac:spMk id="6" creationId="{89B7F4CB-D523-CF0F-8ED7-966ABD0DBE4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76ABA-BE61-4F89-AA93-952F64EE746A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F608B-FBC6-4E92-A4DF-C19FA2A98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35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16FD6-321A-613B-867F-20229AD30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8DF2D9-DE79-9ED8-F001-C4E97C856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9BA56-0B83-F70B-77F0-605A668A5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39ED0-7B4C-4F66-A7FF-F6EC16457F6A}" type="datetimeFigureOut">
              <a:rPr lang="en-US" smtClean="0"/>
              <a:t>1/22/2026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3D6DC-1943-7BC1-22AE-9C6B69BC4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43BF5-5F8D-46FF-AAE4-9C21A68C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4CCA-8D56-4102-923F-81CCE93E1F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157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4EED7-3A2C-EE6F-D81A-1E644D7D4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43A1AB-5B17-A399-CFEE-15D96D355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D0C90-79D4-BA05-F291-0D1193EFF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39ED0-7B4C-4F66-A7FF-F6EC16457F6A}" type="datetimeFigureOut">
              <a:rPr lang="en-US" smtClean="0"/>
              <a:t>1/22/2026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EA79A-333C-94A3-CA69-722CEA1E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2D4CA-E1AF-CCD7-BCDA-89D31A64C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4CCA-8D56-4102-923F-81CCE93E1F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26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E2B1E7-CE1F-E593-BB1D-2240A0DF4D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3E9BC5-B0C7-D2C0-8E4A-0BC062FF0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9589C-7C1A-2067-E42D-913BF270E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39ED0-7B4C-4F66-A7FF-F6EC16457F6A}" type="datetimeFigureOut">
              <a:rPr lang="en-US" smtClean="0"/>
              <a:t>1/22/2026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891A8-0E54-6AD6-CB6B-29BDB31C9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EB2FC-4C4A-13BF-8F10-0BE9F481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4CCA-8D56-4102-923F-81CCE93E1F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808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A5980-2E1B-2485-643B-A8A5DF532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A06C9-4996-9336-C6CD-66C4F1679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73367-B59C-A67F-1DC3-228B6B51D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39ED0-7B4C-4F66-A7FF-F6EC16457F6A}" type="datetimeFigureOut">
              <a:rPr lang="en-US" smtClean="0"/>
              <a:t>1/22/2026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C2385-2C58-6D32-3E84-825365C57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50E27-5464-484D-2FC7-30D213391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4CCA-8D56-4102-923F-81CCE93E1F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0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96524-5227-DA4A-ADC1-7B5536EF4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8AC33-CFEA-D2D2-93FF-88E0E75D6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BE74B-9343-2625-A974-2CAB5322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39ED0-7B4C-4F66-A7FF-F6EC16457F6A}" type="datetimeFigureOut">
              <a:rPr lang="en-US" smtClean="0"/>
              <a:t>1/22/2026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4D135-D768-4524-9DD1-78ACCFE61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B8D26-25DE-4B04-0D32-4CE647386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4CCA-8D56-4102-923F-81CCE93E1F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11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B3E03-76D7-4FC8-252D-327171A9D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B2D9A-9319-361F-534C-68E704D2F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47B838-72E5-F69C-E8EE-CC1878215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27999-9887-9AB7-85AD-C4976DB7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39ED0-7B4C-4F66-A7FF-F6EC16457F6A}" type="datetimeFigureOut">
              <a:rPr lang="en-US" smtClean="0"/>
              <a:t>1/22/2026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CC8D1-6EE1-7960-E3D0-BADDA4BD0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A713E-849D-13B3-525E-6F3B7740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4CCA-8D56-4102-923F-81CCE93E1F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99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2F40-58E5-92B4-D649-F5E7EB58E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A6786-2077-CD6E-E44F-058398BEC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BBC94-A501-C885-4E52-1871D1894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543DEC-3BE2-CC68-C27C-E98B1E9970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9E4B83-5106-9B73-F99A-D12FEC5D79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386BAF-6939-39C9-CB03-C24C8D77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39ED0-7B4C-4F66-A7FF-F6EC16457F6A}" type="datetimeFigureOut">
              <a:rPr lang="en-US" smtClean="0"/>
              <a:t>1/22/2026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4E2836-CC1F-BBFC-E382-6B747A00C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8F5164-6080-325C-0DFB-635170308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4CCA-8D56-4102-923F-81CCE93E1F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231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59CF7-9770-4E59-7915-E65FD68D8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DCC427-067F-2232-666F-22800AD78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39ED0-7B4C-4F66-A7FF-F6EC16457F6A}" type="datetimeFigureOut">
              <a:rPr lang="en-US" smtClean="0"/>
              <a:t>1/22/2026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3E62D-B417-9B78-1E4B-96686A935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7DDB04-FF4E-1FA0-D053-DF645C21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4CCA-8D56-4102-923F-81CCE93E1F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415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7D01FA-7BD7-232C-C259-C199FEF9D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39ED0-7B4C-4F66-A7FF-F6EC16457F6A}" type="datetimeFigureOut">
              <a:rPr lang="en-US" smtClean="0"/>
              <a:t>1/22/2026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5B587-239B-082C-D83D-5D730AB36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F257F-FDD4-9077-EE96-3CFAB5D93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4CCA-8D56-4102-923F-81CCE93E1F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14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12629-8AC5-CA2A-F1A4-EFB9853E6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AC806-762A-D96D-0789-965B8C82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9690A-D6BB-A160-D35B-D71CD7400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03AF1-FD5A-7390-CBEA-9474441E4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39ED0-7B4C-4F66-A7FF-F6EC16457F6A}" type="datetimeFigureOut">
              <a:rPr lang="en-US" smtClean="0"/>
              <a:t>1/22/2026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C93400-7B76-BC48-847F-F20766D15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38C27-EFA9-60DA-C69F-7DB65FDA7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4CCA-8D56-4102-923F-81CCE93E1F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8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4C0BF-1678-93D2-A215-76C839D74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83F92-0FDC-9185-7766-83929A582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F7239-75A2-6810-002A-1A5A02B1F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64642-3268-38E1-6A35-B18523EC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39ED0-7B4C-4F66-A7FF-F6EC16457F6A}" type="datetimeFigureOut">
              <a:rPr lang="en-US" smtClean="0"/>
              <a:t>1/22/2026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67B3C-94D5-4285-397C-C11F55B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F163B-4DB7-78C9-9D8E-12C064AEF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44CCA-8D56-4102-923F-81CCE93E1F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43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5D500B-8347-35EB-0D08-0C3D2FCE7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4F8D7-9B27-C544-3EE3-C45230BCF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F5635-83FF-8B11-64C4-975E04AB4E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39ED0-7B4C-4F66-A7FF-F6EC16457F6A}" type="datetimeFigureOut">
              <a:rPr lang="en-US" smtClean="0"/>
              <a:t>1/22/2026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36405-5EB4-2196-E100-2CCA1F3A5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4D9B1-09DB-5861-0E3D-9BCB89AC9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44CCA-8D56-4102-923F-81CCE93E1F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9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35713-F18A-E9B6-FCFE-74980CA9A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9083"/>
            <a:ext cx="9144000" cy="2387600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ENERGY SOURCES FOR MAKING ELECTRICITY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599E6-BEBD-DB29-AB33-CB77A2034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1120" y="5628640"/>
            <a:ext cx="9144000" cy="1407160"/>
          </a:xfrm>
        </p:spPr>
        <p:txBody>
          <a:bodyPr/>
          <a:lstStyle/>
          <a:p>
            <a:r>
              <a:rPr lang="en-US" dirty="0"/>
              <a:t>WHERE DOES ELECTRICITY COME FROM?</a:t>
            </a:r>
          </a:p>
        </p:txBody>
      </p:sp>
    </p:spTree>
    <p:extLst>
      <p:ext uri="{BB962C8B-B14F-4D97-AF65-F5344CB8AC3E}">
        <p14:creationId xmlns:p14="http://schemas.microsoft.com/office/powerpoint/2010/main" val="2680330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86AF8-CC5A-D1B8-60E7-8E4E2EF68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56"/>
          <a:stretch/>
        </p:blipFill>
        <p:spPr>
          <a:xfrm>
            <a:off x="3265030" y="687820"/>
            <a:ext cx="5661939" cy="466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66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4907EC-DEBE-6D5C-C594-B4DC1A65E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735" y="1191018"/>
            <a:ext cx="3600450" cy="2571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5247A7-7A1A-8DDF-43C7-3AEE78693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995" y="742950"/>
            <a:ext cx="2686050" cy="2686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0B8FE7-1266-5CFA-5B74-566DAA4A8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622" y="4255255"/>
            <a:ext cx="9517563" cy="1755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ACA98-76E9-CD09-20FA-45DB276B2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046" y="1191018"/>
            <a:ext cx="1279765" cy="9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84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" descr="Image result for wind turbine generating electricity gif">
            <a:extLst>
              <a:ext uri="{FF2B5EF4-FFF2-40B4-BE49-F238E27FC236}">
                <a16:creationId xmlns:a16="http://schemas.microsoft.com/office/drawing/2014/main" id="{4A7BAD3D-6C86-6C0D-69FF-52D20C500F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07840" y="234188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B5BE71-E120-1DDF-3450-FACA80611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179" y="3824309"/>
            <a:ext cx="2967990" cy="19786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F11F8C-3223-C55B-1E2B-E4E1749D3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004" y="3251580"/>
            <a:ext cx="3559766" cy="32680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2CC38B-627E-A4B1-5437-0EB78EEEE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216" y="793432"/>
            <a:ext cx="3291840" cy="24581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5DDDA8-F56D-111E-6A49-647C23A6C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762" y="519660"/>
            <a:ext cx="3413761" cy="256032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1DB6398-C720-620D-17C6-50A2ED7CB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131" y="2877520"/>
            <a:ext cx="4028536" cy="1171028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ENERGY SOURCES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325DC-C2C3-6843-F2FC-1B52F01DE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7630" y="5085845"/>
            <a:ext cx="1572819" cy="1179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E62385-E011-D369-9C98-4218C9E81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5915" y="4459316"/>
            <a:ext cx="2474343" cy="164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1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CAF589E-BCCA-03E3-AFE0-78F579482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582778"/>
              </p:ext>
            </p:extLst>
          </p:nvPr>
        </p:nvGraphicFramePr>
        <p:xfrm>
          <a:off x="3263244" y="1127256"/>
          <a:ext cx="5665512" cy="5199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2756">
                  <a:extLst>
                    <a:ext uri="{9D8B030D-6E8A-4147-A177-3AD203B41FA5}">
                      <a16:colId xmlns:a16="http://schemas.microsoft.com/office/drawing/2014/main" val="1583321048"/>
                    </a:ext>
                  </a:extLst>
                </a:gridCol>
                <a:gridCol w="2832756">
                  <a:extLst>
                    <a:ext uri="{9D8B030D-6E8A-4147-A177-3AD203B41FA5}">
                      <a16:colId xmlns:a16="http://schemas.microsoft.com/office/drawing/2014/main" val="3525206212"/>
                    </a:ext>
                  </a:extLst>
                </a:gridCol>
              </a:tblGrid>
              <a:tr h="1392375">
                <a:tc>
                  <a:txBody>
                    <a:bodyPr/>
                    <a:lstStyle/>
                    <a:p>
                      <a:r>
                        <a:rPr lang="en-US" dirty="0"/>
                        <a:t>        NON- RENEWABLE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RENEWABLE ENERGY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491900"/>
                  </a:ext>
                </a:extLst>
              </a:tr>
              <a:tr h="38070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54616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4C81D701-F1AF-BB4D-01B8-5C2895FD4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685" y="490192"/>
            <a:ext cx="1706252" cy="1274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9B340D-1008-19DE-B9EB-8BC0EDE3E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810" y="2059841"/>
            <a:ext cx="1572819" cy="1179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E5CDB9-6D72-6778-F44A-154C0F6EC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371" y="898906"/>
            <a:ext cx="2119458" cy="1589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FD12BA-8F90-D4D6-12C6-8A9ECDB1F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9575" y="2413262"/>
            <a:ext cx="2507050" cy="2327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00DC44-4A98-B366-D642-93DD7B4489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156" y="4364609"/>
            <a:ext cx="2330780" cy="15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6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4875 0.323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28 -0.06458 L 0.20104 0.086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9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1157 C -0.00469 -0.00255 -0.0207 -0.01597 -0.02656 -0.01597 C -0.06224 -0.01597 -0.09909 0.19977 -0.09909 0.41551 C -0.09909 0.30671 -0.11758 0.19977 -0.13477 0.19977 C -0.15326 0.19977 -0.17044 0.30833 -0.17044 0.41551 C -0.17044 0.36181 -0.17956 0.30671 -0.18893 0.30671 C -0.19805 0.30671 -0.20729 0.36019 -0.20729 0.41551 C -0.20729 0.38773 -0.21198 0.36181 -0.21641 0.36181 C -0.22109 0.36181 -0.22565 0.38935 -0.22565 0.41551 C -0.22565 0.40139 -0.22787 0.38773 -0.23021 0.38773 C -0.23138 0.38773 -0.2349 0.40185 -0.2349 0.41551 C -0.2349 0.40857 -0.23607 0.40139 -0.23711 0.40139 C -0.23711 0.39977 -0.23932 0.4081 -0.23932 0.41551 C -0.23932 0.41181 -0.23932 0.40857 -0.24063 0.40857 C -0.24063 0.41019 -0.2418 0.41227 -0.2418 0.41551 C -0.2418 0.41389 -0.2418 0.41181 -0.2418 0.41019 C -0.24297 0.41019 -0.24297 0.41181 -0.24297 0.41389 C -0.24414 0.41389 -0.24414 0.41227 -0.24414 0.41019 C -0.24531 0.41019 -0.24531 0.41181 -0.24531 0.41389 " pathEditMode="relative" rAng="0" ptsTypes="AAAAAAAAAAAAAAAAA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185 C -0.00391 -0.00718 -0.01745 -0.01597 -0.02227 -0.01597 C -0.05221 -0.01597 -0.08307 0.125 -0.08307 0.2662 C -0.08307 0.19491 -0.09857 0.125 -0.11302 0.125 C -0.12839 0.125 -0.14284 0.19606 -0.14284 0.2662 C -0.14284 0.23102 -0.15052 0.19491 -0.15833 0.19491 C -0.16602 0.19491 -0.1737 0.23009 -0.1737 0.2662 C -0.1737 0.24815 -0.17761 0.23102 -0.18138 0.23102 C -0.18529 0.23102 -0.18906 0.24907 -0.18906 0.2662 C -0.18906 0.25694 -0.19102 0.24815 -0.19297 0.24815 C -0.19401 0.24815 -0.19688 0.25717 -0.19688 0.2662 C -0.19688 0.26157 -0.19792 0.25694 -0.1987 0.25694 C -0.1987 0.25578 -0.20065 0.26134 -0.20065 0.2662 C -0.20065 0.26366 -0.20065 0.26157 -0.20169 0.26157 C -0.20169 0.26273 -0.20261 0.26389 -0.20261 0.2662 C -0.20261 0.26504 -0.20261 0.26366 -0.20261 0.26273 C -0.20365 0.26273 -0.20365 0.26366 -0.20365 0.26504 C -0.20469 0.26504 -0.20469 0.26389 -0.20469 0.26273 C -0.2056 0.26273 -0.2056 0.26366 -0.2056 0.26504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86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48 -0.00139 L 0.20052 -0.001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9FB9D6-C41B-130B-A075-82F4A758B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5" t="22138" r="8857" b="9560"/>
          <a:stretch/>
        </p:blipFill>
        <p:spPr>
          <a:xfrm>
            <a:off x="557841" y="569344"/>
            <a:ext cx="11076317" cy="55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79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FB5413-CA83-D9AD-203A-F4298E022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9" t="22642" r="6105" b="8553"/>
          <a:stretch/>
        </p:blipFill>
        <p:spPr>
          <a:xfrm>
            <a:off x="154819" y="491706"/>
            <a:ext cx="11643924" cy="577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89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23EC-63E0-B5D9-0ADC-069A89AAA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Bad things about energy 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8D91F-597B-DDD3-51A8-24866C9BE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Renewable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B4BA8-1309-4D3E-4999-FB7FA50931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We cannot make solar energy on rainy days.</a:t>
            </a:r>
          </a:p>
          <a:p>
            <a:endParaRPr lang="en-US" dirty="0"/>
          </a:p>
          <a:p>
            <a:r>
              <a:rPr lang="en-US" dirty="0"/>
              <a:t>We cannot make wind energy if there are no strong winds</a:t>
            </a:r>
          </a:p>
          <a:p>
            <a:endParaRPr lang="en-US" dirty="0"/>
          </a:p>
          <a:p>
            <a:r>
              <a:rPr lang="en-US" dirty="0"/>
              <a:t>The are very expensive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7CB68-0353-FFC0-82DF-6A595251B0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Non- renewable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7F4CB-D523-CF0F-8ED7-966ABD0DBE4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Makes the air dirty ( air pollution) by giving of toxic gases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One day they will finish/ run out</a:t>
            </a:r>
          </a:p>
        </p:txBody>
      </p:sp>
    </p:spTree>
    <p:extLst>
      <p:ext uri="{BB962C8B-B14F-4D97-AF65-F5344CB8AC3E}">
        <p14:creationId xmlns:p14="http://schemas.microsoft.com/office/powerpoint/2010/main" val="554705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23EC-63E0-B5D9-0ADC-069A89AAA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things about energy 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8D91F-597B-DDD3-51A8-24866C9BE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Renewable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B4BA8-1309-4D3E-4999-FB7FA50931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Makes clean energy</a:t>
            </a:r>
          </a:p>
          <a:p>
            <a:endParaRPr lang="en-US" dirty="0"/>
          </a:p>
          <a:p>
            <a:r>
              <a:rPr lang="en-US" dirty="0"/>
              <a:t>Will never finish/ run 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7CB68-0353-FFC0-82DF-6A595251B0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Non- renewable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7F4CB-D523-CF0F-8ED7-966ABD0DBE4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Makes strong energy, a small amount can make a lot of energy.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is cheap and can be easily moved around.</a:t>
            </a:r>
          </a:p>
        </p:txBody>
      </p:sp>
    </p:spTree>
    <p:extLst>
      <p:ext uri="{BB962C8B-B14F-4D97-AF65-F5344CB8AC3E}">
        <p14:creationId xmlns:p14="http://schemas.microsoft.com/office/powerpoint/2010/main" val="4014665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F72699-D48F-0649-88D2-FF8FF0AF2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80" y="963572"/>
            <a:ext cx="2082800" cy="2129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C2F1E-0680-6472-3C84-E0E426263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166" y="566350"/>
            <a:ext cx="3018155" cy="2019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9E60DE-281D-FFB6-2D7B-24A2EA1A0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107" y="3262560"/>
            <a:ext cx="1907205" cy="2019394"/>
          </a:xfrm>
          <a:prstGeom prst="rect">
            <a:avLst/>
          </a:prstGeom>
        </p:spPr>
      </p:pic>
      <p:pic>
        <p:nvPicPr>
          <p:cNvPr id="9" name="Picture 2" descr="Light GIFs - Get the best GIF on GIPHY">
            <a:extLst>
              <a:ext uri="{FF2B5EF4-FFF2-40B4-BE49-F238E27FC236}">
                <a16:creationId xmlns:a16="http://schemas.microsoft.com/office/drawing/2014/main" id="{F6E46219-DF35-4123-CF13-63EEAA587C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614" y="3129257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04C5C5-4A99-23AD-F947-2D7B7221C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8471" y="691127"/>
            <a:ext cx="3231160" cy="21642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41BF0A-5860-673B-B682-36691EE89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2614" y="3046560"/>
            <a:ext cx="2705745" cy="196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18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C Generator DC Generator &amp; Electric Motor on Make a GIF">
            <a:extLst>
              <a:ext uri="{FF2B5EF4-FFF2-40B4-BE49-F238E27FC236}">
                <a16:creationId xmlns:a16="http://schemas.microsoft.com/office/drawing/2014/main" id="{89541ED1-9A95-982E-02A4-39E3A08A9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978" y="226972"/>
            <a:ext cx="8449094" cy="475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839E54-AD3F-EA83-12E9-3545B7EDBB2A}"/>
              </a:ext>
            </a:extLst>
          </p:cNvPr>
          <p:cNvSpPr txBox="1"/>
          <p:nvPr/>
        </p:nvSpPr>
        <p:spPr>
          <a:xfrm>
            <a:off x="1722887" y="4979587"/>
            <a:ext cx="93965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HOW: BY MOVING A </a:t>
            </a:r>
            <a:r>
              <a:rPr lang="en-US" dirty="0">
                <a:solidFill>
                  <a:schemeClr val="accent1"/>
                </a:solidFill>
              </a:rPr>
              <a:t>COPPER COIL </a:t>
            </a:r>
            <a:r>
              <a:rPr lang="en-US" dirty="0"/>
              <a:t>ACROSS A </a:t>
            </a:r>
            <a:r>
              <a:rPr lang="en-US" dirty="0">
                <a:solidFill>
                  <a:schemeClr val="accent1"/>
                </a:solidFill>
              </a:rPr>
              <a:t>MAGNETIC FIELD. </a:t>
            </a:r>
            <a:r>
              <a:rPr lang="en-US" dirty="0"/>
              <a:t>This changes the magnetic field and makes electricity in the copper coil.</a:t>
            </a:r>
          </a:p>
        </p:txBody>
      </p:sp>
    </p:spTree>
    <p:extLst>
      <p:ext uri="{BB962C8B-B14F-4D97-AF65-F5344CB8AC3E}">
        <p14:creationId xmlns:p14="http://schemas.microsoft.com/office/powerpoint/2010/main" val="2193686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" descr="Image result for wind turbine generating electricity gif">
            <a:extLst>
              <a:ext uri="{FF2B5EF4-FFF2-40B4-BE49-F238E27FC236}">
                <a16:creationId xmlns:a16="http://schemas.microsoft.com/office/drawing/2014/main" id="{4A7BAD3D-6C86-6C0D-69FF-52D20C500F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07840" y="234188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B5BE71-E120-1DDF-3450-FACA80611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179" y="3824309"/>
            <a:ext cx="2967990" cy="19786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F11F8C-3223-C55B-1E2B-E4E1749D3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004" y="3251580"/>
            <a:ext cx="3559766" cy="32680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2CC38B-627E-A4B1-5437-0EB78EEEE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216" y="793432"/>
            <a:ext cx="3291840" cy="24581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5DDDA8-F56D-111E-6A49-647C23A6C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762" y="519660"/>
            <a:ext cx="3413761" cy="256032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1DB6398-C720-620D-17C6-50A2ED7CB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131" y="2877520"/>
            <a:ext cx="4028536" cy="1171028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ENERGY SOURCES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E62385-E011-D369-9C98-4218C9E81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5915" y="4459316"/>
            <a:ext cx="2474343" cy="16495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E82D81-27C2-BF6F-CE3A-8921DF8D3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2151" y="5021950"/>
            <a:ext cx="1086928" cy="10869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7BA277-40F3-E3AC-3279-A21E3D98B4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8349" y="5036594"/>
            <a:ext cx="1279765" cy="998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6BEE09-FF96-7FA8-29A6-1C5387A3EEB0}"/>
              </a:ext>
            </a:extLst>
          </p:cNvPr>
          <p:cNvSpPr txBox="1"/>
          <p:nvPr/>
        </p:nvSpPr>
        <p:spPr>
          <a:xfrm>
            <a:off x="4512448" y="892680"/>
            <a:ext cx="1788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43AC5B-B4CB-9F1F-00C9-6C4CF712E8FC}"/>
              </a:ext>
            </a:extLst>
          </p:cNvPr>
          <p:cNvSpPr txBox="1"/>
          <p:nvPr/>
        </p:nvSpPr>
        <p:spPr>
          <a:xfrm>
            <a:off x="6407379" y="1036454"/>
            <a:ext cx="1788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</a:t>
            </a:r>
          </a:p>
          <a:p>
            <a:r>
              <a:rPr lang="en-US" dirty="0"/>
              <a:t>(hydro)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4FAAC0-DEC1-A952-3891-EE2E1BC26B62}"/>
              </a:ext>
            </a:extLst>
          </p:cNvPr>
          <p:cNvSpPr txBox="1"/>
          <p:nvPr/>
        </p:nvSpPr>
        <p:spPr>
          <a:xfrm>
            <a:off x="7396962" y="3689205"/>
            <a:ext cx="1788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Sun</a:t>
            </a:r>
          </a:p>
          <a:p>
            <a:r>
              <a:rPr lang="en-US" dirty="0"/>
              <a:t> (solar)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BA79CB-6677-6549-4EAD-67804EA02CFF}"/>
              </a:ext>
            </a:extLst>
          </p:cNvPr>
          <p:cNvSpPr txBox="1"/>
          <p:nvPr/>
        </p:nvSpPr>
        <p:spPr>
          <a:xfrm>
            <a:off x="4307840" y="3859532"/>
            <a:ext cx="1788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coal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72F79F-F361-3982-CEA5-8C72409AEB2C}"/>
              </a:ext>
            </a:extLst>
          </p:cNvPr>
          <p:cNvSpPr txBox="1"/>
          <p:nvPr/>
        </p:nvSpPr>
        <p:spPr>
          <a:xfrm>
            <a:off x="5872097" y="5943964"/>
            <a:ext cx="2253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Natural gas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68D1C-B8FF-CF80-CAF6-5B9A7BB05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847" y="329922"/>
            <a:ext cx="10515600" cy="1325563"/>
          </a:xfrm>
        </p:spPr>
        <p:txBody>
          <a:bodyPr/>
          <a:lstStyle/>
          <a:p>
            <a:r>
              <a:rPr lang="en-GB" b="1" dirty="0"/>
              <a:t>Wind Energy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9" name="AutoShape 6" descr="Image result for wind turbine generating electricity gif">
            <a:extLst>
              <a:ext uri="{FF2B5EF4-FFF2-40B4-BE49-F238E27FC236}">
                <a16:creationId xmlns:a16="http://schemas.microsoft.com/office/drawing/2014/main" id="{4A7BAD3D-6C86-6C0D-69FF-52D20C500F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07840" y="234188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A225AD-347B-E063-C035-B520599A6348}"/>
              </a:ext>
            </a:extLst>
          </p:cNvPr>
          <p:cNvSpPr txBox="1"/>
          <p:nvPr/>
        </p:nvSpPr>
        <p:spPr>
          <a:xfrm>
            <a:off x="4460240" y="5498541"/>
            <a:ext cx="6569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spins a turbine  to make electricity.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03F432-970D-9494-F0EE-B775A9A2B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082" y="1453479"/>
            <a:ext cx="5175849" cy="3881887"/>
          </a:xfrm>
          <a:prstGeom prst="rect">
            <a:avLst/>
          </a:prstGeom>
        </p:spPr>
      </p:pic>
      <p:pic>
        <p:nvPicPr>
          <p:cNvPr id="2050" name="Picture 2" descr="Wind Energy Turbine GIF - Wind Energy Turbine House - Discover &amp; Share GIFs">
            <a:extLst>
              <a:ext uri="{FF2B5EF4-FFF2-40B4-BE49-F238E27FC236}">
                <a16:creationId xmlns:a16="http://schemas.microsoft.com/office/drawing/2014/main" id="{B7C18F25-47FA-92D1-BD6D-7244A946B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322" y="1500707"/>
            <a:ext cx="6096000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99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4B4D6-E0B5-3F90-D906-C49B718A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056" y="117475"/>
            <a:ext cx="10515600" cy="1325563"/>
          </a:xfrm>
        </p:spPr>
        <p:txBody>
          <a:bodyPr/>
          <a:lstStyle/>
          <a:p>
            <a:r>
              <a:rPr lang="en-US" b="1" dirty="0"/>
              <a:t>Solar Energy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1173D-05E0-B8FF-EF14-32B8AE59E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821" y="1137368"/>
            <a:ext cx="5456358" cy="4025182"/>
          </a:xfrm>
          <a:prstGeom prst="rect">
            <a:avLst/>
          </a:prstGeom>
        </p:spPr>
      </p:pic>
      <p:pic>
        <p:nvPicPr>
          <p:cNvPr id="4" name="Picture 10" descr="Solar Energy GIF - Solar Energy Sun - Discover &amp; Share GIFs">
            <a:extLst>
              <a:ext uri="{FF2B5EF4-FFF2-40B4-BE49-F238E27FC236}">
                <a16:creationId xmlns:a16="http://schemas.microsoft.com/office/drawing/2014/main" id="{956BA8B2-8387-D1CE-BFA7-E1EFBF6463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56" y="1213568"/>
            <a:ext cx="6923409" cy="387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B42624-3322-2F90-305C-9EDC02A9E9BD}"/>
              </a:ext>
            </a:extLst>
          </p:cNvPr>
          <p:cNvSpPr txBox="1"/>
          <p:nvPr/>
        </p:nvSpPr>
        <p:spPr>
          <a:xfrm>
            <a:off x="4279037" y="5276850"/>
            <a:ext cx="6550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Solar cells take light energy from the sun  and turn it into electricity</a:t>
            </a:r>
          </a:p>
        </p:txBody>
      </p:sp>
    </p:spTree>
    <p:extLst>
      <p:ext uri="{BB962C8B-B14F-4D97-AF65-F5344CB8AC3E}">
        <p14:creationId xmlns:p14="http://schemas.microsoft.com/office/powerpoint/2010/main" val="151780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C6073-A8C1-953E-4B64-E2D3A9768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610" y="347070"/>
            <a:ext cx="10515600" cy="1325563"/>
          </a:xfrm>
        </p:spPr>
        <p:txBody>
          <a:bodyPr/>
          <a:lstStyle/>
          <a:p>
            <a:r>
              <a:rPr lang="en-US" b="1" dirty="0"/>
              <a:t>Hydro 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096AA-7964-36C3-0854-E91C9E74C228}"/>
              </a:ext>
            </a:extLst>
          </p:cNvPr>
          <p:cNvSpPr txBox="1"/>
          <p:nvPr/>
        </p:nvSpPr>
        <p:spPr>
          <a:xfrm>
            <a:off x="2702563" y="5556823"/>
            <a:ext cx="7735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Moving water from dams spins turbines to make electricity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A080F-E18D-222F-04FF-50F0CD6E9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301177"/>
            <a:ext cx="5487673" cy="4115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Hydro GIFs - Find &amp; Share on GIPHY">
            <a:extLst>
              <a:ext uri="{FF2B5EF4-FFF2-40B4-BE49-F238E27FC236}">
                <a16:creationId xmlns:a16="http://schemas.microsoft.com/office/drawing/2014/main" id="{263AF533-2E79-DECA-6F11-08A1DBC0A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563" y="1301177"/>
            <a:ext cx="6363944" cy="375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9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B0FA6-660B-EAEC-1487-96AA0175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61" y="365124"/>
            <a:ext cx="10515600" cy="1325563"/>
          </a:xfrm>
        </p:spPr>
        <p:txBody>
          <a:bodyPr/>
          <a:lstStyle/>
          <a:p>
            <a:r>
              <a:rPr lang="en-US" b="1" dirty="0"/>
              <a:t>coal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86D6F-C40C-02D5-2FA9-A416E4901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746" y="762103"/>
            <a:ext cx="5874504" cy="4389972"/>
          </a:xfrm>
          <a:prstGeom prst="rect">
            <a:avLst/>
          </a:prstGeom>
        </p:spPr>
      </p:pic>
      <p:pic>
        <p:nvPicPr>
          <p:cNvPr id="4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140329AE-4EB4-A75B-FA21-C65ACB42A3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1275" y="762103"/>
            <a:ext cx="7169023" cy="403248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04B461-D6D5-62FC-4262-6B8B05C9805E}"/>
              </a:ext>
            </a:extLst>
          </p:cNvPr>
          <p:cNvSpPr txBox="1"/>
          <p:nvPr/>
        </p:nvSpPr>
        <p:spPr>
          <a:xfrm>
            <a:off x="2373105" y="5223069"/>
            <a:ext cx="73771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Burning coal is used to make water hot, and the steam from water spins turbines to make electricity</a:t>
            </a:r>
          </a:p>
        </p:txBody>
      </p:sp>
    </p:spTree>
    <p:extLst>
      <p:ext uri="{BB962C8B-B14F-4D97-AF65-F5344CB8AC3E}">
        <p14:creationId xmlns:p14="http://schemas.microsoft.com/office/powerpoint/2010/main" val="356028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7A6D9-5027-5F2F-D49D-A5F4BEB88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80" y="987154"/>
            <a:ext cx="4984330" cy="2931959"/>
          </a:xfrm>
          <a:prstGeom prst="rect">
            <a:avLst/>
          </a:prstGeom>
        </p:spPr>
      </p:pic>
      <p:pic>
        <p:nvPicPr>
          <p:cNvPr id="6" name="Picture 2" descr="Hydro GIFs - Find &amp; Share on GIPHY">
            <a:extLst>
              <a:ext uri="{FF2B5EF4-FFF2-40B4-BE49-F238E27FC236}">
                <a16:creationId xmlns:a16="http://schemas.microsoft.com/office/drawing/2014/main" id="{D8676561-34B7-B2B4-2852-33ED8F152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710" y="887385"/>
            <a:ext cx="5311377" cy="313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CAED5C-B067-D7AB-D9F7-75ACE645E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707" y="4018882"/>
            <a:ext cx="4647374" cy="2587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9A1816-9B31-6E5C-A737-7BB8FECC6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710" y="4332154"/>
            <a:ext cx="5311377" cy="220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9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210</Words>
  <Application>Microsoft Office PowerPoint</Application>
  <PresentationFormat>Widescreen</PresentationFormat>
  <Paragraphs>46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ENERGY SOURCES FOR MAKING ELECTRICITY</vt:lpstr>
      <vt:lpstr>PowerPoint Presentation</vt:lpstr>
      <vt:lpstr>PowerPoint Presentation</vt:lpstr>
      <vt:lpstr>ENERGY SOURCES</vt:lpstr>
      <vt:lpstr>Wind Energy.</vt:lpstr>
      <vt:lpstr>Solar Energy</vt:lpstr>
      <vt:lpstr>Hydro Energy</vt:lpstr>
      <vt:lpstr>coal</vt:lpstr>
      <vt:lpstr>PowerPoint Presentation</vt:lpstr>
      <vt:lpstr>PowerPoint Presentation</vt:lpstr>
      <vt:lpstr>PowerPoint Presentation</vt:lpstr>
      <vt:lpstr>ENERGY SOURCES</vt:lpstr>
      <vt:lpstr>PowerPoint Presentation</vt:lpstr>
      <vt:lpstr>PowerPoint Presentation</vt:lpstr>
      <vt:lpstr>PowerPoint Presentation</vt:lpstr>
      <vt:lpstr>Bad things about energy sources</vt:lpstr>
      <vt:lpstr>Good things about energy 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Nompumelelo Mabila</dc:creator>
  <cp:lastModifiedBy>Nompumelelo Mabila</cp:lastModifiedBy>
  <cp:revision>2</cp:revision>
  <dcterms:created xsi:type="dcterms:W3CDTF">2025-12-23T13:25:04Z</dcterms:created>
  <dcterms:modified xsi:type="dcterms:W3CDTF">2026-01-22T08:00:36Z</dcterms:modified>
</cp:coreProperties>
</file>