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36982-FE9F-A730-BB21-A2ECF02E1A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CDBC27-A06A-2FB5-160D-70DB7F3347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FAC757-8AF4-BBB0-BE5D-21220D4B6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6EC3F-CA9D-44E4-A60D-0E792B1FC137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971E34-AE2A-EFCA-B747-E2121B8FC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F5EFC-C1A2-9656-5CFE-1AE41B855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734D9-A58A-4FC8-823F-1B8E9A0C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48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56F9B-51FD-59FE-E923-43798422D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ABAE11-3BFE-BEF1-9900-6C87280926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919880-1081-E29E-1D82-28B198468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6EC3F-CA9D-44E4-A60D-0E792B1FC137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E226B-20CD-ED77-2EEA-DA0AAE1A9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89B51-61E1-FE52-1897-F118E2725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734D9-A58A-4FC8-823F-1B8E9A0C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90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19CE4B-77B1-D8F1-2C1A-D5FD32A742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5B468F-A66F-E9E3-2F2C-35A2245A7A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7D77D-DB60-7F26-E395-CD949CACF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6EC3F-CA9D-44E4-A60D-0E792B1FC137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95ACF8-475B-3C14-A2D7-D40FDD9F4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E8952-055E-92FE-B2A2-C10770308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734D9-A58A-4FC8-823F-1B8E9A0C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980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AEEF3-2E6C-0E61-9580-F13EDB071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44CB5-DF72-A1AE-16A5-C76388CFC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FB8F85-9E01-17FB-AE72-86FB48334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6EC3F-CA9D-44E4-A60D-0E792B1FC137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D71102-C2EA-D716-8E8E-901D1D162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B3FEDF-F888-36B0-71A3-648384770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734D9-A58A-4FC8-823F-1B8E9A0C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768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274D4-115B-65B9-8A8B-AF9767E68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DFDE2F-A20E-D68D-1376-0EFB9EA205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EA30B-5884-5F07-1465-118B9B360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6EC3F-CA9D-44E4-A60D-0E792B1FC137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A229B-5BE2-5BE7-8853-DA9C09B1F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66E0E9-E8EC-FDEF-9C97-7B88A8C02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734D9-A58A-4FC8-823F-1B8E9A0C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34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E7EBF-C689-81BA-029C-69717D35E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DFF59-21DD-D73E-9E63-0DA08F72EE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5F0DB4-DC02-9FCF-1B34-A36F5701BE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5FC5CC-EF46-7C60-06D9-A4DE91D63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6EC3F-CA9D-44E4-A60D-0E792B1FC137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9507CC-CD41-2F59-06BF-2259685F8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403AAF-24CC-FB4F-FA13-7549BF06D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734D9-A58A-4FC8-823F-1B8E9A0C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131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2A9BE-5CCC-585E-1CF5-0945E90D9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9F31C5-A71D-710D-BF66-2E19ACDD2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156D0A-A976-5F6C-4FB5-1A50BD26B8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808A02-606B-78AB-280C-2B84324899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673E8C-CF32-7AA4-9EEB-EBDD3DFC00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3F422F-25CC-9DAD-22E6-08050B76B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6EC3F-CA9D-44E4-A60D-0E792B1FC137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1184FF-7E7C-C4EC-7D91-DFC1D9760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2C35BF-E697-133C-8E58-F1606046A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734D9-A58A-4FC8-823F-1B8E9A0C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43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F8DBB-CE56-2915-0878-10E6121D0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21AA91-333E-2206-88ED-548677375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6EC3F-CA9D-44E4-A60D-0E792B1FC137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D2AED8-6338-5591-4910-B65476DDC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06329D-5AED-8406-F656-17CC97912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734D9-A58A-4FC8-823F-1B8E9A0C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473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5B9101-55F5-FCEC-9C0F-4BE948C39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6EC3F-CA9D-44E4-A60D-0E792B1FC137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53CF55-70BF-B75C-34D0-BF5179382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542D41-68BE-87F9-1313-057D6BA37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734D9-A58A-4FC8-823F-1B8E9A0C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772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64CCA-8503-C5AB-EB59-8F6202D22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4023D-3EC3-4945-44CF-50439A2E7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9CB0B7-69EB-7E1A-C4CF-C7F357D492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793EB1-DB1B-5844-9E4F-DD36C7E4A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6EC3F-CA9D-44E4-A60D-0E792B1FC137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97C3F6-E933-928C-B189-001483B33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6288A9-B00F-0F85-DFA2-8EDB2F4C4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734D9-A58A-4FC8-823F-1B8E9A0C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841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67075-0CE6-4C02-6A5D-2351DBF04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CE548E-6B0C-87AC-E6F4-2917DC520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E29236-E2DC-D5C2-EA19-8774C229DE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5D9C74-429F-8AAA-45F7-65A7B0180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6EC3F-CA9D-44E4-A60D-0E792B1FC137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A063D7-2314-35E5-516A-31A8C4C92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E44F93-AC59-DEC7-56FE-C7523AE42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734D9-A58A-4FC8-823F-1B8E9A0C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1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62016E-BF74-6E48-3B88-DE437A3F0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AB555A-4638-6727-E1F0-6D6EF6E60C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6CC70-E2F0-E979-5842-DDBFE7EE72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6EC3F-CA9D-44E4-A60D-0E792B1FC137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9202-D07F-30B3-ABDB-63721DC6D7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60163C-F565-434A-C603-107A00FE3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734D9-A58A-4FC8-823F-1B8E9A0C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011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2EA334-D956-F4B5-9211-E3A6605444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85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BEBE513-69D4-8AF1-64F0-EEC622DA212C}"/>
              </a:ext>
            </a:extLst>
          </p:cNvPr>
          <p:cNvSpPr txBox="1"/>
          <p:nvPr/>
        </p:nvSpPr>
        <p:spPr>
          <a:xfrm>
            <a:off x="2192693" y="690465"/>
            <a:ext cx="9442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Present Simple Vs Present Continuous</a:t>
            </a:r>
            <a:endParaRPr lang="en-US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4A6FFE-1561-7F29-9C39-2225F5255CAF}"/>
              </a:ext>
            </a:extLst>
          </p:cNvPr>
          <p:cNvSpPr txBox="1"/>
          <p:nvPr/>
        </p:nvSpPr>
        <p:spPr>
          <a:xfrm>
            <a:off x="3618523" y="1674674"/>
            <a:ext cx="52362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        MEP</a:t>
            </a:r>
          </a:p>
          <a:p>
            <a:r>
              <a:rPr lang="en-GB" sz="5400" dirty="0"/>
              <a:t>   M2/4-M3/4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60905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AEBB94-CE05-EF96-250E-E41B8B19C515}"/>
              </a:ext>
            </a:extLst>
          </p:cNvPr>
          <p:cNvSpPr txBox="1"/>
          <p:nvPr/>
        </p:nvSpPr>
        <p:spPr>
          <a:xfrm>
            <a:off x="867509" y="-69146"/>
            <a:ext cx="1132449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Present Simple</a:t>
            </a:r>
          </a:p>
          <a:p>
            <a:r>
              <a:rPr lang="en-US" sz="2400" dirty="0"/>
              <a:t>We use the </a:t>
            </a:r>
            <a:r>
              <a:rPr lang="en-US" sz="2400" b="1" dirty="0"/>
              <a:t>present simple</a:t>
            </a:r>
            <a:r>
              <a:rPr lang="en-US" sz="2400" dirty="0"/>
              <a:t> for </a:t>
            </a:r>
            <a:r>
              <a:rPr lang="en-US" sz="2400" b="1" dirty="0"/>
              <a:t>things that are always true</a:t>
            </a:r>
            <a:r>
              <a:rPr lang="en-US" sz="2400" dirty="0"/>
              <a:t> and for </a:t>
            </a:r>
            <a:r>
              <a:rPr lang="en-US" sz="2400" b="1" dirty="0"/>
              <a:t>habits</a:t>
            </a:r>
            <a:r>
              <a:rPr lang="en-US" sz="2400" dirty="0"/>
              <a:t>.</a:t>
            </a:r>
            <a:br>
              <a:rPr lang="en-US" sz="2400" dirty="0"/>
            </a:br>
            <a:r>
              <a:rPr lang="en-US" sz="2400" i="1" dirty="0"/>
              <a:t>Example: I eat breakfast every day.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D2EF76-212D-C9C0-C52A-FAF5BD4AAE71}"/>
              </a:ext>
            </a:extLst>
          </p:cNvPr>
          <p:cNvSpPr txBox="1"/>
          <p:nvPr/>
        </p:nvSpPr>
        <p:spPr>
          <a:xfrm>
            <a:off x="27532" y="1785716"/>
            <a:ext cx="1193431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4000" b="1" dirty="0"/>
              <a:t>Permanent States and Facts</a:t>
            </a:r>
            <a:r>
              <a:rPr lang="en-GB" sz="4000" dirty="0"/>
              <a:t>. - Thai people have black hair.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4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4000" b="1" dirty="0"/>
              <a:t>Habits/routines- </a:t>
            </a:r>
            <a:r>
              <a:rPr lang="en-GB" sz="4000" dirty="0"/>
              <a:t>I brush my teeth every morning after breakfast                        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4000" b="1" dirty="0"/>
              <a:t>Timetable-</a:t>
            </a:r>
            <a:r>
              <a:rPr lang="en-GB" sz="4000" dirty="0"/>
              <a:t> The school starts at seven.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4000" b="1" dirty="0"/>
              <a:t>Time expressions</a:t>
            </a:r>
            <a:r>
              <a:rPr lang="en-GB" sz="4000" dirty="0"/>
              <a:t>: every day , on Mondays, often, sometimes</a:t>
            </a:r>
            <a:endParaRPr lang="en-US" sz="4000" dirty="0"/>
          </a:p>
        </p:txBody>
      </p:sp>
      <p:pic>
        <p:nvPicPr>
          <p:cNvPr id="1028" name="Picture 4" descr="Thai student boy cartoon character – Royalty-Free Vector ...">
            <a:extLst>
              <a:ext uri="{FF2B5EF4-FFF2-40B4-BE49-F238E27FC236}">
                <a16:creationId xmlns:a16="http://schemas.microsoft.com/office/drawing/2014/main" id="{EC9E7F3B-A028-C8CF-E96C-25FC707B3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217" y="2388438"/>
            <a:ext cx="928982" cy="143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87E82FC-0A35-728D-DCDD-33A79F88CC9E}"/>
              </a:ext>
            </a:extLst>
          </p:cNvPr>
          <p:cNvSpPr/>
          <p:nvPr/>
        </p:nvSpPr>
        <p:spPr>
          <a:xfrm>
            <a:off x="5686217" y="3681046"/>
            <a:ext cx="928982" cy="140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Brushing Teeth Vector Art, Icons, and Graphics for Free Download">
            <a:extLst>
              <a:ext uri="{FF2B5EF4-FFF2-40B4-BE49-F238E27FC236}">
                <a16:creationId xmlns:a16="http://schemas.microsoft.com/office/drawing/2014/main" id="{C5CFFB90-AA49-31FC-840F-7745FB33E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616" y="4166538"/>
            <a:ext cx="1377953" cy="137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67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C3F636-B2CA-3E8F-7436-0882C80A3F30}"/>
              </a:ext>
            </a:extLst>
          </p:cNvPr>
          <p:cNvSpPr txBox="1"/>
          <p:nvPr/>
        </p:nvSpPr>
        <p:spPr>
          <a:xfrm>
            <a:off x="1587279" y="-101600"/>
            <a:ext cx="78750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/>
              <a:t>Present continuous</a:t>
            </a:r>
          </a:p>
          <a:p>
            <a:r>
              <a:rPr lang="en-US" sz="2000" dirty="0"/>
              <a:t>We use the </a:t>
            </a:r>
            <a:r>
              <a:rPr lang="en-US" sz="2000" b="1" dirty="0"/>
              <a:t>present continuous</a:t>
            </a:r>
            <a:r>
              <a:rPr lang="en-US" sz="2000" dirty="0"/>
              <a:t> for </a:t>
            </a:r>
            <a:r>
              <a:rPr lang="en-US" sz="2000" b="1" dirty="0"/>
              <a:t>things happening now</a:t>
            </a:r>
            <a:r>
              <a:rPr lang="en-US" sz="2000" dirty="0"/>
              <a:t> or </a:t>
            </a:r>
            <a:r>
              <a:rPr lang="en-US" sz="2000" b="1" dirty="0"/>
              <a:t>for a short time</a:t>
            </a:r>
            <a:r>
              <a:rPr lang="en-US" sz="2000" dirty="0"/>
              <a:t>.</a:t>
            </a:r>
            <a:br>
              <a:rPr lang="en-US" sz="2000" dirty="0"/>
            </a:br>
            <a:r>
              <a:rPr lang="en-US" sz="2000" i="1" dirty="0"/>
              <a:t>Example: I am eating breakfast now.</a:t>
            </a:r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4A021C-95E2-6FCF-C76D-6F5C14728B85}"/>
              </a:ext>
            </a:extLst>
          </p:cNvPr>
          <p:cNvSpPr txBox="1"/>
          <p:nvPr/>
        </p:nvSpPr>
        <p:spPr>
          <a:xfrm>
            <a:off x="1248748" y="1820063"/>
            <a:ext cx="91066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3200" b="1" dirty="0"/>
              <a:t>Actions happening now/around the time of speaking </a:t>
            </a:r>
            <a:r>
              <a:rPr lang="en-GB" sz="3200" dirty="0"/>
              <a:t>–Teacher Frank is teaching now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3200" b="1" dirty="0"/>
              <a:t>Future arrangements- </a:t>
            </a:r>
            <a:r>
              <a:rPr lang="en-GB" sz="3200" dirty="0"/>
              <a:t>I am going to Tesco’s tomorrow.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3200" b="1" dirty="0"/>
              <a:t>Temporary situations- </a:t>
            </a:r>
            <a:r>
              <a:rPr lang="en-GB" sz="3200" dirty="0"/>
              <a:t>We are going to Krabi  this weekend.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797F5C-85A4-18D5-BD2C-1B0954EB2A15}"/>
              </a:ext>
            </a:extLst>
          </p:cNvPr>
          <p:cNvSpPr txBox="1"/>
          <p:nvPr/>
        </p:nvSpPr>
        <p:spPr>
          <a:xfrm>
            <a:off x="1248748" y="4936468"/>
            <a:ext cx="98154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Note: Some verbs don’t have continuous forms because they describe a state rather than an action.- want, like, love, hate, know, believe, need</a:t>
            </a:r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7D3039-AC1A-74AE-8C53-CE19EB63DDC0}"/>
              </a:ext>
            </a:extLst>
          </p:cNvPr>
          <p:cNvSpPr txBox="1"/>
          <p:nvPr/>
        </p:nvSpPr>
        <p:spPr>
          <a:xfrm>
            <a:off x="962607" y="6544844"/>
            <a:ext cx="9980645" cy="3713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63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F49D0A-7357-9E85-3DF7-8A391D697C84}"/>
              </a:ext>
            </a:extLst>
          </p:cNvPr>
          <p:cNvSpPr txBox="1"/>
          <p:nvPr/>
        </p:nvSpPr>
        <p:spPr>
          <a:xfrm>
            <a:off x="700193" y="279854"/>
            <a:ext cx="10618237" cy="827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1.</a:t>
            </a:r>
            <a:r>
              <a:rPr lang="en-US" sz="1400" b="1" dirty="0"/>
              <a:t> 1. Permanent states / facts</a:t>
            </a:r>
          </a:p>
          <a:p>
            <a:r>
              <a:rPr lang="en-US" sz="1400" dirty="0"/>
              <a:t>Water ___ at 100°C.</a:t>
            </a:r>
          </a:p>
          <a:p>
            <a:r>
              <a:rPr lang="en-US" sz="1400" dirty="0"/>
              <a:t>A. is boiling</a:t>
            </a:r>
            <a:br>
              <a:rPr lang="en-US" sz="1400" dirty="0"/>
            </a:br>
            <a:r>
              <a:rPr lang="en-US" sz="1400" dirty="0"/>
              <a:t>B. boils</a:t>
            </a:r>
            <a:br>
              <a:rPr lang="en-US" sz="1400" dirty="0"/>
            </a:br>
            <a:r>
              <a:rPr lang="en-US" sz="1400" dirty="0"/>
              <a:t>C. boil</a:t>
            </a:r>
            <a:br>
              <a:rPr lang="en-US" sz="1400" dirty="0"/>
            </a:br>
            <a:r>
              <a:rPr lang="en-US" sz="1400" dirty="0"/>
              <a:t>D. boiled</a:t>
            </a:r>
          </a:p>
          <a:p>
            <a:r>
              <a:rPr lang="en-US" sz="1400" dirty="0"/>
              <a:t>✅ </a:t>
            </a:r>
            <a:r>
              <a:rPr lang="en-US" sz="1400" b="1" dirty="0"/>
              <a:t>Correct answer: B. boils</a:t>
            </a:r>
            <a:endParaRPr lang="en-US" sz="1400" dirty="0"/>
          </a:p>
          <a:p>
            <a:r>
              <a:rPr lang="en-US" sz="1400" b="1" dirty="0"/>
              <a:t>2. Habits / routines</a:t>
            </a:r>
          </a:p>
          <a:p>
            <a:r>
              <a:rPr lang="en-US" sz="1400" dirty="0"/>
              <a:t>She ___ to school by bus every day.</a:t>
            </a:r>
          </a:p>
          <a:p>
            <a:r>
              <a:rPr lang="en-US" sz="1400" dirty="0"/>
              <a:t>A. is going</a:t>
            </a:r>
            <a:br>
              <a:rPr lang="en-US" sz="1400" dirty="0"/>
            </a:br>
            <a:r>
              <a:rPr lang="en-US" sz="1400" dirty="0"/>
              <a:t>B. goes</a:t>
            </a:r>
            <a:br>
              <a:rPr lang="en-US" sz="1400" dirty="0"/>
            </a:br>
            <a:r>
              <a:rPr lang="en-US" sz="1400" dirty="0"/>
              <a:t>C. go</a:t>
            </a:r>
            <a:br>
              <a:rPr lang="en-US" sz="1400" dirty="0"/>
            </a:br>
            <a:r>
              <a:rPr lang="en-US" sz="1400" dirty="0"/>
              <a:t>D. went</a:t>
            </a:r>
          </a:p>
          <a:p>
            <a:r>
              <a:rPr lang="en-US" sz="1400" dirty="0"/>
              <a:t>✅ </a:t>
            </a:r>
            <a:r>
              <a:rPr lang="en-US" sz="1400" b="1" dirty="0"/>
              <a:t>Correct answer: B. goes</a:t>
            </a:r>
            <a:endParaRPr lang="en-US" sz="1400" dirty="0"/>
          </a:p>
          <a:p>
            <a:r>
              <a:rPr lang="en-US" sz="1400" b="1" dirty="0"/>
              <a:t>3. Timetables</a:t>
            </a:r>
          </a:p>
          <a:p>
            <a:r>
              <a:rPr lang="en-US" sz="1400" dirty="0"/>
              <a:t>The train ___ at 6:30 in the morning.</a:t>
            </a:r>
          </a:p>
          <a:p>
            <a:r>
              <a:rPr lang="en-US" sz="1400" dirty="0"/>
              <a:t>A. is leaving</a:t>
            </a:r>
            <a:br>
              <a:rPr lang="en-US" sz="1400" dirty="0"/>
            </a:br>
            <a:r>
              <a:rPr lang="en-US" sz="1400" dirty="0"/>
              <a:t>B. leave</a:t>
            </a:r>
            <a:br>
              <a:rPr lang="en-US" sz="1400" dirty="0"/>
            </a:br>
            <a:r>
              <a:rPr lang="en-US" sz="1400" dirty="0"/>
              <a:t>C. leaves</a:t>
            </a:r>
            <a:br>
              <a:rPr lang="en-US" sz="1400" dirty="0"/>
            </a:br>
            <a:r>
              <a:rPr lang="en-US" sz="1400" dirty="0"/>
              <a:t>D. left</a:t>
            </a:r>
          </a:p>
          <a:p>
            <a:r>
              <a:rPr lang="en-US" sz="1400" dirty="0"/>
              <a:t>✅ </a:t>
            </a:r>
            <a:r>
              <a:rPr lang="en-US" sz="1400" b="1" dirty="0"/>
              <a:t>Correct answer: C. leaves</a:t>
            </a:r>
            <a:endParaRPr lang="en-US" sz="1400" dirty="0"/>
          </a:p>
          <a:p>
            <a:r>
              <a:rPr lang="en-US" sz="1400" b="1" dirty="0"/>
              <a:t>4. Actions happening now</a:t>
            </a:r>
          </a:p>
          <a:p>
            <a:r>
              <a:rPr lang="en-US" sz="1400" dirty="0"/>
              <a:t>Look! The children ___ in the playground.</a:t>
            </a:r>
          </a:p>
          <a:p>
            <a:r>
              <a:rPr lang="en-US" sz="1400" dirty="0"/>
              <a:t>A. play</a:t>
            </a:r>
            <a:br>
              <a:rPr lang="en-US" sz="1400" dirty="0"/>
            </a:br>
            <a:r>
              <a:rPr lang="en-US" sz="1400" dirty="0"/>
              <a:t>B. played</a:t>
            </a:r>
            <a:br>
              <a:rPr lang="en-US" sz="1400" dirty="0"/>
            </a:br>
            <a:r>
              <a:rPr lang="en-US" sz="1400" dirty="0"/>
              <a:t>C. are playing</a:t>
            </a:r>
            <a:br>
              <a:rPr lang="en-US" sz="1400" dirty="0"/>
            </a:br>
            <a:r>
              <a:rPr lang="en-US" sz="1400" dirty="0"/>
              <a:t>D. plays</a:t>
            </a:r>
          </a:p>
          <a:p>
            <a:r>
              <a:rPr lang="en-US" sz="1400" dirty="0"/>
              <a:t>✅ </a:t>
            </a:r>
            <a:r>
              <a:rPr lang="en-US" sz="1400" b="1" dirty="0"/>
              <a:t>Correct answer: C. are playing</a:t>
            </a:r>
            <a:endParaRPr lang="en-US" sz="1400" dirty="0"/>
          </a:p>
          <a:p>
            <a:r>
              <a:rPr lang="en-US" sz="1400" b="1" dirty="0"/>
              <a:t>5. Future arrangements</a:t>
            </a:r>
          </a:p>
          <a:p>
            <a:r>
              <a:rPr lang="en-US" sz="1400" dirty="0"/>
              <a:t>We ___ our grandparents this evening.</a:t>
            </a:r>
          </a:p>
          <a:p>
            <a:r>
              <a:rPr lang="en-US" sz="1400" dirty="0"/>
              <a:t>A. visit</a:t>
            </a:r>
            <a:br>
              <a:rPr lang="en-US" sz="1400" dirty="0"/>
            </a:br>
            <a:r>
              <a:rPr lang="en-US" sz="1400" dirty="0"/>
              <a:t>B. visited</a:t>
            </a:r>
            <a:br>
              <a:rPr lang="en-US" sz="1400" dirty="0"/>
            </a:br>
            <a:r>
              <a:rPr lang="en-US" sz="1400" dirty="0"/>
              <a:t>C. are visiting</a:t>
            </a:r>
            <a:br>
              <a:rPr lang="en-US" sz="1400" dirty="0"/>
            </a:br>
            <a:r>
              <a:rPr lang="en-US" sz="1400" dirty="0"/>
              <a:t>D. visits</a:t>
            </a:r>
          </a:p>
          <a:p>
            <a:r>
              <a:rPr lang="en-US" sz="1400" dirty="0"/>
              <a:t>✅ </a:t>
            </a:r>
            <a:r>
              <a:rPr lang="en-US" sz="1400" b="1" dirty="0"/>
              <a:t>Correct answer: C. are visiting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6. </a:t>
            </a:r>
          </a:p>
        </p:txBody>
      </p:sp>
    </p:spTree>
    <p:extLst>
      <p:ext uri="{BB962C8B-B14F-4D97-AF65-F5344CB8AC3E}">
        <p14:creationId xmlns:p14="http://schemas.microsoft.com/office/powerpoint/2010/main" val="254909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8B908C-FFBD-3F60-0400-2204D95A3532}"/>
              </a:ext>
            </a:extLst>
          </p:cNvPr>
          <p:cNvSpPr txBox="1"/>
          <p:nvPr/>
        </p:nvSpPr>
        <p:spPr>
          <a:xfrm>
            <a:off x="570523" y="58846"/>
            <a:ext cx="643987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5. Future arrangements</a:t>
            </a:r>
          </a:p>
          <a:p>
            <a:r>
              <a:rPr lang="en-US" dirty="0"/>
              <a:t>We ___ our grandparents this evening.</a:t>
            </a:r>
          </a:p>
          <a:p>
            <a:r>
              <a:rPr lang="en-US" dirty="0"/>
              <a:t>A. visit</a:t>
            </a:r>
            <a:br>
              <a:rPr lang="en-US" dirty="0"/>
            </a:br>
            <a:r>
              <a:rPr lang="en-US" dirty="0"/>
              <a:t>B. visited</a:t>
            </a:r>
            <a:br>
              <a:rPr lang="en-US" dirty="0"/>
            </a:br>
            <a:r>
              <a:rPr lang="en-US" dirty="0"/>
              <a:t>C. are visiting</a:t>
            </a:r>
            <a:br>
              <a:rPr lang="en-US" dirty="0"/>
            </a:br>
            <a:r>
              <a:rPr lang="en-US" dirty="0"/>
              <a:t>D. visits</a:t>
            </a:r>
          </a:p>
          <a:p>
            <a:r>
              <a:rPr lang="en-US" dirty="0"/>
              <a:t>✅ </a:t>
            </a:r>
            <a:r>
              <a:rPr lang="en-US" b="1" dirty="0"/>
              <a:t>Correct answer: C. are visiting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6. Stative verbs (no continuous form)</a:t>
            </a:r>
          </a:p>
          <a:p>
            <a:r>
              <a:rPr lang="en-US" dirty="0"/>
              <a:t>He ___ the answer to the question.</a:t>
            </a:r>
          </a:p>
          <a:p>
            <a:r>
              <a:rPr lang="en-US" dirty="0"/>
              <a:t>A. is knowing</a:t>
            </a:r>
            <a:br>
              <a:rPr lang="en-US" dirty="0"/>
            </a:br>
            <a:r>
              <a:rPr lang="en-US" dirty="0"/>
              <a:t>B. know</a:t>
            </a:r>
            <a:br>
              <a:rPr lang="en-US" dirty="0"/>
            </a:br>
            <a:r>
              <a:rPr lang="en-US" dirty="0"/>
              <a:t>C. knows</a:t>
            </a:r>
            <a:br>
              <a:rPr lang="en-US" dirty="0"/>
            </a:br>
            <a:r>
              <a:rPr lang="en-US" dirty="0"/>
              <a:t>D. knowing</a:t>
            </a:r>
          </a:p>
          <a:p>
            <a:r>
              <a:rPr lang="en-US" dirty="0"/>
              <a:t>✅ </a:t>
            </a:r>
            <a:r>
              <a:rPr lang="en-US" b="1" dirty="0"/>
              <a:t>Correct answer: C. knows</a:t>
            </a:r>
          </a:p>
          <a:p>
            <a:endParaRPr lang="en-US" b="1" dirty="0"/>
          </a:p>
          <a:p>
            <a:r>
              <a:rPr lang="en-US" b="1" dirty="0"/>
              <a:t>7. Temporary situations</a:t>
            </a:r>
          </a:p>
          <a:p>
            <a:r>
              <a:rPr lang="en-US" dirty="0"/>
              <a:t>My cousin ___ with us for a few days.</a:t>
            </a:r>
          </a:p>
          <a:p>
            <a:r>
              <a:rPr lang="en-US" dirty="0"/>
              <a:t>A. stays</a:t>
            </a:r>
            <a:br>
              <a:rPr lang="en-US" dirty="0"/>
            </a:br>
            <a:r>
              <a:rPr lang="en-US" dirty="0"/>
              <a:t>B. is staying</a:t>
            </a:r>
            <a:br>
              <a:rPr lang="en-US" dirty="0"/>
            </a:br>
            <a:r>
              <a:rPr lang="en-US" dirty="0"/>
              <a:t>C. stayed</a:t>
            </a:r>
            <a:br>
              <a:rPr lang="en-US" dirty="0"/>
            </a:br>
            <a:r>
              <a:rPr lang="en-US" dirty="0"/>
              <a:t>D. stay</a:t>
            </a:r>
          </a:p>
          <a:p>
            <a:r>
              <a:rPr lang="en-US" dirty="0"/>
              <a:t>✅ </a:t>
            </a:r>
            <a:r>
              <a:rPr lang="en-US" b="1" dirty="0"/>
              <a:t>Correct answer: B. is staying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8100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466</Words>
  <Application>Microsoft Office PowerPoint</Application>
  <PresentationFormat>Widescreen</PresentationFormat>
  <Paragraphs>52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francois minnaar</dc:creator>
  <cp:lastModifiedBy>francois minnaar</cp:lastModifiedBy>
  <cp:revision>3</cp:revision>
  <dcterms:created xsi:type="dcterms:W3CDTF">2025-06-21T03:08:57Z</dcterms:created>
  <dcterms:modified xsi:type="dcterms:W3CDTF">2026-01-22T08:28:42Z</dcterms:modified>
</cp:coreProperties>
</file>