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304" r:id="rId3"/>
    <p:sldId id="285" r:id="rId4"/>
    <p:sldId id="305" r:id="rId5"/>
    <p:sldId id="284" r:id="rId6"/>
    <p:sldId id="279" r:id="rId7"/>
    <p:sldId id="257" r:id="rId8"/>
    <p:sldId id="280" r:id="rId9"/>
    <p:sldId id="286" r:id="rId10"/>
    <p:sldId id="287" r:id="rId11"/>
    <p:sldId id="288" r:id="rId12"/>
    <p:sldId id="294" r:id="rId13"/>
    <p:sldId id="301" r:id="rId14"/>
    <p:sldId id="283" r:id="rId15"/>
    <p:sldId id="302" r:id="rId16"/>
    <p:sldId id="303" r:id="rId17"/>
  </p:sldIdLst>
  <p:sldSz cx="14630400" cy="8229600"/>
  <p:notesSz cx="8229600" cy="1463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9" d="100"/>
          <a:sy n="59" d="100"/>
        </p:scale>
        <p:origin x="70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6034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738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325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538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8184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7270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276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1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"/>
          <p:cNvSpPr/>
          <p:nvPr/>
        </p:nvSpPr>
        <p:spPr>
          <a:xfrm>
            <a:off x="6324124" y="5783342"/>
            <a:ext cx="382905" cy="382905"/>
          </a:xfrm>
          <a:prstGeom prst="roundRect">
            <a:avLst>
              <a:gd name="adj" fmla="val 23878209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7280" y="7593562"/>
            <a:ext cx="367665" cy="36766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1480330" y="7513387"/>
            <a:ext cx="2902268" cy="418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350" b="1" kern="0" spc="-38" dirty="0">
                <a:solidFill>
                  <a:srgbClr val="272525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by Nicole Keith Maraña</a:t>
            </a:r>
            <a:endParaRPr lang="en-US" sz="2350" dirty="0"/>
          </a:p>
        </p:txBody>
      </p:sp>
      <p:pic>
        <p:nvPicPr>
          <p:cNvPr id="9" name="Image 0" descr="preencoded.png">
            <a:extLst>
              <a:ext uri="{FF2B5EF4-FFF2-40B4-BE49-F238E27FC236}">
                <a16:creationId xmlns:a16="http://schemas.microsoft.com/office/drawing/2014/main" id="{8CFEA779-3396-4721-AFBA-74BEFCACDA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10" name="Text 0">
            <a:extLst>
              <a:ext uri="{FF2B5EF4-FFF2-40B4-BE49-F238E27FC236}">
                <a16:creationId xmlns:a16="http://schemas.microsoft.com/office/drawing/2014/main" id="{B630C922-7FA3-4031-ABA3-CAE4246EDFCE}"/>
              </a:ext>
            </a:extLst>
          </p:cNvPr>
          <p:cNvSpPr/>
          <p:nvPr/>
        </p:nvSpPr>
        <p:spPr>
          <a:xfrm>
            <a:off x="5372100" y="1474708"/>
            <a:ext cx="8635722" cy="1943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8000" kern="0" spc="-122" dirty="0">
                <a:solidFill>
                  <a:srgbClr val="FF0000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J</a:t>
            </a:r>
            <a:r>
              <a:rPr lang="en-US" sz="8000" kern="0" spc="-122" dirty="0">
                <a:solidFill>
                  <a:srgbClr val="D73AD7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ourney of understanding the different things around us.</a:t>
            </a:r>
            <a:endParaRPr lang="en-US" sz="80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0">
            <a:extLst>
              <a:ext uri="{FF2B5EF4-FFF2-40B4-BE49-F238E27FC236}">
                <a16:creationId xmlns:a16="http://schemas.microsoft.com/office/drawing/2014/main" id="{E9F29848-09C9-4EE2-AFF8-3084D7DB694D}"/>
              </a:ext>
            </a:extLst>
          </p:cNvPr>
          <p:cNvSpPr/>
          <p:nvPr/>
        </p:nvSpPr>
        <p:spPr>
          <a:xfrm>
            <a:off x="9164983" y="3406370"/>
            <a:ext cx="2946925" cy="1028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en-US" sz="12900" u="sng" kern="0" spc="-89" dirty="0">
                <a:solidFill>
                  <a:srgbClr val="FF0000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D</a:t>
            </a:r>
            <a:r>
              <a:rPr lang="en-US" sz="12900" kern="0" spc="-89" dirty="0"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og</a:t>
            </a:r>
            <a:endParaRPr lang="en-US" sz="129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4100" name="Picture 4" descr="Animated Dogs Gif - ClipArt Best">
            <a:extLst>
              <a:ext uri="{FF2B5EF4-FFF2-40B4-BE49-F238E27FC236}">
                <a16:creationId xmlns:a16="http://schemas.microsoft.com/office/drawing/2014/main" id="{8FF636B6-5BCC-4909-8833-A1AF9C792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12751"/>
            <a:ext cx="7609114" cy="609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0">
            <a:extLst>
              <a:ext uri="{FF2B5EF4-FFF2-40B4-BE49-F238E27FC236}">
                <a16:creationId xmlns:a16="http://schemas.microsoft.com/office/drawing/2014/main" id="{39A149BE-171C-4AFC-A5B7-1968C0144797}"/>
              </a:ext>
            </a:extLst>
          </p:cNvPr>
          <p:cNvSpPr/>
          <p:nvPr/>
        </p:nvSpPr>
        <p:spPr>
          <a:xfrm>
            <a:off x="320760" y="635299"/>
            <a:ext cx="3345004" cy="820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7650"/>
              </a:lnSpc>
              <a:buNone/>
            </a:pPr>
            <a:r>
              <a:rPr lang="en-US" sz="10000" u="sng" kern="0" spc="-122" dirty="0">
                <a:solidFill>
                  <a:srgbClr val="FF0000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f</a:t>
            </a:r>
            <a:r>
              <a:rPr lang="en-US" sz="10000" kern="0" spc="-122" dirty="0"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ood?</a:t>
            </a:r>
            <a:endParaRPr lang="en-US" sz="100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5" name="Text 0">
            <a:extLst>
              <a:ext uri="{FF2B5EF4-FFF2-40B4-BE49-F238E27FC236}">
                <a16:creationId xmlns:a16="http://schemas.microsoft.com/office/drawing/2014/main" id="{C7FEA865-371A-437B-BA6D-5E56594EA846}"/>
              </a:ext>
            </a:extLst>
          </p:cNvPr>
          <p:cNvSpPr/>
          <p:nvPr/>
        </p:nvSpPr>
        <p:spPr>
          <a:xfrm>
            <a:off x="4207327" y="574372"/>
            <a:ext cx="3810001" cy="820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7650"/>
              </a:lnSpc>
              <a:buNone/>
            </a:pPr>
            <a:r>
              <a:rPr lang="en-US" sz="10000" u="sng" kern="0" spc="-122" dirty="0">
                <a:solidFill>
                  <a:srgbClr val="FF0000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g</a:t>
            </a:r>
            <a:r>
              <a:rPr lang="en-US" sz="10000" kern="0" spc="-122" dirty="0"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row?</a:t>
            </a:r>
            <a:endParaRPr lang="en-US" sz="100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7" name="Text 0">
            <a:extLst>
              <a:ext uri="{FF2B5EF4-FFF2-40B4-BE49-F238E27FC236}">
                <a16:creationId xmlns:a16="http://schemas.microsoft.com/office/drawing/2014/main" id="{FEE0F238-2B31-4350-ABC3-347AC90AEEAA}"/>
              </a:ext>
            </a:extLst>
          </p:cNvPr>
          <p:cNvSpPr/>
          <p:nvPr/>
        </p:nvSpPr>
        <p:spPr>
          <a:xfrm>
            <a:off x="8463654" y="581785"/>
            <a:ext cx="3200402" cy="820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7650"/>
              </a:lnSpc>
              <a:buNone/>
            </a:pPr>
            <a:r>
              <a:rPr lang="en-US" sz="10000" u="sng" kern="0" spc="-122" dirty="0">
                <a:solidFill>
                  <a:srgbClr val="FF0000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t</a:t>
            </a:r>
            <a:r>
              <a:rPr lang="en-US" sz="10000" kern="0" spc="-122" dirty="0"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alk?</a:t>
            </a:r>
            <a:endParaRPr lang="en-US" sz="100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8" name="Image 1" descr="preencoded.png">
            <a:extLst>
              <a:ext uri="{FF2B5EF4-FFF2-40B4-BE49-F238E27FC236}">
                <a16:creationId xmlns:a16="http://schemas.microsoft.com/office/drawing/2014/main" id="{087E4B3F-8F90-46AC-971D-7502336DA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7280" y="7675210"/>
            <a:ext cx="367665" cy="367665"/>
          </a:xfrm>
          <a:prstGeom prst="rect">
            <a:avLst/>
          </a:prstGeom>
        </p:spPr>
      </p:pic>
      <p:sp>
        <p:nvSpPr>
          <p:cNvPr id="9" name="Text 3">
            <a:extLst>
              <a:ext uri="{FF2B5EF4-FFF2-40B4-BE49-F238E27FC236}">
                <a16:creationId xmlns:a16="http://schemas.microsoft.com/office/drawing/2014/main" id="{C5FB27D3-EE56-465C-A5DD-8556176ACE85}"/>
              </a:ext>
            </a:extLst>
          </p:cNvPr>
          <p:cNvSpPr/>
          <p:nvPr/>
        </p:nvSpPr>
        <p:spPr>
          <a:xfrm>
            <a:off x="11480330" y="7611361"/>
            <a:ext cx="2902268" cy="418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350" b="1" kern="0" spc="-38" dirty="0">
                <a:solidFill>
                  <a:srgbClr val="272525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by Nicole Keith Maraña</a:t>
            </a:r>
            <a:endParaRPr lang="en-US" sz="2350" dirty="0"/>
          </a:p>
        </p:txBody>
      </p:sp>
      <p:sp>
        <p:nvSpPr>
          <p:cNvPr id="10" name="Text 2">
            <a:extLst>
              <a:ext uri="{FF2B5EF4-FFF2-40B4-BE49-F238E27FC236}">
                <a16:creationId xmlns:a16="http://schemas.microsoft.com/office/drawing/2014/main" id="{A949F07C-3216-4F72-9FE2-8320CDDA5C9E}"/>
              </a:ext>
            </a:extLst>
          </p:cNvPr>
          <p:cNvSpPr/>
          <p:nvPr/>
        </p:nvSpPr>
        <p:spPr>
          <a:xfrm>
            <a:off x="8815760" y="5182129"/>
            <a:ext cx="4790703" cy="9530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buNone/>
            </a:pPr>
            <a:r>
              <a:rPr lang="en-US" sz="6600" kern="0" spc="-44" dirty="0">
                <a:solidFill>
                  <a:srgbClr val="272525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-</a:t>
            </a:r>
            <a:r>
              <a:rPr lang="en-US" sz="6600" kern="0" spc="-44" dirty="0">
                <a:solidFill>
                  <a:srgbClr val="FF0000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F</a:t>
            </a:r>
            <a:r>
              <a:rPr lang="en-US" sz="6600" kern="0" spc="-44" dirty="0"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ive senses</a:t>
            </a:r>
            <a:r>
              <a:rPr lang="en-US" sz="6600" kern="0" spc="-44" dirty="0">
                <a:solidFill>
                  <a:srgbClr val="272525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.</a:t>
            </a:r>
          </a:p>
          <a:p>
            <a:pPr marL="0" indent="0">
              <a:buNone/>
            </a:pPr>
            <a:endParaRPr lang="en-US" sz="66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763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0">
            <a:extLst>
              <a:ext uri="{FF2B5EF4-FFF2-40B4-BE49-F238E27FC236}">
                <a16:creationId xmlns:a16="http://schemas.microsoft.com/office/drawing/2014/main" id="{E9F29848-09C9-4EE2-AFF8-3084D7DB694D}"/>
              </a:ext>
            </a:extLst>
          </p:cNvPr>
          <p:cNvSpPr/>
          <p:nvPr/>
        </p:nvSpPr>
        <p:spPr>
          <a:xfrm>
            <a:off x="8710305" y="1948783"/>
            <a:ext cx="4726740" cy="16328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en-US" sz="12900" u="sng" kern="0" spc="-89" dirty="0">
                <a:solidFill>
                  <a:srgbClr val="FF0000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P</a:t>
            </a:r>
            <a:r>
              <a:rPr lang="en-US" sz="12900" kern="0" spc="-89" dirty="0"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lant</a:t>
            </a:r>
            <a:endParaRPr lang="en-US" sz="129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4" name="Picture 2" descr="Garden Growing Sticker by Mini-Farm Grow Kits for iOS &amp; Android | GIPHY ...">
            <a:extLst>
              <a:ext uri="{FF2B5EF4-FFF2-40B4-BE49-F238E27FC236}">
                <a16:creationId xmlns:a16="http://schemas.microsoft.com/office/drawing/2014/main" id="{D1A41626-C8C8-43A9-8ECE-64C458E638C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122" y="2131731"/>
            <a:ext cx="5256014" cy="643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0">
            <a:extLst>
              <a:ext uri="{FF2B5EF4-FFF2-40B4-BE49-F238E27FC236}">
                <a16:creationId xmlns:a16="http://schemas.microsoft.com/office/drawing/2014/main" id="{9E174CE7-6B3B-4151-906D-869A1CA1874B}"/>
              </a:ext>
            </a:extLst>
          </p:cNvPr>
          <p:cNvSpPr/>
          <p:nvPr/>
        </p:nvSpPr>
        <p:spPr>
          <a:xfrm>
            <a:off x="8546229" y="3636761"/>
            <a:ext cx="3890354" cy="7453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en-US" sz="7200" u="sng" kern="0" spc="-89" dirty="0">
                <a:solidFill>
                  <a:srgbClr val="FF0000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s</a:t>
            </a:r>
            <a:r>
              <a:rPr lang="en-US" sz="7200" kern="0" spc="-89" dirty="0"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unlight </a:t>
            </a:r>
            <a:endParaRPr lang="en-US" sz="72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7" name="Text 0">
            <a:extLst>
              <a:ext uri="{FF2B5EF4-FFF2-40B4-BE49-F238E27FC236}">
                <a16:creationId xmlns:a16="http://schemas.microsoft.com/office/drawing/2014/main" id="{099697AB-7317-4BDE-908B-C8E2CFD060A7}"/>
              </a:ext>
            </a:extLst>
          </p:cNvPr>
          <p:cNvSpPr/>
          <p:nvPr/>
        </p:nvSpPr>
        <p:spPr>
          <a:xfrm>
            <a:off x="8489607" y="5096060"/>
            <a:ext cx="2584068" cy="7453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en-US" sz="7200" u="sng" kern="0" spc="-89" dirty="0">
                <a:solidFill>
                  <a:srgbClr val="FF0000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w</a:t>
            </a:r>
            <a:r>
              <a:rPr lang="en-US" sz="7200" kern="0" spc="-89" dirty="0"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ater</a:t>
            </a:r>
            <a:endParaRPr lang="en-US" sz="72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8" name="Text 0">
            <a:extLst>
              <a:ext uri="{FF2B5EF4-FFF2-40B4-BE49-F238E27FC236}">
                <a16:creationId xmlns:a16="http://schemas.microsoft.com/office/drawing/2014/main" id="{BAB0D3A4-D8BC-4E1C-BA7E-1739281F0DE9}"/>
              </a:ext>
            </a:extLst>
          </p:cNvPr>
          <p:cNvSpPr/>
          <p:nvPr/>
        </p:nvSpPr>
        <p:spPr>
          <a:xfrm>
            <a:off x="8489607" y="6540848"/>
            <a:ext cx="1937657" cy="7453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en-US" sz="7200" u="sng" kern="0" spc="-89" dirty="0">
                <a:solidFill>
                  <a:srgbClr val="FF0000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a</a:t>
            </a:r>
            <a:r>
              <a:rPr lang="en-US" sz="7200" kern="0" spc="-89" dirty="0"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ir</a:t>
            </a:r>
            <a:endParaRPr lang="en-US" sz="72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9" name="Picture 2" descr="Cartoon Sun, Smiling, Sunny, Cheerful, Fun PNG">
            <a:extLst>
              <a:ext uri="{FF2B5EF4-FFF2-40B4-BE49-F238E27FC236}">
                <a16:creationId xmlns:a16="http://schemas.microsoft.com/office/drawing/2014/main" id="{C0BB204A-BACF-48DD-ABFD-CD6003549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3225" y="3068050"/>
            <a:ext cx="1754865" cy="171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Splash clipart water spray, Splash water spray Transparent FREE for ...">
            <a:extLst>
              <a:ext uri="{FF2B5EF4-FFF2-40B4-BE49-F238E27FC236}">
                <a16:creationId xmlns:a16="http://schemas.microsoft.com/office/drawing/2014/main" id="{C6CF7107-C307-497A-B326-ACC374B44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4396" y="4329793"/>
            <a:ext cx="1937657" cy="193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Wind Blowing Cloud Transparent Png Stickpng - vrogue.co">
            <a:extLst>
              <a:ext uri="{FF2B5EF4-FFF2-40B4-BE49-F238E27FC236}">
                <a16:creationId xmlns:a16="http://schemas.microsoft.com/office/drawing/2014/main" id="{4365C3C7-F80D-40E5-A9F9-974C10E88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053" y="6378236"/>
            <a:ext cx="2220686" cy="144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0">
            <a:extLst>
              <a:ext uri="{FF2B5EF4-FFF2-40B4-BE49-F238E27FC236}">
                <a16:creationId xmlns:a16="http://schemas.microsoft.com/office/drawing/2014/main" id="{4DE95E0A-5371-4A7A-8A48-EBDBA7C4C1B5}"/>
              </a:ext>
            </a:extLst>
          </p:cNvPr>
          <p:cNvSpPr/>
          <p:nvPr/>
        </p:nvSpPr>
        <p:spPr>
          <a:xfrm>
            <a:off x="101917" y="345773"/>
            <a:ext cx="3200402" cy="820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7650"/>
              </a:lnSpc>
              <a:buNone/>
            </a:pPr>
            <a:r>
              <a:rPr lang="en-US" sz="8000" u="sng" kern="0" spc="-122" dirty="0">
                <a:solidFill>
                  <a:srgbClr val="FF0000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g</a:t>
            </a:r>
            <a:r>
              <a:rPr lang="en-US" sz="8000" kern="0" spc="-122" dirty="0"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row?</a:t>
            </a:r>
            <a:endParaRPr lang="en-US" sz="80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1" name="Text 0">
            <a:extLst>
              <a:ext uri="{FF2B5EF4-FFF2-40B4-BE49-F238E27FC236}">
                <a16:creationId xmlns:a16="http://schemas.microsoft.com/office/drawing/2014/main" id="{C1B734C0-BAD1-415F-B8FB-9DE0A2859692}"/>
              </a:ext>
            </a:extLst>
          </p:cNvPr>
          <p:cNvSpPr/>
          <p:nvPr/>
        </p:nvSpPr>
        <p:spPr>
          <a:xfrm>
            <a:off x="2939143" y="345773"/>
            <a:ext cx="3200402" cy="820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7650"/>
              </a:lnSpc>
              <a:buNone/>
            </a:pPr>
            <a:r>
              <a:rPr lang="en-US" sz="8000" u="sng" kern="0" spc="-122" dirty="0">
                <a:solidFill>
                  <a:srgbClr val="FF0000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t</a:t>
            </a:r>
            <a:r>
              <a:rPr lang="en-US" sz="8000" kern="0" spc="-122" dirty="0"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alk?</a:t>
            </a:r>
            <a:endParaRPr lang="en-US" sz="80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2" name="Text 0">
            <a:extLst>
              <a:ext uri="{FF2B5EF4-FFF2-40B4-BE49-F238E27FC236}">
                <a16:creationId xmlns:a16="http://schemas.microsoft.com/office/drawing/2014/main" id="{D7D3D9D2-F082-4DA8-8339-D1027C470847}"/>
              </a:ext>
            </a:extLst>
          </p:cNvPr>
          <p:cNvSpPr/>
          <p:nvPr/>
        </p:nvSpPr>
        <p:spPr>
          <a:xfrm>
            <a:off x="5673006" y="332512"/>
            <a:ext cx="3200402" cy="820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7650"/>
              </a:lnSpc>
              <a:buNone/>
            </a:pPr>
            <a:r>
              <a:rPr lang="en-US" sz="8000" u="sng" kern="0" spc="-122" dirty="0">
                <a:solidFill>
                  <a:srgbClr val="FF0000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f</a:t>
            </a:r>
            <a:r>
              <a:rPr lang="en-US" sz="8000" kern="0" spc="-122" dirty="0"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ood?</a:t>
            </a:r>
            <a:endParaRPr lang="en-US" sz="80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13" name="Image 1" descr="preencoded.png">
            <a:extLst>
              <a:ext uri="{FF2B5EF4-FFF2-40B4-BE49-F238E27FC236}">
                <a16:creationId xmlns:a16="http://schemas.microsoft.com/office/drawing/2014/main" id="{DC917DD8-D735-4B47-9EE8-9A0DEC7369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280" y="7675210"/>
            <a:ext cx="367665" cy="367665"/>
          </a:xfrm>
          <a:prstGeom prst="rect">
            <a:avLst/>
          </a:prstGeom>
        </p:spPr>
      </p:pic>
      <p:sp>
        <p:nvSpPr>
          <p:cNvPr id="14" name="Text 3">
            <a:extLst>
              <a:ext uri="{FF2B5EF4-FFF2-40B4-BE49-F238E27FC236}">
                <a16:creationId xmlns:a16="http://schemas.microsoft.com/office/drawing/2014/main" id="{DDEEC901-8048-4129-835A-4B3F8F9EAA75}"/>
              </a:ext>
            </a:extLst>
          </p:cNvPr>
          <p:cNvSpPr/>
          <p:nvPr/>
        </p:nvSpPr>
        <p:spPr>
          <a:xfrm>
            <a:off x="11480330" y="7611361"/>
            <a:ext cx="2902268" cy="418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350" b="1" kern="0" spc="-38" dirty="0">
                <a:solidFill>
                  <a:srgbClr val="272525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by Nicole Keith Maraña</a:t>
            </a:r>
            <a:endParaRPr lang="en-US" sz="2350" dirty="0"/>
          </a:p>
        </p:txBody>
      </p:sp>
    </p:spTree>
    <p:extLst>
      <p:ext uri="{BB962C8B-B14F-4D97-AF65-F5344CB8AC3E}">
        <p14:creationId xmlns:p14="http://schemas.microsoft.com/office/powerpoint/2010/main" val="81248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encil PNG Transparent Images | PNG All">
            <a:extLst>
              <a:ext uri="{FF2B5EF4-FFF2-40B4-BE49-F238E27FC236}">
                <a16:creationId xmlns:a16="http://schemas.microsoft.com/office/drawing/2014/main" id="{9463D64B-744B-434A-A963-FBF694562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091" y="2736713"/>
            <a:ext cx="2124819" cy="275617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 descr="Toy car png toy png playing car png playing toy png toy car transparent ...">
            <a:extLst>
              <a:ext uri="{FF2B5EF4-FFF2-40B4-BE49-F238E27FC236}">
                <a16:creationId xmlns:a16="http://schemas.microsoft.com/office/drawing/2014/main" id="{21E176A8-D26D-494E-A0D5-142143A7C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624" y="1856895"/>
            <a:ext cx="5082025" cy="527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Umbrella Cartoon">
            <a:extLst>
              <a:ext uri="{FF2B5EF4-FFF2-40B4-BE49-F238E27FC236}">
                <a16:creationId xmlns:a16="http://schemas.microsoft.com/office/drawing/2014/main" id="{469757EE-7F3D-4E15-A79E-7F79D7CDE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896" y="1807657"/>
            <a:ext cx="6474556" cy="5372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2">
            <a:extLst>
              <a:ext uri="{FF2B5EF4-FFF2-40B4-BE49-F238E27FC236}">
                <a16:creationId xmlns:a16="http://schemas.microsoft.com/office/drawing/2014/main" id="{25E5F2CF-997E-4E70-B006-52310973B070}"/>
              </a:ext>
            </a:extLst>
          </p:cNvPr>
          <p:cNvSpPr/>
          <p:nvPr/>
        </p:nvSpPr>
        <p:spPr>
          <a:xfrm>
            <a:off x="2247899" y="331992"/>
            <a:ext cx="6972300" cy="13923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buNone/>
            </a:pPr>
            <a:r>
              <a:rPr lang="en-US" sz="9600" kern="0" spc="-44" dirty="0">
                <a:solidFill>
                  <a:srgbClr val="FF0000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N</a:t>
            </a:r>
            <a:r>
              <a:rPr lang="en-US" sz="9600" kern="0" spc="-44" dirty="0"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on</a:t>
            </a:r>
            <a:r>
              <a:rPr lang="en-US" sz="9600" kern="0" spc="-44" dirty="0">
                <a:solidFill>
                  <a:srgbClr val="FF0000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-L</a:t>
            </a:r>
            <a:r>
              <a:rPr lang="en-US" sz="9600" kern="0" spc="-44" dirty="0">
                <a:solidFill>
                  <a:srgbClr val="272525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iving </a:t>
            </a:r>
            <a:r>
              <a:rPr lang="en-US" sz="9600" kern="0" spc="-44" dirty="0">
                <a:solidFill>
                  <a:srgbClr val="FF0000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T</a:t>
            </a:r>
            <a:r>
              <a:rPr lang="en-US" sz="9600" kern="0" spc="-44" dirty="0">
                <a:solidFill>
                  <a:srgbClr val="272525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hings</a:t>
            </a:r>
            <a:endParaRPr lang="en-US" sz="96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6" name="Text 0">
            <a:extLst>
              <a:ext uri="{FF2B5EF4-FFF2-40B4-BE49-F238E27FC236}">
                <a16:creationId xmlns:a16="http://schemas.microsoft.com/office/drawing/2014/main" id="{9718DACC-7108-41C0-814E-F8A43D41E2B5}"/>
              </a:ext>
            </a:extLst>
          </p:cNvPr>
          <p:cNvSpPr/>
          <p:nvPr/>
        </p:nvSpPr>
        <p:spPr>
          <a:xfrm>
            <a:off x="51705" y="6538088"/>
            <a:ext cx="3876919" cy="820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7650"/>
              </a:lnSpc>
              <a:buNone/>
            </a:pPr>
            <a:r>
              <a:rPr lang="en-US" sz="10000" u="sng" kern="0" spc="-122" dirty="0">
                <a:solidFill>
                  <a:srgbClr val="FF0000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m</a:t>
            </a:r>
            <a:r>
              <a:rPr lang="en-US" sz="10000" kern="0" spc="-122" dirty="0"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ove?</a:t>
            </a:r>
            <a:endParaRPr lang="en-US" sz="100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9" name="Text 0">
            <a:extLst>
              <a:ext uri="{FF2B5EF4-FFF2-40B4-BE49-F238E27FC236}">
                <a16:creationId xmlns:a16="http://schemas.microsoft.com/office/drawing/2014/main" id="{1A4BF151-AD01-4A80-9EDB-FF9C44FCCBC4}"/>
              </a:ext>
            </a:extLst>
          </p:cNvPr>
          <p:cNvSpPr/>
          <p:nvPr/>
        </p:nvSpPr>
        <p:spPr>
          <a:xfrm>
            <a:off x="4796258" y="6542215"/>
            <a:ext cx="3876919" cy="820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7650"/>
              </a:lnSpc>
              <a:buNone/>
            </a:pPr>
            <a:r>
              <a:rPr lang="en-US" sz="10000" u="sng" kern="0" spc="-122" dirty="0">
                <a:solidFill>
                  <a:srgbClr val="FF0000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f</a:t>
            </a:r>
            <a:r>
              <a:rPr lang="en-US" sz="10000" kern="0" spc="-122" dirty="0"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ood?</a:t>
            </a:r>
            <a:endParaRPr lang="en-US" sz="100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0" name="Text 0">
            <a:extLst>
              <a:ext uri="{FF2B5EF4-FFF2-40B4-BE49-F238E27FC236}">
                <a16:creationId xmlns:a16="http://schemas.microsoft.com/office/drawing/2014/main" id="{6213C292-4F38-4C7A-8370-41625C0030AC}"/>
              </a:ext>
            </a:extLst>
          </p:cNvPr>
          <p:cNvSpPr/>
          <p:nvPr/>
        </p:nvSpPr>
        <p:spPr>
          <a:xfrm>
            <a:off x="9332355" y="6471109"/>
            <a:ext cx="3876919" cy="820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7650"/>
              </a:lnSpc>
              <a:buNone/>
            </a:pPr>
            <a:r>
              <a:rPr lang="en-US" sz="10000" u="sng" kern="0" spc="-122" dirty="0">
                <a:solidFill>
                  <a:srgbClr val="FF0000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g</a:t>
            </a:r>
            <a:r>
              <a:rPr lang="en-US" sz="10000" kern="0" spc="-122" dirty="0"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row?</a:t>
            </a:r>
            <a:endParaRPr lang="en-US" sz="100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11" name="Image 1" descr="preencoded.png">
            <a:extLst>
              <a:ext uri="{FF2B5EF4-FFF2-40B4-BE49-F238E27FC236}">
                <a16:creationId xmlns:a16="http://schemas.microsoft.com/office/drawing/2014/main" id="{BE0C4215-52D1-4386-8940-56294763E0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7280" y="7675210"/>
            <a:ext cx="367665" cy="367665"/>
          </a:xfrm>
          <a:prstGeom prst="rect">
            <a:avLst/>
          </a:prstGeom>
        </p:spPr>
      </p:pic>
      <p:sp>
        <p:nvSpPr>
          <p:cNvPr id="12" name="Text 3">
            <a:extLst>
              <a:ext uri="{FF2B5EF4-FFF2-40B4-BE49-F238E27FC236}">
                <a16:creationId xmlns:a16="http://schemas.microsoft.com/office/drawing/2014/main" id="{6C3C37CF-890B-484A-A777-020535DE33AE}"/>
              </a:ext>
            </a:extLst>
          </p:cNvPr>
          <p:cNvSpPr/>
          <p:nvPr/>
        </p:nvSpPr>
        <p:spPr>
          <a:xfrm>
            <a:off x="11480330" y="7660348"/>
            <a:ext cx="2902268" cy="418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350" b="1" kern="0" spc="-38" dirty="0">
                <a:solidFill>
                  <a:srgbClr val="272525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by Nicole Keith Maraña</a:t>
            </a:r>
            <a:endParaRPr lang="en-US" sz="2350" dirty="0"/>
          </a:p>
        </p:txBody>
      </p:sp>
    </p:spTree>
    <p:extLst>
      <p:ext uri="{BB962C8B-B14F-4D97-AF65-F5344CB8AC3E}">
        <p14:creationId xmlns:p14="http://schemas.microsoft.com/office/powerpoint/2010/main" val="389750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729807" y="1445475"/>
            <a:ext cx="8042145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00"/>
              </a:lnSpc>
              <a:buNone/>
            </a:pPr>
            <a:r>
              <a:rPr lang="en-US" sz="6600" kern="0" spc="-89" dirty="0">
                <a:solidFill>
                  <a:srgbClr val="D73AD7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Define </a:t>
            </a:r>
            <a:r>
              <a:rPr lang="en-US" sz="6600" kern="0" spc="-89" dirty="0">
                <a:solidFill>
                  <a:srgbClr val="FF0000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N</a:t>
            </a:r>
            <a:r>
              <a:rPr lang="en-US" sz="6600" kern="0" spc="-89" dirty="0">
                <a:solidFill>
                  <a:srgbClr val="D73AD7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on-</a:t>
            </a:r>
            <a:r>
              <a:rPr lang="en-US" sz="6600" u="sng" kern="0" spc="-89" dirty="0">
                <a:solidFill>
                  <a:srgbClr val="FF0000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L</a:t>
            </a:r>
            <a:r>
              <a:rPr lang="en-US" sz="6600" u="sng" kern="0" spc="-89" dirty="0">
                <a:solidFill>
                  <a:srgbClr val="D73AD7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iving</a:t>
            </a:r>
            <a:r>
              <a:rPr lang="en-US" sz="6600" kern="0" spc="-89" dirty="0">
                <a:solidFill>
                  <a:srgbClr val="D73AD7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 </a:t>
            </a:r>
            <a:r>
              <a:rPr lang="en-US" sz="6600" u="sng" kern="0" spc="-89" dirty="0">
                <a:solidFill>
                  <a:srgbClr val="D73AD7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Things</a:t>
            </a:r>
            <a:endParaRPr lang="en-US" sz="6600" u="sng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5" name="Text 1">
            <a:extLst>
              <a:ext uri="{FF2B5EF4-FFF2-40B4-BE49-F238E27FC236}">
                <a16:creationId xmlns:a16="http://schemas.microsoft.com/office/drawing/2014/main" id="{04A41DA0-BD36-4C37-89C5-09CFC28366EF}"/>
              </a:ext>
            </a:extLst>
          </p:cNvPr>
          <p:cNvSpPr/>
          <p:nvPr/>
        </p:nvSpPr>
        <p:spPr>
          <a:xfrm>
            <a:off x="5729807" y="3166092"/>
            <a:ext cx="8548331" cy="24454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6600" u="sng" kern="0" spc="-38" dirty="0">
                <a:solidFill>
                  <a:srgbClr val="FF0000"/>
                </a:solidFill>
                <a:latin typeface="MV Boli" panose="02000500030200090000" pitchFamily="2" charset="0"/>
                <a:ea typeface="Source Sans Pro" pitchFamily="34" charset="-122"/>
                <a:cs typeface="MV Boli" panose="02000500030200090000" pitchFamily="2" charset="0"/>
              </a:rPr>
              <a:t>N</a:t>
            </a:r>
            <a:r>
              <a:rPr lang="en-US" sz="6600" u="sng" kern="0" spc="-38" dirty="0">
                <a:latin typeface="MV Boli" panose="02000500030200090000" pitchFamily="2" charset="0"/>
                <a:ea typeface="Source Sans Pro" pitchFamily="34" charset="-122"/>
                <a:cs typeface="MV Boli" panose="02000500030200090000" pitchFamily="2" charset="0"/>
              </a:rPr>
              <a:t>on</a:t>
            </a:r>
            <a:r>
              <a:rPr lang="en-US" sz="6600" u="sng" kern="0" spc="-38" dirty="0">
                <a:solidFill>
                  <a:srgbClr val="FF0000"/>
                </a:solidFill>
                <a:latin typeface="MV Boli" panose="02000500030200090000" pitchFamily="2" charset="0"/>
                <a:ea typeface="Source Sans Pro" pitchFamily="34" charset="-122"/>
                <a:cs typeface="MV Boli" panose="02000500030200090000" pitchFamily="2" charset="0"/>
              </a:rPr>
              <a:t>-L</a:t>
            </a:r>
            <a:r>
              <a:rPr lang="en-US" sz="6600" u="sng" kern="0" spc="-38" dirty="0">
                <a:solidFill>
                  <a:srgbClr val="272525"/>
                </a:solidFill>
                <a:latin typeface="MV Boli" panose="02000500030200090000" pitchFamily="2" charset="0"/>
                <a:ea typeface="Source Sans Pro" pitchFamily="34" charset="-122"/>
                <a:cs typeface="MV Boli" panose="02000500030200090000" pitchFamily="2" charset="0"/>
              </a:rPr>
              <a:t>iving things</a:t>
            </a:r>
            <a:r>
              <a:rPr lang="en-US" sz="6600" kern="0" spc="-38" dirty="0">
                <a:solidFill>
                  <a:srgbClr val="272525"/>
                </a:solidFill>
                <a:latin typeface="MV Boli" panose="02000500030200090000" pitchFamily="2" charset="0"/>
                <a:ea typeface="Source Sans Pro" pitchFamily="34" charset="-122"/>
                <a:cs typeface="MV Boli" panose="02000500030200090000" pitchFamily="2" charset="0"/>
              </a:rPr>
              <a:t> are things that </a:t>
            </a:r>
          </a:p>
          <a:p>
            <a:pPr marL="0" indent="0" algn="ctr">
              <a:buNone/>
            </a:pPr>
            <a:r>
              <a:rPr lang="en-US" sz="6600" kern="0" spc="-38" dirty="0">
                <a:solidFill>
                  <a:srgbClr val="272525"/>
                </a:solidFill>
                <a:latin typeface="MV Boli" panose="02000500030200090000" pitchFamily="2" charset="0"/>
                <a:ea typeface="Source Sans Pro" pitchFamily="34" charset="-122"/>
                <a:cs typeface="MV Boli" panose="02000500030200090000" pitchFamily="2" charset="0"/>
              </a:rPr>
              <a:t>are not </a:t>
            </a:r>
            <a:r>
              <a:rPr lang="en-US" sz="6600" u="sng" kern="0" spc="-38" dirty="0">
                <a:solidFill>
                  <a:srgbClr val="272525"/>
                </a:solidFill>
                <a:latin typeface="MV Boli" panose="02000500030200090000" pitchFamily="2" charset="0"/>
                <a:ea typeface="Source Sans Pro" pitchFamily="34" charset="-122"/>
                <a:cs typeface="MV Boli" panose="02000500030200090000" pitchFamily="2" charset="0"/>
              </a:rPr>
              <a:t>alive</a:t>
            </a:r>
            <a:r>
              <a:rPr lang="en-US" sz="6600" kern="0" spc="-38" dirty="0">
                <a:solidFill>
                  <a:srgbClr val="272525"/>
                </a:solidFill>
                <a:latin typeface="MV Boli" panose="02000500030200090000" pitchFamily="2" charset="0"/>
                <a:ea typeface="Source Sans Pro" pitchFamily="34" charset="-122"/>
                <a:cs typeface="MV Boli" panose="02000500030200090000" pitchFamily="2" charset="0"/>
              </a:rPr>
              <a:t>.</a:t>
            </a:r>
          </a:p>
          <a:p>
            <a:pPr marL="0" indent="0" algn="ctr">
              <a:buNone/>
            </a:pPr>
            <a:endParaRPr lang="en-US" sz="6600" kern="0" spc="-38" dirty="0">
              <a:solidFill>
                <a:srgbClr val="272525"/>
              </a:solidFill>
              <a:latin typeface="MV Boli" panose="02000500030200090000" pitchFamily="2" charset="0"/>
              <a:ea typeface="Source Sans Pro" pitchFamily="34" charset="-122"/>
              <a:cs typeface="MV Boli" panose="02000500030200090000" pitchFamily="2" charset="0"/>
            </a:endParaRPr>
          </a:p>
        </p:txBody>
      </p:sp>
      <p:pic>
        <p:nvPicPr>
          <p:cNvPr id="6" name="Picture 4" descr="Thumbs Down Symbol Gif">
            <a:extLst>
              <a:ext uri="{FF2B5EF4-FFF2-40B4-BE49-F238E27FC236}">
                <a16:creationId xmlns:a16="http://schemas.microsoft.com/office/drawing/2014/main" id="{2C8458A0-1A32-489F-A57A-0E305B0B0E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7734" y="6434701"/>
            <a:ext cx="1526289" cy="1526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1" descr="preencoded.png">
            <a:extLst>
              <a:ext uri="{FF2B5EF4-FFF2-40B4-BE49-F238E27FC236}">
                <a16:creationId xmlns:a16="http://schemas.microsoft.com/office/drawing/2014/main" id="{03613FFC-2676-4379-AFF5-4E749B3AAC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7280" y="7675210"/>
            <a:ext cx="367665" cy="367665"/>
          </a:xfrm>
          <a:prstGeom prst="rect">
            <a:avLst/>
          </a:prstGeom>
        </p:spPr>
      </p:pic>
      <p:sp>
        <p:nvSpPr>
          <p:cNvPr id="8" name="Text 3">
            <a:extLst>
              <a:ext uri="{FF2B5EF4-FFF2-40B4-BE49-F238E27FC236}">
                <a16:creationId xmlns:a16="http://schemas.microsoft.com/office/drawing/2014/main" id="{797046E3-D630-4DC0-AEE8-23A774A1DC76}"/>
              </a:ext>
            </a:extLst>
          </p:cNvPr>
          <p:cNvSpPr/>
          <p:nvPr/>
        </p:nvSpPr>
        <p:spPr>
          <a:xfrm>
            <a:off x="11480330" y="7627690"/>
            <a:ext cx="2902268" cy="418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350" b="1" kern="0" spc="-38" dirty="0">
                <a:solidFill>
                  <a:srgbClr val="272525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by Nicole Keith Maraña</a:t>
            </a:r>
            <a:endParaRPr lang="en-US" sz="2350" dirty="0"/>
          </a:p>
        </p:txBody>
      </p:sp>
    </p:spTree>
    <p:extLst>
      <p:ext uri="{BB962C8B-B14F-4D97-AF65-F5344CB8AC3E}">
        <p14:creationId xmlns:p14="http://schemas.microsoft.com/office/powerpoint/2010/main" val="26691063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195943" y="501901"/>
            <a:ext cx="14198101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en-US" sz="6600" u="sng" kern="0" spc="-89" dirty="0">
                <a:solidFill>
                  <a:srgbClr val="D73AD7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Characteristics of </a:t>
            </a:r>
            <a:r>
              <a:rPr lang="en-US" sz="6600" u="sng" kern="0" spc="-89" dirty="0">
                <a:solidFill>
                  <a:srgbClr val="FF0000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N</a:t>
            </a:r>
            <a:r>
              <a:rPr lang="en-US" sz="6600" u="sng" kern="0" spc="-89" dirty="0">
                <a:solidFill>
                  <a:srgbClr val="D73AD7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on-</a:t>
            </a:r>
            <a:r>
              <a:rPr lang="en-US" sz="6600" u="sng" kern="0" spc="-89" dirty="0">
                <a:solidFill>
                  <a:srgbClr val="FF0000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L</a:t>
            </a:r>
            <a:r>
              <a:rPr lang="en-US" sz="6600" u="sng" kern="0" spc="-89" dirty="0">
                <a:solidFill>
                  <a:srgbClr val="D73AD7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iving </a:t>
            </a:r>
            <a:r>
              <a:rPr lang="en-US" sz="6600" u="sng" kern="0" spc="-89" dirty="0">
                <a:solidFill>
                  <a:srgbClr val="FF0000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T</a:t>
            </a:r>
            <a:r>
              <a:rPr lang="en-US" sz="6600" u="sng" kern="0" spc="-89" dirty="0">
                <a:solidFill>
                  <a:srgbClr val="D73AD7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hings</a:t>
            </a:r>
            <a:endParaRPr lang="en-US" sz="6600" u="sng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800100" y="1438158"/>
            <a:ext cx="12948557" cy="6391392"/>
          </a:xfrm>
          <a:prstGeom prst="roundRect">
            <a:avLst>
              <a:gd name="adj" fmla="val 4145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sp>
        <p:nvSpPr>
          <p:cNvPr id="5" name="Text 2"/>
          <p:cNvSpPr/>
          <p:nvPr/>
        </p:nvSpPr>
        <p:spPr>
          <a:xfrm>
            <a:off x="1119179" y="2003012"/>
            <a:ext cx="1556941" cy="757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5400" kern="0" spc="-44" dirty="0">
                <a:solidFill>
                  <a:srgbClr val="272525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They:</a:t>
            </a:r>
            <a:endParaRPr lang="en-US" sz="54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5" name="Text 2">
            <a:extLst>
              <a:ext uri="{FF2B5EF4-FFF2-40B4-BE49-F238E27FC236}">
                <a16:creationId xmlns:a16="http://schemas.microsoft.com/office/drawing/2014/main" id="{2425274C-8CC9-4F24-9EE2-9CB0B5D191F4}"/>
              </a:ext>
            </a:extLst>
          </p:cNvPr>
          <p:cNvSpPr/>
          <p:nvPr/>
        </p:nvSpPr>
        <p:spPr>
          <a:xfrm>
            <a:off x="1119179" y="2648242"/>
            <a:ext cx="12629478" cy="1548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buNone/>
            </a:pPr>
            <a:r>
              <a:rPr lang="en-US" sz="5400" kern="0" spc="-44" dirty="0">
                <a:solidFill>
                  <a:srgbClr val="272525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-</a:t>
            </a:r>
            <a:r>
              <a:rPr lang="en-US" sz="5400" u="sng" kern="0" spc="-44" dirty="0">
                <a:solidFill>
                  <a:srgbClr val="FF0000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Do not </a:t>
            </a:r>
            <a:r>
              <a:rPr lang="en-US" sz="5400" kern="0" spc="-44" dirty="0">
                <a:solidFill>
                  <a:srgbClr val="272525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need </a:t>
            </a:r>
            <a:r>
              <a:rPr lang="en-US" sz="5400" kern="0" spc="-44" dirty="0">
                <a:solidFill>
                  <a:srgbClr val="FF0000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f</a:t>
            </a:r>
            <a:r>
              <a:rPr lang="en-US" sz="5400" kern="0" spc="-44" dirty="0"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o</a:t>
            </a:r>
            <a:r>
              <a:rPr lang="en-US" sz="5400" kern="0" spc="-44" dirty="0">
                <a:solidFill>
                  <a:srgbClr val="272525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od, </a:t>
            </a:r>
            <a:r>
              <a:rPr lang="en-US" sz="5400" kern="0" spc="-44" dirty="0">
                <a:solidFill>
                  <a:srgbClr val="FF0000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w</a:t>
            </a:r>
            <a:r>
              <a:rPr lang="en-US" sz="5400" kern="0" spc="-44" dirty="0"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a</a:t>
            </a:r>
            <a:r>
              <a:rPr lang="en-US" sz="5400" kern="0" spc="-44" dirty="0">
                <a:solidFill>
                  <a:srgbClr val="272525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ter, </a:t>
            </a:r>
            <a:r>
              <a:rPr lang="en-US" sz="5400" kern="0" spc="-44" dirty="0">
                <a:solidFill>
                  <a:srgbClr val="FF0000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s</a:t>
            </a:r>
            <a:r>
              <a:rPr lang="en-US" sz="5400" kern="0" spc="-44" dirty="0">
                <a:solidFill>
                  <a:srgbClr val="272525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unlight, </a:t>
            </a:r>
          </a:p>
          <a:p>
            <a:pPr marL="0" indent="0">
              <a:buNone/>
            </a:pPr>
            <a:r>
              <a:rPr lang="en-US" sz="5400" kern="0" spc="-44" dirty="0">
                <a:solidFill>
                  <a:srgbClr val="FF0000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a</a:t>
            </a:r>
            <a:r>
              <a:rPr lang="en-US" sz="5400" kern="0" spc="-44" dirty="0"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i</a:t>
            </a:r>
            <a:r>
              <a:rPr lang="en-US" sz="5400" kern="0" spc="-44" dirty="0">
                <a:solidFill>
                  <a:srgbClr val="272525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r and </a:t>
            </a:r>
            <a:r>
              <a:rPr lang="en-US" sz="5400" kern="0" spc="-44" dirty="0">
                <a:solidFill>
                  <a:srgbClr val="FF0000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s</a:t>
            </a:r>
            <a:r>
              <a:rPr lang="en-US" sz="5400" kern="0" spc="-44" dirty="0">
                <a:solidFill>
                  <a:srgbClr val="272525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helter.</a:t>
            </a:r>
          </a:p>
          <a:p>
            <a:pPr marL="0" indent="0">
              <a:buNone/>
            </a:pPr>
            <a:endParaRPr lang="en-US" sz="54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8" name="Text 2">
            <a:extLst>
              <a:ext uri="{FF2B5EF4-FFF2-40B4-BE49-F238E27FC236}">
                <a16:creationId xmlns:a16="http://schemas.microsoft.com/office/drawing/2014/main" id="{5F71B727-A57E-4183-B5BB-014C21ED53A5}"/>
              </a:ext>
            </a:extLst>
          </p:cNvPr>
          <p:cNvSpPr/>
          <p:nvPr/>
        </p:nvSpPr>
        <p:spPr>
          <a:xfrm>
            <a:off x="1168339" y="4401688"/>
            <a:ext cx="6030765" cy="916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buNone/>
            </a:pPr>
            <a:r>
              <a:rPr lang="en-US" sz="5400" kern="0" spc="-44" dirty="0">
                <a:solidFill>
                  <a:srgbClr val="272525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-</a:t>
            </a:r>
            <a:r>
              <a:rPr lang="en-US" sz="5400" u="sng" kern="0" spc="-44" dirty="0">
                <a:solidFill>
                  <a:srgbClr val="FF0000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Cannot</a:t>
            </a:r>
            <a:r>
              <a:rPr lang="en-US" sz="5400" kern="0" spc="-44" dirty="0">
                <a:solidFill>
                  <a:srgbClr val="272525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 </a:t>
            </a:r>
            <a:r>
              <a:rPr lang="en-US" sz="5400" kern="0" spc="-44" dirty="0"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gro</a:t>
            </a:r>
            <a:r>
              <a:rPr lang="en-US" sz="5400" kern="0" spc="-44" dirty="0">
                <a:solidFill>
                  <a:srgbClr val="272525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w.</a:t>
            </a:r>
          </a:p>
          <a:p>
            <a:pPr marL="0" indent="0">
              <a:buNone/>
            </a:pPr>
            <a:endParaRPr lang="en-US" sz="54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9" name="Text 2">
            <a:extLst>
              <a:ext uri="{FF2B5EF4-FFF2-40B4-BE49-F238E27FC236}">
                <a16:creationId xmlns:a16="http://schemas.microsoft.com/office/drawing/2014/main" id="{B36EC7D3-F435-4BB2-A2D5-DD2C96DD9A7A}"/>
              </a:ext>
            </a:extLst>
          </p:cNvPr>
          <p:cNvSpPr/>
          <p:nvPr/>
        </p:nvSpPr>
        <p:spPr>
          <a:xfrm>
            <a:off x="1119179" y="5538585"/>
            <a:ext cx="6030765" cy="916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buNone/>
            </a:pPr>
            <a:r>
              <a:rPr lang="en-US" sz="5400" kern="0" spc="-44" dirty="0">
                <a:solidFill>
                  <a:srgbClr val="272525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-</a:t>
            </a:r>
            <a:r>
              <a:rPr lang="en-US" sz="5400" u="sng" kern="0" spc="-44" dirty="0">
                <a:solidFill>
                  <a:srgbClr val="FF0000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Cannot</a:t>
            </a:r>
            <a:r>
              <a:rPr lang="en-US" sz="5400" kern="0" spc="-44" dirty="0">
                <a:solidFill>
                  <a:srgbClr val="272525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 </a:t>
            </a:r>
            <a:r>
              <a:rPr lang="en-US" sz="5400" kern="0" spc="-44" dirty="0"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m</a:t>
            </a:r>
            <a:r>
              <a:rPr lang="en-US" sz="5400" kern="0" spc="-44" dirty="0">
                <a:solidFill>
                  <a:srgbClr val="272525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ove.</a:t>
            </a:r>
          </a:p>
          <a:p>
            <a:pPr marL="0" indent="0">
              <a:buNone/>
            </a:pPr>
            <a:endParaRPr lang="en-US" sz="54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0" name="Text 2">
            <a:extLst>
              <a:ext uri="{FF2B5EF4-FFF2-40B4-BE49-F238E27FC236}">
                <a16:creationId xmlns:a16="http://schemas.microsoft.com/office/drawing/2014/main" id="{B4ACAF74-26DD-43EE-B93E-FD3EA57CF580}"/>
              </a:ext>
            </a:extLst>
          </p:cNvPr>
          <p:cNvSpPr/>
          <p:nvPr/>
        </p:nvSpPr>
        <p:spPr>
          <a:xfrm>
            <a:off x="1119179" y="6586991"/>
            <a:ext cx="6983690" cy="916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5400" kern="0" spc="-44" dirty="0">
                <a:solidFill>
                  <a:srgbClr val="272525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-</a:t>
            </a:r>
            <a:r>
              <a:rPr lang="en-US" sz="5400" u="sng" kern="0" spc="-44" dirty="0">
                <a:solidFill>
                  <a:srgbClr val="FF0000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Cannot</a:t>
            </a:r>
            <a:r>
              <a:rPr lang="en-US" sz="5400" kern="0" spc="-44" dirty="0">
                <a:solidFill>
                  <a:srgbClr val="272525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 </a:t>
            </a:r>
            <a:r>
              <a:rPr lang="en-US" sz="5400" kern="0" spc="-44" dirty="0"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re</a:t>
            </a:r>
            <a:r>
              <a:rPr lang="en-US" sz="5400" kern="0" spc="-44" dirty="0">
                <a:solidFill>
                  <a:srgbClr val="272525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produce.</a:t>
            </a:r>
          </a:p>
          <a:p>
            <a:pPr marL="0" indent="0">
              <a:buNone/>
            </a:pPr>
            <a:endParaRPr lang="en-US" sz="54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14" name="Picture 4" descr="Thumbs Down Symbol Gif">
            <a:extLst>
              <a:ext uri="{FF2B5EF4-FFF2-40B4-BE49-F238E27FC236}">
                <a16:creationId xmlns:a16="http://schemas.microsoft.com/office/drawing/2014/main" id="{6B03FA5B-9483-450B-81DC-F43B64D866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869" y="4231683"/>
            <a:ext cx="1526289" cy="1526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1" descr="preencoded.png">
            <a:extLst>
              <a:ext uri="{FF2B5EF4-FFF2-40B4-BE49-F238E27FC236}">
                <a16:creationId xmlns:a16="http://schemas.microsoft.com/office/drawing/2014/main" id="{EE9E99DD-EBA9-43F2-BAAE-739319DF82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7280" y="7675210"/>
            <a:ext cx="367665" cy="367665"/>
          </a:xfrm>
          <a:prstGeom prst="rect">
            <a:avLst/>
          </a:prstGeom>
        </p:spPr>
      </p:pic>
      <p:sp>
        <p:nvSpPr>
          <p:cNvPr id="11" name="Text 3">
            <a:extLst>
              <a:ext uri="{FF2B5EF4-FFF2-40B4-BE49-F238E27FC236}">
                <a16:creationId xmlns:a16="http://schemas.microsoft.com/office/drawing/2014/main" id="{F812614A-3508-4B51-A72D-72901B74BA3F}"/>
              </a:ext>
            </a:extLst>
          </p:cNvPr>
          <p:cNvSpPr/>
          <p:nvPr/>
        </p:nvSpPr>
        <p:spPr>
          <a:xfrm>
            <a:off x="11480330" y="7660348"/>
            <a:ext cx="2902268" cy="418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350" b="1" kern="0" spc="-38" dirty="0">
                <a:solidFill>
                  <a:srgbClr val="272525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by Nicole Keith Maraña</a:t>
            </a:r>
            <a:endParaRPr lang="en-US" sz="2350" dirty="0"/>
          </a:p>
        </p:txBody>
      </p:sp>
    </p:spTree>
    <p:extLst>
      <p:ext uri="{BB962C8B-B14F-4D97-AF65-F5344CB8AC3E}">
        <p14:creationId xmlns:p14="http://schemas.microsoft.com/office/powerpoint/2010/main" val="34109391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21BCF3D4-9D1F-4DBD-9E4B-8A8A0B62E46B}"/>
              </a:ext>
            </a:extLst>
          </p:cNvPr>
          <p:cNvSpPr/>
          <p:nvPr/>
        </p:nvSpPr>
        <p:spPr>
          <a:xfrm>
            <a:off x="1726986" y="812114"/>
            <a:ext cx="10682728" cy="10493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en-US" sz="6600" kern="0" spc="-89" dirty="0">
                <a:solidFill>
                  <a:srgbClr val="FF0000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Raise your hand stamp Game</a:t>
            </a:r>
            <a:endParaRPr lang="en-US" sz="66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BF0B8C-3227-4995-A4A9-988744FC3D45}"/>
              </a:ext>
            </a:extLst>
          </p:cNvPr>
          <p:cNvSpPr txBox="1"/>
          <p:nvPr/>
        </p:nvSpPr>
        <p:spPr>
          <a:xfrm>
            <a:off x="838999" y="1717906"/>
            <a:ext cx="1245870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effectLst/>
                <a:latin typeface="MV Boli" panose="02000500030200090000" pitchFamily="2" charset="0"/>
                <a:ea typeface="Times New Roman" panose="02020603050405020304" pitchFamily="18" charset="0"/>
                <a:cs typeface="MV Boli" panose="02000500030200090000" pitchFamily="2" charset="0"/>
              </a:rPr>
              <a:t> I will </a:t>
            </a:r>
            <a:r>
              <a:rPr lang="en-US" sz="4400" dirty="0">
                <a:latin typeface="MV Boli" panose="02000500030200090000" pitchFamily="2" charset="0"/>
                <a:ea typeface="Times New Roman" panose="02020603050405020304" pitchFamily="18" charset="0"/>
                <a:cs typeface="MV Boli" panose="02000500030200090000" pitchFamily="2" charset="0"/>
              </a:rPr>
              <a:t>show</a:t>
            </a:r>
            <a:r>
              <a:rPr lang="en-US" sz="4400" dirty="0">
                <a:effectLst/>
                <a:latin typeface="MV Boli" panose="02000500030200090000" pitchFamily="2" charset="0"/>
                <a:ea typeface="Times New Roman" panose="02020603050405020304" pitchFamily="18" charset="0"/>
                <a:cs typeface="MV Boli" panose="02000500030200090000" pitchFamily="2" charset="0"/>
              </a:rPr>
              <a:t> the photo of something. If it’s </a:t>
            </a:r>
            <a:r>
              <a:rPr lang="en-US" sz="4400" dirty="0">
                <a:latin typeface="MV Boli" panose="02000500030200090000" pitchFamily="2" charset="0"/>
                <a:ea typeface="Times New Roman" panose="02020603050405020304" pitchFamily="18" charset="0"/>
                <a:cs typeface="MV Boli" panose="02000500030200090000" pitchFamily="2" charset="0"/>
              </a:rPr>
              <a:t>living thing raise you hand</a:t>
            </a:r>
            <a:r>
              <a:rPr lang="en-US" sz="4400" dirty="0">
                <a:effectLst/>
                <a:latin typeface="MV Boli" panose="02000500030200090000" pitchFamily="2" charset="0"/>
                <a:ea typeface="Times New Roman" panose="02020603050405020304" pitchFamily="18" charset="0"/>
                <a:cs typeface="MV Boli" panose="02000500030200090000" pitchFamily="2" charset="0"/>
              </a:rPr>
              <a:t>! If it’s not, </a:t>
            </a:r>
            <a:r>
              <a:rPr lang="en-US" sz="4400" dirty="0">
                <a:latin typeface="MV Boli" panose="02000500030200090000" pitchFamily="2" charset="0"/>
                <a:ea typeface="Times New Roman" panose="02020603050405020304" pitchFamily="18" charset="0"/>
                <a:cs typeface="MV Boli" panose="02000500030200090000" pitchFamily="2" charset="0"/>
              </a:rPr>
              <a:t>stamp your feet</a:t>
            </a:r>
            <a:r>
              <a:rPr lang="en-US" sz="4400" dirty="0">
                <a:effectLst/>
                <a:latin typeface="MV Boli" panose="02000500030200090000" pitchFamily="2" charset="0"/>
                <a:ea typeface="Times New Roman" panose="02020603050405020304" pitchFamily="18" charset="0"/>
                <a:cs typeface="MV Boli" panose="02000500030200090000" pitchFamily="2" charset="0"/>
              </a:rPr>
              <a:t>!</a:t>
            </a:r>
            <a:endParaRPr lang="en-US" sz="44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5A7B58-71B3-4A8B-8FED-77F5E6EB6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250" y="3246501"/>
            <a:ext cx="4983099" cy="4983099"/>
          </a:xfrm>
          <a:prstGeom prst="rect">
            <a:avLst/>
          </a:prstGeom>
        </p:spPr>
      </p:pic>
      <p:pic>
        <p:nvPicPr>
          <p:cNvPr id="1028" name="Picture 4" descr="Stamping Feet Illustration - Twinkl">
            <a:extLst>
              <a:ext uri="{FF2B5EF4-FFF2-40B4-BE49-F238E27FC236}">
                <a16:creationId xmlns:a16="http://schemas.microsoft.com/office/drawing/2014/main" id="{A6948879-31A3-470F-822B-3A8471743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692" y="4388037"/>
            <a:ext cx="6888736" cy="3444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1" descr="preencoded.png">
            <a:extLst>
              <a:ext uri="{FF2B5EF4-FFF2-40B4-BE49-F238E27FC236}">
                <a16:creationId xmlns:a16="http://schemas.microsoft.com/office/drawing/2014/main" id="{030A23DB-C560-4BF9-9E51-FCB0470B42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7280" y="7675210"/>
            <a:ext cx="367665" cy="367665"/>
          </a:xfrm>
          <a:prstGeom prst="rect">
            <a:avLst/>
          </a:prstGeom>
        </p:spPr>
      </p:pic>
      <p:sp>
        <p:nvSpPr>
          <p:cNvPr id="8" name="Text 3">
            <a:extLst>
              <a:ext uri="{FF2B5EF4-FFF2-40B4-BE49-F238E27FC236}">
                <a16:creationId xmlns:a16="http://schemas.microsoft.com/office/drawing/2014/main" id="{D40625B9-BA22-45A2-B43D-23EB3F74FF6D}"/>
              </a:ext>
            </a:extLst>
          </p:cNvPr>
          <p:cNvSpPr/>
          <p:nvPr/>
        </p:nvSpPr>
        <p:spPr>
          <a:xfrm>
            <a:off x="11480330" y="7644019"/>
            <a:ext cx="2902268" cy="418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350" b="1" kern="0" spc="-38" dirty="0">
                <a:solidFill>
                  <a:srgbClr val="272525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by Nicole Keith Maraña</a:t>
            </a:r>
            <a:endParaRPr lang="en-US" sz="2350" dirty="0"/>
          </a:p>
        </p:txBody>
      </p:sp>
    </p:spTree>
    <p:extLst>
      <p:ext uri="{BB962C8B-B14F-4D97-AF65-F5344CB8AC3E}">
        <p14:creationId xmlns:p14="http://schemas.microsoft.com/office/powerpoint/2010/main" val="2959120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ee Cartoon Shoes Png, Download Free Cartoon Shoes Png png images ...">
            <a:extLst>
              <a:ext uri="{FF2B5EF4-FFF2-40B4-BE49-F238E27FC236}">
                <a16:creationId xmlns:a16="http://schemas.microsoft.com/office/drawing/2014/main" id="{E5752C9E-BAEE-46BB-93F3-8E65EC438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8356" y="4140653"/>
            <a:ext cx="4109962" cy="341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conut Tree Cartoon Colored Clipart Illustration 27584093 Vector Art ...">
            <a:extLst>
              <a:ext uri="{FF2B5EF4-FFF2-40B4-BE49-F238E27FC236}">
                <a16:creationId xmlns:a16="http://schemas.microsoft.com/office/drawing/2014/main" id="{70605675-BE84-40A7-8083-43B5C1D2E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166" y="3738650"/>
            <a:ext cx="2904332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282DDA-4150-4A82-A28E-EB33E4CF99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692" y="0"/>
            <a:ext cx="3428571" cy="3428571"/>
          </a:xfrm>
          <a:prstGeom prst="rect">
            <a:avLst/>
          </a:prstGeom>
        </p:spPr>
      </p:pic>
      <p:pic>
        <p:nvPicPr>
          <p:cNvPr id="1034" name="Picture 10" descr="Dragonfly PNG transparent image download, size: 952x787px">
            <a:extLst>
              <a:ext uri="{FF2B5EF4-FFF2-40B4-BE49-F238E27FC236}">
                <a16:creationId xmlns:a16="http://schemas.microsoft.com/office/drawing/2014/main" id="{D6D963C0-7147-4ED4-BCDA-81489F020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045" y="277156"/>
            <a:ext cx="3812131" cy="315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8" descr="Hippo PNGs for Free Download">
            <a:extLst>
              <a:ext uri="{FF2B5EF4-FFF2-40B4-BE49-F238E27FC236}">
                <a16:creationId xmlns:a16="http://schemas.microsoft.com/office/drawing/2014/main" id="{48184835-20AD-4AA6-9BC0-B4491E60F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318" y="31296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AI generated Basket Hand Drawn Cartoon Style Illustration 42051336 PNG">
            <a:extLst>
              <a:ext uri="{FF2B5EF4-FFF2-40B4-BE49-F238E27FC236}">
                <a16:creationId xmlns:a16="http://schemas.microsoft.com/office/drawing/2014/main" id="{DB612530-1A44-4BFC-B675-C16965EC6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99" y="3745415"/>
            <a:ext cx="3555646" cy="355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1" descr="preencoded.png">
            <a:extLst>
              <a:ext uri="{FF2B5EF4-FFF2-40B4-BE49-F238E27FC236}">
                <a16:creationId xmlns:a16="http://schemas.microsoft.com/office/drawing/2014/main" id="{413CA198-6307-4227-BFE3-C492A31BA8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27280" y="7675210"/>
            <a:ext cx="367665" cy="367665"/>
          </a:xfrm>
          <a:prstGeom prst="rect">
            <a:avLst/>
          </a:prstGeom>
        </p:spPr>
      </p:pic>
      <p:sp>
        <p:nvSpPr>
          <p:cNvPr id="10" name="Text 3">
            <a:extLst>
              <a:ext uri="{FF2B5EF4-FFF2-40B4-BE49-F238E27FC236}">
                <a16:creationId xmlns:a16="http://schemas.microsoft.com/office/drawing/2014/main" id="{AA2AE9D4-F94C-47CA-BCD7-A788B2E778B2}"/>
              </a:ext>
            </a:extLst>
          </p:cNvPr>
          <p:cNvSpPr/>
          <p:nvPr/>
        </p:nvSpPr>
        <p:spPr>
          <a:xfrm>
            <a:off x="11480330" y="7644019"/>
            <a:ext cx="2902268" cy="418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350" b="1" kern="0" spc="-38" dirty="0">
                <a:solidFill>
                  <a:srgbClr val="272525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by Nicole Keith Maraña</a:t>
            </a:r>
            <a:endParaRPr lang="en-US" sz="2350" dirty="0"/>
          </a:p>
        </p:txBody>
      </p:sp>
    </p:spTree>
    <p:extLst>
      <p:ext uri="{BB962C8B-B14F-4D97-AF65-F5344CB8AC3E}">
        <p14:creationId xmlns:p14="http://schemas.microsoft.com/office/powerpoint/2010/main" val="260564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1543307C-807F-443D-91B4-81319B88F54B}"/>
              </a:ext>
            </a:extLst>
          </p:cNvPr>
          <p:cNvSpPr/>
          <p:nvPr/>
        </p:nvSpPr>
        <p:spPr>
          <a:xfrm>
            <a:off x="2155370" y="958845"/>
            <a:ext cx="9960429" cy="17447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7650"/>
              </a:lnSpc>
              <a:buNone/>
            </a:pPr>
            <a:r>
              <a:rPr lang="en-US" sz="8000" kern="0" spc="-122" dirty="0">
                <a:solidFill>
                  <a:srgbClr val="FF0000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L</a:t>
            </a:r>
            <a:r>
              <a:rPr lang="en-US" sz="8000" kern="0" spc="-122" dirty="0">
                <a:solidFill>
                  <a:srgbClr val="D73AD7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ook around, can you find things that move on their own?</a:t>
            </a:r>
            <a:endParaRPr lang="en-US" sz="80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4" name="Text 0">
            <a:extLst>
              <a:ext uri="{FF2B5EF4-FFF2-40B4-BE49-F238E27FC236}">
                <a16:creationId xmlns:a16="http://schemas.microsoft.com/office/drawing/2014/main" id="{307EAD99-0BD8-49A7-877B-03F3BB5C35A2}"/>
              </a:ext>
            </a:extLst>
          </p:cNvPr>
          <p:cNvSpPr/>
          <p:nvPr/>
        </p:nvSpPr>
        <p:spPr>
          <a:xfrm>
            <a:off x="2155370" y="4784272"/>
            <a:ext cx="9960429" cy="17447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7650"/>
              </a:lnSpc>
              <a:buNone/>
            </a:pPr>
            <a:r>
              <a:rPr lang="en-US" sz="8000" kern="0" spc="-122" dirty="0">
                <a:solidFill>
                  <a:srgbClr val="FF0000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T</a:t>
            </a:r>
            <a:r>
              <a:rPr lang="en-US" sz="8000" kern="0" spc="-122" dirty="0">
                <a:solidFill>
                  <a:srgbClr val="D73AD7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hings that cannot move?</a:t>
            </a:r>
            <a:endParaRPr lang="en-US" sz="80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4240045B-1F06-48C9-8F2E-7AFBF6A6FB54}"/>
              </a:ext>
            </a:extLst>
          </p:cNvPr>
          <p:cNvSpPr/>
          <p:nvPr/>
        </p:nvSpPr>
        <p:spPr>
          <a:xfrm>
            <a:off x="11480330" y="7513387"/>
            <a:ext cx="2902268" cy="418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350" b="1" kern="0" spc="-38" dirty="0">
                <a:solidFill>
                  <a:srgbClr val="272525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by Nicole Keith Maraña</a:t>
            </a:r>
            <a:endParaRPr lang="en-US" sz="2350" dirty="0"/>
          </a:p>
        </p:txBody>
      </p:sp>
      <p:pic>
        <p:nvPicPr>
          <p:cNvPr id="6" name="Image 1" descr="preencoded.png">
            <a:extLst>
              <a:ext uri="{FF2B5EF4-FFF2-40B4-BE49-F238E27FC236}">
                <a16:creationId xmlns:a16="http://schemas.microsoft.com/office/drawing/2014/main" id="{4423AB7D-F3D6-45B0-B47F-21BD76F1C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7280" y="7538985"/>
            <a:ext cx="367665" cy="36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46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"/>
          <p:cNvSpPr/>
          <p:nvPr/>
        </p:nvSpPr>
        <p:spPr>
          <a:xfrm>
            <a:off x="6324124" y="5783342"/>
            <a:ext cx="382905" cy="382905"/>
          </a:xfrm>
          <a:prstGeom prst="roundRect">
            <a:avLst>
              <a:gd name="adj" fmla="val 23878209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7280" y="7560910"/>
            <a:ext cx="367665" cy="36766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1480330" y="7513387"/>
            <a:ext cx="2902268" cy="418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350" b="1" kern="0" spc="-38" dirty="0">
                <a:solidFill>
                  <a:srgbClr val="272525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by Nicole Keith Maraña</a:t>
            </a:r>
            <a:endParaRPr lang="en-US" sz="2350" dirty="0"/>
          </a:p>
        </p:txBody>
      </p:sp>
      <p:pic>
        <p:nvPicPr>
          <p:cNvPr id="2054" name="Picture 6" descr="Toy car png toy png playing car png playing toy png toy car transparent ...">
            <a:extLst>
              <a:ext uri="{FF2B5EF4-FFF2-40B4-BE49-F238E27FC236}">
                <a16:creationId xmlns:a16="http://schemas.microsoft.com/office/drawing/2014/main" id="{CF10EEFF-7C51-49B8-9DE0-0E00FBDC7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111" y="440978"/>
            <a:ext cx="6792685" cy="704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0">
            <a:extLst>
              <a:ext uri="{FF2B5EF4-FFF2-40B4-BE49-F238E27FC236}">
                <a16:creationId xmlns:a16="http://schemas.microsoft.com/office/drawing/2014/main" id="{A691E6D8-1298-49A6-B7AC-D8454CD37E2F}"/>
              </a:ext>
            </a:extLst>
          </p:cNvPr>
          <p:cNvSpPr/>
          <p:nvPr/>
        </p:nvSpPr>
        <p:spPr>
          <a:xfrm>
            <a:off x="1008542" y="1859320"/>
            <a:ext cx="4283054" cy="820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7650"/>
              </a:lnSpc>
              <a:buNone/>
            </a:pPr>
            <a:r>
              <a:rPr lang="en-US" sz="15000" u="sng" kern="0" spc="-122" dirty="0">
                <a:solidFill>
                  <a:srgbClr val="FF0000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e</a:t>
            </a:r>
            <a:r>
              <a:rPr lang="en-US" sz="15000" kern="0" spc="-122" dirty="0"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at?</a:t>
            </a:r>
            <a:endParaRPr lang="en-US" sz="150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9" name="Text 0">
            <a:extLst>
              <a:ext uri="{FF2B5EF4-FFF2-40B4-BE49-F238E27FC236}">
                <a16:creationId xmlns:a16="http://schemas.microsoft.com/office/drawing/2014/main" id="{942ECE6A-7685-499A-B710-91C619971FD2}"/>
              </a:ext>
            </a:extLst>
          </p:cNvPr>
          <p:cNvSpPr/>
          <p:nvPr/>
        </p:nvSpPr>
        <p:spPr>
          <a:xfrm>
            <a:off x="8186108" y="6090708"/>
            <a:ext cx="5682344" cy="820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7650"/>
              </a:lnSpc>
              <a:buNone/>
            </a:pPr>
            <a:r>
              <a:rPr lang="en-US" sz="15000" u="sng" kern="0" spc="-122" dirty="0">
                <a:solidFill>
                  <a:srgbClr val="FF0000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m</a:t>
            </a:r>
            <a:r>
              <a:rPr lang="en-US" sz="15000" kern="0" spc="-122" dirty="0"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ove?</a:t>
            </a:r>
            <a:endParaRPr lang="en-US" sz="150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0" name="Text 0">
            <a:extLst>
              <a:ext uri="{FF2B5EF4-FFF2-40B4-BE49-F238E27FC236}">
                <a16:creationId xmlns:a16="http://schemas.microsoft.com/office/drawing/2014/main" id="{2CD4529D-F325-4460-B8E8-30E7DA4CB2C9}"/>
              </a:ext>
            </a:extLst>
          </p:cNvPr>
          <p:cNvSpPr/>
          <p:nvPr/>
        </p:nvSpPr>
        <p:spPr>
          <a:xfrm>
            <a:off x="439763" y="6409175"/>
            <a:ext cx="5420612" cy="820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7650"/>
              </a:lnSpc>
              <a:buNone/>
            </a:pPr>
            <a:r>
              <a:rPr lang="en-US" sz="15000" u="sng" kern="0" spc="-122" dirty="0">
                <a:solidFill>
                  <a:srgbClr val="FF0000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g</a:t>
            </a:r>
            <a:r>
              <a:rPr lang="en-US" sz="15000" kern="0" spc="-122" dirty="0"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row?</a:t>
            </a:r>
            <a:endParaRPr lang="en-US" sz="150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3836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ointing Emoji">
            <a:extLst>
              <a:ext uri="{FF2B5EF4-FFF2-40B4-BE49-F238E27FC236}">
                <a16:creationId xmlns:a16="http://schemas.microsoft.com/office/drawing/2014/main" id="{F01E74C8-6465-47D4-BA71-9009C384E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455" y="3149372"/>
            <a:ext cx="3107871" cy="310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B207C5-DDC8-4F67-991A-69BE75E9C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7435" y="718457"/>
            <a:ext cx="4272644" cy="4272644"/>
          </a:xfrm>
          <a:prstGeom prst="rect">
            <a:avLst/>
          </a:prstGeom>
        </p:spPr>
      </p:pic>
      <p:sp>
        <p:nvSpPr>
          <p:cNvPr id="10" name="Text 0">
            <a:extLst>
              <a:ext uri="{FF2B5EF4-FFF2-40B4-BE49-F238E27FC236}">
                <a16:creationId xmlns:a16="http://schemas.microsoft.com/office/drawing/2014/main" id="{15050ACA-029D-4DC3-B2E1-7F06704D59F2}"/>
              </a:ext>
            </a:extLst>
          </p:cNvPr>
          <p:cNvSpPr/>
          <p:nvPr/>
        </p:nvSpPr>
        <p:spPr>
          <a:xfrm>
            <a:off x="828928" y="1594298"/>
            <a:ext cx="4283054" cy="820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7650"/>
              </a:lnSpc>
              <a:buNone/>
            </a:pPr>
            <a:r>
              <a:rPr lang="en-US" sz="15000" u="sng" kern="0" spc="-122" dirty="0">
                <a:solidFill>
                  <a:srgbClr val="FF0000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e</a:t>
            </a:r>
            <a:r>
              <a:rPr lang="en-US" sz="15000" kern="0" spc="-122" dirty="0"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at?</a:t>
            </a:r>
            <a:endParaRPr lang="en-US" sz="150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1" name="Text 0">
            <a:extLst>
              <a:ext uri="{FF2B5EF4-FFF2-40B4-BE49-F238E27FC236}">
                <a16:creationId xmlns:a16="http://schemas.microsoft.com/office/drawing/2014/main" id="{6779AE6E-F9B5-4F47-B17B-9CDC0514AACB}"/>
              </a:ext>
            </a:extLst>
          </p:cNvPr>
          <p:cNvSpPr/>
          <p:nvPr/>
        </p:nvSpPr>
        <p:spPr>
          <a:xfrm>
            <a:off x="8186108" y="6090708"/>
            <a:ext cx="5682344" cy="820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7650"/>
              </a:lnSpc>
              <a:buNone/>
            </a:pPr>
            <a:r>
              <a:rPr lang="en-US" sz="15000" u="sng" kern="0" spc="-122" dirty="0">
                <a:solidFill>
                  <a:srgbClr val="FF0000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m</a:t>
            </a:r>
            <a:r>
              <a:rPr lang="en-US" sz="15000" kern="0" spc="-122" dirty="0"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ove?</a:t>
            </a:r>
            <a:endParaRPr lang="en-US" sz="150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2" name="Text 0">
            <a:extLst>
              <a:ext uri="{FF2B5EF4-FFF2-40B4-BE49-F238E27FC236}">
                <a16:creationId xmlns:a16="http://schemas.microsoft.com/office/drawing/2014/main" id="{E73195FC-6782-4B86-9A59-80CA2D2A9649}"/>
              </a:ext>
            </a:extLst>
          </p:cNvPr>
          <p:cNvSpPr/>
          <p:nvPr/>
        </p:nvSpPr>
        <p:spPr>
          <a:xfrm>
            <a:off x="0" y="6930725"/>
            <a:ext cx="5420612" cy="820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7650"/>
              </a:lnSpc>
              <a:buNone/>
            </a:pPr>
            <a:r>
              <a:rPr lang="en-US" sz="15000" u="sng" kern="0" spc="-122" dirty="0">
                <a:solidFill>
                  <a:srgbClr val="FF0000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g</a:t>
            </a:r>
            <a:r>
              <a:rPr lang="en-US" sz="15000" kern="0" spc="-122" dirty="0"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row?</a:t>
            </a:r>
            <a:endParaRPr lang="en-US" sz="150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7" name="Image 1" descr="preencoded.png">
            <a:extLst>
              <a:ext uri="{FF2B5EF4-FFF2-40B4-BE49-F238E27FC236}">
                <a16:creationId xmlns:a16="http://schemas.microsoft.com/office/drawing/2014/main" id="{FE1A3792-32C6-4851-BF7C-539FAE6E19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7280" y="7707868"/>
            <a:ext cx="367665" cy="367665"/>
          </a:xfrm>
          <a:prstGeom prst="rect">
            <a:avLst/>
          </a:prstGeom>
        </p:spPr>
      </p:pic>
      <p:sp>
        <p:nvSpPr>
          <p:cNvPr id="8" name="Text 3">
            <a:extLst>
              <a:ext uri="{FF2B5EF4-FFF2-40B4-BE49-F238E27FC236}">
                <a16:creationId xmlns:a16="http://schemas.microsoft.com/office/drawing/2014/main" id="{C79C1F0F-0237-4533-BE1F-7AAFEA08E563}"/>
              </a:ext>
            </a:extLst>
          </p:cNvPr>
          <p:cNvSpPr/>
          <p:nvPr/>
        </p:nvSpPr>
        <p:spPr>
          <a:xfrm>
            <a:off x="11480330" y="7660348"/>
            <a:ext cx="2902268" cy="418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350" b="1" kern="0" spc="-38" dirty="0">
                <a:solidFill>
                  <a:srgbClr val="272525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by Nicole Keith Maraña</a:t>
            </a:r>
            <a:endParaRPr lang="en-US" sz="2350" dirty="0"/>
          </a:p>
        </p:txBody>
      </p:sp>
    </p:spTree>
    <p:extLst>
      <p:ext uri="{BB962C8B-B14F-4D97-AF65-F5344CB8AC3E}">
        <p14:creationId xmlns:p14="http://schemas.microsoft.com/office/powerpoint/2010/main" val="135368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767943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033157" y="1311422"/>
            <a:ext cx="10923814" cy="1943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9600" b="1" u="sng" kern="0" spc="-122" dirty="0">
                <a:solidFill>
                  <a:srgbClr val="FF0000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L</a:t>
            </a:r>
            <a:r>
              <a:rPr lang="en-US" sz="9600" b="1" kern="0" spc="-122" dirty="0">
                <a:solidFill>
                  <a:srgbClr val="D73AD7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iving Things</a:t>
            </a:r>
          </a:p>
          <a:p>
            <a:pPr marL="0" indent="0" algn="ctr">
              <a:buNone/>
            </a:pPr>
            <a:r>
              <a:rPr lang="en-US" sz="9600" b="1" kern="0" spc="-122" dirty="0">
                <a:solidFill>
                  <a:srgbClr val="D73AD7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and </a:t>
            </a:r>
          </a:p>
          <a:p>
            <a:pPr marL="0" indent="0" algn="ctr">
              <a:buNone/>
            </a:pPr>
            <a:r>
              <a:rPr lang="en-US" sz="9600" b="1" u="sng" kern="0" spc="-122" dirty="0">
                <a:solidFill>
                  <a:srgbClr val="FF0000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N</a:t>
            </a:r>
            <a:r>
              <a:rPr lang="en-US" sz="9600" b="1" kern="0" spc="-122" dirty="0">
                <a:solidFill>
                  <a:srgbClr val="D73AD7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on-living Things</a:t>
            </a:r>
            <a:endParaRPr lang="en-US" sz="9600" b="1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6324124" y="5783342"/>
            <a:ext cx="382905" cy="382905"/>
          </a:xfrm>
          <a:prstGeom prst="roundRect">
            <a:avLst>
              <a:gd name="adj" fmla="val 23878209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7280" y="7560910"/>
            <a:ext cx="367665" cy="36766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1480330" y="7513387"/>
            <a:ext cx="2902268" cy="418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350" b="1" kern="0" spc="-38" dirty="0">
                <a:solidFill>
                  <a:srgbClr val="272525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by Nicole Keith Maraña</a:t>
            </a:r>
            <a:endParaRPr lang="en-US" sz="2350" dirty="0"/>
          </a:p>
        </p:txBody>
      </p:sp>
    </p:spTree>
    <p:extLst>
      <p:ext uri="{BB962C8B-B14F-4D97-AF65-F5344CB8AC3E}">
        <p14:creationId xmlns:p14="http://schemas.microsoft.com/office/powerpoint/2010/main" val="4290132055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03160" y="406716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en-US" sz="6600" u="sng" kern="0" spc="-89" dirty="0">
                <a:solidFill>
                  <a:srgbClr val="FF0000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L</a:t>
            </a:r>
            <a:r>
              <a:rPr lang="en-US" sz="6600" u="sng" kern="0" spc="-89" dirty="0">
                <a:solidFill>
                  <a:srgbClr val="D73AD7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esson </a:t>
            </a:r>
            <a:r>
              <a:rPr lang="en-US" sz="6600" u="sng" kern="0" spc="-89" dirty="0">
                <a:solidFill>
                  <a:srgbClr val="FF0000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O</a:t>
            </a:r>
            <a:r>
              <a:rPr lang="en-US" sz="6600" u="sng" kern="0" spc="-89" dirty="0">
                <a:solidFill>
                  <a:srgbClr val="D73AD7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bjectives</a:t>
            </a:r>
            <a:endParaRPr lang="en-US" sz="6600" u="sng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4" name="Shape 6">
            <a:extLst>
              <a:ext uri="{FF2B5EF4-FFF2-40B4-BE49-F238E27FC236}">
                <a16:creationId xmlns:a16="http://schemas.microsoft.com/office/drawing/2014/main" id="{1434DF45-905C-4A27-9F9E-5B17C1E781C2}"/>
              </a:ext>
            </a:extLst>
          </p:cNvPr>
          <p:cNvSpPr/>
          <p:nvPr/>
        </p:nvSpPr>
        <p:spPr>
          <a:xfrm>
            <a:off x="5875975" y="1240971"/>
            <a:ext cx="8476839" cy="6406901"/>
          </a:xfrm>
          <a:prstGeom prst="roundRect">
            <a:avLst>
              <a:gd name="adj" fmla="val 4145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sp>
        <p:nvSpPr>
          <p:cNvPr id="6" name="Text 3"/>
          <p:cNvSpPr/>
          <p:nvPr/>
        </p:nvSpPr>
        <p:spPr>
          <a:xfrm>
            <a:off x="5987152" y="1378116"/>
            <a:ext cx="7672128" cy="11128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thaiDist">
              <a:buNone/>
            </a:pPr>
            <a:r>
              <a:rPr lang="en-US" sz="4500" kern="0" spc="-38" dirty="0">
                <a:solidFill>
                  <a:srgbClr val="272525"/>
                </a:solidFill>
                <a:latin typeface="MV Boli" panose="02000500030200090000" pitchFamily="2" charset="0"/>
                <a:ea typeface="Source Sans Pro" pitchFamily="34" charset="-122"/>
                <a:cs typeface="MV Boli" panose="02000500030200090000" pitchFamily="2" charset="0"/>
              </a:rPr>
              <a:t>-</a:t>
            </a:r>
            <a:r>
              <a:rPr lang="en-US" sz="4500" u="sng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</a:t>
            </a:r>
            <a:r>
              <a:rPr lang="en-US" sz="4500" dirty="0">
                <a:latin typeface="MV Boli" panose="02000500030200090000" pitchFamily="2" charset="0"/>
                <a:cs typeface="MV Boli" panose="02000500030200090000" pitchFamily="2" charset="0"/>
              </a:rPr>
              <a:t>dentify examples of Living </a:t>
            </a:r>
          </a:p>
          <a:p>
            <a:pPr marL="0" indent="0" algn="thaiDist">
              <a:buNone/>
            </a:pPr>
            <a:r>
              <a:rPr lang="en-US" sz="4500" dirty="0">
                <a:latin typeface="MV Boli" panose="02000500030200090000" pitchFamily="2" charset="0"/>
                <a:cs typeface="MV Boli" panose="02000500030200090000" pitchFamily="2" charset="0"/>
              </a:rPr>
              <a:t>and non-living things.</a:t>
            </a:r>
          </a:p>
        </p:txBody>
      </p:sp>
      <p:sp>
        <p:nvSpPr>
          <p:cNvPr id="16" name="Text 3">
            <a:extLst>
              <a:ext uri="{FF2B5EF4-FFF2-40B4-BE49-F238E27FC236}">
                <a16:creationId xmlns:a16="http://schemas.microsoft.com/office/drawing/2014/main" id="{FE37D88E-49AD-4DB9-B6FE-A14B2AD4028B}"/>
              </a:ext>
            </a:extLst>
          </p:cNvPr>
          <p:cNvSpPr/>
          <p:nvPr/>
        </p:nvSpPr>
        <p:spPr>
          <a:xfrm>
            <a:off x="5903160" y="5889881"/>
            <a:ext cx="7205730" cy="15855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buNone/>
            </a:pPr>
            <a:r>
              <a:rPr lang="en-US" sz="4500" dirty="0">
                <a:latin typeface="MV Boli" panose="02000500030200090000" pitchFamily="2" charset="0"/>
                <a:cs typeface="MV Boli" panose="02000500030200090000" pitchFamily="2" charset="0"/>
              </a:rPr>
              <a:t>-</a:t>
            </a:r>
            <a:r>
              <a:rPr lang="en-US" sz="4500" u="sng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</a:t>
            </a:r>
            <a:r>
              <a:rPr lang="en-US" sz="4500" dirty="0">
                <a:latin typeface="MV Boli" panose="02000500030200090000" pitchFamily="2" charset="0"/>
                <a:cs typeface="MV Boli" panose="02000500030200090000" pitchFamily="2" charset="0"/>
              </a:rPr>
              <a:t>ifferentiate living things </a:t>
            </a:r>
          </a:p>
          <a:p>
            <a:pPr marL="0" indent="0">
              <a:buNone/>
            </a:pPr>
            <a:r>
              <a:rPr lang="en-US" sz="4500" dirty="0">
                <a:latin typeface="MV Boli" panose="02000500030200090000" pitchFamily="2" charset="0"/>
                <a:cs typeface="MV Boli" panose="02000500030200090000" pitchFamily="2" charset="0"/>
              </a:rPr>
              <a:t>from non-living things.</a:t>
            </a:r>
          </a:p>
          <a:p>
            <a:pPr marL="0" indent="0">
              <a:buNone/>
            </a:pPr>
            <a:endParaRPr lang="en-US" sz="45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9" name="Text 3">
            <a:extLst>
              <a:ext uri="{FF2B5EF4-FFF2-40B4-BE49-F238E27FC236}">
                <a16:creationId xmlns:a16="http://schemas.microsoft.com/office/drawing/2014/main" id="{D8C4D026-AC7A-4F4D-BEDF-4979C6B95988}"/>
              </a:ext>
            </a:extLst>
          </p:cNvPr>
          <p:cNvSpPr/>
          <p:nvPr/>
        </p:nvSpPr>
        <p:spPr>
          <a:xfrm>
            <a:off x="5846191" y="3399488"/>
            <a:ext cx="7205730" cy="15855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buNone/>
            </a:pPr>
            <a:r>
              <a:rPr lang="en-US" sz="4500" dirty="0">
                <a:latin typeface="MV Boli" panose="02000500030200090000" pitchFamily="2" charset="0"/>
                <a:cs typeface="MV Boli" panose="02000500030200090000" pitchFamily="2" charset="0"/>
              </a:rPr>
              <a:t>-</a:t>
            </a:r>
            <a:r>
              <a:rPr lang="en-US" sz="4500" u="sng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</a:t>
            </a:r>
            <a:r>
              <a:rPr lang="en-US" sz="4500" dirty="0">
                <a:latin typeface="MV Boli" panose="02000500030200090000" pitchFamily="2" charset="0"/>
                <a:cs typeface="MV Boli" panose="02000500030200090000" pitchFamily="2" charset="0"/>
              </a:rPr>
              <a:t>escribe basic characteristics</a:t>
            </a:r>
          </a:p>
          <a:p>
            <a:pPr marL="0" indent="0">
              <a:buNone/>
            </a:pPr>
            <a:r>
              <a:rPr lang="en-US" sz="4500" dirty="0">
                <a:latin typeface="MV Boli" panose="02000500030200090000" pitchFamily="2" charset="0"/>
                <a:cs typeface="MV Boli" panose="02000500030200090000" pitchFamily="2" charset="0"/>
              </a:rPr>
              <a:t>of Living and non-living things.</a:t>
            </a:r>
          </a:p>
          <a:p>
            <a:pPr marL="0" indent="0">
              <a:buNone/>
            </a:pPr>
            <a:endParaRPr lang="en-US" sz="4500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0" indent="0">
              <a:buNone/>
            </a:pPr>
            <a:endParaRPr lang="en-US" sz="45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8" name="Image 1" descr="preencoded.png">
            <a:extLst>
              <a:ext uri="{FF2B5EF4-FFF2-40B4-BE49-F238E27FC236}">
                <a16:creationId xmlns:a16="http://schemas.microsoft.com/office/drawing/2014/main" id="{08D62A00-4357-4365-AE75-3D1B5AB516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7280" y="7675210"/>
            <a:ext cx="367665" cy="367665"/>
          </a:xfrm>
          <a:prstGeom prst="rect">
            <a:avLst/>
          </a:prstGeom>
        </p:spPr>
      </p:pic>
      <p:sp>
        <p:nvSpPr>
          <p:cNvPr id="10" name="Text 3">
            <a:extLst>
              <a:ext uri="{FF2B5EF4-FFF2-40B4-BE49-F238E27FC236}">
                <a16:creationId xmlns:a16="http://schemas.microsoft.com/office/drawing/2014/main" id="{7328151F-97FD-4CF8-B09C-59A4D9390E4A}"/>
              </a:ext>
            </a:extLst>
          </p:cNvPr>
          <p:cNvSpPr/>
          <p:nvPr/>
        </p:nvSpPr>
        <p:spPr>
          <a:xfrm>
            <a:off x="11480330" y="7627690"/>
            <a:ext cx="2902268" cy="418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350" b="1" kern="0" spc="-38" dirty="0">
                <a:solidFill>
                  <a:srgbClr val="272525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by Nicole Keith Maraña</a:t>
            </a:r>
            <a:endParaRPr lang="en-US" sz="2350" dirty="0"/>
          </a:p>
        </p:txBody>
      </p:sp>
    </p:spTree>
    <p:extLst>
      <p:ext uri="{BB962C8B-B14F-4D97-AF65-F5344CB8AC3E}">
        <p14:creationId xmlns:p14="http://schemas.microsoft.com/office/powerpoint/2010/main" val="87417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729807" y="837216"/>
            <a:ext cx="8042145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00"/>
              </a:lnSpc>
              <a:buNone/>
            </a:pPr>
            <a:r>
              <a:rPr lang="en-US" sz="9600" b="1" u="sng" kern="0" spc="-89" dirty="0">
                <a:solidFill>
                  <a:srgbClr val="FF0000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L</a:t>
            </a:r>
            <a:r>
              <a:rPr lang="en-US" sz="9600" b="1" kern="0" spc="-89" dirty="0">
                <a:solidFill>
                  <a:srgbClr val="D73AD7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iving Things</a:t>
            </a:r>
            <a:endParaRPr lang="en-US" sz="9600" b="1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5" name="Text 1">
            <a:extLst>
              <a:ext uri="{FF2B5EF4-FFF2-40B4-BE49-F238E27FC236}">
                <a16:creationId xmlns:a16="http://schemas.microsoft.com/office/drawing/2014/main" id="{04A41DA0-BD36-4C37-89C5-09CFC28366EF}"/>
              </a:ext>
            </a:extLst>
          </p:cNvPr>
          <p:cNvSpPr/>
          <p:nvPr/>
        </p:nvSpPr>
        <p:spPr>
          <a:xfrm>
            <a:off x="5729807" y="2245249"/>
            <a:ext cx="8548331" cy="24454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8800" u="sng" kern="0" spc="-38" dirty="0">
                <a:solidFill>
                  <a:srgbClr val="FF0000"/>
                </a:solidFill>
                <a:latin typeface="MV Boli" panose="02000500030200090000" pitchFamily="2" charset="0"/>
                <a:ea typeface="Source Sans Pro" pitchFamily="34" charset="-122"/>
                <a:cs typeface="MV Boli" panose="02000500030200090000" pitchFamily="2" charset="0"/>
              </a:rPr>
              <a:t>L</a:t>
            </a:r>
            <a:r>
              <a:rPr lang="en-US" sz="8800" kern="0" spc="-38" dirty="0">
                <a:solidFill>
                  <a:srgbClr val="272525"/>
                </a:solidFill>
                <a:latin typeface="MV Boli" panose="02000500030200090000" pitchFamily="2" charset="0"/>
                <a:ea typeface="Source Sans Pro" pitchFamily="34" charset="-122"/>
                <a:cs typeface="MV Boli" panose="02000500030200090000" pitchFamily="2" charset="0"/>
              </a:rPr>
              <a:t>iving things are things that </a:t>
            </a:r>
          </a:p>
          <a:p>
            <a:pPr marL="0" indent="0" algn="ctr">
              <a:buNone/>
            </a:pPr>
            <a:r>
              <a:rPr lang="en-US" sz="8800" kern="0" spc="-38" dirty="0">
                <a:solidFill>
                  <a:srgbClr val="272525"/>
                </a:solidFill>
                <a:latin typeface="MV Boli" panose="02000500030200090000" pitchFamily="2" charset="0"/>
                <a:ea typeface="Source Sans Pro" pitchFamily="34" charset="-122"/>
                <a:cs typeface="MV Boli" panose="02000500030200090000" pitchFamily="2" charset="0"/>
              </a:rPr>
              <a:t>are </a:t>
            </a:r>
            <a:r>
              <a:rPr lang="en-US" sz="8800" u="sng" kern="0" spc="-38" dirty="0">
                <a:solidFill>
                  <a:srgbClr val="FF0000"/>
                </a:solidFill>
                <a:latin typeface="MV Boli" panose="02000500030200090000" pitchFamily="2" charset="0"/>
                <a:ea typeface="Source Sans Pro" pitchFamily="34" charset="-122"/>
                <a:cs typeface="MV Boli" panose="02000500030200090000" pitchFamily="2" charset="0"/>
              </a:rPr>
              <a:t>a</a:t>
            </a:r>
            <a:r>
              <a:rPr lang="en-US" sz="8800" u="sng" kern="0" spc="-38" dirty="0">
                <a:solidFill>
                  <a:srgbClr val="272525"/>
                </a:solidFill>
                <a:latin typeface="MV Boli" panose="02000500030200090000" pitchFamily="2" charset="0"/>
                <a:ea typeface="Source Sans Pro" pitchFamily="34" charset="-122"/>
                <a:cs typeface="MV Boli" panose="02000500030200090000" pitchFamily="2" charset="0"/>
              </a:rPr>
              <a:t>live</a:t>
            </a:r>
            <a:r>
              <a:rPr lang="en-US" sz="8800" kern="0" spc="-38" dirty="0">
                <a:solidFill>
                  <a:srgbClr val="272525"/>
                </a:solidFill>
                <a:latin typeface="MV Boli" panose="02000500030200090000" pitchFamily="2" charset="0"/>
                <a:ea typeface="Source Sans Pro" pitchFamily="34" charset="-122"/>
                <a:cs typeface="MV Boli" panose="02000500030200090000" pitchFamily="2" charset="0"/>
              </a:rPr>
              <a:t>.</a:t>
            </a:r>
          </a:p>
          <a:p>
            <a:pPr marL="0" indent="0" algn="ctr">
              <a:buNone/>
            </a:pPr>
            <a:endParaRPr lang="en-US" sz="8800" kern="0" spc="-38" dirty="0">
              <a:solidFill>
                <a:srgbClr val="272525"/>
              </a:solidFill>
              <a:latin typeface="MV Boli" panose="02000500030200090000" pitchFamily="2" charset="0"/>
              <a:ea typeface="Source Sans Pro" pitchFamily="34" charset="-122"/>
              <a:cs typeface="MV Boli" panose="02000500030200090000" pitchFamily="2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2E4C888-18DF-4E47-BFB9-2347774F79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2" y="6404883"/>
            <a:ext cx="1719943" cy="1719943"/>
          </a:xfrm>
          <a:prstGeom prst="rect">
            <a:avLst/>
          </a:prstGeom>
        </p:spPr>
      </p:pic>
      <p:pic>
        <p:nvPicPr>
          <p:cNvPr id="6" name="Image 1" descr="preencoded.png">
            <a:extLst>
              <a:ext uri="{FF2B5EF4-FFF2-40B4-BE49-F238E27FC236}">
                <a16:creationId xmlns:a16="http://schemas.microsoft.com/office/drawing/2014/main" id="{2EB0A7B8-36B3-4F1B-B5DB-908E9024C1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7280" y="7675210"/>
            <a:ext cx="367665" cy="367665"/>
          </a:xfrm>
          <a:prstGeom prst="rect">
            <a:avLst/>
          </a:prstGeom>
        </p:spPr>
      </p:pic>
      <p:sp>
        <p:nvSpPr>
          <p:cNvPr id="7" name="Text 3">
            <a:extLst>
              <a:ext uri="{FF2B5EF4-FFF2-40B4-BE49-F238E27FC236}">
                <a16:creationId xmlns:a16="http://schemas.microsoft.com/office/drawing/2014/main" id="{5354BCFC-3847-417A-BF7E-E63E46B3F6FB}"/>
              </a:ext>
            </a:extLst>
          </p:cNvPr>
          <p:cNvSpPr/>
          <p:nvPr/>
        </p:nvSpPr>
        <p:spPr>
          <a:xfrm>
            <a:off x="11480330" y="7611361"/>
            <a:ext cx="2902268" cy="418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350" b="1" kern="0" spc="-38" dirty="0">
                <a:solidFill>
                  <a:srgbClr val="272525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by Nicole Keith Maraña</a:t>
            </a:r>
            <a:endParaRPr lang="en-US" sz="235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1164230" y="745583"/>
            <a:ext cx="12457209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en-US" sz="6600" u="sng" kern="0" spc="-89" dirty="0">
                <a:solidFill>
                  <a:srgbClr val="D73AD7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Characteristics of </a:t>
            </a:r>
            <a:r>
              <a:rPr lang="en-US" sz="6600" u="sng" kern="0" spc="-89" dirty="0">
                <a:solidFill>
                  <a:srgbClr val="FF0000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L</a:t>
            </a:r>
            <a:r>
              <a:rPr lang="en-US" sz="6600" u="sng" kern="0" spc="-89" dirty="0">
                <a:solidFill>
                  <a:srgbClr val="D73AD7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iving </a:t>
            </a:r>
            <a:r>
              <a:rPr lang="en-US" sz="6600" u="sng" kern="0" spc="-89" dirty="0">
                <a:solidFill>
                  <a:srgbClr val="FF0000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T</a:t>
            </a:r>
            <a:r>
              <a:rPr lang="en-US" sz="6600" u="sng" kern="0" spc="-89" dirty="0">
                <a:solidFill>
                  <a:srgbClr val="D73AD7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hings</a:t>
            </a:r>
            <a:endParaRPr lang="en-US" sz="6600" u="sng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924159" y="1534886"/>
            <a:ext cx="12937353" cy="6188127"/>
          </a:xfrm>
          <a:prstGeom prst="roundRect">
            <a:avLst>
              <a:gd name="adj" fmla="val 4145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sp>
        <p:nvSpPr>
          <p:cNvPr id="5" name="Text 2"/>
          <p:cNvSpPr/>
          <p:nvPr/>
        </p:nvSpPr>
        <p:spPr>
          <a:xfrm>
            <a:off x="1115244" y="1774963"/>
            <a:ext cx="1556941" cy="757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4400" kern="0" spc="-44" dirty="0">
                <a:solidFill>
                  <a:srgbClr val="272525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They:</a:t>
            </a:r>
            <a:endParaRPr lang="en-US" sz="44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5" name="Text 2">
            <a:extLst>
              <a:ext uri="{FF2B5EF4-FFF2-40B4-BE49-F238E27FC236}">
                <a16:creationId xmlns:a16="http://schemas.microsoft.com/office/drawing/2014/main" id="{2425274C-8CC9-4F24-9EE2-9CB0B5D191F4}"/>
              </a:ext>
            </a:extLst>
          </p:cNvPr>
          <p:cNvSpPr/>
          <p:nvPr/>
        </p:nvSpPr>
        <p:spPr>
          <a:xfrm>
            <a:off x="1275009" y="2300420"/>
            <a:ext cx="12240147" cy="1548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buNone/>
            </a:pPr>
            <a:r>
              <a:rPr lang="en-US" sz="5400" kern="0" spc="-44" dirty="0">
                <a:solidFill>
                  <a:srgbClr val="272525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-Need </a:t>
            </a:r>
            <a:r>
              <a:rPr lang="en-US" sz="5400" kern="0" spc="-44" dirty="0">
                <a:solidFill>
                  <a:srgbClr val="FF0000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f</a:t>
            </a:r>
            <a:r>
              <a:rPr lang="en-US" sz="5400" kern="0" spc="-44" dirty="0">
                <a:solidFill>
                  <a:srgbClr val="272525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ood, </a:t>
            </a:r>
            <a:r>
              <a:rPr lang="en-US" sz="5400" kern="0" spc="-44" dirty="0">
                <a:solidFill>
                  <a:srgbClr val="FF0000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w</a:t>
            </a:r>
            <a:r>
              <a:rPr lang="en-US" sz="5400" kern="0" spc="-44" dirty="0">
                <a:solidFill>
                  <a:srgbClr val="272525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ater, </a:t>
            </a:r>
            <a:r>
              <a:rPr lang="en-US" sz="5400" kern="0" spc="-44" dirty="0">
                <a:solidFill>
                  <a:srgbClr val="FF0000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s</a:t>
            </a:r>
            <a:r>
              <a:rPr lang="en-US" sz="5400" kern="0" spc="-44" dirty="0">
                <a:solidFill>
                  <a:srgbClr val="272525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unlight, </a:t>
            </a:r>
            <a:r>
              <a:rPr lang="en-US" sz="5400" kern="0" spc="-44" dirty="0">
                <a:solidFill>
                  <a:srgbClr val="FF0000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a</a:t>
            </a:r>
            <a:r>
              <a:rPr lang="en-US" sz="5400" kern="0" spc="-44" dirty="0">
                <a:solidFill>
                  <a:srgbClr val="272525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ir and </a:t>
            </a:r>
          </a:p>
          <a:p>
            <a:pPr marL="0" indent="0">
              <a:buNone/>
            </a:pPr>
            <a:r>
              <a:rPr lang="en-US" sz="5400" kern="0" spc="-44" dirty="0">
                <a:solidFill>
                  <a:srgbClr val="FF0000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s</a:t>
            </a:r>
            <a:r>
              <a:rPr lang="en-US" sz="5400" kern="0" spc="-44" dirty="0">
                <a:solidFill>
                  <a:srgbClr val="272525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helter.</a:t>
            </a:r>
          </a:p>
          <a:p>
            <a:pPr marL="0" indent="0">
              <a:buNone/>
            </a:pPr>
            <a:endParaRPr lang="en-US" sz="54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8" name="Text 2">
            <a:extLst>
              <a:ext uri="{FF2B5EF4-FFF2-40B4-BE49-F238E27FC236}">
                <a16:creationId xmlns:a16="http://schemas.microsoft.com/office/drawing/2014/main" id="{5F71B727-A57E-4183-B5BB-014C21ED53A5}"/>
              </a:ext>
            </a:extLst>
          </p:cNvPr>
          <p:cNvSpPr/>
          <p:nvPr/>
        </p:nvSpPr>
        <p:spPr>
          <a:xfrm>
            <a:off x="1275009" y="4233281"/>
            <a:ext cx="3552454" cy="916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buNone/>
            </a:pPr>
            <a:r>
              <a:rPr lang="en-US" sz="5400" kern="0" spc="-44" dirty="0">
                <a:solidFill>
                  <a:srgbClr val="272525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-Can </a:t>
            </a:r>
            <a:r>
              <a:rPr lang="en-US" sz="5400" kern="0" spc="-44" dirty="0">
                <a:solidFill>
                  <a:srgbClr val="FF0000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g</a:t>
            </a:r>
            <a:r>
              <a:rPr lang="en-US" sz="5400" kern="0" spc="-44" dirty="0">
                <a:solidFill>
                  <a:srgbClr val="272525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row.</a:t>
            </a:r>
          </a:p>
          <a:p>
            <a:pPr marL="0" indent="0">
              <a:buNone/>
            </a:pPr>
            <a:endParaRPr lang="en-US" sz="54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9" name="Text 2">
            <a:extLst>
              <a:ext uri="{FF2B5EF4-FFF2-40B4-BE49-F238E27FC236}">
                <a16:creationId xmlns:a16="http://schemas.microsoft.com/office/drawing/2014/main" id="{B36EC7D3-F435-4BB2-A2D5-DD2C96DD9A7A}"/>
              </a:ext>
            </a:extLst>
          </p:cNvPr>
          <p:cNvSpPr/>
          <p:nvPr/>
        </p:nvSpPr>
        <p:spPr>
          <a:xfrm>
            <a:off x="1275009" y="5334434"/>
            <a:ext cx="6030765" cy="916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buNone/>
            </a:pPr>
            <a:r>
              <a:rPr lang="en-US" sz="5400" kern="0" spc="-44" dirty="0">
                <a:solidFill>
                  <a:srgbClr val="272525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-Can </a:t>
            </a:r>
            <a:r>
              <a:rPr lang="en-US" sz="5400" kern="0" spc="-44" dirty="0">
                <a:solidFill>
                  <a:srgbClr val="FF0000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m</a:t>
            </a:r>
            <a:r>
              <a:rPr lang="en-US" sz="5400" kern="0" spc="-44" dirty="0">
                <a:solidFill>
                  <a:srgbClr val="272525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ove.</a:t>
            </a:r>
          </a:p>
          <a:p>
            <a:pPr marL="0" indent="0">
              <a:buNone/>
            </a:pPr>
            <a:endParaRPr lang="en-US" sz="54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0" name="Text 2">
            <a:extLst>
              <a:ext uri="{FF2B5EF4-FFF2-40B4-BE49-F238E27FC236}">
                <a16:creationId xmlns:a16="http://schemas.microsoft.com/office/drawing/2014/main" id="{B4ACAF74-26DD-43EE-B93E-FD3EA57CF580}"/>
              </a:ext>
            </a:extLst>
          </p:cNvPr>
          <p:cNvSpPr/>
          <p:nvPr/>
        </p:nvSpPr>
        <p:spPr>
          <a:xfrm>
            <a:off x="1275009" y="6567361"/>
            <a:ext cx="6983690" cy="916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buNone/>
            </a:pPr>
            <a:r>
              <a:rPr lang="en-US" sz="5400" kern="0" spc="-44" dirty="0">
                <a:solidFill>
                  <a:srgbClr val="272525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-Can </a:t>
            </a:r>
            <a:r>
              <a:rPr lang="en-US" sz="5400" kern="0" spc="-44" dirty="0">
                <a:solidFill>
                  <a:srgbClr val="FF0000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r</a:t>
            </a:r>
            <a:r>
              <a:rPr lang="en-US" sz="5400" kern="0" spc="-44" dirty="0">
                <a:solidFill>
                  <a:srgbClr val="272525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eproduce.</a:t>
            </a:r>
          </a:p>
          <a:p>
            <a:pPr marL="0" indent="0">
              <a:buNone/>
            </a:pPr>
            <a:endParaRPr lang="en-US" sz="54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1A5B9B1-12BE-432C-A9AA-F47140A05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4516" y="3768977"/>
            <a:ext cx="1719943" cy="1719943"/>
          </a:xfrm>
          <a:prstGeom prst="rect">
            <a:avLst/>
          </a:prstGeom>
        </p:spPr>
      </p:pic>
      <p:pic>
        <p:nvPicPr>
          <p:cNvPr id="10" name="Image 1" descr="preencoded.png">
            <a:extLst>
              <a:ext uri="{FF2B5EF4-FFF2-40B4-BE49-F238E27FC236}">
                <a16:creationId xmlns:a16="http://schemas.microsoft.com/office/drawing/2014/main" id="{39FB7F9F-D78A-4988-8EEF-01BB1671B8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7280" y="7675210"/>
            <a:ext cx="367665" cy="367665"/>
          </a:xfrm>
          <a:prstGeom prst="rect">
            <a:avLst/>
          </a:prstGeom>
        </p:spPr>
      </p:pic>
      <p:sp>
        <p:nvSpPr>
          <p:cNvPr id="11" name="Text 3">
            <a:extLst>
              <a:ext uri="{FF2B5EF4-FFF2-40B4-BE49-F238E27FC236}">
                <a16:creationId xmlns:a16="http://schemas.microsoft.com/office/drawing/2014/main" id="{56C075E1-75E6-4B8C-B63F-14F488633B52}"/>
              </a:ext>
            </a:extLst>
          </p:cNvPr>
          <p:cNvSpPr/>
          <p:nvPr/>
        </p:nvSpPr>
        <p:spPr>
          <a:xfrm>
            <a:off x="11480330" y="7627690"/>
            <a:ext cx="2902268" cy="418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350" b="1" kern="0" spc="-38" dirty="0">
                <a:solidFill>
                  <a:srgbClr val="272525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by Nicole Keith Maraña</a:t>
            </a:r>
            <a:endParaRPr lang="en-US" sz="2350" dirty="0"/>
          </a:p>
        </p:txBody>
      </p:sp>
    </p:spTree>
    <p:extLst>
      <p:ext uri="{BB962C8B-B14F-4D97-AF65-F5344CB8AC3E}">
        <p14:creationId xmlns:p14="http://schemas.microsoft.com/office/powerpoint/2010/main" val="38645210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Mom Dad PNG Transparent Image">
            <a:extLst>
              <a:ext uri="{FF2B5EF4-FFF2-40B4-BE49-F238E27FC236}">
                <a16:creationId xmlns:a16="http://schemas.microsoft.com/office/drawing/2014/main" id="{2EC0F2CF-E443-4E15-B237-74E7B212D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797" y="2550031"/>
            <a:ext cx="5437414" cy="518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0">
            <a:extLst>
              <a:ext uri="{FF2B5EF4-FFF2-40B4-BE49-F238E27FC236}">
                <a16:creationId xmlns:a16="http://schemas.microsoft.com/office/drawing/2014/main" id="{E9F29848-09C9-4EE2-AFF8-3084D7DB694D}"/>
              </a:ext>
            </a:extLst>
          </p:cNvPr>
          <p:cNvSpPr/>
          <p:nvPr/>
        </p:nvSpPr>
        <p:spPr>
          <a:xfrm>
            <a:off x="482075" y="5265214"/>
            <a:ext cx="2865283" cy="7036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en-US" sz="12000" u="sng" kern="0" spc="-89" dirty="0">
                <a:solidFill>
                  <a:srgbClr val="FF0000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D</a:t>
            </a:r>
            <a:r>
              <a:rPr lang="en-US" sz="12000" kern="0" spc="-89" dirty="0"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ad</a:t>
            </a:r>
            <a:endParaRPr lang="en-US" sz="120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7" name="Text 0">
            <a:extLst>
              <a:ext uri="{FF2B5EF4-FFF2-40B4-BE49-F238E27FC236}">
                <a16:creationId xmlns:a16="http://schemas.microsoft.com/office/drawing/2014/main" id="{607CD2D6-5652-4E6D-9D73-279BDE53EA10}"/>
              </a:ext>
            </a:extLst>
          </p:cNvPr>
          <p:cNvSpPr/>
          <p:nvPr/>
        </p:nvSpPr>
        <p:spPr>
          <a:xfrm>
            <a:off x="10702997" y="5142749"/>
            <a:ext cx="3445328" cy="9485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en-US" sz="12000" u="sng" kern="0" spc="-89" dirty="0">
                <a:solidFill>
                  <a:srgbClr val="FF0000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m</a:t>
            </a:r>
            <a:r>
              <a:rPr lang="en-US" sz="12000" kern="0" spc="-89" dirty="0"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om</a:t>
            </a:r>
            <a:endParaRPr lang="en-US" sz="120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5" name="Text 0">
            <a:extLst>
              <a:ext uri="{FF2B5EF4-FFF2-40B4-BE49-F238E27FC236}">
                <a16:creationId xmlns:a16="http://schemas.microsoft.com/office/drawing/2014/main" id="{FD3D2C4B-7A7D-4C1D-9C71-FFC83C4EE9BB}"/>
              </a:ext>
            </a:extLst>
          </p:cNvPr>
          <p:cNvSpPr/>
          <p:nvPr/>
        </p:nvSpPr>
        <p:spPr>
          <a:xfrm>
            <a:off x="517068" y="916112"/>
            <a:ext cx="3102428" cy="820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7650"/>
              </a:lnSpc>
              <a:buNone/>
            </a:pPr>
            <a:r>
              <a:rPr lang="en-US" sz="10000" u="sng" kern="0" spc="-122" dirty="0">
                <a:solidFill>
                  <a:srgbClr val="FF0000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t</a:t>
            </a:r>
            <a:r>
              <a:rPr lang="en-US" sz="10000" kern="0" spc="-122" dirty="0"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alk?</a:t>
            </a:r>
            <a:endParaRPr lang="en-US" sz="100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8" name="Text 0">
            <a:extLst>
              <a:ext uri="{FF2B5EF4-FFF2-40B4-BE49-F238E27FC236}">
                <a16:creationId xmlns:a16="http://schemas.microsoft.com/office/drawing/2014/main" id="{07414927-BC92-4DA0-87A7-E70A9249FFD7}"/>
              </a:ext>
            </a:extLst>
          </p:cNvPr>
          <p:cNvSpPr/>
          <p:nvPr/>
        </p:nvSpPr>
        <p:spPr>
          <a:xfrm>
            <a:off x="5520416" y="916111"/>
            <a:ext cx="3200402" cy="820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7650"/>
              </a:lnSpc>
              <a:buNone/>
            </a:pPr>
            <a:r>
              <a:rPr lang="en-US" sz="10000" u="sng" kern="0" spc="-122" dirty="0">
                <a:solidFill>
                  <a:srgbClr val="FF0000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f</a:t>
            </a:r>
            <a:r>
              <a:rPr lang="en-US" sz="10000" kern="0" spc="-122" dirty="0"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ood?</a:t>
            </a:r>
            <a:endParaRPr lang="en-US" sz="100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9" name="Text 0">
            <a:extLst>
              <a:ext uri="{FF2B5EF4-FFF2-40B4-BE49-F238E27FC236}">
                <a16:creationId xmlns:a16="http://schemas.microsoft.com/office/drawing/2014/main" id="{6607201A-1D21-446E-BBA9-6F72F90B8BA9}"/>
              </a:ext>
            </a:extLst>
          </p:cNvPr>
          <p:cNvSpPr/>
          <p:nvPr/>
        </p:nvSpPr>
        <p:spPr>
          <a:xfrm>
            <a:off x="10131881" y="867882"/>
            <a:ext cx="3845376" cy="820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7650"/>
              </a:lnSpc>
              <a:buNone/>
            </a:pPr>
            <a:r>
              <a:rPr lang="en-US" sz="10000" u="sng" kern="0" spc="-122" dirty="0">
                <a:solidFill>
                  <a:srgbClr val="FF0000"/>
                </a:solidFill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g</a:t>
            </a:r>
            <a:r>
              <a:rPr lang="en-US" sz="10000" kern="0" spc="-122" dirty="0">
                <a:latin typeface="MV Boli" panose="02000500030200090000" pitchFamily="2" charset="0"/>
                <a:ea typeface="Source Serif Pro Semi Bold" pitchFamily="34" charset="-122"/>
                <a:cs typeface="MV Boli" panose="02000500030200090000" pitchFamily="2" charset="0"/>
              </a:rPr>
              <a:t>row?</a:t>
            </a:r>
            <a:endParaRPr lang="en-US" sz="100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10" name="Image 1" descr="preencoded.png">
            <a:extLst>
              <a:ext uri="{FF2B5EF4-FFF2-40B4-BE49-F238E27FC236}">
                <a16:creationId xmlns:a16="http://schemas.microsoft.com/office/drawing/2014/main" id="{1F72A027-C8C9-472B-B400-D4ADBF8B31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7280" y="7675210"/>
            <a:ext cx="367665" cy="367665"/>
          </a:xfrm>
          <a:prstGeom prst="rect">
            <a:avLst/>
          </a:prstGeom>
        </p:spPr>
      </p:pic>
      <p:sp>
        <p:nvSpPr>
          <p:cNvPr id="11" name="Text 3">
            <a:extLst>
              <a:ext uri="{FF2B5EF4-FFF2-40B4-BE49-F238E27FC236}">
                <a16:creationId xmlns:a16="http://schemas.microsoft.com/office/drawing/2014/main" id="{A1DBC95F-5F92-4643-B48D-B341FDCB17CD}"/>
              </a:ext>
            </a:extLst>
          </p:cNvPr>
          <p:cNvSpPr/>
          <p:nvPr/>
        </p:nvSpPr>
        <p:spPr>
          <a:xfrm>
            <a:off x="11480330" y="7627690"/>
            <a:ext cx="2902268" cy="418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350" b="1" kern="0" spc="-38" dirty="0">
                <a:solidFill>
                  <a:srgbClr val="272525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by Nicole Keith Maraña</a:t>
            </a:r>
            <a:endParaRPr lang="en-US" sz="2350" dirty="0"/>
          </a:p>
        </p:txBody>
      </p:sp>
    </p:spTree>
    <p:extLst>
      <p:ext uri="{BB962C8B-B14F-4D97-AF65-F5344CB8AC3E}">
        <p14:creationId xmlns:p14="http://schemas.microsoft.com/office/powerpoint/2010/main" val="837136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840</TotalTime>
  <Words>296</Words>
  <Application>Microsoft Office PowerPoint</Application>
  <PresentationFormat>Custom</PresentationFormat>
  <Paragraphs>86</Paragraphs>
  <Slides>16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MV Boli</vt:lpstr>
      <vt:lpstr>Source Sans Pro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Nicole Keith Marana</cp:lastModifiedBy>
  <cp:revision>83</cp:revision>
  <dcterms:created xsi:type="dcterms:W3CDTF">2024-10-22T04:21:35Z</dcterms:created>
  <dcterms:modified xsi:type="dcterms:W3CDTF">2025-09-03T04:11:01Z</dcterms:modified>
</cp:coreProperties>
</file>