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3"/>
    <p:sldId id="288" r:id="rId4"/>
    <p:sldId id="282" r:id="rId5"/>
    <p:sldId id="303" r:id="rId6"/>
    <p:sldId id="338" r:id="rId7"/>
    <p:sldId id="279" r:id="rId8"/>
    <p:sldId id="295" r:id="rId9"/>
    <p:sldId id="291" r:id="rId10"/>
    <p:sldId id="328" r:id="rId11"/>
    <p:sldId id="300" r:id="rId12"/>
    <p:sldId id="324" r:id="rId13"/>
    <p:sldId id="301" r:id="rId14"/>
    <p:sldId id="318" r:id="rId15"/>
    <p:sldId id="283" r:id="rId16"/>
    <p:sldId id="294" r:id="rId17"/>
    <p:sldId id="329" r:id="rId18"/>
    <p:sldId id="326" r:id="rId19"/>
    <p:sldId id="332" r:id="rId20"/>
    <p:sldId id="333" r:id="rId21"/>
    <p:sldId id="334" r:id="rId22"/>
    <p:sldId id="299" r:id="rId23"/>
    <p:sldId id="305" r:id="rId24"/>
    <p:sldId id="307" r:id="rId25"/>
    <p:sldId id="310" r:id="rId26"/>
    <p:sldId id="317" r:id="rId27"/>
    <p:sldId id="320" r:id="rId28"/>
    <p:sldId id="335" r:id="rId29"/>
    <p:sldId id="312" r:id="rId30"/>
    <p:sldId id="31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/>
          <a:lstStyle>
            <a:lvl1pPr algn="ctr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GIF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32.png"/><Relationship Id="rId6" Type="http://schemas.openxmlformats.org/officeDocument/2006/relationships/image" Target="../media/image6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20.jpe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15.jpeg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17.jpe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tags" Target="../tags/tag5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82.png"/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20.jpeg"/><Relationship Id="rId6" Type="http://schemas.openxmlformats.org/officeDocument/2006/relationships/image" Target="../media/image83.png"/><Relationship Id="rId5" Type="http://schemas.openxmlformats.org/officeDocument/2006/relationships/tags" Target="../tags/tag6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8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image" Target="../media/image89.png"/><Relationship Id="rId7" Type="http://schemas.openxmlformats.org/officeDocument/2006/relationships/image" Target="../media/image18.jpeg"/><Relationship Id="rId6" Type="http://schemas.openxmlformats.org/officeDocument/2006/relationships/image" Target="../media/image88.png"/><Relationship Id="rId5" Type="http://schemas.openxmlformats.org/officeDocument/2006/relationships/image" Target="../media/image83.png"/><Relationship Id="rId4" Type="http://schemas.openxmlformats.org/officeDocument/2006/relationships/tags" Target="../tags/tag7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17.jpeg"/><Relationship Id="rId7" Type="http://schemas.openxmlformats.org/officeDocument/2006/relationships/image" Target="../media/image42.png"/><Relationship Id="rId6" Type="http://schemas.openxmlformats.org/officeDocument/2006/relationships/image" Target="../media/image83.png"/><Relationship Id="rId5" Type="http://schemas.openxmlformats.org/officeDocument/2006/relationships/tags" Target="../tags/tag8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6.GIF"/><Relationship Id="rId11" Type="http://schemas.openxmlformats.org/officeDocument/2006/relationships/image" Target="../media/image93.png"/><Relationship Id="rId10" Type="http://schemas.openxmlformats.org/officeDocument/2006/relationships/image" Target="../media/image92.png"/><Relationship Id="rId1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png"/><Relationship Id="rId7" Type="http://schemas.openxmlformats.org/officeDocument/2006/relationships/image" Target="../media/image83.png"/><Relationship Id="rId6" Type="http://schemas.openxmlformats.org/officeDocument/2006/relationships/tags" Target="../tags/tag9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8.png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6" Type="http://schemas.openxmlformats.org/officeDocument/2006/relationships/image" Target="../media/image83.png"/><Relationship Id="rId5" Type="http://schemas.openxmlformats.org/officeDocument/2006/relationships/tags" Target="../tags/tag10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GIF"/><Relationship Id="rId7" Type="http://schemas.openxmlformats.org/officeDocument/2006/relationships/image" Target="../media/image21.pn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7.png"/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18.jpeg"/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7630" y="0"/>
            <a:ext cx="12279630" cy="6895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1" name="Content Placeholder 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-24130"/>
            <a:ext cx="12190730" cy="6906895"/>
          </a:xfrm>
          <a:prstGeom prst="rect">
            <a:avLst/>
          </a:prstGeom>
        </p:spPr>
      </p:pic>
      <p:pic>
        <p:nvPicPr>
          <p:cNvPr id="9" name="Content Placeholder 8" descr="1000 baht b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40" y="1827530"/>
            <a:ext cx="4706620" cy="2210435"/>
          </a:xfrm>
          <a:prstGeom prst="rect">
            <a:avLst/>
          </a:prstGeom>
        </p:spPr>
      </p:pic>
      <p:pic>
        <p:nvPicPr>
          <p:cNvPr id="4" name="Content Placeholder 46" descr="100 baht"/>
          <p:cNvPicPr>
            <a:picLocks noChangeAspect="1"/>
          </p:cNvPicPr>
          <p:nvPr/>
        </p:nvPicPr>
        <p:blipFill>
          <a:blip r:embed="rId3"/>
          <a:srcRect l="2967" t="51985" r="2280" b="1811"/>
          <a:stretch>
            <a:fillRect/>
          </a:stretch>
        </p:blipFill>
        <p:spPr>
          <a:xfrm>
            <a:off x="574040" y="1827530"/>
            <a:ext cx="4659630" cy="22104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479415" y="2360930"/>
            <a:ext cx="960755" cy="972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220" y="4368800"/>
            <a:ext cx="5643880" cy="1737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625" y="266700"/>
            <a:ext cx="8388985" cy="105918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7"/>
          <a:stretch>
            <a:fillRect/>
          </a:stretch>
        </p:blipFill>
        <p:spPr>
          <a:xfrm>
            <a:off x="5998845" y="1046480"/>
            <a:ext cx="6085840" cy="360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7954"/>
          <a:stretch>
            <a:fillRect/>
          </a:stretch>
        </p:blipFill>
        <p:spPr>
          <a:xfrm>
            <a:off x="-604520" y="-400050"/>
            <a:ext cx="13370560" cy="7551420"/>
          </a:xfrm>
          <a:prstGeom prst="rect">
            <a:avLst/>
          </a:prstGeom>
        </p:spPr>
      </p:pic>
      <p:pic>
        <p:nvPicPr>
          <p:cNvPr id="15" name="Content Placeholder 3" descr="5ec6afb7668bcde292eafc8706efc05d-removebg-preview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40" y="1402715"/>
            <a:ext cx="2712720" cy="3103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b="17191"/>
          <a:stretch>
            <a:fillRect/>
          </a:stretch>
        </p:blipFill>
        <p:spPr>
          <a:xfrm>
            <a:off x="1617345" y="0"/>
            <a:ext cx="8108950" cy="1070610"/>
          </a:xfrm>
          <a:prstGeom prst="rect">
            <a:avLst/>
          </a:prstGeom>
        </p:spPr>
      </p:pic>
      <p:pic>
        <p:nvPicPr>
          <p:cNvPr id="23" name="Picture 22" descr="yellow_1-removebg-preview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85" y="1314450"/>
            <a:ext cx="2298700" cy="31445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r="56401" b="-7111"/>
          <a:stretch>
            <a:fillRect/>
          </a:stretch>
        </p:blipFill>
        <p:spPr>
          <a:xfrm>
            <a:off x="7731125" y="4578350"/>
            <a:ext cx="1146175" cy="6121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 l="50121" t="-6222"/>
          <a:stretch>
            <a:fillRect/>
          </a:stretch>
        </p:blipFill>
        <p:spPr>
          <a:xfrm>
            <a:off x="2951480" y="4458970"/>
            <a:ext cx="1311275" cy="6070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r="2640"/>
          <a:stretch>
            <a:fillRect/>
          </a:stretch>
        </p:blipFill>
        <p:spPr>
          <a:xfrm>
            <a:off x="3310255" y="5474335"/>
            <a:ext cx="5058410" cy="11455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262880" y="2131060"/>
            <a:ext cx="1467485" cy="136144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8"/>
          <a:stretch>
            <a:fillRect/>
          </a:stretch>
        </p:blipFill>
        <p:spPr>
          <a:xfrm>
            <a:off x="1678305" y="687070"/>
            <a:ext cx="3418205" cy="524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6680"/>
            <a:ext cx="12246610" cy="6964680"/>
          </a:xfrm>
          <a:prstGeom prst="rect">
            <a:avLst/>
          </a:prstGeom>
        </p:spPr>
      </p:pic>
      <p:pic>
        <p:nvPicPr>
          <p:cNvPr id="31" name="Content Placeholder 28" descr="50 baht"/>
          <p:cNvPicPr>
            <a:picLocks noChangeAspect="1"/>
          </p:cNvPicPr>
          <p:nvPr/>
        </p:nvPicPr>
        <p:blipFill>
          <a:blip r:embed="rId2"/>
          <a:srcRect l="1861" t="51234" r="2554" b="2493"/>
          <a:stretch>
            <a:fillRect/>
          </a:stretch>
        </p:blipFill>
        <p:spPr>
          <a:xfrm>
            <a:off x="1092200" y="1857375"/>
            <a:ext cx="4145280" cy="1924050"/>
          </a:xfrm>
          <a:prstGeom prst="rect">
            <a:avLst/>
          </a:prstGeom>
        </p:spPr>
      </p:pic>
      <p:pic>
        <p:nvPicPr>
          <p:cNvPr id="14" name="Content Placeholder 46" descr="100 baht"/>
          <p:cNvPicPr>
            <a:picLocks noChangeAspect="1"/>
          </p:cNvPicPr>
          <p:nvPr/>
        </p:nvPicPr>
        <p:blipFill>
          <a:blip r:embed="rId3"/>
          <a:srcRect l="2967" t="51985" r="2280" b="1811"/>
          <a:stretch>
            <a:fillRect/>
          </a:stretch>
        </p:blipFill>
        <p:spPr>
          <a:xfrm>
            <a:off x="6776720" y="2128520"/>
            <a:ext cx="4420870" cy="2097405"/>
          </a:xfrm>
          <a:prstGeom prst="rect">
            <a:avLst/>
          </a:prstGeom>
        </p:spPr>
      </p:pic>
      <p:pic>
        <p:nvPicPr>
          <p:cNvPr id="16" name="Content Placeholder 28" descr="50 baht"/>
          <p:cNvPicPr>
            <a:picLocks noChangeAspect="1"/>
          </p:cNvPicPr>
          <p:nvPr/>
        </p:nvPicPr>
        <p:blipFill>
          <a:blip r:embed="rId2"/>
          <a:srcRect l="1861" t="51234" r="2554" b="2493"/>
          <a:stretch>
            <a:fillRect/>
          </a:stretch>
        </p:blipFill>
        <p:spPr>
          <a:xfrm>
            <a:off x="1092200" y="2834640"/>
            <a:ext cx="4145280" cy="1924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r="21686"/>
          <a:stretch>
            <a:fillRect/>
          </a:stretch>
        </p:blipFill>
        <p:spPr>
          <a:xfrm>
            <a:off x="5423535" y="2834640"/>
            <a:ext cx="1050290" cy="675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235" y="201295"/>
            <a:ext cx="8301355" cy="1036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 r="5802"/>
          <a:stretch>
            <a:fillRect/>
          </a:stretch>
        </p:blipFill>
        <p:spPr>
          <a:xfrm>
            <a:off x="2588260" y="5298440"/>
            <a:ext cx="6889115" cy="1182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6680"/>
            <a:ext cx="12246610" cy="69646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623945" y="2797810"/>
            <a:ext cx="3689350" cy="4060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5443"/>
          <a:stretch>
            <a:fillRect/>
          </a:stretch>
        </p:blipFill>
        <p:spPr>
          <a:xfrm>
            <a:off x="3319780" y="68580"/>
            <a:ext cx="6177915" cy="258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1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59310" cy="68573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15" y="77470"/>
            <a:ext cx="6808470" cy="702310"/>
          </a:xfrm>
          <a:prstGeom prst="rect">
            <a:avLst/>
          </a:prstGeom>
        </p:spPr>
      </p:pic>
      <p:pic>
        <p:nvPicPr>
          <p:cNvPr id="33" name="Content Placeholder 3" descr="10_Baht-removebg-preview"/>
          <p:cNvPicPr>
            <a:picLocks noChangeAspect="1"/>
          </p:cNvPicPr>
          <p:nvPr/>
        </p:nvPicPr>
        <p:blipFill>
          <a:blip r:embed="rId3"/>
          <a:srcRect l="50391"/>
          <a:stretch>
            <a:fillRect/>
          </a:stretch>
        </p:blipFill>
        <p:spPr>
          <a:xfrm>
            <a:off x="5501640" y="974090"/>
            <a:ext cx="2039620" cy="2070100"/>
          </a:xfrm>
          <a:prstGeom prst="rect">
            <a:avLst/>
          </a:prstGeom>
        </p:spPr>
      </p:pic>
      <p:pic>
        <p:nvPicPr>
          <p:cNvPr id="40" name="Content Placeholder 4" descr="5_baht-removebg-preview"/>
          <p:cNvPicPr>
            <a:picLocks noChangeAspect="1"/>
          </p:cNvPicPr>
          <p:nvPr/>
        </p:nvPicPr>
        <p:blipFill>
          <a:blip r:embed="rId4"/>
          <a:srcRect l="49441"/>
          <a:stretch>
            <a:fillRect/>
          </a:stretch>
        </p:blipFill>
        <p:spPr>
          <a:xfrm>
            <a:off x="2408555" y="3354705"/>
            <a:ext cx="1352550" cy="1337310"/>
          </a:xfrm>
          <a:prstGeom prst="rect">
            <a:avLst/>
          </a:prstGeom>
        </p:spPr>
      </p:pic>
      <p:pic>
        <p:nvPicPr>
          <p:cNvPr id="42" name="Content Placeholder 4" descr="5_baht-removebg-preview"/>
          <p:cNvPicPr>
            <a:picLocks noChangeAspect="1"/>
          </p:cNvPicPr>
          <p:nvPr/>
        </p:nvPicPr>
        <p:blipFill>
          <a:blip r:embed="rId4"/>
          <a:srcRect l="49441"/>
          <a:stretch>
            <a:fillRect/>
          </a:stretch>
        </p:blipFill>
        <p:spPr>
          <a:xfrm>
            <a:off x="3761105" y="3354705"/>
            <a:ext cx="1352550" cy="1337310"/>
          </a:xfrm>
          <a:prstGeom prst="rect">
            <a:avLst/>
          </a:prstGeom>
        </p:spPr>
      </p:pic>
      <p:pic>
        <p:nvPicPr>
          <p:cNvPr id="54" name="Content Placeholder 53" descr="2_baht-removebg-preview"/>
          <p:cNvPicPr>
            <a:picLocks noChangeAspect="1"/>
          </p:cNvPicPr>
          <p:nvPr/>
        </p:nvPicPr>
        <p:blipFill>
          <a:blip r:embed="rId5"/>
          <a:srcRect l="50203"/>
          <a:stretch>
            <a:fillRect/>
          </a:stretch>
        </p:blipFill>
        <p:spPr>
          <a:xfrm>
            <a:off x="7649845" y="3536315"/>
            <a:ext cx="969010" cy="973455"/>
          </a:xfrm>
          <a:prstGeom prst="rect">
            <a:avLst/>
          </a:prstGeom>
        </p:spPr>
      </p:pic>
      <p:pic>
        <p:nvPicPr>
          <p:cNvPr id="45" name="Content Placeholder 53" descr="2_baht-removebg-preview"/>
          <p:cNvPicPr>
            <a:picLocks noChangeAspect="1"/>
          </p:cNvPicPr>
          <p:nvPr/>
        </p:nvPicPr>
        <p:blipFill>
          <a:blip r:embed="rId5"/>
          <a:srcRect l="50203"/>
          <a:stretch>
            <a:fillRect/>
          </a:stretch>
        </p:blipFill>
        <p:spPr>
          <a:xfrm>
            <a:off x="8745855" y="3536315"/>
            <a:ext cx="969010" cy="973455"/>
          </a:xfrm>
          <a:prstGeom prst="rect">
            <a:avLst/>
          </a:prstGeom>
        </p:spPr>
      </p:pic>
      <p:pic>
        <p:nvPicPr>
          <p:cNvPr id="47" name="Content Placeholder 53" descr="2_baht-removebg-preview"/>
          <p:cNvPicPr>
            <a:picLocks noChangeAspect="1"/>
          </p:cNvPicPr>
          <p:nvPr/>
        </p:nvPicPr>
        <p:blipFill>
          <a:blip r:embed="rId5"/>
          <a:srcRect l="50203"/>
          <a:stretch>
            <a:fillRect/>
          </a:stretch>
        </p:blipFill>
        <p:spPr>
          <a:xfrm>
            <a:off x="9841865" y="3536315"/>
            <a:ext cx="969010" cy="973455"/>
          </a:xfrm>
          <a:prstGeom prst="rect">
            <a:avLst/>
          </a:prstGeom>
        </p:spPr>
      </p:pic>
      <p:pic>
        <p:nvPicPr>
          <p:cNvPr id="49" name="Content Placeholder 53" descr="2_baht-removebg-preview"/>
          <p:cNvPicPr>
            <a:picLocks noChangeAspect="1"/>
          </p:cNvPicPr>
          <p:nvPr/>
        </p:nvPicPr>
        <p:blipFill>
          <a:blip r:embed="rId5"/>
          <a:srcRect l="50203"/>
          <a:stretch>
            <a:fillRect/>
          </a:stretch>
        </p:blipFill>
        <p:spPr>
          <a:xfrm>
            <a:off x="8286115" y="4509770"/>
            <a:ext cx="969010" cy="973455"/>
          </a:xfrm>
          <a:prstGeom prst="rect">
            <a:avLst/>
          </a:prstGeom>
        </p:spPr>
      </p:pic>
      <p:pic>
        <p:nvPicPr>
          <p:cNvPr id="51" name="Content Placeholder 53" descr="2_baht-removebg-preview"/>
          <p:cNvPicPr>
            <a:picLocks noChangeAspect="1"/>
          </p:cNvPicPr>
          <p:nvPr/>
        </p:nvPicPr>
        <p:blipFill>
          <a:blip r:embed="rId5"/>
          <a:srcRect l="50203"/>
          <a:stretch>
            <a:fillRect/>
          </a:stretch>
        </p:blipFill>
        <p:spPr>
          <a:xfrm>
            <a:off x="9382125" y="4509770"/>
            <a:ext cx="969010" cy="9734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4820285"/>
            <a:ext cx="762000" cy="66294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885" y="4774565"/>
            <a:ext cx="608330" cy="66738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5855" y="5483225"/>
            <a:ext cx="762000" cy="66294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355" y="5441950"/>
            <a:ext cx="608330" cy="6673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rcRect l="7956" r="19280"/>
          <a:stretch>
            <a:fillRect/>
          </a:stretch>
        </p:blipFill>
        <p:spPr>
          <a:xfrm>
            <a:off x="132080" y="4848860"/>
            <a:ext cx="1591310" cy="1988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505" y="3238500"/>
            <a:ext cx="3760470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8515" y="3142615"/>
            <a:ext cx="3760470" cy="2903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820" cy="693864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33" name="Content Placeholder 32" descr="one_baht-removebg-preview (1)"/>
          <p:cNvPicPr>
            <a:picLocks noChangeAspect="1"/>
          </p:cNvPicPr>
          <p:nvPr/>
        </p:nvPicPr>
        <p:blipFill>
          <a:blip r:embed="rId3"/>
          <a:srcRect l="49832"/>
          <a:stretch>
            <a:fillRect/>
          </a:stretch>
        </p:blipFill>
        <p:spPr>
          <a:xfrm>
            <a:off x="5280660" y="1750695"/>
            <a:ext cx="2000250" cy="1993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540" y="4034155"/>
            <a:ext cx="3158490" cy="1643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1008" r="1964"/>
          <a:stretch>
            <a:fillRect/>
          </a:stretch>
        </p:blipFill>
        <p:spPr>
          <a:xfrm>
            <a:off x="1857375" y="386715"/>
            <a:ext cx="10035540" cy="711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3002915"/>
            <a:ext cx="4569460" cy="1031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1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59310" cy="6857365"/>
          </a:xfrm>
          <a:prstGeom prst="rect">
            <a:avLst/>
          </a:prstGeom>
        </p:spPr>
      </p:pic>
      <p:pic>
        <p:nvPicPr>
          <p:cNvPr id="6" name="Content Placeholder 6" descr="20 baht"/>
          <p:cNvPicPr>
            <a:picLocks noChangeAspect="1"/>
          </p:cNvPicPr>
          <p:nvPr/>
        </p:nvPicPr>
        <p:blipFill>
          <a:blip r:embed="rId2"/>
          <a:srcRect l="1031" t="50797" r="1266" b="1217"/>
          <a:stretch>
            <a:fillRect/>
          </a:stretch>
        </p:blipFill>
        <p:spPr>
          <a:xfrm>
            <a:off x="4084320" y="1460500"/>
            <a:ext cx="4754245" cy="2296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970" y="449580"/>
            <a:ext cx="8987790" cy="711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890" y="4056380"/>
            <a:ext cx="4777740" cy="13512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150" y="5601335"/>
            <a:ext cx="8670925" cy="593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820" cy="693864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9" name="Content Placeholder 46" descr="100 baht"/>
          <p:cNvPicPr>
            <a:picLocks noChangeAspect="1"/>
          </p:cNvPicPr>
          <p:nvPr/>
        </p:nvPicPr>
        <p:blipFill>
          <a:blip r:embed="rId3"/>
          <a:srcRect l="2967" t="51985" r="2280" b="1811"/>
          <a:stretch>
            <a:fillRect/>
          </a:stretch>
        </p:blipFill>
        <p:spPr>
          <a:xfrm>
            <a:off x="3498215" y="1622425"/>
            <a:ext cx="5273675" cy="2501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840" y="126365"/>
            <a:ext cx="9194800" cy="14281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190" y="4383405"/>
            <a:ext cx="4965700" cy="2004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6680"/>
            <a:ext cx="12246610" cy="6964680"/>
          </a:xfrm>
          <a:prstGeom prst="rect">
            <a:avLst/>
          </a:prstGeom>
        </p:spPr>
      </p:pic>
      <p:pic>
        <p:nvPicPr>
          <p:cNvPr id="3" name="Content Placeholder 12" descr="500 baht b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595" y="1631315"/>
            <a:ext cx="5160645" cy="23901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r="2295" b="1635"/>
          <a:stretch>
            <a:fillRect/>
          </a:stretch>
        </p:blipFill>
        <p:spPr>
          <a:xfrm>
            <a:off x="3961130" y="4290060"/>
            <a:ext cx="5325110" cy="21012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 r="69769" b="47374"/>
          <a:stretch>
            <a:fillRect/>
          </a:stretch>
        </p:blipFill>
        <p:spPr>
          <a:xfrm>
            <a:off x="2588260" y="53975"/>
            <a:ext cx="1521460" cy="5219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rcRect r="6600" b="2326"/>
          <a:stretch>
            <a:fillRect/>
          </a:stretch>
        </p:blipFill>
        <p:spPr>
          <a:xfrm>
            <a:off x="220980" y="3190875"/>
            <a:ext cx="3740150" cy="830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r="17983" b="49486"/>
          <a:stretch>
            <a:fillRect/>
          </a:stretch>
        </p:blipFill>
        <p:spPr>
          <a:xfrm>
            <a:off x="4129405" y="86995"/>
            <a:ext cx="3655695" cy="478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442" t="46423" r="91511"/>
          <a:stretch>
            <a:fillRect/>
          </a:stretch>
        </p:blipFill>
        <p:spPr>
          <a:xfrm>
            <a:off x="7826375" y="100965"/>
            <a:ext cx="391160" cy="586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6026" t="46355" r="16159" b="2326"/>
          <a:stretch>
            <a:fillRect/>
          </a:stretch>
        </p:blipFill>
        <p:spPr>
          <a:xfrm>
            <a:off x="8258810" y="100965"/>
            <a:ext cx="3468370" cy="485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6680"/>
            <a:ext cx="12246610" cy="6964680"/>
          </a:xfrm>
          <a:prstGeom prst="rect">
            <a:avLst/>
          </a:prstGeom>
        </p:spPr>
      </p:pic>
      <p:pic>
        <p:nvPicPr>
          <p:cNvPr id="9" name="Content Placeholder 8" descr="1000 baht ba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605" y="1491615"/>
            <a:ext cx="5215890" cy="2294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05" y="99695"/>
            <a:ext cx="6160770" cy="1136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r="5070"/>
          <a:stretch>
            <a:fillRect/>
          </a:stretch>
        </p:blipFill>
        <p:spPr>
          <a:xfrm>
            <a:off x="4206240" y="3916045"/>
            <a:ext cx="4296410" cy="2322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0" y="4192270"/>
            <a:ext cx="4083050" cy="1033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1" name="Content Placeholder 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43510"/>
            <a:ext cx="12305030" cy="7000875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345" y="0"/>
            <a:ext cx="8768080" cy="1408430"/>
          </a:xfrm>
          <a:prstGeom prst="rect">
            <a:avLst/>
          </a:prstGeom>
        </p:spPr>
      </p:pic>
      <p:pic>
        <p:nvPicPr>
          <p:cNvPr id="8" name="Content Placeholder 3" descr="10_Baht-removebg-preview"/>
          <p:cNvPicPr>
            <a:picLocks noChangeAspect="1"/>
          </p:cNvPicPr>
          <p:nvPr/>
        </p:nvPicPr>
        <p:blipFill>
          <a:blip r:embed="rId3"/>
          <a:srcRect l="50391"/>
          <a:stretch>
            <a:fillRect/>
          </a:stretch>
        </p:blipFill>
        <p:spPr>
          <a:xfrm>
            <a:off x="621665" y="3151505"/>
            <a:ext cx="1630680" cy="1654810"/>
          </a:xfrm>
          <a:prstGeom prst="rect">
            <a:avLst/>
          </a:prstGeom>
        </p:spPr>
      </p:pic>
      <p:pic>
        <p:nvPicPr>
          <p:cNvPr id="6" name="Content Placeholder 4" descr="5_baht-removebg-preview"/>
          <p:cNvPicPr>
            <a:picLocks noChangeAspect="1"/>
          </p:cNvPicPr>
          <p:nvPr/>
        </p:nvPicPr>
        <p:blipFill>
          <a:blip r:embed="rId4"/>
          <a:srcRect l="49777"/>
          <a:stretch>
            <a:fillRect/>
          </a:stretch>
        </p:blipFill>
        <p:spPr>
          <a:xfrm>
            <a:off x="2886710" y="3376295"/>
            <a:ext cx="1436370" cy="1430020"/>
          </a:xfrm>
          <a:prstGeom prst="rect">
            <a:avLst/>
          </a:prstGeom>
        </p:spPr>
      </p:pic>
      <p:pic>
        <p:nvPicPr>
          <p:cNvPr id="54" name="Content Placeholder 53" descr="2_baht-removebg-preview"/>
          <p:cNvPicPr>
            <a:picLocks noChangeAspect="1"/>
          </p:cNvPicPr>
          <p:nvPr/>
        </p:nvPicPr>
        <p:blipFill>
          <a:blip r:embed="rId5"/>
          <a:srcRect l="50203"/>
          <a:stretch>
            <a:fillRect/>
          </a:stretch>
        </p:blipFill>
        <p:spPr>
          <a:xfrm>
            <a:off x="5018405" y="3729355"/>
            <a:ext cx="1071245" cy="1076960"/>
          </a:xfrm>
          <a:prstGeom prst="rect">
            <a:avLst/>
          </a:prstGeom>
        </p:spPr>
      </p:pic>
      <p:pic>
        <p:nvPicPr>
          <p:cNvPr id="10" name="Content Placeholder 32" descr="one_baht-removebg-preview (1)"/>
          <p:cNvPicPr>
            <a:picLocks noChangeAspect="1"/>
          </p:cNvPicPr>
          <p:nvPr/>
        </p:nvPicPr>
        <p:blipFill>
          <a:blip r:embed="rId6"/>
          <a:srcRect l="50059"/>
          <a:stretch>
            <a:fillRect/>
          </a:stretch>
        </p:blipFill>
        <p:spPr>
          <a:xfrm>
            <a:off x="6765925" y="3869690"/>
            <a:ext cx="935990" cy="936625"/>
          </a:xfrm>
          <a:prstGeom prst="rect">
            <a:avLst/>
          </a:prstGeom>
        </p:spPr>
      </p:pic>
      <p:pic>
        <p:nvPicPr>
          <p:cNvPr id="15" name="Content Placeholder 14" descr="25_satang-removebg-preview"/>
          <p:cNvPicPr>
            <a:picLocks noChangeAspect="1"/>
          </p:cNvPicPr>
          <p:nvPr/>
        </p:nvPicPr>
        <p:blipFill>
          <a:blip r:embed="rId7"/>
          <a:srcRect l="49173"/>
          <a:stretch>
            <a:fillRect/>
          </a:stretch>
        </p:blipFill>
        <p:spPr>
          <a:xfrm>
            <a:off x="10182860" y="4154805"/>
            <a:ext cx="663575" cy="652145"/>
          </a:xfrm>
          <a:prstGeom prst="rect">
            <a:avLst/>
          </a:prstGeom>
        </p:spPr>
      </p:pic>
      <p:pic>
        <p:nvPicPr>
          <p:cNvPr id="22" name="Content Placeholder 21" descr="50_satang-removebg-preview"/>
          <p:cNvPicPr>
            <a:picLocks noChangeAspect="1"/>
          </p:cNvPicPr>
          <p:nvPr/>
        </p:nvPicPr>
        <p:blipFill>
          <a:blip r:embed="rId8"/>
          <a:srcRect l="49557"/>
          <a:stretch>
            <a:fillRect/>
          </a:stretch>
        </p:blipFill>
        <p:spPr>
          <a:xfrm>
            <a:off x="8535670" y="4005580"/>
            <a:ext cx="808990" cy="8007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rcRect r="49988"/>
          <a:stretch>
            <a:fillRect/>
          </a:stretch>
        </p:blipFill>
        <p:spPr>
          <a:xfrm>
            <a:off x="607060" y="2344420"/>
            <a:ext cx="1847215" cy="730250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ChangeAspect="1"/>
          </p:cNvPicPr>
          <p:nvPr/>
        </p:nvPicPr>
        <p:blipFill>
          <a:blip r:embed="rId9"/>
          <a:srcRect l="52905"/>
          <a:stretch>
            <a:fillRect/>
          </a:stretch>
        </p:blipFill>
        <p:spPr>
          <a:xfrm>
            <a:off x="2809240" y="2543810"/>
            <a:ext cx="1661160" cy="755015"/>
          </a:xfrm>
          <a:prstGeom prst="rect">
            <a:avLst/>
          </a:prstGeom>
        </p:spPr>
      </p:pic>
      <p:pic>
        <p:nvPicPr>
          <p:cNvPr id="26" name="Content Placeholder 7"/>
          <p:cNvPicPr>
            <a:picLocks noChangeAspect="1"/>
          </p:cNvPicPr>
          <p:nvPr/>
        </p:nvPicPr>
        <p:blipFill>
          <a:blip r:embed="rId10"/>
          <a:srcRect r="50213"/>
          <a:stretch>
            <a:fillRect/>
          </a:stretch>
        </p:blipFill>
        <p:spPr>
          <a:xfrm>
            <a:off x="4799330" y="2927985"/>
            <a:ext cx="1683385" cy="801370"/>
          </a:xfrm>
          <a:prstGeom prst="rect">
            <a:avLst/>
          </a:prstGeom>
        </p:spPr>
      </p:pic>
      <p:pic>
        <p:nvPicPr>
          <p:cNvPr id="28" name="Content Placeholder 7"/>
          <p:cNvPicPr>
            <a:picLocks noChangeAspect="1"/>
          </p:cNvPicPr>
          <p:nvPr/>
        </p:nvPicPr>
        <p:blipFill>
          <a:blip r:embed="rId10"/>
          <a:srcRect l="51572"/>
          <a:stretch>
            <a:fillRect/>
          </a:stretch>
        </p:blipFill>
        <p:spPr>
          <a:xfrm>
            <a:off x="6507480" y="3074670"/>
            <a:ext cx="1560195" cy="7950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rcRect r="58493"/>
          <a:stretch>
            <a:fillRect/>
          </a:stretch>
        </p:blipFill>
        <p:spPr>
          <a:xfrm>
            <a:off x="8288655" y="3298825"/>
            <a:ext cx="1342390" cy="676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rcRect r="56140" b="2143"/>
          <a:stretch>
            <a:fillRect/>
          </a:stretch>
        </p:blipFill>
        <p:spPr>
          <a:xfrm>
            <a:off x="537845" y="5075555"/>
            <a:ext cx="1487170" cy="48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rcRect l="49947" t="1667"/>
          <a:stretch>
            <a:fillRect/>
          </a:stretch>
        </p:blipFill>
        <p:spPr>
          <a:xfrm>
            <a:off x="9631045" y="5039995"/>
            <a:ext cx="1811655" cy="52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1195" y="3571240"/>
            <a:ext cx="1950085" cy="58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6680"/>
            <a:ext cx="12246610" cy="69646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623945" y="2797810"/>
            <a:ext cx="3689350" cy="4060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5443"/>
          <a:stretch>
            <a:fillRect/>
          </a:stretch>
        </p:blipFill>
        <p:spPr>
          <a:xfrm>
            <a:off x="3319780" y="68580"/>
            <a:ext cx="6177915" cy="258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73660"/>
            <a:ext cx="12237720" cy="6931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820" cy="693864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9" name="Content Placeholder 20"/>
          <p:cNvPicPr>
            <a:picLocks noChangeAspect="1"/>
          </p:cNvPicPr>
          <p:nvPr/>
        </p:nvPicPr>
        <p:blipFill>
          <a:blip r:embed="rId3"/>
          <a:srcRect t="64567" r="83618"/>
          <a:stretch>
            <a:fillRect/>
          </a:stretch>
        </p:blipFill>
        <p:spPr>
          <a:xfrm>
            <a:off x="635" y="4491355"/>
            <a:ext cx="1997075" cy="2447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30" y="177800"/>
            <a:ext cx="3199130" cy="555625"/>
          </a:xfrm>
          <a:prstGeom prst="rect">
            <a:avLst/>
          </a:prstGeom>
        </p:spPr>
      </p:pic>
      <p:pic>
        <p:nvPicPr>
          <p:cNvPr id="13" name="_Simple Beeps 🌸🔔 (1)">
            <a:hlinkClick r:id="" action="ppaction://media"/>
          </p:cNvPr>
          <p:cNvPicPr>
            <a:picLocks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78225" y="3090545"/>
            <a:ext cx="5574030" cy="3134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2750" y="935990"/>
            <a:ext cx="7461885" cy="19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1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59310" cy="6857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75" y="0"/>
            <a:ext cx="7378700" cy="1330325"/>
          </a:xfrm>
          <a:prstGeom prst="rect">
            <a:avLst/>
          </a:prstGeom>
        </p:spPr>
      </p:pic>
      <p:pic>
        <p:nvPicPr>
          <p:cNvPr id="13" name="_Simple Beeps 🌸🔔 (1)">
            <a:hlinkClick r:id="" action="ppaction://media"/>
          </p:cNvPr>
          <p:cNvPicPr>
            <a:picLocks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643110" y="67945"/>
            <a:ext cx="2452370" cy="1379220"/>
          </a:xfrm>
          <a:prstGeom prst="rect">
            <a:avLst/>
          </a:prstGeom>
        </p:spPr>
      </p:pic>
      <p:pic>
        <p:nvPicPr>
          <p:cNvPr id="6" name="Content Placeholder 6" descr="20 baht"/>
          <p:cNvPicPr>
            <a:picLocks noChangeAspect="1"/>
          </p:cNvPicPr>
          <p:nvPr/>
        </p:nvPicPr>
        <p:blipFill>
          <a:blip r:embed="rId7"/>
          <a:srcRect l="1031" t="50797" r="1266" b="1217"/>
          <a:stretch>
            <a:fillRect/>
          </a:stretch>
        </p:blipFill>
        <p:spPr>
          <a:xfrm>
            <a:off x="3775710" y="1595755"/>
            <a:ext cx="4754245" cy="2296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190" y="4017645"/>
            <a:ext cx="4707255" cy="1987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" y="3340735"/>
            <a:ext cx="3489960" cy="893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6680"/>
            <a:ext cx="12246610" cy="6964680"/>
          </a:xfrm>
          <a:prstGeom prst="rect">
            <a:avLst/>
          </a:prstGeom>
        </p:spPr>
      </p:pic>
      <p:pic>
        <p:nvPicPr>
          <p:cNvPr id="13" name="_Simple Beeps 🌸🔔 (1)">
            <a:hlinkClick r:id="" action="ppaction://media"/>
          </p:cNvPr>
          <p:cNvPicPr>
            <a:picLocks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05315" y="0"/>
            <a:ext cx="2674620" cy="1504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r="2263"/>
          <a:stretch>
            <a:fillRect/>
          </a:stretch>
        </p:blipFill>
        <p:spPr>
          <a:xfrm>
            <a:off x="2301240" y="186055"/>
            <a:ext cx="7082155" cy="993140"/>
          </a:xfrm>
          <a:prstGeom prst="rect">
            <a:avLst/>
          </a:prstGeom>
        </p:spPr>
      </p:pic>
      <p:pic>
        <p:nvPicPr>
          <p:cNvPr id="6" name="Content Placeholder 46" descr="100 baht"/>
          <p:cNvPicPr>
            <a:picLocks noChangeAspect="1"/>
          </p:cNvPicPr>
          <p:nvPr/>
        </p:nvPicPr>
        <p:blipFill>
          <a:blip r:embed="rId7"/>
          <a:srcRect l="2967" t="51985" r="2280" b="1811"/>
          <a:stretch>
            <a:fillRect/>
          </a:stretch>
        </p:blipFill>
        <p:spPr>
          <a:xfrm>
            <a:off x="2589530" y="1617980"/>
            <a:ext cx="3556000" cy="1687195"/>
          </a:xfrm>
          <a:prstGeom prst="rect">
            <a:avLst/>
          </a:prstGeom>
        </p:spPr>
      </p:pic>
      <p:pic>
        <p:nvPicPr>
          <p:cNvPr id="7" name="Content Placeholder 46" descr="100 baht"/>
          <p:cNvPicPr>
            <a:picLocks noChangeAspect="1"/>
          </p:cNvPicPr>
          <p:nvPr/>
        </p:nvPicPr>
        <p:blipFill>
          <a:blip r:embed="rId7"/>
          <a:srcRect l="2967" t="51985" r="2280" b="1811"/>
          <a:stretch>
            <a:fillRect/>
          </a:stretch>
        </p:blipFill>
        <p:spPr>
          <a:xfrm>
            <a:off x="4131310" y="1617980"/>
            <a:ext cx="3556000" cy="1687195"/>
          </a:xfrm>
          <a:prstGeom prst="rect">
            <a:avLst/>
          </a:prstGeom>
        </p:spPr>
      </p:pic>
      <p:pic>
        <p:nvPicPr>
          <p:cNvPr id="8" name="Content Placeholder 46" descr="100 baht"/>
          <p:cNvPicPr>
            <a:picLocks noChangeAspect="1"/>
          </p:cNvPicPr>
          <p:nvPr/>
        </p:nvPicPr>
        <p:blipFill>
          <a:blip r:embed="rId7"/>
          <a:srcRect l="2967" t="51985" r="2280" b="1811"/>
          <a:stretch>
            <a:fillRect/>
          </a:stretch>
        </p:blipFill>
        <p:spPr>
          <a:xfrm>
            <a:off x="5499100" y="1617980"/>
            <a:ext cx="3556000" cy="16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4475" y="3460115"/>
            <a:ext cx="6720840" cy="1861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4135" y="5321935"/>
            <a:ext cx="4541520" cy="1127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275820" cy="693864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6" name="_Simple Beeps 🌸🔔 (1)">
            <a:hlinkClick r:id="" action="ppaction://media"/>
          </p:cNvPr>
          <p:cNvPicPr>
            <a:picLocks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39910" y="63500"/>
            <a:ext cx="2829560" cy="1591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935" y="2646680"/>
            <a:ext cx="960755" cy="972820"/>
          </a:xfrm>
          <a:prstGeom prst="rect">
            <a:avLst/>
          </a:prstGeom>
        </p:spPr>
      </p:pic>
      <p:pic>
        <p:nvPicPr>
          <p:cNvPr id="3" name="Content Placeholder 8" descr="1000 baht bac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315" y="1887220"/>
            <a:ext cx="3281680" cy="1541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330" y="207645"/>
            <a:ext cx="6762750" cy="1483360"/>
          </a:xfrm>
          <a:prstGeom prst="rect">
            <a:avLst/>
          </a:prstGeom>
        </p:spPr>
      </p:pic>
      <p:pic>
        <p:nvPicPr>
          <p:cNvPr id="18" name="Content Placeholder 8" descr="1000 baht bac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785" y="2470150"/>
            <a:ext cx="3281680" cy="1541780"/>
          </a:xfrm>
          <a:prstGeom prst="rect">
            <a:avLst/>
          </a:prstGeom>
        </p:spPr>
      </p:pic>
      <p:pic>
        <p:nvPicPr>
          <p:cNvPr id="20" name="Content Placeholder 8" descr="1000 baht bac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6160" y="2470150"/>
            <a:ext cx="3281680" cy="15417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7640" y="4236085"/>
            <a:ext cx="4467225" cy="21920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6680" y="4236085"/>
            <a:ext cx="2733040" cy="1658620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12"/>
          <a:stretch>
            <a:fillRect/>
          </a:stretch>
        </p:blipFill>
        <p:spPr>
          <a:xfrm>
            <a:off x="484505" y="1421130"/>
            <a:ext cx="5970270" cy="294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4610" y="-106680"/>
            <a:ext cx="12246610" cy="6964680"/>
          </a:xfrm>
          <a:prstGeom prst="rect">
            <a:avLst/>
          </a:prstGeom>
        </p:spPr>
      </p:pic>
      <p:pic>
        <p:nvPicPr>
          <p:cNvPr id="3" name="Content Placeholder 32" descr="one_baht-removebg-preview (1)"/>
          <p:cNvPicPr>
            <a:picLocks noChangeAspect="1"/>
          </p:cNvPicPr>
          <p:nvPr/>
        </p:nvPicPr>
        <p:blipFill>
          <a:blip r:embed="rId2"/>
          <a:srcRect l="50062"/>
          <a:stretch>
            <a:fillRect/>
          </a:stretch>
        </p:blipFill>
        <p:spPr>
          <a:xfrm>
            <a:off x="3669665" y="2257425"/>
            <a:ext cx="1168400" cy="1171575"/>
          </a:xfrm>
          <a:prstGeom prst="rect">
            <a:avLst/>
          </a:prstGeom>
        </p:spPr>
      </p:pic>
      <p:pic>
        <p:nvPicPr>
          <p:cNvPr id="54" name="Content Placeholder 53" descr="2_baht-removebg-preview"/>
          <p:cNvPicPr>
            <a:picLocks noChangeAspect="1"/>
          </p:cNvPicPr>
          <p:nvPr/>
        </p:nvPicPr>
        <p:blipFill>
          <a:blip r:embed="rId3"/>
          <a:srcRect l="50203"/>
          <a:stretch>
            <a:fillRect/>
          </a:stretch>
        </p:blipFill>
        <p:spPr>
          <a:xfrm>
            <a:off x="7235825" y="2092960"/>
            <a:ext cx="1473835" cy="1482090"/>
          </a:xfrm>
          <a:prstGeom prst="rect">
            <a:avLst/>
          </a:prstGeom>
        </p:spPr>
      </p:pic>
      <p:pic>
        <p:nvPicPr>
          <p:cNvPr id="7" name="Content Placeholder 32" descr="one_baht-removebg-preview (1)"/>
          <p:cNvPicPr>
            <a:picLocks noChangeAspect="1"/>
          </p:cNvPicPr>
          <p:nvPr/>
        </p:nvPicPr>
        <p:blipFill>
          <a:blip r:embed="rId2"/>
          <a:srcRect l="50062"/>
          <a:stretch>
            <a:fillRect/>
          </a:stretch>
        </p:blipFill>
        <p:spPr>
          <a:xfrm>
            <a:off x="2501265" y="2257425"/>
            <a:ext cx="1168400" cy="1171575"/>
          </a:xfrm>
          <a:prstGeom prst="rect">
            <a:avLst/>
          </a:prstGeom>
        </p:spPr>
      </p:pic>
      <p:pic>
        <p:nvPicPr>
          <p:cNvPr id="16" name="_Simple Beeps 🌸🔔 (1)">
            <a:hlinkClick r:id="" action="ppaction://media"/>
          </p:cNvPr>
          <p:cNvPicPr>
            <a:picLocks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17380" y="0"/>
            <a:ext cx="2674620" cy="1504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8880" y="167005"/>
            <a:ext cx="6875145" cy="1337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395" y="3732530"/>
            <a:ext cx="2239010" cy="1917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1510" y="3732530"/>
            <a:ext cx="2239010" cy="1917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rcRect r="21686"/>
          <a:stretch>
            <a:fillRect/>
          </a:stretch>
        </p:blipFill>
        <p:spPr>
          <a:xfrm>
            <a:off x="5423535" y="2621915"/>
            <a:ext cx="1050290" cy="67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275820" cy="693864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6" name="_Simple Beeps 🌸🔔 (1)">
            <a:hlinkClick r:id="" action="ppaction://media"/>
          </p:cNvPr>
          <p:cNvPicPr>
            <a:picLocks noChangeAspect="1"/>
          </p:cNvPicPr>
          <p:nvPr>
            <p:ph sz="half" idx="2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39910" y="43180"/>
            <a:ext cx="2829560" cy="15913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690" y="365125"/>
            <a:ext cx="6844665" cy="1769110"/>
          </a:xfrm>
          <a:prstGeom prst="rect">
            <a:avLst/>
          </a:prstGeom>
        </p:spPr>
      </p:pic>
      <p:pic>
        <p:nvPicPr>
          <p:cNvPr id="12" name="Content Placeholder 11" descr="shoes-removebg-preview (1)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401060" y="1456055"/>
            <a:ext cx="4287520" cy="4287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880" y="5166995"/>
            <a:ext cx="1945640" cy="1290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06680"/>
            <a:ext cx="12246610" cy="69646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3947795" y="2797810"/>
            <a:ext cx="3689350" cy="4060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5443"/>
          <a:stretch>
            <a:fillRect/>
          </a:stretch>
        </p:blipFill>
        <p:spPr>
          <a:xfrm>
            <a:off x="3377565" y="0"/>
            <a:ext cx="6177915" cy="258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60" y="1790700"/>
            <a:ext cx="8691245" cy="1981200"/>
          </a:xfrm>
          <a:prstGeom prst="rect">
            <a:avLst/>
          </a:prstGeom>
        </p:spPr>
      </p:pic>
      <p:pic>
        <p:nvPicPr>
          <p:cNvPr id="9" name="Picture 1" descr="IMG-1041-removebg-preview"/>
          <p:cNvPicPr>
            <a:picLocks noChangeAspect="1"/>
          </p:cNvPicPr>
          <p:nvPr/>
        </p:nvPicPr>
        <p:blipFill>
          <a:blip r:embed="rId3"/>
          <a:srcRect t="29814"/>
          <a:stretch>
            <a:fillRect/>
          </a:stretch>
        </p:blipFill>
        <p:spPr>
          <a:xfrm>
            <a:off x="8680450" y="3093720"/>
            <a:ext cx="3180080" cy="4840605"/>
          </a:xfrm>
          <a:prstGeom prst="rect">
            <a:avLst/>
          </a:prstGeom>
        </p:spPr>
      </p:pic>
      <p:pic>
        <p:nvPicPr>
          <p:cNvPr id="14" name="Content Placeholder 13" descr="goog_job-removebg-preview"/>
          <p:cNvPicPr>
            <a:picLocks noChangeAspect="1"/>
          </p:cNvPicPr>
          <p:nvPr>
            <p:ph sz="half" idx="2"/>
          </p:nvPr>
        </p:nvPicPr>
        <p:blipFill>
          <a:blip r:embed="rId4"/>
          <a:srcRect t="8009" b="8009"/>
          <a:stretch>
            <a:fillRect/>
          </a:stretch>
        </p:blipFill>
        <p:spPr>
          <a:xfrm>
            <a:off x="10835005" y="5621020"/>
            <a:ext cx="1273810" cy="106934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820" cy="6938645"/>
          </a:xfrm>
          <a:prstGeom prst="rect">
            <a:avLst/>
          </a:prstGeom>
        </p:spPr>
      </p:pic>
      <p:pic>
        <p:nvPicPr>
          <p:cNvPr id="26" name="Content Placeholder 8" descr="1000 baht back"/>
          <p:cNvPicPr>
            <a:picLocks noChangeAspect="1"/>
          </p:cNvPicPr>
          <p:nvPr>
            <p:ph idx="1"/>
          </p:nvPr>
        </p:nvPicPr>
        <p:blipFill>
          <a:blip r:embed="rId3"/>
          <a:srcRect t="2974" b="2974"/>
          <a:stretch>
            <a:fillRect/>
          </a:stretch>
        </p:blipFill>
        <p:spPr>
          <a:xfrm>
            <a:off x="4991100" y="117475"/>
            <a:ext cx="2720340" cy="1289050"/>
          </a:xfrm>
        </p:spPr>
      </p:pic>
      <p:pic>
        <p:nvPicPr>
          <p:cNvPr id="28" name="Content Placeholder 12" descr="500 baht bac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1100" y="1471295"/>
            <a:ext cx="2719705" cy="1233805"/>
          </a:xfrm>
          <a:prstGeom prst="rect">
            <a:avLst/>
          </a:prstGeom>
        </p:spPr>
      </p:pic>
      <p:pic>
        <p:nvPicPr>
          <p:cNvPr id="47" name="Content Placeholder 46" descr="100 baht"/>
          <p:cNvPicPr>
            <a:picLocks noChangeAspect="1"/>
          </p:cNvPicPr>
          <p:nvPr/>
        </p:nvPicPr>
        <p:blipFill>
          <a:blip r:embed="rId4"/>
          <a:srcRect l="2967" t="51985" r="2280" b="1811"/>
          <a:stretch>
            <a:fillRect/>
          </a:stretch>
        </p:blipFill>
        <p:spPr>
          <a:xfrm>
            <a:off x="4991100" y="2807970"/>
            <a:ext cx="2720340" cy="1209675"/>
          </a:xfrm>
          <a:prstGeom prst="rect">
            <a:avLst/>
          </a:prstGeom>
        </p:spPr>
      </p:pic>
      <p:pic>
        <p:nvPicPr>
          <p:cNvPr id="31" name="Content Placeholder 28" descr="50 baht"/>
          <p:cNvPicPr>
            <a:picLocks noChangeAspect="1"/>
          </p:cNvPicPr>
          <p:nvPr/>
        </p:nvPicPr>
        <p:blipFill>
          <a:blip r:embed="rId5"/>
          <a:srcRect l="1861" t="51234" r="2554" b="2493"/>
          <a:stretch>
            <a:fillRect/>
          </a:stretch>
        </p:blipFill>
        <p:spPr>
          <a:xfrm>
            <a:off x="4991100" y="4120515"/>
            <a:ext cx="2719070" cy="1261745"/>
          </a:xfrm>
          <a:prstGeom prst="rect">
            <a:avLst/>
          </a:prstGeom>
        </p:spPr>
      </p:pic>
      <p:pic>
        <p:nvPicPr>
          <p:cNvPr id="33" name="Content Placeholder 6" descr="20 baht"/>
          <p:cNvPicPr>
            <a:picLocks noChangeAspect="1"/>
          </p:cNvPicPr>
          <p:nvPr/>
        </p:nvPicPr>
        <p:blipFill>
          <a:blip r:embed="rId6"/>
          <a:srcRect l="1031" t="50797" r="1266" b="1217"/>
          <a:stretch>
            <a:fillRect/>
          </a:stretch>
        </p:blipFill>
        <p:spPr>
          <a:xfrm>
            <a:off x="4991100" y="5485130"/>
            <a:ext cx="2719705" cy="13131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30" y="2807970"/>
            <a:ext cx="3685540" cy="203771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8"/>
          <a:stretch>
            <a:fillRect/>
          </a:stretch>
        </p:blipFill>
        <p:spPr>
          <a:xfrm>
            <a:off x="3784918" y="948690"/>
            <a:ext cx="1323975" cy="1905000"/>
          </a:xfrm>
          <a:prstGeom prst="rect">
            <a:avLst/>
          </a:prstGeom>
        </p:spPr>
      </p:pic>
      <p:pic>
        <p:nvPicPr>
          <p:cNvPr id="48" name="Picture 47"/>
          <p:cNvPicPr/>
          <p:nvPr/>
        </p:nvPicPr>
        <p:blipFill>
          <a:blip r:embed="rId8"/>
          <a:stretch>
            <a:fillRect/>
          </a:stretch>
        </p:blipFill>
        <p:spPr>
          <a:xfrm>
            <a:off x="3784918" y="2635250"/>
            <a:ext cx="1323975" cy="1905000"/>
          </a:xfrm>
          <a:prstGeom prst="rect">
            <a:avLst/>
          </a:prstGeom>
        </p:spPr>
      </p:pic>
      <p:pic>
        <p:nvPicPr>
          <p:cNvPr id="50" name="Picture 49"/>
          <p:cNvPicPr/>
          <p:nvPr/>
        </p:nvPicPr>
        <p:blipFill>
          <a:blip r:embed="rId8"/>
          <a:stretch>
            <a:fillRect/>
          </a:stretch>
        </p:blipFill>
        <p:spPr>
          <a:xfrm>
            <a:off x="3784918" y="4402455"/>
            <a:ext cx="1323975" cy="1905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rcRect l="47770" t="-8095" r="4075" b="22976"/>
          <a:stretch>
            <a:fillRect/>
          </a:stretch>
        </p:blipFill>
        <p:spPr>
          <a:xfrm>
            <a:off x="3224530" y="6307455"/>
            <a:ext cx="1673225" cy="4540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rcRect r="51553"/>
          <a:stretch>
            <a:fillRect/>
          </a:stretch>
        </p:blipFill>
        <p:spPr>
          <a:xfrm>
            <a:off x="3307715" y="365125"/>
            <a:ext cx="1683385" cy="533400"/>
          </a:xfrm>
          <a:prstGeom prst="rect">
            <a:avLst/>
          </a:prstGeom>
        </p:spPr>
      </p:pic>
      <p:pic>
        <p:nvPicPr>
          <p:cNvPr id="56" name="Content Placeholder 3"/>
          <p:cNvPicPr>
            <a:picLocks noChangeAspect="1"/>
          </p:cNvPicPr>
          <p:nvPr/>
        </p:nvPicPr>
        <p:blipFill>
          <a:blip r:embed="rId10"/>
          <a:srcRect l="4028" t="-1494" r="5122" b="82155"/>
          <a:stretch>
            <a:fillRect/>
          </a:stretch>
        </p:blipFill>
        <p:spPr>
          <a:xfrm>
            <a:off x="7875270" y="461010"/>
            <a:ext cx="4316730" cy="604520"/>
          </a:xfrm>
          <a:prstGeom prst="rect">
            <a:avLst/>
          </a:prstGeom>
        </p:spPr>
      </p:pic>
      <p:pic>
        <p:nvPicPr>
          <p:cNvPr id="58" name="Content Placeholder 3"/>
          <p:cNvPicPr>
            <a:picLocks noChangeAspect="1"/>
          </p:cNvPicPr>
          <p:nvPr/>
        </p:nvPicPr>
        <p:blipFill>
          <a:blip r:embed="rId10"/>
          <a:srcRect l="-457" t="17529" r="9856" b="63131"/>
          <a:stretch>
            <a:fillRect/>
          </a:stretch>
        </p:blipFill>
        <p:spPr>
          <a:xfrm>
            <a:off x="7735570" y="1854200"/>
            <a:ext cx="4440555" cy="623570"/>
          </a:xfrm>
          <a:prstGeom prst="rect">
            <a:avLst/>
          </a:prstGeom>
        </p:spPr>
      </p:pic>
      <p:pic>
        <p:nvPicPr>
          <p:cNvPr id="60" name="Content Placeholder 3"/>
          <p:cNvPicPr>
            <a:picLocks noChangeAspect="1"/>
          </p:cNvPicPr>
          <p:nvPr/>
        </p:nvPicPr>
        <p:blipFill>
          <a:blip r:embed="rId10"/>
          <a:srcRect t="39120" r="12182" b="42403"/>
          <a:stretch>
            <a:fillRect/>
          </a:stretch>
        </p:blipFill>
        <p:spPr>
          <a:xfrm>
            <a:off x="7875270" y="3039110"/>
            <a:ext cx="4192270" cy="580390"/>
          </a:xfrm>
          <a:prstGeom prst="rect">
            <a:avLst/>
          </a:prstGeom>
        </p:spPr>
      </p:pic>
      <p:pic>
        <p:nvPicPr>
          <p:cNvPr id="62" name="Content Placeholder 3"/>
          <p:cNvPicPr>
            <a:picLocks noChangeAspect="1"/>
          </p:cNvPicPr>
          <p:nvPr/>
        </p:nvPicPr>
        <p:blipFill>
          <a:blip r:embed="rId10"/>
          <a:srcRect t="59343" r="39701" b="21317"/>
          <a:stretch>
            <a:fillRect/>
          </a:stretch>
        </p:blipFill>
        <p:spPr>
          <a:xfrm>
            <a:off x="7875270" y="4402455"/>
            <a:ext cx="2808605" cy="592455"/>
          </a:xfrm>
          <a:prstGeom prst="rect">
            <a:avLst/>
          </a:prstGeom>
        </p:spPr>
      </p:pic>
      <p:pic>
        <p:nvPicPr>
          <p:cNvPr id="64" name="Content Placeholder 3"/>
          <p:cNvPicPr>
            <a:picLocks noChangeAspect="1"/>
          </p:cNvPicPr>
          <p:nvPr/>
        </p:nvPicPr>
        <p:blipFill>
          <a:blip r:embed="rId10"/>
          <a:srcRect t="80450" r="35451" b="631"/>
          <a:stretch>
            <a:fillRect/>
          </a:stretch>
        </p:blipFill>
        <p:spPr>
          <a:xfrm>
            <a:off x="7864475" y="5831840"/>
            <a:ext cx="2961005" cy="570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1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59310" cy="6857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21961"/>
          <a:stretch>
            <a:fillRect/>
          </a:stretch>
        </p:blipFill>
        <p:spPr>
          <a:xfrm>
            <a:off x="607060" y="1649095"/>
            <a:ext cx="11316335" cy="1116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9798" t="7344"/>
          <a:stretch>
            <a:fillRect/>
          </a:stretch>
        </p:blipFill>
        <p:spPr>
          <a:xfrm>
            <a:off x="87630" y="5015230"/>
            <a:ext cx="2151380" cy="1842770"/>
          </a:xfrm>
          <a:prstGeom prst="rect">
            <a:avLst/>
          </a:prstGeom>
        </p:spPr>
      </p:pic>
      <p:pic>
        <p:nvPicPr>
          <p:cNvPr id="8" name="Content Placeholder 7"/>
          <p:cNvPicPr/>
          <p:nvPr>
            <p:ph idx="1"/>
          </p:nvPr>
        </p:nvPicPr>
        <p:blipFill>
          <a:blip r:embed="rId4"/>
          <a:srcRect t="1990" b="1990"/>
          <a:stretch>
            <a:fillRect/>
          </a:stretch>
        </p:blipFill>
        <p:spPr>
          <a:xfrm>
            <a:off x="885825" y="2527300"/>
            <a:ext cx="3620770" cy="1463675"/>
          </a:xfrm>
        </p:spPr>
      </p:pic>
      <p:pic>
        <p:nvPicPr>
          <p:cNvPr id="13" name="Picture 12" descr="dollar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090" y="4392930"/>
            <a:ext cx="650240" cy="966470"/>
          </a:xfrm>
          <a:prstGeom prst="rect">
            <a:avLst/>
          </a:prstGeom>
        </p:spPr>
      </p:pic>
      <p:pic>
        <p:nvPicPr>
          <p:cNvPr id="18" name="Picture 17" descr="money_ph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725" y="4353560"/>
            <a:ext cx="1005840" cy="1005840"/>
          </a:xfrm>
          <a:prstGeom prst="rect">
            <a:avLst/>
          </a:prstGeom>
        </p:spPr>
      </p:pic>
      <p:pic>
        <p:nvPicPr>
          <p:cNvPr id="25" name="Content Placeholder 24" descr="Philippine_Peso_PHP₱1000_Bank_Note"/>
          <p:cNvPicPr>
            <a:picLocks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511290" y="2527300"/>
            <a:ext cx="3705860" cy="1526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1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59310" cy="68573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50" y="2482215"/>
            <a:ext cx="1727200" cy="1894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21961"/>
          <a:stretch>
            <a:fillRect/>
          </a:stretch>
        </p:blipFill>
        <p:spPr>
          <a:xfrm>
            <a:off x="607060" y="1649095"/>
            <a:ext cx="11316335" cy="1116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9798" t="7344"/>
          <a:stretch>
            <a:fillRect/>
          </a:stretch>
        </p:blipFill>
        <p:spPr>
          <a:xfrm>
            <a:off x="87630" y="5015230"/>
            <a:ext cx="2151380" cy="1842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l="27778" r="49727"/>
          <a:stretch>
            <a:fillRect/>
          </a:stretch>
        </p:blipFill>
        <p:spPr>
          <a:xfrm>
            <a:off x="4808855" y="4757420"/>
            <a:ext cx="1727835" cy="800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r="76257"/>
          <a:stretch>
            <a:fillRect/>
          </a:stretch>
        </p:blipFill>
        <p:spPr>
          <a:xfrm>
            <a:off x="2338705" y="4757420"/>
            <a:ext cx="1823720" cy="800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 l="70453" r="9201"/>
          <a:stretch>
            <a:fillRect/>
          </a:stretch>
        </p:blipFill>
        <p:spPr>
          <a:xfrm>
            <a:off x="8920480" y="4757420"/>
            <a:ext cx="1562735" cy="800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53861" r="28935"/>
          <a:stretch>
            <a:fillRect/>
          </a:stretch>
        </p:blipFill>
        <p:spPr>
          <a:xfrm>
            <a:off x="7086600" y="4757420"/>
            <a:ext cx="132143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1" name="Content Placeholder 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43510"/>
            <a:ext cx="12305030" cy="7000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935" y="217805"/>
            <a:ext cx="10172065" cy="1473200"/>
          </a:xfrm>
          <a:prstGeom prst="rect">
            <a:avLst/>
          </a:prstGeom>
        </p:spPr>
      </p:pic>
      <p:pic>
        <p:nvPicPr>
          <p:cNvPr id="14" name="Content Placeholder 4" descr="5_baht-removebg-preview"/>
          <p:cNvPicPr>
            <a:picLocks noChangeAspect="1"/>
          </p:cNvPicPr>
          <p:nvPr/>
        </p:nvPicPr>
        <p:blipFill>
          <a:blip r:embed="rId3"/>
          <a:srcRect l="48776"/>
          <a:stretch>
            <a:fillRect/>
          </a:stretch>
        </p:blipFill>
        <p:spPr>
          <a:xfrm>
            <a:off x="7764780" y="2239010"/>
            <a:ext cx="1541145" cy="1504315"/>
          </a:xfrm>
          <a:prstGeom prst="rect">
            <a:avLst/>
          </a:prstGeom>
        </p:spPr>
      </p:pic>
      <p:pic>
        <p:nvPicPr>
          <p:cNvPr id="33" name="Content Placeholder 32" descr="one_baht-removebg-preview (1)"/>
          <p:cNvPicPr>
            <a:picLocks noChangeAspect="1"/>
          </p:cNvPicPr>
          <p:nvPr/>
        </p:nvPicPr>
        <p:blipFill>
          <a:blip r:embed="rId4"/>
          <a:srcRect l="49171"/>
          <a:stretch>
            <a:fillRect/>
          </a:stretch>
        </p:blipFill>
        <p:spPr>
          <a:xfrm>
            <a:off x="4040505" y="2348865"/>
            <a:ext cx="1304925" cy="12839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925" y="4174490"/>
            <a:ext cx="7568565" cy="170942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6"/>
          <a:stretch>
            <a:fillRect/>
          </a:stretch>
        </p:blipFill>
        <p:spPr>
          <a:xfrm>
            <a:off x="7102475" y="1691005"/>
            <a:ext cx="2865120" cy="2677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760085" y="2453640"/>
            <a:ext cx="1120140" cy="1165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820" cy="693864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" name="Content Placeholder 32" descr="one_baht-removebg-preview (1)"/>
          <p:cNvPicPr>
            <a:picLocks noChangeAspect="1"/>
          </p:cNvPicPr>
          <p:nvPr/>
        </p:nvPicPr>
        <p:blipFill>
          <a:blip r:embed="rId3"/>
          <a:srcRect l="50062"/>
          <a:stretch>
            <a:fillRect/>
          </a:stretch>
        </p:blipFill>
        <p:spPr>
          <a:xfrm>
            <a:off x="3120390" y="2463800"/>
            <a:ext cx="1939925" cy="1944370"/>
          </a:xfrm>
          <a:prstGeom prst="rect">
            <a:avLst/>
          </a:prstGeom>
        </p:spPr>
      </p:pic>
      <p:pic>
        <p:nvPicPr>
          <p:cNvPr id="4" name="Content Placeholder 21" descr="50_satang-removebg-preview"/>
          <p:cNvPicPr>
            <a:picLocks noChangeAspect="1"/>
          </p:cNvPicPr>
          <p:nvPr/>
        </p:nvPicPr>
        <p:blipFill>
          <a:blip r:embed="rId4"/>
          <a:srcRect l="49557"/>
          <a:stretch>
            <a:fillRect/>
          </a:stretch>
        </p:blipFill>
        <p:spPr>
          <a:xfrm>
            <a:off x="7132320" y="2875280"/>
            <a:ext cx="1449705" cy="143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415" y="1691005"/>
            <a:ext cx="1672590" cy="699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270" y="1864360"/>
            <a:ext cx="2026285" cy="8318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595" y="106045"/>
            <a:ext cx="8900160" cy="622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350" y="4890135"/>
            <a:ext cx="3890010" cy="1776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5940" y="3048635"/>
            <a:ext cx="960755" cy="972820"/>
          </a:xfrm>
          <a:prstGeom prst="rect">
            <a:avLst/>
          </a:prstGeom>
        </p:spPr>
      </p:pic>
      <p:pic>
        <p:nvPicPr>
          <p:cNvPr id="29" name="Content Placeholder 20"/>
          <p:cNvPicPr>
            <a:picLocks noChangeAspect="1"/>
          </p:cNvPicPr>
          <p:nvPr/>
        </p:nvPicPr>
        <p:blipFill>
          <a:blip r:embed="rId10"/>
          <a:srcRect t="64567" r="83618"/>
          <a:stretch>
            <a:fillRect/>
          </a:stretch>
        </p:blipFill>
        <p:spPr>
          <a:xfrm>
            <a:off x="635" y="4491355"/>
            <a:ext cx="1997075" cy="244729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"/>
          <a:stretch>
            <a:fillRect/>
          </a:stretch>
        </p:blipFill>
        <p:spPr>
          <a:xfrm>
            <a:off x="2520950" y="2026920"/>
            <a:ext cx="3166110" cy="3005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7595" y="694055"/>
            <a:ext cx="5338445" cy="49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Picture 1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59310" cy="6857365"/>
          </a:xfrm>
          <a:prstGeom prst="rect">
            <a:avLst/>
          </a:prstGeom>
        </p:spPr>
      </p:pic>
      <p:pic>
        <p:nvPicPr>
          <p:cNvPr id="6" name="Content Placeholder 6" descr="20 baht"/>
          <p:cNvPicPr>
            <a:picLocks noChangeAspect="1"/>
          </p:cNvPicPr>
          <p:nvPr/>
        </p:nvPicPr>
        <p:blipFill>
          <a:blip r:embed="rId2"/>
          <a:srcRect l="1031" t="50797" r="1266" b="1217"/>
          <a:stretch>
            <a:fillRect/>
          </a:stretch>
        </p:blipFill>
        <p:spPr>
          <a:xfrm>
            <a:off x="1497330" y="2327275"/>
            <a:ext cx="3755390" cy="1813560"/>
          </a:xfrm>
          <a:prstGeom prst="rect">
            <a:avLst/>
          </a:prstGeom>
        </p:spPr>
      </p:pic>
      <p:pic>
        <p:nvPicPr>
          <p:cNvPr id="8" name="Content Placeholder 28" descr="50 baht"/>
          <p:cNvPicPr>
            <a:picLocks noChangeAspect="1"/>
          </p:cNvPicPr>
          <p:nvPr/>
        </p:nvPicPr>
        <p:blipFill>
          <a:blip r:embed="rId3"/>
          <a:srcRect l="1861" t="51234" r="2554" b="2493"/>
          <a:stretch>
            <a:fillRect/>
          </a:stretch>
        </p:blipFill>
        <p:spPr>
          <a:xfrm>
            <a:off x="7178040" y="2327275"/>
            <a:ext cx="3792855" cy="1814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34990" y="2732405"/>
            <a:ext cx="1120140" cy="11658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265" y="4418330"/>
            <a:ext cx="4497070" cy="2092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50" y="94615"/>
            <a:ext cx="8907145" cy="117348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7"/>
          <a:stretch>
            <a:fillRect/>
          </a:stretch>
        </p:blipFill>
        <p:spPr>
          <a:xfrm>
            <a:off x="822325" y="1564640"/>
            <a:ext cx="5054600" cy="3153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820" cy="693864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3" name="Content Placeholder 28" descr="50 baht"/>
          <p:cNvPicPr>
            <a:picLocks noChangeAspect="1"/>
          </p:cNvPicPr>
          <p:nvPr/>
        </p:nvPicPr>
        <p:blipFill>
          <a:blip r:embed="rId3"/>
          <a:srcRect l="1861" t="51234" r="2554" b="2493"/>
          <a:stretch>
            <a:fillRect/>
          </a:stretch>
        </p:blipFill>
        <p:spPr>
          <a:xfrm>
            <a:off x="955040" y="1954530"/>
            <a:ext cx="3841750" cy="1783080"/>
          </a:xfrm>
          <a:prstGeom prst="rect">
            <a:avLst/>
          </a:prstGeom>
        </p:spPr>
      </p:pic>
      <p:pic>
        <p:nvPicPr>
          <p:cNvPr id="7" name="Content Placeholder 28" descr="50 baht"/>
          <p:cNvPicPr>
            <a:picLocks noChangeAspect="1"/>
          </p:cNvPicPr>
          <p:nvPr/>
        </p:nvPicPr>
        <p:blipFill>
          <a:blip r:embed="rId3"/>
          <a:srcRect l="1861" t="51234" r="2554" b="2493"/>
          <a:stretch>
            <a:fillRect/>
          </a:stretch>
        </p:blipFill>
        <p:spPr>
          <a:xfrm>
            <a:off x="1031875" y="2655570"/>
            <a:ext cx="3841750" cy="1783080"/>
          </a:xfrm>
          <a:prstGeom prst="rect">
            <a:avLst/>
          </a:prstGeom>
        </p:spPr>
      </p:pic>
      <p:pic>
        <p:nvPicPr>
          <p:cNvPr id="14" name="Content Placeholder 28" descr="50 baht"/>
          <p:cNvPicPr>
            <a:picLocks noChangeAspect="1"/>
          </p:cNvPicPr>
          <p:nvPr/>
        </p:nvPicPr>
        <p:blipFill>
          <a:blip r:embed="rId3"/>
          <a:srcRect l="1861" t="51234" r="2554" b="2493"/>
          <a:stretch>
            <a:fillRect/>
          </a:stretch>
        </p:blipFill>
        <p:spPr>
          <a:xfrm>
            <a:off x="1139825" y="3429000"/>
            <a:ext cx="3841750" cy="1783080"/>
          </a:xfrm>
          <a:prstGeom prst="rect">
            <a:avLst/>
          </a:prstGeom>
        </p:spPr>
      </p:pic>
      <p:pic>
        <p:nvPicPr>
          <p:cNvPr id="18" name="Content Placeholder 46" descr="100 baht"/>
          <p:cNvPicPr>
            <a:picLocks noChangeAspect="1"/>
          </p:cNvPicPr>
          <p:nvPr/>
        </p:nvPicPr>
        <p:blipFill>
          <a:blip r:embed="rId4"/>
          <a:srcRect l="2967" t="51985" r="2280" b="1811"/>
          <a:stretch>
            <a:fillRect/>
          </a:stretch>
        </p:blipFill>
        <p:spPr>
          <a:xfrm>
            <a:off x="7062470" y="1954530"/>
            <a:ext cx="3828415" cy="1816100"/>
          </a:xfrm>
          <a:prstGeom prst="rect">
            <a:avLst/>
          </a:prstGeom>
        </p:spPr>
      </p:pic>
      <p:pic>
        <p:nvPicPr>
          <p:cNvPr id="23" name="Content Placeholder 46" descr="100 baht"/>
          <p:cNvPicPr>
            <a:picLocks noChangeAspect="1"/>
          </p:cNvPicPr>
          <p:nvPr/>
        </p:nvPicPr>
        <p:blipFill>
          <a:blip r:embed="rId4"/>
          <a:srcRect l="2967" t="51985" r="2280" b="1811"/>
          <a:stretch>
            <a:fillRect/>
          </a:stretch>
        </p:blipFill>
        <p:spPr>
          <a:xfrm>
            <a:off x="7318375" y="2655570"/>
            <a:ext cx="3828415" cy="1816100"/>
          </a:xfrm>
          <a:prstGeom prst="rect">
            <a:avLst/>
          </a:prstGeom>
        </p:spPr>
      </p:pic>
      <p:pic>
        <p:nvPicPr>
          <p:cNvPr id="25" name="Content Placeholder 46" descr="100 baht"/>
          <p:cNvPicPr>
            <a:picLocks noChangeAspect="1"/>
          </p:cNvPicPr>
          <p:nvPr/>
        </p:nvPicPr>
        <p:blipFill>
          <a:blip r:embed="rId4"/>
          <a:srcRect l="2967" t="51985" r="2280" b="1811"/>
          <a:stretch>
            <a:fillRect/>
          </a:stretch>
        </p:blipFill>
        <p:spPr>
          <a:xfrm>
            <a:off x="7525385" y="3395980"/>
            <a:ext cx="3828415" cy="1816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541645" y="2983230"/>
            <a:ext cx="960755" cy="97282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5991860" y="1099820"/>
            <a:ext cx="5970270" cy="49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380" y="5673090"/>
            <a:ext cx="7448550" cy="680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535" y="204470"/>
            <a:ext cx="9366250" cy="1216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Sanchez Romelyn Rose</cp:lastModifiedBy>
  <cp:revision>72</cp:revision>
  <dcterms:created xsi:type="dcterms:W3CDTF">2025-08-03T08:11:00Z</dcterms:created>
  <dcterms:modified xsi:type="dcterms:W3CDTF">2026-01-24T20:36:21Z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B9F219BE6D084F4FADEEB9217D2E4177_11</vt:lpwstr>
  </property>
  <property fmtid="{D5CDD505-2E9C-101B-9397-08002B2CF9AE}" pid="3" name="KSOProductBuildVer">
    <vt:lpwstr>1033-12.2.0.23196</vt:lpwstr>
  </property>
</Properties>
</file>