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 id="260" r:id="rId3"/>
    <p:sldId id="262" r:id="rId4"/>
    <p:sldId id="263" r:id="rId5"/>
    <p:sldId id="264" r:id="rId6"/>
    <p:sldId id="265" r:id="rId7"/>
    <p:sldId id="266" r:id="rId8"/>
    <p:sldId id="267" r:id="rId9"/>
    <p:sldId id="268" r:id="rId10"/>
    <p:sldId id="270" r:id="rId11"/>
    <p:sldId id="279" r:id="rId12"/>
    <p:sldId id="280" r:id="rId13"/>
    <p:sldId id="281" r:id="rId14"/>
    <p:sldId id="282" r:id="rId15"/>
    <p:sldId id="283" r:id="rId16"/>
    <p:sldId id="293" r:id="rId17"/>
    <p:sldId id="292" r:id="rId18"/>
    <p:sldId id="276" r:id="rId19"/>
  </p:sldIdLst>
  <p:sldSz cx="18288000" cy="10287000"/>
  <p:notesSz cx="6858000" cy="9144000"/>
  <p:embeddedFontLst>
    <p:embeddedFont>
      <p:font typeface="Adigiana Toybox Bold" panose="020B0604020202020204" charset="0"/>
      <p:regular r:id="rId20"/>
    </p:embeddedFont>
    <p:embeddedFont>
      <p:font typeface="Arial Nova Bold" panose="020B0604020202020204" charset="0"/>
      <p:regular r:id="rId21"/>
    </p:embeddedFont>
    <p:embeddedFont>
      <p:font typeface="Arial Rounded MT Bold" panose="020F0704030504030204" pitchFamily="3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8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3.png"/><Relationship Id="rId18" Type="http://schemas.openxmlformats.org/officeDocument/2006/relationships/image" Target="../media/image12.svg"/><Relationship Id="rId3" Type="http://schemas.openxmlformats.org/officeDocument/2006/relationships/slideLayout" Target="../slideLayouts/slideLayout7.xml"/><Relationship Id="rId21" Type="http://schemas.openxmlformats.org/officeDocument/2006/relationships/image" Target="../media/image18.png"/><Relationship Id="rId7" Type="http://schemas.openxmlformats.org/officeDocument/2006/relationships/image" Target="../media/image6.svg"/><Relationship Id="rId12" Type="http://schemas.openxmlformats.org/officeDocument/2006/relationships/image" Target="../media/image8.svg"/><Relationship Id="rId17" Type="http://schemas.openxmlformats.org/officeDocument/2006/relationships/image" Target="../media/image11.png"/><Relationship Id="rId2" Type="http://schemas.openxmlformats.org/officeDocument/2006/relationships/audio" Target="../media/media1.mp3"/><Relationship Id="rId16" Type="http://schemas.openxmlformats.org/officeDocument/2006/relationships/image" Target="../media/image10.svg"/><Relationship Id="rId20" Type="http://schemas.openxmlformats.org/officeDocument/2006/relationships/image" Target="../media/image16.svg"/><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7.png"/><Relationship Id="rId5" Type="http://schemas.openxmlformats.org/officeDocument/2006/relationships/image" Target="../media/image2.svg"/><Relationship Id="rId15" Type="http://schemas.openxmlformats.org/officeDocument/2006/relationships/image" Target="../media/image9.png"/><Relationship Id="rId10" Type="http://schemas.openxmlformats.org/officeDocument/2006/relationships/image" Target="../media/image17.jpeg"/><Relationship Id="rId19"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4.sv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4.svg"/><Relationship Id="rId5" Type="http://schemas.openxmlformats.org/officeDocument/2006/relationships/image" Target="../media/image4.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20.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21" Type="http://schemas.openxmlformats.org/officeDocument/2006/relationships/image" Target="../media/image23.gif"/><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8.svg"/><Relationship Id="rId14" Type="http://schemas.openxmlformats.org/officeDocument/2006/relationships/image" Target="../media/image11.png"/><Relationship Id="rId22" Type="http://schemas.openxmlformats.org/officeDocument/2006/relationships/image" Target="../media/image24.gif"/></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26.gif"/><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25.png"/><Relationship Id="rId4" Type="http://schemas.openxmlformats.org/officeDocument/2006/relationships/image" Target="../media/image5.png"/><Relationship Id="rId9" Type="http://schemas.openxmlformats.org/officeDocument/2006/relationships/image" Target="../media/image8.svg"/><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28.gif"/><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8.sv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21" Type="http://schemas.openxmlformats.org/officeDocument/2006/relationships/image" Target="../media/image31.gif"/><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29.png"/><Relationship Id="rId4" Type="http://schemas.openxmlformats.org/officeDocument/2006/relationships/image" Target="../media/image5.png"/><Relationship Id="rId9" Type="http://schemas.openxmlformats.org/officeDocument/2006/relationships/image" Target="../media/image8.svg"/><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svg"/><Relationship Id="rId18" Type="http://schemas.openxmlformats.org/officeDocument/2006/relationships/image" Target="../media/image19.gif"/><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4.svg"/><Relationship Id="rId5" Type="http://schemas.openxmlformats.org/officeDocument/2006/relationships/image" Target="../media/image6.svg"/><Relationship Id="rId15" Type="http://schemas.openxmlformats.org/officeDocument/2006/relationships/image" Target="../media/image12.svg"/><Relationship Id="rId10" Type="http://schemas.openxmlformats.org/officeDocument/2006/relationships/image" Target="../media/image13.png"/><Relationship Id="rId19"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8.svg"/><Relationship Id="rId1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jpeg"/></Relationships>
</file>

<file path=ppt/slides/_rels/slide10.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image" Target="../media/image42.svg"/><Relationship Id="rId7" Type="http://schemas.openxmlformats.org/officeDocument/2006/relationships/image" Target="../media/image21.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23.gif"/></Relationships>
</file>

<file path=ppt/slides/_rels/slide11.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2.svg"/><Relationship Id="rId7"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25.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20.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svg"/><Relationship Id="rId7"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5.jpeg"/><Relationship Id="rId5" Type="http://schemas.openxmlformats.org/officeDocument/2006/relationships/image" Target="../media/image36.sv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jp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svg"/><Relationship Id="rId7" Type="http://schemas.openxmlformats.org/officeDocument/2006/relationships/image" Target="../media/image5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10" Type="http://schemas.openxmlformats.org/officeDocument/2006/relationships/image" Target="../media/image53.gif"/><Relationship Id="rId4" Type="http://schemas.openxmlformats.org/officeDocument/2006/relationships/image" Target="../media/image47.png"/><Relationship Id="rId9" Type="http://schemas.openxmlformats.org/officeDocument/2006/relationships/image" Target="../media/image5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91123" y="8693092"/>
            <a:ext cx="11825923" cy="1674906"/>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690677" y="8693091"/>
            <a:ext cx="11825923" cy="1712215"/>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7722">
            <a:off x="428736" y="5286558"/>
            <a:ext cx="2318735"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5" name="Group 5"/>
          <p:cNvGrpSpPr/>
          <p:nvPr/>
        </p:nvGrpSpPr>
        <p:grpSpPr>
          <a:xfrm>
            <a:off x="521105" y="-436586"/>
            <a:ext cx="17026410" cy="9474142"/>
            <a:chOff x="0" y="0"/>
            <a:chExt cx="22701880" cy="12632189"/>
          </a:xfrm>
        </p:grpSpPr>
        <p:sp>
          <p:nvSpPr>
            <p:cNvPr id="6" name="Freeform 6"/>
            <p:cNvSpPr/>
            <p:nvPr/>
          </p:nvSpPr>
          <p:spPr>
            <a:xfrm flipH="1" flipV="1">
              <a:off x="0" y="464828"/>
              <a:ext cx="14611460" cy="12167362"/>
            </a:xfrm>
            <a:custGeom>
              <a:avLst/>
              <a:gdLst/>
              <a:ahLst/>
              <a:cxnLst/>
              <a:rect l="l" t="t" r="r" b="b"/>
              <a:pathLst>
                <a:path w="14611460" h="12167362">
                  <a:moveTo>
                    <a:pt x="14611460" y="12167361"/>
                  </a:moveTo>
                  <a:lnTo>
                    <a:pt x="0" y="12167361"/>
                  </a:lnTo>
                  <a:lnTo>
                    <a:pt x="0" y="0"/>
                  </a:lnTo>
                  <a:lnTo>
                    <a:pt x="14611460" y="0"/>
                  </a:lnTo>
                  <a:lnTo>
                    <a:pt x="14611460" y="12167361"/>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090420" y="0"/>
              <a:ext cx="14611460" cy="12167362"/>
            </a:xfrm>
            <a:custGeom>
              <a:avLst/>
              <a:gdLst/>
              <a:ahLst/>
              <a:cxnLst/>
              <a:rect l="l" t="t" r="r" b="b"/>
              <a:pathLst>
                <a:path w="14611460" h="12167362">
                  <a:moveTo>
                    <a:pt x="0" y="0"/>
                  </a:moveTo>
                  <a:lnTo>
                    <a:pt x="14611460" y="0"/>
                  </a:lnTo>
                  <a:lnTo>
                    <a:pt x="14611460" y="12167362"/>
                  </a:lnTo>
                  <a:lnTo>
                    <a:pt x="0" y="12167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rot="-97722">
            <a:off x="16024299" y="868053"/>
            <a:ext cx="2318735"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3266899" y="17145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13A3A4">
                    <a:alpha val="91765"/>
                  </a:srgbClr>
                </a:solidFill>
                <a:latin typeface="Adigiana Toybox Bold"/>
                <a:ea typeface="Adigiana Toybox Bold"/>
                <a:cs typeface="Adigiana Toybox Bold"/>
                <a:sym typeface="Adigiana Toybox Bold"/>
              </a:rPr>
              <a:t>E</a:t>
            </a:r>
          </a:p>
        </p:txBody>
      </p:sp>
      <p:sp>
        <p:nvSpPr>
          <p:cNvPr id="13" name="TextBox 13"/>
          <p:cNvSpPr txBox="1"/>
          <p:nvPr/>
        </p:nvSpPr>
        <p:spPr>
          <a:xfrm>
            <a:off x="10287000" y="1714500"/>
            <a:ext cx="1698008" cy="3111878"/>
          </a:xfrm>
          <a:prstGeom prst="rect">
            <a:avLst/>
          </a:prstGeom>
        </p:spPr>
        <p:txBody>
          <a:bodyPr lIns="0" tIns="0" rIns="0" bIns="0" rtlCol="0" anchor="t">
            <a:spAutoFit/>
          </a:bodyPr>
          <a:lstStyle/>
          <a:p>
            <a:pPr algn="ctr">
              <a:lnSpc>
                <a:spcPts val="27192"/>
              </a:lnSpc>
            </a:pPr>
            <a:r>
              <a:rPr lang="en-US" sz="16000" dirty="0">
                <a:solidFill>
                  <a:srgbClr val="F3D701">
                    <a:alpha val="91765"/>
                  </a:srgbClr>
                </a:solidFill>
                <a:latin typeface="Adigiana Toybox Bold"/>
                <a:ea typeface="Adigiana Toybox Bold"/>
                <a:cs typeface="Adigiana Toybox Bold"/>
                <a:sym typeface="Adigiana Toybox Bold"/>
              </a:rPr>
              <a:t>A</a:t>
            </a:r>
          </a:p>
        </p:txBody>
      </p:sp>
      <p:sp>
        <p:nvSpPr>
          <p:cNvPr id="14" name="TextBox 14"/>
          <p:cNvSpPr txBox="1"/>
          <p:nvPr/>
        </p:nvSpPr>
        <p:spPr>
          <a:xfrm>
            <a:off x="8915400" y="1638300"/>
            <a:ext cx="1698008" cy="3111878"/>
          </a:xfrm>
          <a:prstGeom prst="rect">
            <a:avLst/>
          </a:prstGeom>
        </p:spPr>
        <p:txBody>
          <a:bodyPr lIns="0" tIns="0" rIns="0" bIns="0" rtlCol="0" anchor="t">
            <a:spAutoFit/>
          </a:bodyPr>
          <a:lstStyle/>
          <a:p>
            <a:pPr algn="ctr">
              <a:lnSpc>
                <a:spcPts val="27192"/>
              </a:lnSpc>
            </a:pPr>
            <a:r>
              <a:rPr lang="en-US" sz="16000" dirty="0">
                <a:solidFill>
                  <a:srgbClr val="FF88B6">
                    <a:alpha val="91765"/>
                  </a:srgbClr>
                </a:solidFill>
                <a:latin typeface="Adigiana Toybox Bold"/>
                <a:ea typeface="Adigiana Toybox Bold"/>
                <a:cs typeface="Adigiana Toybox Bold"/>
                <a:sym typeface="Adigiana Toybox Bold"/>
              </a:rPr>
              <a:t>N</a:t>
            </a:r>
          </a:p>
        </p:txBody>
      </p:sp>
      <p:sp>
        <p:nvSpPr>
          <p:cNvPr id="15" name="TextBox 15"/>
          <p:cNvSpPr txBox="1"/>
          <p:nvPr/>
        </p:nvSpPr>
        <p:spPr>
          <a:xfrm>
            <a:off x="7445992" y="16383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1800AD">
                    <a:alpha val="91765"/>
                  </a:srgbClr>
                </a:solidFill>
                <a:latin typeface="Adigiana Toybox Bold"/>
                <a:ea typeface="Adigiana Toybox Bold"/>
                <a:cs typeface="Adigiana Toybox Bold"/>
                <a:sym typeface="Adigiana Toybox Bold"/>
              </a:rPr>
              <a:t>O</a:t>
            </a:r>
          </a:p>
        </p:txBody>
      </p:sp>
      <p:sp>
        <p:nvSpPr>
          <p:cNvPr id="16" name="Freeform 16"/>
          <p:cNvSpPr/>
          <p:nvPr/>
        </p:nvSpPr>
        <p:spPr>
          <a:xfrm flipH="1">
            <a:off x="-1" y="6667500"/>
            <a:ext cx="3657600" cy="3619500"/>
          </a:xfrm>
          <a:custGeom>
            <a:avLst/>
            <a:gdLst/>
            <a:ahLst/>
            <a:cxnLst/>
            <a:rect l="l" t="t" r="r" b="b"/>
            <a:pathLst>
              <a:path w="2804665" h="2918128">
                <a:moveTo>
                  <a:pt x="2804664" y="0"/>
                </a:moveTo>
                <a:lnTo>
                  <a:pt x="0" y="0"/>
                </a:lnTo>
                <a:lnTo>
                  <a:pt x="0" y="2918128"/>
                </a:lnTo>
                <a:lnTo>
                  <a:pt x="2804664" y="2918128"/>
                </a:lnTo>
                <a:lnTo>
                  <a:pt x="2804664"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8" name="Freeform 18"/>
          <p:cNvSpPr/>
          <p:nvPr/>
        </p:nvSpPr>
        <p:spPr>
          <a:xfrm rot="1594286">
            <a:off x="16531948" y="8327335"/>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dirty="0"/>
          </a:p>
        </p:txBody>
      </p:sp>
      <p:sp>
        <p:nvSpPr>
          <p:cNvPr id="19" name="Freeform 19"/>
          <p:cNvSpPr/>
          <p:nvPr/>
        </p:nvSpPr>
        <p:spPr>
          <a:xfrm rot="1060816">
            <a:off x="16025476" y="8040824"/>
            <a:ext cx="730987" cy="2391810"/>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dirty="0"/>
          </a:p>
        </p:txBody>
      </p:sp>
      <p:sp>
        <p:nvSpPr>
          <p:cNvPr id="21" name="TextBox 21"/>
          <p:cNvSpPr txBox="1"/>
          <p:nvPr/>
        </p:nvSpPr>
        <p:spPr>
          <a:xfrm>
            <a:off x="1800070" y="1714500"/>
            <a:ext cx="1698008" cy="3111878"/>
          </a:xfrm>
          <a:prstGeom prst="rect">
            <a:avLst/>
          </a:prstGeom>
        </p:spPr>
        <p:txBody>
          <a:bodyPr lIns="0" tIns="0" rIns="0" bIns="0" rtlCol="0" anchor="t">
            <a:spAutoFit/>
          </a:bodyPr>
          <a:lstStyle/>
          <a:p>
            <a:pPr algn="ctr">
              <a:lnSpc>
                <a:spcPts val="27190"/>
              </a:lnSpc>
            </a:pPr>
            <a:r>
              <a:rPr lang="en-US" sz="16000" dirty="0">
                <a:solidFill>
                  <a:srgbClr val="1800AD">
                    <a:alpha val="91765"/>
                  </a:srgbClr>
                </a:solidFill>
                <a:latin typeface="Adigiana Toybox Bold"/>
                <a:ea typeface="Adigiana Toybox Bold"/>
                <a:cs typeface="Adigiana Toybox Bold"/>
                <a:sym typeface="Adigiana Toybox Bold"/>
              </a:rPr>
              <a:t>P</a:t>
            </a:r>
          </a:p>
        </p:txBody>
      </p:sp>
      <p:sp>
        <p:nvSpPr>
          <p:cNvPr id="22" name="TextBox 22"/>
          <p:cNvSpPr txBox="1"/>
          <p:nvPr/>
        </p:nvSpPr>
        <p:spPr>
          <a:xfrm>
            <a:off x="4679045" y="16383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67519">
                    <a:alpha val="91765"/>
                  </a:srgbClr>
                </a:solidFill>
                <a:latin typeface="Adigiana Toybox Bold"/>
                <a:ea typeface="Adigiana Toybox Bold"/>
                <a:cs typeface="Adigiana Toybox Bold"/>
                <a:sym typeface="Adigiana Toybox Bold"/>
              </a:rPr>
              <a:t>R</a:t>
            </a:r>
          </a:p>
        </p:txBody>
      </p:sp>
      <p:sp>
        <p:nvSpPr>
          <p:cNvPr id="23" name="TextBox 23"/>
          <p:cNvSpPr txBox="1"/>
          <p:nvPr/>
        </p:nvSpPr>
        <p:spPr>
          <a:xfrm>
            <a:off x="6032745" y="14859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F3131">
                    <a:alpha val="91765"/>
                  </a:srgbClr>
                </a:solidFill>
                <a:latin typeface="Adigiana Toybox Bold"/>
                <a:ea typeface="Adigiana Toybox Bold"/>
                <a:cs typeface="Adigiana Toybox Bold"/>
                <a:sym typeface="Adigiana Toybox Bold"/>
              </a:rPr>
              <a:t>S</a:t>
            </a:r>
          </a:p>
        </p:txBody>
      </p:sp>
      <p:sp>
        <p:nvSpPr>
          <p:cNvPr id="24" name="Freeform 19">
            <a:extLst>
              <a:ext uri="{FF2B5EF4-FFF2-40B4-BE49-F238E27FC236}">
                <a16:creationId xmlns:a16="http://schemas.microsoft.com/office/drawing/2014/main" id="{62F9FE21-32BD-D75B-662B-8E5D6AC7E1D1}"/>
              </a:ext>
            </a:extLst>
          </p:cNvPr>
          <p:cNvSpPr/>
          <p:nvPr/>
        </p:nvSpPr>
        <p:spPr>
          <a:xfrm rot="-385278">
            <a:off x="335617" y="-8266"/>
            <a:ext cx="2488684" cy="2748423"/>
          </a:xfrm>
          <a:custGeom>
            <a:avLst/>
            <a:gdLst/>
            <a:ahLst/>
            <a:cxnLst/>
            <a:rect l="l" t="t" r="r" b="b"/>
            <a:pathLst>
              <a:path w="2774714" h="3053114">
                <a:moveTo>
                  <a:pt x="0" y="0"/>
                </a:moveTo>
                <a:lnTo>
                  <a:pt x="2774714" y="0"/>
                </a:lnTo>
                <a:lnTo>
                  <a:pt x="2774714" y="3053114"/>
                </a:lnTo>
                <a:lnTo>
                  <a:pt x="0" y="30531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25" name="Freeform 22">
            <a:extLst>
              <a:ext uri="{FF2B5EF4-FFF2-40B4-BE49-F238E27FC236}">
                <a16:creationId xmlns:a16="http://schemas.microsoft.com/office/drawing/2014/main" id="{E45ABBDB-8BAD-4A25-0114-9B628D519B66}"/>
              </a:ext>
            </a:extLst>
          </p:cNvPr>
          <p:cNvSpPr/>
          <p:nvPr/>
        </p:nvSpPr>
        <p:spPr>
          <a:xfrm rot="-1208572">
            <a:off x="16548250" y="286192"/>
            <a:ext cx="1060097" cy="3360818"/>
          </a:xfrm>
          <a:custGeom>
            <a:avLst/>
            <a:gdLst/>
            <a:ahLst/>
            <a:cxnLst/>
            <a:rect l="l" t="t" r="r" b="b"/>
            <a:pathLst>
              <a:path w="1071969" h="3773522">
                <a:moveTo>
                  <a:pt x="0" y="0"/>
                </a:moveTo>
                <a:lnTo>
                  <a:pt x="1071968" y="0"/>
                </a:lnTo>
                <a:lnTo>
                  <a:pt x="1071968" y="3773522"/>
                </a:lnTo>
                <a:lnTo>
                  <a:pt x="0" y="377352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0" name="TextBox 23">
            <a:extLst>
              <a:ext uri="{FF2B5EF4-FFF2-40B4-BE49-F238E27FC236}">
                <a16:creationId xmlns:a16="http://schemas.microsoft.com/office/drawing/2014/main" id="{5723023E-7EB6-D42F-0471-06C154D6FF4C}"/>
              </a:ext>
            </a:extLst>
          </p:cNvPr>
          <p:cNvSpPr txBox="1"/>
          <p:nvPr/>
        </p:nvSpPr>
        <p:spPr>
          <a:xfrm>
            <a:off x="11582400" y="16383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F3131">
                    <a:alpha val="91765"/>
                  </a:srgbClr>
                </a:solidFill>
                <a:latin typeface="Adigiana Toybox Bold"/>
                <a:ea typeface="Adigiana Toybox Bold"/>
                <a:cs typeface="Adigiana Toybox Bold"/>
                <a:sym typeface="Adigiana Toybox Bold"/>
              </a:rPr>
              <a:t>L</a:t>
            </a:r>
          </a:p>
        </p:txBody>
      </p:sp>
      <p:sp>
        <p:nvSpPr>
          <p:cNvPr id="17" name="TextBox 22">
            <a:extLst>
              <a:ext uri="{FF2B5EF4-FFF2-40B4-BE49-F238E27FC236}">
                <a16:creationId xmlns:a16="http://schemas.microsoft.com/office/drawing/2014/main" id="{A43C256F-4988-8B94-EA72-1DDAD9C5CAA6}"/>
              </a:ext>
            </a:extLst>
          </p:cNvPr>
          <p:cNvSpPr txBox="1"/>
          <p:nvPr/>
        </p:nvSpPr>
        <p:spPr>
          <a:xfrm>
            <a:off x="6400800" y="3708022"/>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67519">
                    <a:alpha val="91765"/>
                  </a:srgbClr>
                </a:solidFill>
                <a:latin typeface="Adigiana Toybox Bold"/>
                <a:ea typeface="Adigiana Toybox Bold"/>
                <a:cs typeface="Adigiana Toybox Bold"/>
                <a:sym typeface="Adigiana Toybox Bold"/>
              </a:rPr>
              <a:t>R</a:t>
            </a:r>
          </a:p>
        </p:txBody>
      </p:sp>
      <p:sp>
        <p:nvSpPr>
          <p:cNvPr id="20" name="TextBox 15">
            <a:extLst>
              <a:ext uri="{FF2B5EF4-FFF2-40B4-BE49-F238E27FC236}">
                <a16:creationId xmlns:a16="http://schemas.microsoft.com/office/drawing/2014/main" id="{90352CBA-D3B3-0800-B7D8-40B728DAE2B9}"/>
              </a:ext>
            </a:extLst>
          </p:cNvPr>
          <p:cNvSpPr txBox="1"/>
          <p:nvPr/>
        </p:nvSpPr>
        <p:spPr>
          <a:xfrm>
            <a:off x="13922992" y="1498222"/>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1800AD">
                    <a:alpha val="91765"/>
                  </a:srgbClr>
                </a:solidFill>
                <a:latin typeface="Adigiana Toybox Bold"/>
                <a:ea typeface="Adigiana Toybox Bold"/>
                <a:cs typeface="Adigiana Toybox Bold"/>
                <a:sym typeface="Adigiana Toybox Bold"/>
              </a:rPr>
              <a:t>T</a:t>
            </a:r>
          </a:p>
        </p:txBody>
      </p:sp>
      <p:sp>
        <p:nvSpPr>
          <p:cNvPr id="26" name="TextBox 14">
            <a:extLst>
              <a:ext uri="{FF2B5EF4-FFF2-40B4-BE49-F238E27FC236}">
                <a16:creationId xmlns:a16="http://schemas.microsoft.com/office/drawing/2014/main" id="{A6F3BCF7-10EC-8E42-C477-7FB672CB43C3}"/>
              </a:ext>
            </a:extLst>
          </p:cNvPr>
          <p:cNvSpPr txBox="1"/>
          <p:nvPr/>
        </p:nvSpPr>
        <p:spPr>
          <a:xfrm>
            <a:off x="15392400" y="1574422"/>
            <a:ext cx="1698008" cy="3111878"/>
          </a:xfrm>
          <a:prstGeom prst="rect">
            <a:avLst/>
          </a:prstGeom>
        </p:spPr>
        <p:txBody>
          <a:bodyPr lIns="0" tIns="0" rIns="0" bIns="0" rtlCol="0" anchor="t">
            <a:spAutoFit/>
          </a:bodyPr>
          <a:lstStyle/>
          <a:p>
            <a:pPr algn="ctr">
              <a:lnSpc>
                <a:spcPts val="27192"/>
              </a:lnSpc>
            </a:pPr>
            <a:r>
              <a:rPr lang="en-US" sz="16000" dirty="0">
                <a:solidFill>
                  <a:srgbClr val="FF88B6">
                    <a:alpha val="91765"/>
                  </a:srgbClr>
                </a:solidFill>
                <a:latin typeface="Adigiana Toybox Bold"/>
                <a:ea typeface="Adigiana Toybox Bold"/>
                <a:cs typeface="Adigiana Toybox Bold"/>
                <a:sym typeface="Adigiana Toybox Bold"/>
              </a:rPr>
              <a:t>Y</a:t>
            </a:r>
          </a:p>
        </p:txBody>
      </p:sp>
      <p:sp>
        <p:nvSpPr>
          <p:cNvPr id="27" name="TextBox 13">
            <a:extLst>
              <a:ext uri="{FF2B5EF4-FFF2-40B4-BE49-F238E27FC236}">
                <a16:creationId xmlns:a16="http://schemas.microsoft.com/office/drawing/2014/main" id="{20488A39-267D-85B5-D397-BC48145C6CEB}"/>
              </a:ext>
            </a:extLst>
          </p:cNvPr>
          <p:cNvSpPr txBox="1"/>
          <p:nvPr/>
        </p:nvSpPr>
        <p:spPr>
          <a:xfrm>
            <a:off x="4876800" y="3739460"/>
            <a:ext cx="1698008" cy="3111878"/>
          </a:xfrm>
          <a:prstGeom prst="rect">
            <a:avLst/>
          </a:prstGeom>
        </p:spPr>
        <p:txBody>
          <a:bodyPr lIns="0" tIns="0" rIns="0" bIns="0" rtlCol="0" anchor="t">
            <a:spAutoFit/>
          </a:bodyPr>
          <a:lstStyle/>
          <a:p>
            <a:pPr algn="ctr">
              <a:lnSpc>
                <a:spcPts val="27192"/>
              </a:lnSpc>
            </a:pPr>
            <a:r>
              <a:rPr lang="en-US" sz="16000" dirty="0">
                <a:solidFill>
                  <a:srgbClr val="F3D701">
                    <a:alpha val="91765"/>
                  </a:srgbClr>
                </a:solidFill>
                <a:latin typeface="Adigiana Toybox Bold"/>
                <a:ea typeface="Adigiana Toybox Bold"/>
                <a:cs typeface="Adigiana Toybox Bold"/>
                <a:sym typeface="Adigiana Toybox Bold"/>
              </a:rPr>
              <a:t>T</a:t>
            </a:r>
          </a:p>
        </p:txBody>
      </p:sp>
      <p:sp>
        <p:nvSpPr>
          <p:cNvPr id="28" name="TextBox 22">
            <a:extLst>
              <a:ext uri="{FF2B5EF4-FFF2-40B4-BE49-F238E27FC236}">
                <a16:creationId xmlns:a16="http://schemas.microsoft.com/office/drawing/2014/main" id="{5DB37D28-63FD-C8DD-A714-132FEEDEF13A}"/>
              </a:ext>
            </a:extLst>
          </p:cNvPr>
          <p:cNvSpPr txBox="1"/>
          <p:nvPr/>
        </p:nvSpPr>
        <p:spPr>
          <a:xfrm>
            <a:off x="12801600" y="17145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67519">
                    <a:alpha val="91765"/>
                  </a:srgbClr>
                </a:solidFill>
                <a:latin typeface="Adigiana Toybox Bold"/>
                <a:ea typeface="Adigiana Toybox Bold"/>
                <a:cs typeface="Adigiana Toybox Bold"/>
                <a:sym typeface="Adigiana Toybox Bold"/>
              </a:rPr>
              <a:t>I</a:t>
            </a:r>
          </a:p>
        </p:txBody>
      </p:sp>
      <p:sp>
        <p:nvSpPr>
          <p:cNvPr id="29" name="TextBox 12">
            <a:extLst>
              <a:ext uri="{FF2B5EF4-FFF2-40B4-BE49-F238E27FC236}">
                <a16:creationId xmlns:a16="http://schemas.microsoft.com/office/drawing/2014/main" id="{7DFC0C6A-6E10-C9A9-AB63-5FACD0875982}"/>
              </a:ext>
            </a:extLst>
          </p:cNvPr>
          <p:cNvSpPr txBox="1"/>
          <p:nvPr/>
        </p:nvSpPr>
        <p:spPr>
          <a:xfrm>
            <a:off x="7848600" y="3759674"/>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13A3A4">
                    <a:alpha val="91765"/>
                  </a:srgbClr>
                </a:solidFill>
                <a:latin typeface="Adigiana Toybox Bold"/>
                <a:ea typeface="Adigiana Toybox Bold"/>
                <a:cs typeface="Adigiana Toybox Bold"/>
                <a:sym typeface="Adigiana Toybox Bold"/>
              </a:rPr>
              <a:t>A</a:t>
            </a:r>
          </a:p>
        </p:txBody>
      </p:sp>
      <p:sp>
        <p:nvSpPr>
          <p:cNvPr id="30" name="TextBox 23">
            <a:extLst>
              <a:ext uri="{FF2B5EF4-FFF2-40B4-BE49-F238E27FC236}">
                <a16:creationId xmlns:a16="http://schemas.microsoft.com/office/drawing/2014/main" id="{81135782-8A7E-958B-8023-97F6AB549A49}"/>
              </a:ext>
            </a:extLst>
          </p:cNvPr>
          <p:cNvSpPr txBox="1"/>
          <p:nvPr/>
        </p:nvSpPr>
        <p:spPr>
          <a:xfrm>
            <a:off x="8991600" y="37719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FF3131">
                    <a:alpha val="91765"/>
                  </a:srgbClr>
                </a:solidFill>
                <a:latin typeface="Adigiana Toybox Bold"/>
                <a:ea typeface="Adigiana Toybox Bold"/>
                <a:cs typeface="Adigiana Toybox Bold"/>
                <a:sym typeface="Adigiana Toybox Bold"/>
              </a:rPr>
              <a:t>I</a:t>
            </a:r>
          </a:p>
        </p:txBody>
      </p:sp>
      <p:sp>
        <p:nvSpPr>
          <p:cNvPr id="31" name="TextBox 14">
            <a:extLst>
              <a:ext uri="{FF2B5EF4-FFF2-40B4-BE49-F238E27FC236}">
                <a16:creationId xmlns:a16="http://schemas.microsoft.com/office/drawing/2014/main" id="{D0FE8988-B2C6-4749-3301-9CC011B9DC5D}"/>
              </a:ext>
            </a:extLst>
          </p:cNvPr>
          <p:cNvSpPr txBox="1"/>
          <p:nvPr/>
        </p:nvSpPr>
        <p:spPr>
          <a:xfrm>
            <a:off x="10210800" y="3619500"/>
            <a:ext cx="1698008" cy="3111878"/>
          </a:xfrm>
          <a:prstGeom prst="rect">
            <a:avLst/>
          </a:prstGeom>
        </p:spPr>
        <p:txBody>
          <a:bodyPr lIns="0" tIns="0" rIns="0" bIns="0" rtlCol="0" anchor="t">
            <a:spAutoFit/>
          </a:bodyPr>
          <a:lstStyle/>
          <a:p>
            <a:pPr algn="ctr">
              <a:lnSpc>
                <a:spcPts val="27192"/>
              </a:lnSpc>
            </a:pPr>
            <a:r>
              <a:rPr lang="en-US" sz="16000" dirty="0">
                <a:solidFill>
                  <a:srgbClr val="FF88B6">
                    <a:alpha val="91765"/>
                  </a:srgbClr>
                </a:solidFill>
                <a:latin typeface="Adigiana Toybox Bold"/>
                <a:ea typeface="Adigiana Toybox Bold"/>
                <a:cs typeface="Adigiana Toybox Bold"/>
                <a:sym typeface="Adigiana Toybox Bold"/>
              </a:rPr>
              <a:t>T</a:t>
            </a:r>
          </a:p>
        </p:txBody>
      </p:sp>
      <p:sp>
        <p:nvSpPr>
          <p:cNvPr id="32" name="TextBox 15">
            <a:extLst>
              <a:ext uri="{FF2B5EF4-FFF2-40B4-BE49-F238E27FC236}">
                <a16:creationId xmlns:a16="http://schemas.microsoft.com/office/drawing/2014/main" id="{0B38310C-B5B6-7E9F-C6FA-EB5430C2155E}"/>
              </a:ext>
            </a:extLst>
          </p:cNvPr>
          <p:cNvSpPr txBox="1"/>
          <p:nvPr/>
        </p:nvSpPr>
        <p:spPr>
          <a:xfrm>
            <a:off x="11506200" y="3619500"/>
            <a:ext cx="1698008" cy="3111878"/>
          </a:xfrm>
          <a:prstGeom prst="rect">
            <a:avLst/>
          </a:prstGeom>
        </p:spPr>
        <p:txBody>
          <a:bodyPr lIns="0" tIns="0" rIns="0" bIns="0" rtlCol="0" anchor="t">
            <a:spAutoFit/>
          </a:bodyPr>
          <a:lstStyle/>
          <a:p>
            <a:pPr marL="0" lvl="0" indent="0" algn="ctr">
              <a:lnSpc>
                <a:spcPts val="27192"/>
              </a:lnSpc>
              <a:spcBef>
                <a:spcPct val="0"/>
              </a:spcBef>
            </a:pPr>
            <a:r>
              <a:rPr lang="en-US" sz="16000" dirty="0">
                <a:solidFill>
                  <a:srgbClr val="1800AD">
                    <a:alpha val="91765"/>
                  </a:srgbClr>
                </a:solidFill>
                <a:latin typeface="Adigiana Toybox Bold"/>
                <a:ea typeface="Adigiana Toybox Bold"/>
                <a:cs typeface="Adigiana Toybox Bold"/>
                <a:sym typeface="Adigiana Toybox Bold"/>
              </a:rPr>
              <a: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253993" y="9410700"/>
            <a:ext cx="8775499" cy="949954"/>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a:off x="5815531" y="9333812"/>
            <a:ext cx="12727430" cy="1055621"/>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rot="-97722">
            <a:off x="15946965" y="223811"/>
            <a:ext cx="2318735"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7722" flipH="1">
            <a:off x="9186684" y="-57338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887452" y="527492"/>
            <a:ext cx="16865877" cy="8836154"/>
          </a:xfrm>
          <a:custGeom>
            <a:avLst/>
            <a:gdLst/>
            <a:ahLst/>
            <a:cxnLst/>
            <a:rect l="l" t="t" r="r" b="b"/>
            <a:pathLst>
              <a:path w="16865877" h="8836154">
                <a:moveTo>
                  <a:pt x="0" y="0"/>
                </a:moveTo>
                <a:lnTo>
                  <a:pt x="16865877" y="0"/>
                </a:lnTo>
                <a:lnTo>
                  <a:pt x="16865877" y="8836154"/>
                </a:lnTo>
                <a:lnTo>
                  <a:pt x="0" y="8836154"/>
                </a:lnTo>
                <a:lnTo>
                  <a:pt x="0" y="0"/>
                </a:lnTo>
                <a:close/>
              </a:path>
            </a:pathLst>
          </a:custGeom>
          <a:blipFill>
            <a:blip r:embed="rId10"/>
            <a:stretch>
              <a:fillRect l="-5435" t="-36490" r="-4982" b="-161600"/>
            </a:stretch>
          </a:blipFill>
        </p:spPr>
      </p:sp>
      <p:sp>
        <p:nvSpPr>
          <p:cNvPr id="13" name="Freeform 13"/>
          <p:cNvSpPr/>
          <p:nvPr/>
        </p:nvSpPr>
        <p:spPr>
          <a:xfrm flipH="1">
            <a:off x="0" y="8787410"/>
            <a:ext cx="1441283" cy="1499590"/>
          </a:xfrm>
          <a:custGeom>
            <a:avLst/>
            <a:gdLst/>
            <a:ahLst/>
            <a:cxnLst/>
            <a:rect l="l" t="t" r="r" b="b"/>
            <a:pathLst>
              <a:path w="1441283" h="1499590">
                <a:moveTo>
                  <a:pt x="1441283" y="0"/>
                </a:moveTo>
                <a:lnTo>
                  <a:pt x="0" y="0"/>
                </a:lnTo>
                <a:lnTo>
                  <a:pt x="0" y="1499590"/>
                </a:lnTo>
                <a:lnTo>
                  <a:pt x="1441283" y="1499590"/>
                </a:lnTo>
                <a:lnTo>
                  <a:pt x="1441283"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Freeform 15"/>
          <p:cNvSpPr/>
          <p:nvPr/>
        </p:nvSpPr>
        <p:spPr>
          <a:xfrm rot="1594286">
            <a:off x="16522706" y="8388496"/>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dirty="0"/>
          </a:p>
        </p:txBody>
      </p:sp>
      <p:sp>
        <p:nvSpPr>
          <p:cNvPr id="16" name="Freeform 16"/>
          <p:cNvSpPr/>
          <p:nvPr/>
        </p:nvSpPr>
        <p:spPr>
          <a:xfrm rot="1060816">
            <a:off x="16120685" y="8406169"/>
            <a:ext cx="502404" cy="1962009"/>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rot="-1208572">
            <a:off x="16766949" y="-118417"/>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pic>
        <p:nvPicPr>
          <p:cNvPr id="18" name="Track39">
            <a:hlinkClick r:id="" action="ppaction://media"/>
            <a:extLst>
              <a:ext uri="{FF2B5EF4-FFF2-40B4-BE49-F238E27FC236}">
                <a16:creationId xmlns:a16="http://schemas.microsoft.com/office/drawing/2014/main" id="{47A3CA12-50C6-4C38-4B98-7AEF9C3EF71B}"/>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460947" y="2015148"/>
            <a:ext cx="853009" cy="853009"/>
          </a:xfrm>
          <a:prstGeom prst="rect">
            <a:avLst/>
          </a:prstGeom>
        </p:spPr>
      </p:pic>
      <p:sp>
        <p:nvSpPr>
          <p:cNvPr id="4" name="TextBox 3">
            <a:extLst>
              <a:ext uri="{FF2B5EF4-FFF2-40B4-BE49-F238E27FC236}">
                <a16:creationId xmlns:a16="http://schemas.microsoft.com/office/drawing/2014/main" id="{DCCE1AE1-97D9-EBF3-10AF-77E9BBBF78F4}"/>
              </a:ext>
            </a:extLst>
          </p:cNvPr>
          <p:cNvSpPr txBox="1"/>
          <p:nvPr/>
        </p:nvSpPr>
        <p:spPr>
          <a:xfrm>
            <a:off x="14750737" y="9624841"/>
            <a:ext cx="2480093" cy="646331"/>
          </a:xfrm>
          <a:prstGeom prst="rect">
            <a:avLst/>
          </a:prstGeom>
          <a:noFill/>
        </p:spPr>
        <p:txBody>
          <a:bodyPr wrap="square" rtlCol="0">
            <a:spAutoFit/>
          </a:bodyPr>
          <a:lstStyle/>
          <a:p>
            <a:r>
              <a:rPr lang="en-US" sz="3600" b="1" dirty="0">
                <a:solidFill>
                  <a:schemeClr val="bg1"/>
                </a:solidFill>
                <a:latin typeface="Arial Rounded MT Bold" panose="020F0704030504030204" pitchFamily="34" charset="0"/>
              </a:rPr>
              <a:t>P.59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2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31405" y="9333744"/>
            <a:ext cx="10147991" cy="1012437"/>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Freeform 3"/>
          <p:cNvSpPr/>
          <p:nvPr/>
        </p:nvSpPr>
        <p:spPr>
          <a:xfrm>
            <a:off x="7622084" y="9529212"/>
            <a:ext cx="10974830" cy="831442"/>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7722">
            <a:off x="-61025" y="1864209"/>
            <a:ext cx="2318735"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Freeform 8"/>
          <p:cNvSpPr/>
          <p:nvPr/>
        </p:nvSpPr>
        <p:spPr>
          <a:xfrm rot="-97722">
            <a:off x="16684836" y="878177"/>
            <a:ext cx="1606358"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rot="-97722" flipH="1">
            <a:off x="9186684" y="-57338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flipH="1">
            <a:off x="121050" y="7799236"/>
            <a:ext cx="2145923" cy="2444580"/>
          </a:xfrm>
          <a:custGeom>
            <a:avLst/>
            <a:gdLst/>
            <a:ahLst/>
            <a:cxnLst/>
            <a:rect l="l" t="t" r="r" b="b"/>
            <a:pathLst>
              <a:path w="2804665" h="2918128">
                <a:moveTo>
                  <a:pt x="2804664" y="0"/>
                </a:moveTo>
                <a:lnTo>
                  <a:pt x="0" y="0"/>
                </a:lnTo>
                <a:lnTo>
                  <a:pt x="0" y="2918128"/>
                </a:lnTo>
                <a:lnTo>
                  <a:pt x="2804664" y="2918128"/>
                </a:lnTo>
                <a:lnTo>
                  <a:pt x="2804664"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354552" y="8292864"/>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dirty="0"/>
          </a:p>
        </p:txBody>
      </p:sp>
      <p:sp>
        <p:nvSpPr>
          <p:cNvPr id="15" name="Freeform 15"/>
          <p:cNvSpPr/>
          <p:nvPr/>
        </p:nvSpPr>
        <p:spPr>
          <a:xfrm rot="1060816">
            <a:off x="15661704" y="8029746"/>
            <a:ext cx="730987" cy="2391810"/>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3058258">
            <a:off x="180078" y="2143014"/>
            <a:ext cx="2003177" cy="1642605"/>
          </a:xfrm>
          <a:prstGeom prst="rect">
            <a:avLst/>
          </a:prstGeom>
        </p:spPr>
      </p:pic>
      <p:sp>
        <p:nvSpPr>
          <p:cNvPr id="18" name="Freeform 18"/>
          <p:cNvSpPr/>
          <p:nvPr/>
        </p:nvSpPr>
        <p:spPr>
          <a:xfrm>
            <a:off x="2675619" y="748116"/>
            <a:ext cx="7964613" cy="8076165"/>
          </a:xfrm>
          <a:custGeom>
            <a:avLst/>
            <a:gdLst/>
            <a:ahLst/>
            <a:cxnLst/>
            <a:rect l="l" t="t" r="r" b="b"/>
            <a:pathLst>
              <a:path w="7964613" h="8076165">
                <a:moveTo>
                  <a:pt x="0" y="0"/>
                </a:moveTo>
                <a:lnTo>
                  <a:pt x="7964613" y="0"/>
                </a:lnTo>
                <a:lnTo>
                  <a:pt x="7964613" y="8076166"/>
                </a:lnTo>
                <a:lnTo>
                  <a:pt x="0" y="8076166"/>
                </a:lnTo>
                <a:lnTo>
                  <a:pt x="0" y="0"/>
                </a:lnTo>
                <a:close/>
              </a:path>
            </a:pathLst>
          </a:custGeom>
          <a:blipFill>
            <a:blip r:embed="rId19"/>
            <a:stretch>
              <a:fillRect l="-14213" t="-7802" r="-18625" b="-23201"/>
            </a:stretch>
          </a:blipFill>
        </p:spPr>
      </p:sp>
      <p:sp>
        <p:nvSpPr>
          <p:cNvPr id="19" name="TextBox 19"/>
          <p:cNvSpPr txBox="1"/>
          <p:nvPr/>
        </p:nvSpPr>
        <p:spPr>
          <a:xfrm>
            <a:off x="10952069" y="3613677"/>
            <a:ext cx="7165393" cy="1963230"/>
          </a:xfrm>
          <a:prstGeom prst="rect">
            <a:avLst/>
          </a:prstGeom>
        </p:spPr>
        <p:txBody>
          <a:bodyPr wrap="square" lIns="0" tIns="0" rIns="0" bIns="0" rtlCol="0" anchor="t">
            <a:spAutoFit/>
          </a:bodyPr>
          <a:lstStyle/>
          <a:p>
            <a:pPr algn="ctr">
              <a:lnSpc>
                <a:spcPts val="16800"/>
              </a:lnSpc>
            </a:pPr>
            <a:r>
              <a:rPr lang="en-US" sz="12000" b="1" dirty="0">
                <a:solidFill>
                  <a:srgbClr val="1800AD"/>
                </a:solidFill>
                <a:latin typeface="Arial Nova Bold"/>
                <a:ea typeface="Arial Nova Bold"/>
                <a:cs typeface="Arial Nova Bold"/>
                <a:sym typeface="Arial Nova Bold"/>
              </a:rPr>
              <a:t>outgoing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12909" y="9258300"/>
            <a:ext cx="9943973" cy="1090643"/>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506133" y="9255123"/>
            <a:ext cx="11934059" cy="1090643"/>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rot="-97722">
            <a:off x="15946966" y="868053"/>
            <a:ext cx="2318735"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flipH="1">
            <a:off x="140871" y="8317780"/>
            <a:ext cx="1952946" cy="2031953"/>
          </a:xfrm>
          <a:custGeom>
            <a:avLst/>
            <a:gdLst/>
            <a:ahLst/>
            <a:cxnLst/>
            <a:rect l="l" t="t" r="r" b="b"/>
            <a:pathLst>
              <a:path w="1952946" h="2031953">
                <a:moveTo>
                  <a:pt x="1952946" y="0"/>
                </a:moveTo>
                <a:lnTo>
                  <a:pt x="0" y="0"/>
                </a:lnTo>
                <a:lnTo>
                  <a:pt x="0" y="2031953"/>
                </a:lnTo>
                <a:lnTo>
                  <a:pt x="1952946" y="2031953"/>
                </a:lnTo>
                <a:lnTo>
                  <a:pt x="195294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378424" y="8201435"/>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rot="1060816">
            <a:off x="15659518" y="7990445"/>
            <a:ext cx="730987" cy="2391810"/>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4228275">
            <a:off x="180078" y="1309368"/>
            <a:ext cx="2003177" cy="1642605"/>
          </a:xfrm>
          <a:prstGeom prst="rect">
            <a:avLst/>
          </a:prstGeom>
        </p:spPr>
      </p:pic>
      <p:sp>
        <p:nvSpPr>
          <p:cNvPr id="18" name="Freeform 18"/>
          <p:cNvSpPr/>
          <p:nvPr/>
        </p:nvSpPr>
        <p:spPr>
          <a:xfrm>
            <a:off x="6544233" y="2816283"/>
            <a:ext cx="5199533" cy="5312377"/>
          </a:xfrm>
          <a:custGeom>
            <a:avLst/>
            <a:gdLst/>
            <a:ahLst/>
            <a:cxnLst/>
            <a:rect l="l" t="t" r="r" b="b"/>
            <a:pathLst>
              <a:path w="5199533" h="5312377">
                <a:moveTo>
                  <a:pt x="0" y="0"/>
                </a:moveTo>
                <a:lnTo>
                  <a:pt x="5199534" y="0"/>
                </a:lnTo>
                <a:lnTo>
                  <a:pt x="5199534" y="5312377"/>
                </a:lnTo>
                <a:lnTo>
                  <a:pt x="0" y="5312377"/>
                </a:lnTo>
                <a:lnTo>
                  <a:pt x="0" y="0"/>
                </a:lnTo>
                <a:close/>
              </a:path>
            </a:pathLst>
          </a:custGeom>
          <a:blipFill>
            <a:blip r:embed="rId19"/>
            <a:stretch>
              <a:fillRect l="-29566" t="-9434" r="-19403"/>
            </a:stretch>
          </a:blipFill>
        </p:spPr>
      </p:sp>
      <p:sp>
        <p:nvSpPr>
          <p:cNvPr id="19" name="Freeform 19"/>
          <p:cNvSpPr/>
          <p:nvPr/>
        </p:nvSpPr>
        <p:spPr>
          <a:xfrm>
            <a:off x="2290533" y="2130671"/>
            <a:ext cx="4312637" cy="5997989"/>
          </a:xfrm>
          <a:custGeom>
            <a:avLst/>
            <a:gdLst/>
            <a:ahLst/>
            <a:cxnLst/>
            <a:rect l="l" t="t" r="r" b="b"/>
            <a:pathLst>
              <a:path w="4312637" h="5997989">
                <a:moveTo>
                  <a:pt x="0" y="0"/>
                </a:moveTo>
                <a:lnTo>
                  <a:pt x="4312637" y="0"/>
                </a:lnTo>
                <a:lnTo>
                  <a:pt x="4312637" y="5997989"/>
                </a:lnTo>
                <a:lnTo>
                  <a:pt x="0" y="5997989"/>
                </a:lnTo>
                <a:lnTo>
                  <a:pt x="0" y="0"/>
                </a:lnTo>
                <a:close/>
              </a:path>
            </a:pathLst>
          </a:custGeom>
          <a:blipFill>
            <a:blip r:embed="rId20"/>
            <a:stretch>
              <a:fillRect l="-72204" t="-12360" r="-81793" b="-124433"/>
            </a:stretch>
          </a:blipFill>
        </p:spPr>
      </p:sp>
      <p:pic>
        <p:nvPicPr>
          <p:cNvPr id="20" name="Picture 20"/>
          <p:cNvPicPr>
            <a:picLocks noChangeAspect="1"/>
          </p:cNvPicPr>
          <p:nvPr/>
        </p:nvPicPr>
        <p:blipFill>
          <a:blip r:embed="rId21"/>
          <a:srcRect/>
          <a:stretch>
            <a:fillRect/>
          </a:stretch>
        </p:blipFill>
        <p:spPr>
          <a:xfrm rot="-431731">
            <a:off x="6773814" y="1669070"/>
            <a:ext cx="2684968" cy="1261935"/>
          </a:xfrm>
          <a:prstGeom prst="rect">
            <a:avLst/>
          </a:prstGeom>
        </p:spPr>
      </p:pic>
      <p:pic>
        <p:nvPicPr>
          <p:cNvPr id="21" name="Picture 21"/>
          <p:cNvPicPr>
            <a:picLocks noChangeAspect="1"/>
          </p:cNvPicPr>
          <p:nvPr/>
        </p:nvPicPr>
        <p:blipFill>
          <a:blip r:embed="rId22"/>
          <a:srcRect/>
          <a:stretch>
            <a:fillRect/>
          </a:stretch>
        </p:blipFill>
        <p:spPr>
          <a:xfrm>
            <a:off x="2984754" y="1028700"/>
            <a:ext cx="3456274" cy="1624449"/>
          </a:xfrm>
          <a:prstGeom prst="rect">
            <a:avLst/>
          </a:prstGeom>
        </p:spPr>
      </p:pic>
      <p:sp>
        <p:nvSpPr>
          <p:cNvPr id="22" name="TextBox 22"/>
          <p:cNvSpPr txBox="1"/>
          <p:nvPr/>
        </p:nvSpPr>
        <p:spPr>
          <a:xfrm>
            <a:off x="12788934" y="3288994"/>
            <a:ext cx="4736768" cy="2686889"/>
          </a:xfrm>
          <a:prstGeom prst="rect">
            <a:avLst/>
          </a:prstGeom>
        </p:spPr>
        <p:txBody>
          <a:bodyPr wrap="square" lIns="0" tIns="0" rIns="0" bIns="0" rtlCol="0" anchor="t">
            <a:spAutoFit/>
          </a:bodyPr>
          <a:lstStyle/>
          <a:p>
            <a:pPr algn="ctr">
              <a:lnSpc>
                <a:spcPts val="22958"/>
              </a:lnSpc>
            </a:pPr>
            <a:r>
              <a:rPr lang="en-US" sz="16398" b="1" dirty="0">
                <a:solidFill>
                  <a:srgbClr val="F67519"/>
                </a:solidFill>
                <a:latin typeface="Arial Nova Bold"/>
                <a:ea typeface="Arial Nova Bold"/>
                <a:cs typeface="Arial Nova Bold"/>
                <a:sym typeface="Arial Nova Bold"/>
              </a:rPr>
              <a:t>shy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44036" y="9286214"/>
            <a:ext cx="9639173" cy="1074858"/>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006474" y="9326443"/>
            <a:ext cx="11520173" cy="1074858"/>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rot="-97722">
            <a:off x="16684838" y="878305"/>
            <a:ext cx="1597342"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rot="-97722" flipH="1">
            <a:off x="9186684" y="-57338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flipH="1">
            <a:off x="140871" y="8317780"/>
            <a:ext cx="1952946" cy="2031953"/>
          </a:xfrm>
          <a:custGeom>
            <a:avLst/>
            <a:gdLst/>
            <a:ahLst/>
            <a:cxnLst/>
            <a:rect l="l" t="t" r="r" b="b"/>
            <a:pathLst>
              <a:path w="1952946" h="2031953">
                <a:moveTo>
                  <a:pt x="1952946" y="0"/>
                </a:moveTo>
                <a:lnTo>
                  <a:pt x="0" y="0"/>
                </a:lnTo>
                <a:lnTo>
                  <a:pt x="0" y="2031953"/>
                </a:lnTo>
                <a:lnTo>
                  <a:pt x="1952946" y="2031953"/>
                </a:lnTo>
                <a:lnTo>
                  <a:pt x="195294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457794" y="8274855"/>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dirty="0"/>
          </a:p>
        </p:txBody>
      </p:sp>
      <p:sp>
        <p:nvSpPr>
          <p:cNvPr id="15" name="Freeform 15"/>
          <p:cNvSpPr/>
          <p:nvPr/>
        </p:nvSpPr>
        <p:spPr>
          <a:xfrm rot="1060816">
            <a:off x="15890739" y="7954975"/>
            <a:ext cx="730987" cy="2391810"/>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5824540">
            <a:off x="59076" y="951330"/>
            <a:ext cx="2593982" cy="2127066"/>
          </a:xfrm>
          <a:prstGeom prst="rect">
            <a:avLst/>
          </a:prstGeom>
        </p:spPr>
      </p:pic>
      <p:sp>
        <p:nvSpPr>
          <p:cNvPr id="18" name="Freeform 18"/>
          <p:cNvSpPr/>
          <p:nvPr/>
        </p:nvSpPr>
        <p:spPr>
          <a:xfrm>
            <a:off x="2290533" y="1555477"/>
            <a:ext cx="8338618" cy="7096894"/>
          </a:xfrm>
          <a:custGeom>
            <a:avLst/>
            <a:gdLst/>
            <a:ahLst/>
            <a:cxnLst/>
            <a:rect l="l" t="t" r="r" b="b"/>
            <a:pathLst>
              <a:path w="8338618" h="7096894">
                <a:moveTo>
                  <a:pt x="0" y="0"/>
                </a:moveTo>
                <a:lnTo>
                  <a:pt x="8338619" y="0"/>
                </a:lnTo>
                <a:lnTo>
                  <a:pt x="8338619" y="7096894"/>
                </a:lnTo>
                <a:lnTo>
                  <a:pt x="0" y="7096894"/>
                </a:lnTo>
                <a:lnTo>
                  <a:pt x="0" y="0"/>
                </a:lnTo>
                <a:close/>
              </a:path>
            </a:pathLst>
          </a:custGeom>
          <a:blipFill>
            <a:blip r:embed="rId19"/>
            <a:stretch>
              <a:fillRect l="-9240" t="-15818" b="-19826"/>
            </a:stretch>
          </a:blipFill>
        </p:spPr>
      </p:sp>
      <p:pic>
        <p:nvPicPr>
          <p:cNvPr id="19" name="Picture 19"/>
          <p:cNvPicPr>
            <a:picLocks noChangeAspect="1"/>
          </p:cNvPicPr>
          <p:nvPr/>
        </p:nvPicPr>
        <p:blipFill>
          <a:blip r:embed="rId20"/>
          <a:srcRect/>
          <a:stretch>
            <a:fillRect/>
          </a:stretch>
        </p:blipFill>
        <p:spPr>
          <a:xfrm rot="559875">
            <a:off x="14632015" y="1120013"/>
            <a:ext cx="1232795" cy="1304545"/>
          </a:xfrm>
          <a:prstGeom prst="rect">
            <a:avLst/>
          </a:prstGeom>
        </p:spPr>
      </p:pic>
      <p:sp>
        <p:nvSpPr>
          <p:cNvPr id="20" name="TextBox 20"/>
          <p:cNvSpPr txBox="1"/>
          <p:nvPr/>
        </p:nvSpPr>
        <p:spPr>
          <a:xfrm>
            <a:off x="9924822" y="3663549"/>
            <a:ext cx="8192640" cy="2802918"/>
          </a:xfrm>
          <a:prstGeom prst="rect">
            <a:avLst/>
          </a:prstGeom>
        </p:spPr>
        <p:txBody>
          <a:bodyPr lIns="0" tIns="0" rIns="0" bIns="0" rtlCol="0" anchor="t">
            <a:spAutoFit/>
          </a:bodyPr>
          <a:lstStyle/>
          <a:p>
            <a:pPr algn="ctr">
              <a:lnSpc>
                <a:spcPts val="22958"/>
              </a:lnSpc>
            </a:pPr>
            <a:r>
              <a:rPr lang="en-US" sz="16398" b="1">
                <a:solidFill>
                  <a:srgbClr val="DD3528"/>
                </a:solidFill>
                <a:latin typeface="Arial Nova Bold"/>
                <a:ea typeface="Arial Nova Bold"/>
                <a:cs typeface="Arial Nova Bold"/>
                <a:sym typeface="Arial Nova Bold"/>
              </a:rPr>
              <a:t>friendly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33241" y="9289061"/>
            <a:ext cx="9867773" cy="1090643"/>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037518" y="9257643"/>
            <a:ext cx="11508230" cy="1159880"/>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rot="-97722">
            <a:off x="16684833" y="877963"/>
            <a:ext cx="1621386"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flipH="1">
            <a:off x="140871" y="8317780"/>
            <a:ext cx="1952946" cy="2031953"/>
          </a:xfrm>
          <a:custGeom>
            <a:avLst/>
            <a:gdLst/>
            <a:ahLst/>
            <a:cxnLst/>
            <a:rect l="l" t="t" r="r" b="b"/>
            <a:pathLst>
              <a:path w="1952946" h="2031953">
                <a:moveTo>
                  <a:pt x="1952946" y="0"/>
                </a:moveTo>
                <a:lnTo>
                  <a:pt x="0" y="0"/>
                </a:lnTo>
                <a:lnTo>
                  <a:pt x="0" y="2031953"/>
                </a:lnTo>
                <a:lnTo>
                  <a:pt x="1952946" y="2031953"/>
                </a:lnTo>
                <a:lnTo>
                  <a:pt x="195294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817925" y="8573993"/>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rot="1060816">
            <a:off x="16194673" y="8363003"/>
            <a:ext cx="730987" cy="2391810"/>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6031807">
            <a:off x="-98269" y="1087982"/>
            <a:ext cx="2477356" cy="2031432"/>
          </a:xfrm>
          <a:prstGeom prst="rect">
            <a:avLst/>
          </a:prstGeom>
        </p:spPr>
      </p:pic>
      <p:sp>
        <p:nvSpPr>
          <p:cNvPr id="18" name="Freeform 18"/>
          <p:cNvSpPr/>
          <p:nvPr/>
        </p:nvSpPr>
        <p:spPr>
          <a:xfrm>
            <a:off x="1181666" y="980949"/>
            <a:ext cx="8571916" cy="8571916"/>
          </a:xfrm>
          <a:custGeom>
            <a:avLst/>
            <a:gdLst/>
            <a:ahLst/>
            <a:cxnLst/>
            <a:rect l="l" t="t" r="r" b="b"/>
            <a:pathLst>
              <a:path w="8571916" h="8571916">
                <a:moveTo>
                  <a:pt x="0" y="0"/>
                </a:moveTo>
                <a:lnTo>
                  <a:pt x="8571917" y="0"/>
                </a:lnTo>
                <a:lnTo>
                  <a:pt x="8571917" y="8571916"/>
                </a:lnTo>
                <a:lnTo>
                  <a:pt x="0" y="8571916"/>
                </a:lnTo>
                <a:lnTo>
                  <a:pt x="0" y="0"/>
                </a:lnTo>
                <a:close/>
              </a:path>
            </a:pathLst>
          </a:custGeom>
          <a:blipFill>
            <a:blip r:embed="rId19"/>
            <a:stretch>
              <a:fillRect/>
            </a:stretch>
          </a:blipFill>
        </p:spPr>
      </p:sp>
      <p:pic>
        <p:nvPicPr>
          <p:cNvPr id="19" name="Picture 19"/>
          <p:cNvPicPr>
            <a:picLocks noChangeAspect="1"/>
          </p:cNvPicPr>
          <p:nvPr/>
        </p:nvPicPr>
        <p:blipFill>
          <a:blip r:embed="rId20"/>
          <a:srcRect/>
          <a:stretch>
            <a:fillRect/>
          </a:stretch>
        </p:blipFill>
        <p:spPr>
          <a:xfrm>
            <a:off x="11701790" y="980949"/>
            <a:ext cx="3012396" cy="2364731"/>
          </a:xfrm>
          <a:prstGeom prst="rect">
            <a:avLst/>
          </a:prstGeom>
        </p:spPr>
      </p:pic>
      <p:sp>
        <p:nvSpPr>
          <p:cNvPr id="20" name="TextBox 20"/>
          <p:cNvSpPr txBox="1"/>
          <p:nvPr/>
        </p:nvSpPr>
        <p:spPr>
          <a:xfrm>
            <a:off x="9017004" y="3356992"/>
            <a:ext cx="9985701" cy="2644797"/>
          </a:xfrm>
          <a:prstGeom prst="rect">
            <a:avLst/>
          </a:prstGeom>
        </p:spPr>
        <p:txBody>
          <a:bodyPr lIns="0" tIns="0" rIns="0" bIns="0" rtlCol="0" anchor="t">
            <a:spAutoFit/>
          </a:bodyPr>
          <a:lstStyle/>
          <a:p>
            <a:pPr algn="ctr">
              <a:lnSpc>
                <a:spcPts val="21698"/>
              </a:lnSpc>
            </a:pPr>
            <a:r>
              <a:rPr lang="en-US" sz="15499" b="1">
                <a:gradFill>
                  <a:gsLst>
                    <a:gs pos="0">
                      <a:srgbClr val="FF3131">
                        <a:alpha val="100000"/>
                      </a:srgbClr>
                    </a:gs>
                    <a:gs pos="100000">
                      <a:srgbClr val="FF914D">
                        <a:alpha val="100000"/>
                      </a:srgbClr>
                    </a:gs>
                  </a:gsLst>
                  <a:lin ang="0"/>
                </a:gradFill>
                <a:latin typeface="Arial Nova Bold"/>
                <a:ea typeface="Arial Nova Bold"/>
                <a:cs typeface="Arial Nova Bold"/>
                <a:sym typeface="Arial Nova Bold"/>
              </a:rPr>
              <a:t>studious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11109" y="9128179"/>
            <a:ext cx="10324973" cy="1198997"/>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393484" y="9004194"/>
            <a:ext cx="11203430" cy="1322049"/>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rot="-97722">
            <a:off x="16684835" y="878186"/>
            <a:ext cx="1605727"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flipH="1">
            <a:off x="140871" y="8317780"/>
            <a:ext cx="1952946" cy="2031953"/>
          </a:xfrm>
          <a:custGeom>
            <a:avLst/>
            <a:gdLst/>
            <a:ahLst/>
            <a:cxnLst/>
            <a:rect l="l" t="t" r="r" b="b"/>
            <a:pathLst>
              <a:path w="1952946" h="2031953">
                <a:moveTo>
                  <a:pt x="1952946" y="0"/>
                </a:moveTo>
                <a:lnTo>
                  <a:pt x="0" y="0"/>
                </a:lnTo>
                <a:lnTo>
                  <a:pt x="0" y="2031953"/>
                </a:lnTo>
                <a:lnTo>
                  <a:pt x="1952946" y="2031953"/>
                </a:lnTo>
                <a:lnTo>
                  <a:pt x="195294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354553" y="8214644"/>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dirty="0"/>
          </a:p>
        </p:txBody>
      </p:sp>
      <p:sp>
        <p:nvSpPr>
          <p:cNvPr id="15" name="Freeform 15"/>
          <p:cNvSpPr/>
          <p:nvPr/>
        </p:nvSpPr>
        <p:spPr>
          <a:xfrm rot="1060816">
            <a:off x="15679428" y="8301615"/>
            <a:ext cx="756529" cy="1979999"/>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6031807">
            <a:off x="-98269" y="1087982"/>
            <a:ext cx="2477356" cy="2031432"/>
          </a:xfrm>
          <a:prstGeom prst="rect">
            <a:avLst/>
          </a:prstGeom>
        </p:spPr>
      </p:pic>
      <p:sp>
        <p:nvSpPr>
          <p:cNvPr id="18" name="Freeform 18"/>
          <p:cNvSpPr/>
          <p:nvPr/>
        </p:nvSpPr>
        <p:spPr>
          <a:xfrm>
            <a:off x="1874564" y="2336132"/>
            <a:ext cx="3838013" cy="6356958"/>
          </a:xfrm>
          <a:custGeom>
            <a:avLst/>
            <a:gdLst/>
            <a:ahLst/>
            <a:cxnLst/>
            <a:rect l="l" t="t" r="r" b="b"/>
            <a:pathLst>
              <a:path w="3838013" h="6356958">
                <a:moveTo>
                  <a:pt x="0" y="0"/>
                </a:moveTo>
                <a:lnTo>
                  <a:pt x="3838013" y="0"/>
                </a:lnTo>
                <a:lnTo>
                  <a:pt x="3838013" y="6356959"/>
                </a:lnTo>
                <a:lnTo>
                  <a:pt x="0" y="6356959"/>
                </a:lnTo>
                <a:lnTo>
                  <a:pt x="0" y="0"/>
                </a:lnTo>
                <a:close/>
              </a:path>
            </a:pathLst>
          </a:custGeom>
          <a:blipFill>
            <a:blip r:embed="rId19"/>
            <a:stretch>
              <a:fillRect/>
            </a:stretch>
          </a:blipFill>
        </p:spPr>
      </p:sp>
      <p:sp>
        <p:nvSpPr>
          <p:cNvPr id="19" name="Freeform 19"/>
          <p:cNvSpPr/>
          <p:nvPr/>
        </p:nvSpPr>
        <p:spPr>
          <a:xfrm>
            <a:off x="5712577" y="1474428"/>
            <a:ext cx="4489188" cy="6340978"/>
          </a:xfrm>
          <a:custGeom>
            <a:avLst/>
            <a:gdLst/>
            <a:ahLst/>
            <a:cxnLst/>
            <a:rect l="l" t="t" r="r" b="b"/>
            <a:pathLst>
              <a:path w="4489188" h="6340978">
                <a:moveTo>
                  <a:pt x="0" y="0"/>
                </a:moveTo>
                <a:lnTo>
                  <a:pt x="4489188" y="0"/>
                </a:lnTo>
                <a:lnTo>
                  <a:pt x="4489188" y="6340978"/>
                </a:lnTo>
                <a:lnTo>
                  <a:pt x="0" y="6340978"/>
                </a:lnTo>
                <a:lnTo>
                  <a:pt x="0" y="0"/>
                </a:lnTo>
                <a:close/>
              </a:path>
            </a:pathLst>
          </a:custGeom>
          <a:blipFill>
            <a:blip r:embed="rId20"/>
            <a:stretch>
              <a:fillRect/>
            </a:stretch>
          </a:blipFill>
        </p:spPr>
      </p:sp>
      <p:pic>
        <p:nvPicPr>
          <p:cNvPr id="20" name="Picture 20"/>
          <p:cNvPicPr>
            <a:picLocks noChangeAspect="1"/>
          </p:cNvPicPr>
          <p:nvPr/>
        </p:nvPicPr>
        <p:blipFill>
          <a:blip r:embed="rId21"/>
          <a:srcRect/>
          <a:stretch>
            <a:fillRect/>
          </a:stretch>
        </p:blipFill>
        <p:spPr>
          <a:xfrm>
            <a:off x="14039778" y="2593124"/>
            <a:ext cx="1551977" cy="1559776"/>
          </a:xfrm>
          <a:prstGeom prst="rect">
            <a:avLst/>
          </a:prstGeom>
        </p:spPr>
      </p:pic>
      <p:sp>
        <p:nvSpPr>
          <p:cNvPr id="21" name="TextBox 21"/>
          <p:cNvSpPr txBox="1"/>
          <p:nvPr/>
        </p:nvSpPr>
        <p:spPr>
          <a:xfrm>
            <a:off x="8420909" y="3485912"/>
            <a:ext cx="9985701" cy="2644797"/>
          </a:xfrm>
          <a:prstGeom prst="rect">
            <a:avLst/>
          </a:prstGeom>
        </p:spPr>
        <p:txBody>
          <a:bodyPr lIns="0" tIns="0" rIns="0" bIns="0" rtlCol="0" anchor="t">
            <a:spAutoFit/>
          </a:bodyPr>
          <a:lstStyle/>
          <a:p>
            <a:pPr algn="ctr">
              <a:lnSpc>
                <a:spcPts val="21698"/>
              </a:lnSpc>
            </a:pPr>
            <a:r>
              <a:rPr lang="en-US" sz="15499" b="1" dirty="0">
                <a:solidFill>
                  <a:srgbClr val="F3D701"/>
                </a:solidFill>
                <a:latin typeface="Arial Nova Bold"/>
                <a:ea typeface="Arial Nova Bold"/>
                <a:cs typeface="Arial Nova Bold"/>
                <a:sym typeface="Arial Nova Bold"/>
              </a:rPr>
              <a:t>cheerful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72151" y="9228358"/>
            <a:ext cx="10444332" cy="1085723"/>
          </a:xfrm>
          <a:custGeom>
            <a:avLst/>
            <a:gdLst/>
            <a:ahLst/>
            <a:cxnLst/>
            <a:rect l="l" t="t" r="r" b="b"/>
            <a:pathLst>
              <a:path w="11825923" h="2300347">
                <a:moveTo>
                  <a:pt x="0" y="0"/>
                </a:moveTo>
                <a:lnTo>
                  <a:pt x="11825924" y="0"/>
                </a:lnTo>
                <a:lnTo>
                  <a:pt x="11825924"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646002" y="9249497"/>
            <a:ext cx="10911523" cy="1075915"/>
          </a:xfrm>
          <a:custGeom>
            <a:avLst/>
            <a:gdLst/>
            <a:ahLst/>
            <a:cxnLst/>
            <a:rect l="l" t="t" r="r" b="b"/>
            <a:pathLst>
              <a:path w="11825923" h="2300347">
                <a:moveTo>
                  <a:pt x="0" y="0"/>
                </a:moveTo>
                <a:lnTo>
                  <a:pt x="11825923" y="0"/>
                </a:lnTo>
                <a:lnTo>
                  <a:pt x="11825923" y="2300347"/>
                </a:lnTo>
                <a:lnTo>
                  <a:pt x="0" y="23003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5" name="Group 5"/>
          <p:cNvGrpSpPr/>
          <p:nvPr/>
        </p:nvGrpSpPr>
        <p:grpSpPr>
          <a:xfrm>
            <a:off x="-253992" y="-336469"/>
            <a:ext cx="18541992" cy="10317470"/>
            <a:chOff x="0" y="0"/>
            <a:chExt cx="24722657" cy="13756626"/>
          </a:xfrm>
        </p:grpSpPr>
        <p:sp>
          <p:nvSpPr>
            <p:cNvPr id="6" name="Freeform 6"/>
            <p:cNvSpPr/>
            <p:nvPr/>
          </p:nvSpPr>
          <p:spPr>
            <a:xfrm flipH="1" flipV="1">
              <a:off x="0" y="506204"/>
              <a:ext cx="15912079" cy="13250422"/>
            </a:xfrm>
            <a:custGeom>
              <a:avLst/>
              <a:gdLst/>
              <a:ahLst/>
              <a:cxnLst/>
              <a:rect l="l" t="t" r="r" b="b"/>
              <a:pathLst>
                <a:path w="15912079" h="13250422">
                  <a:moveTo>
                    <a:pt x="15912079" y="13250422"/>
                  </a:moveTo>
                  <a:lnTo>
                    <a:pt x="0" y="13250422"/>
                  </a:lnTo>
                  <a:lnTo>
                    <a:pt x="0" y="0"/>
                  </a:lnTo>
                  <a:lnTo>
                    <a:pt x="15912079" y="0"/>
                  </a:lnTo>
                  <a:lnTo>
                    <a:pt x="15912079" y="13250422"/>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8810577" y="0"/>
              <a:ext cx="15912079" cy="13250422"/>
            </a:xfrm>
            <a:custGeom>
              <a:avLst/>
              <a:gdLst/>
              <a:ahLst/>
              <a:cxnLst/>
              <a:rect l="l" t="t" r="r" b="b"/>
              <a:pathLst>
                <a:path w="15912079" h="13250422">
                  <a:moveTo>
                    <a:pt x="0" y="0"/>
                  </a:moveTo>
                  <a:lnTo>
                    <a:pt x="15912080" y="0"/>
                  </a:lnTo>
                  <a:lnTo>
                    <a:pt x="15912080" y="13250422"/>
                  </a:lnTo>
                  <a:lnTo>
                    <a:pt x="0" y="13250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8" name="Freeform 8"/>
          <p:cNvSpPr/>
          <p:nvPr/>
        </p:nvSpPr>
        <p:spPr>
          <a:xfrm rot="-97722">
            <a:off x="16684837" y="878302"/>
            <a:ext cx="1597507" cy="1602035"/>
          </a:xfrm>
          <a:custGeom>
            <a:avLst/>
            <a:gdLst/>
            <a:ahLst/>
            <a:cxnLst/>
            <a:rect l="l" t="t" r="r" b="b"/>
            <a:pathLst>
              <a:path w="2318735" h="1602035">
                <a:moveTo>
                  <a:pt x="0" y="0"/>
                </a:moveTo>
                <a:lnTo>
                  <a:pt x="2318736" y="0"/>
                </a:lnTo>
                <a:lnTo>
                  <a:pt x="2318736" y="1602035"/>
                </a:lnTo>
                <a:lnTo>
                  <a:pt x="0" y="16020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7722" flipH="1">
            <a:off x="16441696" y="5296337"/>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97722" flipH="1">
            <a:off x="1044662" y="407562"/>
            <a:ext cx="1659804" cy="1146773"/>
          </a:xfrm>
          <a:custGeom>
            <a:avLst/>
            <a:gdLst/>
            <a:ahLst/>
            <a:cxnLst/>
            <a:rect l="l" t="t" r="r" b="b"/>
            <a:pathLst>
              <a:path w="1659804" h="1146773">
                <a:moveTo>
                  <a:pt x="1659804" y="0"/>
                </a:moveTo>
                <a:lnTo>
                  <a:pt x="0" y="0"/>
                </a:lnTo>
                <a:lnTo>
                  <a:pt x="0" y="1146774"/>
                </a:lnTo>
                <a:lnTo>
                  <a:pt x="1659804" y="1146774"/>
                </a:lnTo>
                <a:lnTo>
                  <a:pt x="165980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flipH="1">
            <a:off x="140871" y="8317780"/>
            <a:ext cx="1952946" cy="2031953"/>
          </a:xfrm>
          <a:custGeom>
            <a:avLst/>
            <a:gdLst/>
            <a:ahLst/>
            <a:cxnLst/>
            <a:rect l="l" t="t" r="r" b="b"/>
            <a:pathLst>
              <a:path w="1952946" h="2031953">
                <a:moveTo>
                  <a:pt x="1952946" y="0"/>
                </a:moveTo>
                <a:lnTo>
                  <a:pt x="0" y="0"/>
                </a:lnTo>
                <a:lnTo>
                  <a:pt x="0" y="2031953"/>
                </a:lnTo>
                <a:lnTo>
                  <a:pt x="1952946" y="2031953"/>
                </a:lnTo>
                <a:lnTo>
                  <a:pt x="1952946"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385278">
            <a:off x="75360" y="67713"/>
            <a:ext cx="1290563" cy="1420051"/>
          </a:xfrm>
          <a:custGeom>
            <a:avLst/>
            <a:gdLst/>
            <a:ahLst/>
            <a:cxnLst/>
            <a:rect l="l" t="t" r="r" b="b"/>
            <a:pathLst>
              <a:path w="1290563" h="1420051">
                <a:moveTo>
                  <a:pt x="0" y="0"/>
                </a:moveTo>
                <a:lnTo>
                  <a:pt x="1290563" y="0"/>
                </a:lnTo>
                <a:lnTo>
                  <a:pt x="1290563" y="1420051"/>
                </a:lnTo>
                <a:lnTo>
                  <a:pt x="0" y="14200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594286">
            <a:off x="16469623" y="8256785"/>
            <a:ext cx="1695713" cy="2153939"/>
          </a:xfrm>
          <a:custGeom>
            <a:avLst/>
            <a:gdLst/>
            <a:ahLst/>
            <a:cxnLst/>
            <a:rect l="l" t="t" r="r" b="b"/>
            <a:pathLst>
              <a:path w="1695713" h="2153939">
                <a:moveTo>
                  <a:pt x="0" y="0"/>
                </a:moveTo>
                <a:lnTo>
                  <a:pt x="1695713" y="0"/>
                </a:lnTo>
                <a:lnTo>
                  <a:pt x="1695713" y="2153940"/>
                </a:lnTo>
                <a:lnTo>
                  <a:pt x="0" y="215394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dirty="0"/>
          </a:p>
        </p:txBody>
      </p:sp>
      <p:sp>
        <p:nvSpPr>
          <p:cNvPr id="15" name="Freeform 15"/>
          <p:cNvSpPr/>
          <p:nvPr/>
        </p:nvSpPr>
        <p:spPr>
          <a:xfrm rot="1060816">
            <a:off x="16033894" y="8336073"/>
            <a:ext cx="542152" cy="2086703"/>
          </a:xfrm>
          <a:custGeom>
            <a:avLst/>
            <a:gdLst/>
            <a:ahLst/>
            <a:cxnLst/>
            <a:rect l="l" t="t" r="r" b="b"/>
            <a:pathLst>
              <a:path w="730987" h="2391810">
                <a:moveTo>
                  <a:pt x="0" y="0"/>
                </a:moveTo>
                <a:lnTo>
                  <a:pt x="730986" y="0"/>
                </a:lnTo>
                <a:lnTo>
                  <a:pt x="730986" y="2391811"/>
                </a:lnTo>
                <a:lnTo>
                  <a:pt x="0" y="23918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Freeform 16"/>
          <p:cNvSpPr/>
          <p:nvPr/>
        </p:nvSpPr>
        <p:spPr>
          <a:xfrm rot="-1208572">
            <a:off x="17119554" y="47856"/>
            <a:ext cx="741622" cy="2610644"/>
          </a:xfrm>
          <a:custGeom>
            <a:avLst/>
            <a:gdLst/>
            <a:ahLst/>
            <a:cxnLst/>
            <a:rect l="l" t="t" r="r" b="b"/>
            <a:pathLst>
              <a:path w="741622" h="2610644">
                <a:moveTo>
                  <a:pt x="0" y="0"/>
                </a:moveTo>
                <a:lnTo>
                  <a:pt x="741622" y="0"/>
                </a:lnTo>
                <a:lnTo>
                  <a:pt x="741622" y="2610643"/>
                </a:lnTo>
                <a:lnTo>
                  <a:pt x="0" y="261064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pic>
        <p:nvPicPr>
          <p:cNvPr id="17" name="Picture 17"/>
          <p:cNvPicPr>
            <a:picLocks noChangeAspect="1"/>
          </p:cNvPicPr>
          <p:nvPr/>
        </p:nvPicPr>
        <p:blipFill>
          <a:blip r:embed="rId18"/>
          <a:srcRect/>
          <a:stretch>
            <a:fillRect/>
          </a:stretch>
        </p:blipFill>
        <p:spPr>
          <a:xfrm rot="6031807">
            <a:off x="-98269" y="1087982"/>
            <a:ext cx="2477356" cy="2031432"/>
          </a:xfrm>
          <a:prstGeom prst="rect">
            <a:avLst/>
          </a:prstGeom>
        </p:spPr>
      </p:pic>
      <p:sp>
        <p:nvSpPr>
          <p:cNvPr id="18" name="Freeform 18"/>
          <p:cNvSpPr/>
          <p:nvPr/>
        </p:nvSpPr>
        <p:spPr>
          <a:xfrm>
            <a:off x="2365391" y="1353178"/>
            <a:ext cx="7565133" cy="6767252"/>
          </a:xfrm>
          <a:custGeom>
            <a:avLst/>
            <a:gdLst/>
            <a:ahLst/>
            <a:cxnLst/>
            <a:rect l="l" t="t" r="r" b="b"/>
            <a:pathLst>
              <a:path w="7565133" h="6767252">
                <a:moveTo>
                  <a:pt x="0" y="0"/>
                </a:moveTo>
                <a:lnTo>
                  <a:pt x="7565133" y="0"/>
                </a:lnTo>
                <a:lnTo>
                  <a:pt x="7565133" y="6767252"/>
                </a:lnTo>
                <a:lnTo>
                  <a:pt x="0" y="6767252"/>
                </a:lnTo>
                <a:lnTo>
                  <a:pt x="0" y="0"/>
                </a:lnTo>
                <a:close/>
              </a:path>
            </a:pathLst>
          </a:custGeom>
          <a:blipFill>
            <a:blip r:embed="rId19"/>
            <a:stretch>
              <a:fillRect b="-5391"/>
            </a:stretch>
          </a:blipFill>
        </p:spPr>
      </p:sp>
      <p:sp>
        <p:nvSpPr>
          <p:cNvPr id="20" name="TextBox 20"/>
          <p:cNvSpPr txBox="1"/>
          <p:nvPr/>
        </p:nvSpPr>
        <p:spPr>
          <a:xfrm>
            <a:off x="8521507" y="3082913"/>
            <a:ext cx="9985701" cy="2463180"/>
          </a:xfrm>
          <a:prstGeom prst="rect">
            <a:avLst/>
          </a:prstGeom>
        </p:spPr>
        <p:txBody>
          <a:bodyPr lIns="0" tIns="0" rIns="0" bIns="0" rtlCol="0" anchor="t">
            <a:spAutoFit/>
          </a:bodyPr>
          <a:lstStyle/>
          <a:p>
            <a:pPr algn="ctr">
              <a:lnSpc>
                <a:spcPts val="20159"/>
              </a:lnSpc>
            </a:pPr>
            <a:r>
              <a:rPr lang="en-US" sz="14399" b="1">
                <a:solidFill>
                  <a:srgbClr val="F67519"/>
                </a:solidFill>
                <a:latin typeface="Arial Nova Bold"/>
                <a:ea typeface="Arial Nova Bold"/>
                <a:cs typeface="Arial Nova Bold"/>
                <a:sym typeface="Arial Nova Bold"/>
              </a:rPr>
              <a:t>generous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a:off x="12148983" y="3840628"/>
            <a:ext cx="3994200" cy="3288179"/>
          </a:xfrm>
          <a:custGeom>
            <a:avLst/>
            <a:gdLst/>
            <a:ahLst/>
            <a:cxnLst/>
            <a:rect l="l" t="t" r="r" b="b"/>
            <a:pathLst>
              <a:path w="3994200" h="3288179">
                <a:moveTo>
                  <a:pt x="0" y="0"/>
                </a:moveTo>
                <a:lnTo>
                  <a:pt x="3994200" y="0"/>
                </a:lnTo>
                <a:lnTo>
                  <a:pt x="3994200" y="3288180"/>
                </a:lnTo>
                <a:lnTo>
                  <a:pt x="0" y="32881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353714" y="835424"/>
            <a:ext cx="12668311" cy="6646273"/>
          </a:xfrm>
          <a:custGeom>
            <a:avLst/>
            <a:gdLst/>
            <a:ahLst/>
            <a:cxnLst/>
            <a:rect l="l" t="t" r="r" b="b"/>
            <a:pathLst>
              <a:path w="12668311" h="6646273">
                <a:moveTo>
                  <a:pt x="0" y="0"/>
                </a:moveTo>
                <a:lnTo>
                  <a:pt x="12668310" y="0"/>
                </a:lnTo>
                <a:lnTo>
                  <a:pt x="12668310" y="6646273"/>
                </a:lnTo>
                <a:lnTo>
                  <a:pt x="0" y="664627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7" name="Freeform 7"/>
          <p:cNvSpPr/>
          <p:nvPr/>
        </p:nvSpPr>
        <p:spPr>
          <a:xfrm rot="20838623">
            <a:off x="-101157" y="477077"/>
            <a:ext cx="4243142" cy="1832334"/>
          </a:xfrm>
          <a:custGeom>
            <a:avLst/>
            <a:gdLst/>
            <a:ahLst/>
            <a:cxnLst/>
            <a:rect l="l" t="t" r="r" b="b"/>
            <a:pathLst>
              <a:path w="6321632" h="5204211">
                <a:moveTo>
                  <a:pt x="0" y="0"/>
                </a:moveTo>
                <a:lnTo>
                  <a:pt x="6321632" y="0"/>
                </a:lnTo>
                <a:lnTo>
                  <a:pt x="6321632" y="5204211"/>
                </a:lnTo>
                <a:lnTo>
                  <a:pt x="0" y="5204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112101" y="5834733"/>
            <a:ext cx="3778862" cy="4452267"/>
          </a:xfrm>
          <a:custGeom>
            <a:avLst/>
            <a:gdLst/>
            <a:ahLst/>
            <a:cxnLst/>
            <a:rect l="l" t="t" r="r" b="b"/>
            <a:pathLst>
              <a:path w="3778862" h="4452267">
                <a:moveTo>
                  <a:pt x="0" y="0"/>
                </a:moveTo>
                <a:lnTo>
                  <a:pt x="3778861" y="0"/>
                </a:lnTo>
                <a:lnTo>
                  <a:pt x="3778861" y="4452267"/>
                </a:lnTo>
                <a:lnTo>
                  <a:pt x="0" y="4452267"/>
                </a:lnTo>
                <a:lnTo>
                  <a:pt x="0" y="0"/>
                </a:lnTo>
                <a:close/>
              </a:path>
            </a:pathLst>
          </a:custGeom>
          <a:blipFill>
            <a:blip r:embed="rId6"/>
            <a:stretch>
              <a:fillRect/>
            </a:stretch>
          </a:blipFill>
        </p:spPr>
      </p:sp>
      <p:sp>
        <p:nvSpPr>
          <p:cNvPr id="11" name="Freeform 11"/>
          <p:cNvSpPr/>
          <p:nvPr/>
        </p:nvSpPr>
        <p:spPr>
          <a:xfrm>
            <a:off x="11734800" y="5429669"/>
            <a:ext cx="7851081" cy="7851081"/>
          </a:xfrm>
          <a:custGeom>
            <a:avLst/>
            <a:gdLst/>
            <a:ahLst/>
            <a:cxnLst/>
            <a:rect l="l" t="t" r="r" b="b"/>
            <a:pathLst>
              <a:path w="7851081" h="7851081">
                <a:moveTo>
                  <a:pt x="0" y="0"/>
                </a:moveTo>
                <a:lnTo>
                  <a:pt x="7851081" y="0"/>
                </a:lnTo>
                <a:lnTo>
                  <a:pt x="7851081" y="7851081"/>
                </a:lnTo>
                <a:lnTo>
                  <a:pt x="0" y="7851081"/>
                </a:lnTo>
                <a:lnTo>
                  <a:pt x="0" y="0"/>
                </a:lnTo>
                <a:close/>
              </a:path>
            </a:pathLst>
          </a:custGeom>
          <a:blipFill>
            <a:blip r:embed="rId7"/>
            <a:stretch>
              <a:fillRect/>
            </a:stretch>
          </a:blipFill>
        </p:spPr>
        <p:txBody>
          <a:bodyPr/>
          <a:lstStyle/>
          <a:p>
            <a:endParaRPr lang="en-US" dirty="0"/>
          </a:p>
        </p:txBody>
      </p:sp>
      <p:sp>
        <p:nvSpPr>
          <p:cNvPr id="12" name="TextBox 12"/>
          <p:cNvSpPr txBox="1"/>
          <p:nvPr/>
        </p:nvSpPr>
        <p:spPr>
          <a:xfrm>
            <a:off x="4661037" y="2674237"/>
            <a:ext cx="9690801" cy="1308050"/>
          </a:xfrm>
          <a:prstGeom prst="rect">
            <a:avLst/>
          </a:prstGeom>
        </p:spPr>
        <p:txBody>
          <a:bodyPr lIns="0" tIns="0" rIns="0" bIns="0" rtlCol="0" anchor="t">
            <a:spAutoFit/>
          </a:bodyPr>
          <a:lstStyle/>
          <a:p>
            <a:pPr marL="0" lvl="0" indent="0" algn="ctr">
              <a:lnSpc>
                <a:spcPts val="10154"/>
              </a:lnSpc>
              <a:spcBef>
                <a:spcPct val="0"/>
              </a:spcBef>
            </a:pPr>
            <a:r>
              <a:rPr lang="en-US" sz="9858" b="1" dirty="0">
                <a:solidFill>
                  <a:srgbClr val="002060"/>
                </a:solidFill>
                <a:latin typeface="Arial Nova Bold"/>
                <a:ea typeface="Arial Nova Bold"/>
                <a:cs typeface="Arial Nova Bold"/>
                <a:sym typeface="Arial Nova Bold"/>
              </a:rPr>
              <a:t>Ask and Answer</a:t>
            </a:r>
          </a:p>
        </p:txBody>
      </p:sp>
      <p:pic>
        <p:nvPicPr>
          <p:cNvPr id="14" name="Picture 13">
            <a:extLst>
              <a:ext uri="{FF2B5EF4-FFF2-40B4-BE49-F238E27FC236}">
                <a16:creationId xmlns:a16="http://schemas.microsoft.com/office/drawing/2014/main" id="{424143EE-3E29-EC25-8A17-ECD70FCCD5F2}"/>
              </a:ext>
            </a:extLst>
          </p:cNvPr>
          <p:cNvPicPr>
            <a:picLocks noChangeAspect="1"/>
          </p:cNvPicPr>
          <p:nvPr/>
        </p:nvPicPr>
        <p:blipFill>
          <a:blip r:embed="rId8"/>
          <a:stretch>
            <a:fillRect/>
          </a:stretch>
        </p:blipFill>
        <p:spPr>
          <a:xfrm>
            <a:off x="551475" y="290226"/>
            <a:ext cx="3429000" cy="3429000"/>
          </a:xfrm>
          <a:prstGeom prst="rect">
            <a:avLst/>
          </a:prstGeom>
        </p:spPr>
      </p:pic>
      <p:pic>
        <p:nvPicPr>
          <p:cNvPr id="15" name="Picture 14">
            <a:extLst>
              <a:ext uri="{FF2B5EF4-FFF2-40B4-BE49-F238E27FC236}">
                <a16:creationId xmlns:a16="http://schemas.microsoft.com/office/drawing/2014/main" id="{BC5D8D85-D8F1-E8F7-BD25-6C63577C3439}"/>
              </a:ext>
            </a:extLst>
          </p:cNvPr>
          <p:cNvPicPr>
            <a:picLocks noChangeAspect="1"/>
          </p:cNvPicPr>
          <p:nvPr/>
        </p:nvPicPr>
        <p:blipFill>
          <a:blip r:embed="rId8"/>
          <a:stretch>
            <a:fillRect/>
          </a:stretch>
        </p:blipFill>
        <p:spPr>
          <a:xfrm>
            <a:off x="112101" y="3307562"/>
            <a:ext cx="1518623" cy="1518623"/>
          </a:xfrm>
          <a:prstGeom prst="rect">
            <a:avLst/>
          </a:prstGeom>
        </p:spPr>
      </p:pic>
      <p:pic>
        <p:nvPicPr>
          <p:cNvPr id="16" name="Picture 15">
            <a:extLst>
              <a:ext uri="{FF2B5EF4-FFF2-40B4-BE49-F238E27FC236}">
                <a16:creationId xmlns:a16="http://schemas.microsoft.com/office/drawing/2014/main" id="{4DC1BA99-4E08-4896-70D2-776931C5FC5A}"/>
              </a:ext>
            </a:extLst>
          </p:cNvPr>
          <p:cNvPicPr>
            <a:picLocks noChangeAspect="1"/>
          </p:cNvPicPr>
          <p:nvPr/>
        </p:nvPicPr>
        <p:blipFill>
          <a:blip r:embed="rId8"/>
          <a:stretch>
            <a:fillRect/>
          </a:stretch>
        </p:blipFill>
        <p:spPr>
          <a:xfrm>
            <a:off x="14351838" y="152753"/>
            <a:ext cx="1848463" cy="1848463"/>
          </a:xfrm>
          <a:prstGeom prst="rect">
            <a:avLst/>
          </a:prstGeom>
        </p:spPr>
      </p:pic>
      <p:pic>
        <p:nvPicPr>
          <p:cNvPr id="17" name="Picture 16">
            <a:extLst>
              <a:ext uri="{FF2B5EF4-FFF2-40B4-BE49-F238E27FC236}">
                <a16:creationId xmlns:a16="http://schemas.microsoft.com/office/drawing/2014/main" id="{B5BFCC43-19DB-6117-6604-58218CB3DA69}"/>
              </a:ext>
            </a:extLst>
          </p:cNvPr>
          <p:cNvPicPr>
            <a:picLocks noChangeAspect="1"/>
          </p:cNvPicPr>
          <p:nvPr/>
        </p:nvPicPr>
        <p:blipFill>
          <a:blip r:embed="rId8"/>
          <a:stretch>
            <a:fillRect/>
          </a:stretch>
        </p:blipFill>
        <p:spPr>
          <a:xfrm>
            <a:off x="15276069" y="931790"/>
            <a:ext cx="3429000" cy="3429000"/>
          </a:xfrm>
          <a:prstGeom prst="rect">
            <a:avLst/>
          </a:prstGeom>
        </p:spPr>
      </p:pic>
      <p:pic>
        <p:nvPicPr>
          <p:cNvPr id="21" name="Picture 20" descr="Villain Thinking White Transparent, Thinking Villain, Confused Clipart,  Think, 3d PNG Image For Free Download">
            <a:extLst>
              <a:ext uri="{FF2B5EF4-FFF2-40B4-BE49-F238E27FC236}">
                <a16:creationId xmlns:a16="http://schemas.microsoft.com/office/drawing/2014/main" id="{A382AEFB-6565-A29F-BD60-E055B90DEB3A}"/>
              </a:ext>
            </a:extLst>
          </p:cNvPr>
          <p:cNvPicPr>
            <a:picLocks noChangeAspect="1"/>
          </p:cNvPicPr>
          <p:nvPr/>
        </p:nvPicPr>
        <p:blipFill>
          <a:blip r:embed="rId9">
            <a:alphaModFix amt="20000"/>
          </a:blip>
          <a:stretch>
            <a:fillRect/>
          </a:stretch>
        </p:blipFill>
        <p:spPr>
          <a:xfrm>
            <a:off x="6879657" y="1034162"/>
            <a:ext cx="4408383" cy="5612932"/>
          </a:xfrm>
          <a:prstGeom prst="rect">
            <a:avLst/>
          </a:prstGeom>
        </p:spPr>
      </p:pic>
      <p:sp>
        <p:nvSpPr>
          <p:cNvPr id="4" name="TextBox 12">
            <a:extLst>
              <a:ext uri="{FF2B5EF4-FFF2-40B4-BE49-F238E27FC236}">
                <a16:creationId xmlns:a16="http://schemas.microsoft.com/office/drawing/2014/main" id="{2E589D0F-0304-3991-B86F-D4FF97F0798F}"/>
              </a:ext>
            </a:extLst>
          </p:cNvPr>
          <p:cNvSpPr txBox="1"/>
          <p:nvPr/>
        </p:nvSpPr>
        <p:spPr>
          <a:xfrm>
            <a:off x="4842468" y="4247968"/>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What are they like?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13" name="Freeform 13"/>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1" name="Freeform 19">
            <a:extLst>
              <a:ext uri="{FF2B5EF4-FFF2-40B4-BE49-F238E27FC236}">
                <a16:creationId xmlns:a16="http://schemas.microsoft.com/office/drawing/2014/main" id="{30749BDD-D9A0-D5D8-E44D-EE2ADD3D4197}"/>
              </a:ext>
            </a:extLst>
          </p:cNvPr>
          <p:cNvSpPr/>
          <p:nvPr/>
        </p:nvSpPr>
        <p:spPr>
          <a:xfrm>
            <a:off x="6310907" y="1780217"/>
            <a:ext cx="2930910" cy="3591735"/>
          </a:xfrm>
          <a:custGeom>
            <a:avLst/>
            <a:gdLst/>
            <a:ahLst/>
            <a:cxnLst/>
            <a:rect l="l" t="t" r="r" b="b"/>
            <a:pathLst>
              <a:path w="4312637" h="5997989">
                <a:moveTo>
                  <a:pt x="0" y="0"/>
                </a:moveTo>
                <a:lnTo>
                  <a:pt x="4312637" y="0"/>
                </a:lnTo>
                <a:lnTo>
                  <a:pt x="4312637" y="5997989"/>
                </a:lnTo>
                <a:lnTo>
                  <a:pt x="0" y="5997989"/>
                </a:lnTo>
                <a:lnTo>
                  <a:pt x="0" y="0"/>
                </a:lnTo>
                <a:close/>
              </a:path>
            </a:pathLst>
          </a:custGeom>
          <a:blipFill>
            <a:blip r:embed="rId6"/>
            <a:stretch>
              <a:fillRect l="-72204" t="-12360" r="-81793" b="-124433"/>
            </a:stretch>
          </a:blipFill>
        </p:spPr>
        <p:txBody>
          <a:bodyPr/>
          <a:lstStyle/>
          <a:p>
            <a:endParaRPr lang="en-US" dirty="0"/>
          </a:p>
        </p:txBody>
      </p:sp>
      <p:sp>
        <p:nvSpPr>
          <p:cNvPr id="20" name="Freeform 18">
            <a:extLst>
              <a:ext uri="{FF2B5EF4-FFF2-40B4-BE49-F238E27FC236}">
                <a16:creationId xmlns:a16="http://schemas.microsoft.com/office/drawing/2014/main" id="{56C2D860-AB7D-5350-A4B7-97FB5928AF30}"/>
              </a:ext>
            </a:extLst>
          </p:cNvPr>
          <p:cNvSpPr/>
          <p:nvPr/>
        </p:nvSpPr>
        <p:spPr>
          <a:xfrm>
            <a:off x="9036756" y="1863199"/>
            <a:ext cx="3307211" cy="3380849"/>
          </a:xfrm>
          <a:custGeom>
            <a:avLst/>
            <a:gdLst>
              <a:gd name="csX0" fmla="*/ 0 w 5199534"/>
              <a:gd name="csY0" fmla="*/ 0 h 5312377"/>
              <a:gd name="csX1" fmla="*/ 5199534 w 5199534"/>
              <a:gd name="csY1" fmla="*/ 0 h 5312377"/>
              <a:gd name="csX2" fmla="*/ 5199534 w 5199534"/>
              <a:gd name="csY2" fmla="*/ 5312377 h 5312377"/>
              <a:gd name="csX3" fmla="*/ 394176 w 5199534"/>
              <a:gd name="csY3" fmla="*/ 5270453 h 5312377"/>
              <a:gd name="csX4" fmla="*/ 0 w 5199534"/>
              <a:gd name="csY4" fmla="*/ 0 h 5312377"/>
              <a:gd name="csX0" fmla="*/ 0 w 5030601"/>
              <a:gd name="csY0" fmla="*/ 20962 h 5312377"/>
              <a:gd name="csX1" fmla="*/ 5030601 w 5030601"/>
              <a:gd name="csY1" fmla="*/ 0 h 5312377"/>
              <a:gd name="csX2" fmla="*/ 5030601 w 5030601"/>
              <a:gd name="csY2" fmla="*/ 5312377 h 5312377"/>
              <a:gd name="csX3" fmla="*/ 225243 w 5030601"/>
              <a:gd name="csY3" fmla="*/ 5270453 h 5312377"/>
              <a:gd name="csX4" fmla="*/ 0 w 5030601"/>
              <a:gd name="csY4" fmla="*/ 20962 h 5312377"/>
            </a:gdLst>
            <a:ahLst/>
            <a:cxnLst>
              <a:cxn ang="0">
                <a:pos x="csX0" y="csY0"/>
              </a:cxn>
              <a:cxn ang="0">
                <a:pos x="csX1" y="csY1"/>
              </a:cxn>
              <a:cxn ang="0">
                <a:pos x="csX2" y="csY2"/>
              </a:cxn>
              <a:cxn ang="0">
                <a:pos x="csX3" y="csY3"/>
              </a:cxn>
              <a:cxn ang="0">
                <a:pos x="csX4" y="csY4"/>
              </a:cxn>
            </a:cxnLst>
            <a:rect l="l" t="t" r="r" b="b"/>
            <a:pathLst>
              <a:path w="5030601" h="5312377">
                <a:moveTo>
                  <a:pt x="0" y="20962"/>
                </a:moveTo>
                <a:lnTo>
                  <a:pt x="5030601" y="0"/>
                </a:lnTo>
                <a:lnTo>
                  <a:pt x="5030601" y="5312377"/>
                </a:lnTo>
                <a:lnTo>
                  <a:pt x="225243" y="5270453"/>
                </a:lnTo>
                <a:lnTo>
                  <a:pt x="0" y="20962"/>
                </a:lnTo>
                <a:close/>
              </a:path>
            </a:pathLst>
          </a:custGeom>
          <a:blipFill>
            <a:blip r:embed="rId7"/>
            <a:stretch>
              <a:fillRect l="-29566" t="-9434" r="-19403"/>
            </a:stretch>
          </a:blipFill>
        </p:spPr>
        <p:txBody>
          <a:bodyPr/>
          <a:lstStyle/>
          <a:p>
            <a:endParaRPr lang="en-US" dirty="0"/>
          </a:p>
        </p:txBody>
      </p:sp>
      <p:sp>
        <p:nvSpPr>
          <p:cNvPr id="23" name="TextBox 12">
            <a:extLst>
              <a:ext uri="{FF2B5EF4-FFF2-40B4-BE49-F238E27FC236}">
                <a16:creationId xmlns:a16="http://schemas.microsoft.com/office/drawing/2014/main" id="{95CFC17C-0849-879B-64A2-B291A995C759}"/>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sp>
        <p:nvSpPr>
          <p:cNvPr id="24" name="TextBox 12">
            <a:extLst>
              <a:ext uri="{FF2B5EF4-FFF2-40B4-BE49-F238E27FC236}">
                <a16:creationId xmlns:a16="http://schemas.microsoft.com/office/drawing/2014/main" id="{61780496-A308-E117-1470-134EAEA39C2B}"/>
              </a:ext>
            </a:extLst>
          </p:cNvPr>
          <p:cNvSpPr txBox="1"/>
          <p:nvPr/>
        </p:nvSpPr>
        <p:spPr>
          <a:xfrm>
            <a:off x="4191355" y="7199590"/>
            <a:ext cx="9690801" cy="1207703"/>
          </a:xfrm>
          <a:prstGeom prst="rect">
            <a:avLst/>
          </a:prstGeom>
        </p:spPr>
        <p:txBody>
          <a:bodyPr lIns="0" tIns="0" rIns="0" bIns="0" rtlCol="0" anchor="t">
            <a:spAutoFit/>
          </a:bodyPr>
          <a:lstStyle/>
          <a:p>
            <a:pPr marL="0" lvl="0" indent="0" algn="ctr">
              <a:lnSpc>
                <a:spcPts val="10154"/>
              </a:lnSpc>
              <a:spcBef>
                <a:spcPct val="0"/>
              </a:spcBef>
            </a:pPr>
            <a:r>
              <a:rPr lang="en-US" sz="7200" dirty="0">
                <a:solidFill>
                  <a:srgbClr val="3064B0"/>
                </a:solidFill>
                <a:latin typeface="Arial" panose="020B0604020202020204" pitchFamily="34" charset="0"/>
                <a:ea typeface="Arial Nova Bold"/>
                <a:cs typeface="Arial" panose="020B0604020202020204" pitchFamily="34" charset="0"/>
                <a:sym typeface="Arial Nova Bold"/>
              </a:rPr>
              <a:t>They are </a:t>
            </a:r>
            <a:r>
              <a:rPr lang="en-US" sz="7200" dirty="0">
                <a:solidFill>
                  <a:srgbClr val="C00000"/>
                </a:solidFill>
                <a:latin typeface="Arial" panose="020B0604020202020204" pitchFamily="34" charset="0"/>
                <a:ea typeface="Arial Nova Bold"/>
                <a:cs typeface="Arial" panose="020B0604020202020204" pitchFamily="34" charset="0"/>
                <a:sym typeface="Arial Nova Bold"/>
              </a:rPr>
              <a:t>shy</a:t>
            </a:r>
            <a:endParaRPr lang="en-US" sz="7200" dirty="0">
              <a:solidFill>
                <a:srgbClr val="3064B0"/>
              </a:solidFill>
              <a:latin typeface="Arial" panose="020B0604020202020204" pitchFamily="34" charset="0"/>
              <a:ea typeface="Arial Nova Bold"/>
              <a:cs typeface="Arial" panose="020B0604020202020204" pitchFamily="34" charset="0"/>
              <a:sym typeface="Arial Nova Bold"/>
            </a:endParaRPr>
          </a:p>
        </p:txBody>
      </p:sp>
      <p:pic>
        <p:nvPicPr>
          <p:cNvPr id="25" name="Picture 21">
            <a:extLst>
              <a:ext uri="{FF2B5EF4-FFF2-40B4-BE49-F238E27FC236}">
                <a16:creationId xmlns:a16="http://schemas.microsoft.com/office/drawing/2014/main" id="{35BE21D7-B86B-8BA4-508C-CF3C34D8579D}"/>
              </a:ext>
            </a:extLst>
          </p:cNvPr>
          <p:cNvPicPr>
            <a:picLocks noChangeAspect="1"/>
          </p:cNvPicPr>
          <p:nvPr/>
        </p:nvPicPr>
        <p:blipFill>
          <a:blip r:embed="rId8"/>
          <a:srcRect/>
          <a:stretch>
            <a:fillRect/>
          </a:stretch>
        </p:blipFill>
        <p:spPr>
          <a:xfrm>
            <a:off x="6649155" y="1146951"/>
            <a:ext cx="2342445" cy="1100949"/>
          </a:xfrm>
          <a:prstGeom prst="rect">
            <a:avLst/>
          </a:prstGeom>
        </p:spPr>
      </p:pic>
      <p:pic>
        <p:nvPicPr>
          <p:cNvPr id="26" name="Picture 20">
            <a:extLst>
              <a:ext uri="{FF2B5EF4-FFF2-40B4-BE49-F238E27FC236}">
                <a16:creationId xmlns:a16="http://schemas.microsoft.com/office/drawing/2014/main" id="{E1B644EB-B3E0-CC00-3402-B53F7FD028B7}"/>
              </a:ext>
            </a:extLst>
          </p:cNvPr>
          <p:cNvPicPr>
            <a:picLocks noChangeAspect="1"/>
          </p:cNvPicPr>
          <p:nvPr/>
        </p:nvPicPr>
        <p:blipFill>
          <a:blip r:embed="rId9"/>
          <a:srcRect/>
          <a:stretch>
            <a:fillRect/>
          </a:stretch>
        </p:blipFill>
        <p:spPr>
          <a:xfrm rot="-431731">
            <a:off x="9076756" y="1402772"/>
            <a:ext cx="2166498" cy="1018254"/>
          </a:xfrm>
          <a:prstGeom prst="rect">
            <a:avLst/>
          </a:prstGeom>
        </p:spPr>
      </p:pic>
      <p:pic>
        <p:nvPicPr>
          <p:cNvPr id="43" name="Picture 42" descr="Pin PNG, Pin Transparent Background - FreeIconsPNG">
            <a:extLst>
              <a:ext uri="{FF2B5EF4-FFF2-40B4-BE49-F238E27FC236}">
                <a16:creationId xmlns:a16="http://schemas.microsoft.com/office/drawing/2014/main" id="{ABF914B1-DC39-D76F-9C6A-EDAAE4C0756E}"/>
              </a:ext>
            </a:extLst>
          </p:cNvPr>
          <p:cNvPicPr>
            <a:picLocks noChangeAspect="1"/>
          </p:cNvPicPr>
          <p:nvPr/>
        </p:nvPicPr>
        <p:blipFill>
          <a:blip r:embed="rId10"/>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6FEF7C89-E763-E3E9-FD00-F2BE92BA7619}"/>
              </a:ext>
            </a:extLst>
          </p:cNvPr>
          <p:cNvPicPr>
            <a:picLocks noChangeAspect="1"/>
          </p:cNvPicPr>
          <p:nvPr/>
        </p:nvPicPr>
        <p:blipFill>
          <a:blip r:embed="rId10"/>
          <a:srcRect b="35597"/>
          <a:stretch>
            <a:fillRect/>
          </a:stretch>
        </p:blipFill>
        <p:spPr>
          <a:xfrm flipH="1">
            <a:off x="1066800" y="166883"/>
            <a:ext cx="2169594" cy="1776217"/>
          </a:xfrm>
          <a:prstGeom prst="rect">
            <a:avLst/>
          </a:prstGeom>
        </p:spPr>
      </p:pic>
      <p:sp>
        <p:nvSpPr>
          <p:cNvPr id="2" name="TextBox 12">
            <a:extLst>
              <a:ext uri="{FF2B5EF4-FFF2-40B4-BE49-F238E27FC236}">
                <a16:creationId xmlns:a16="http://schemas.microsoft.com/office/drawing/2014/main" id="{AFD239C3-FFDB-6E82-FC38-481C55B4E299}"/>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FE18768D-4632-2C98-36E7-D3B5DCE5408E}"/>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820F0DF4-B1CC-03C3-FDDC-DFEF25C010C8}"/>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E0C0A7EA-B9CE-FC29-D59D-D6EBD3E988C1}"/>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9BAFD20D-3CBC-702F-90D0-EEDA7F889931}"/>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3" name="TextBox 12">
            <a:extLst>
              <a:ext uri="{FF2B5EF4-FFF2-40B4-BE49-F238E27FC236}">
                <a16:creationId xmlns:a16="http://schemas.microsoft.com/office/drawing/2014/main" id="{73ED7A9D-E7C3-632F-DAE7-D5D9025FB80B}"/>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sp>
        <p:nvSpPr>
          <p:cNvPr id="24" name="TextBox 12">
            <a:extLst>
              <a:ext uri="{FF2B5EF4-FFF2-40B4-BE49-F238E27FC236}">
                <a16:creationId xmlns:a16="http://schemas.microsoft.com/office/drawing/2014/main" id="{A5841A5C-C8D6-BF04-E8E1-B8F530474F4F}"/>
              </a:ext>
            </a:extLst>
          </p:cNvPr>
          <p:cNvSpPr txBox="1"/>
          <p:nvPr/>
        </p:nvSpPr>
        <p:spPr>
          <a:xfrm>
            <a:off x="4191355" y="7199590"/>
            <a:ext cx="9690801" cy="1207703"/>
          </a:xfrm>
          <a:prstGeom prst="rect">
            <a:avLst/>
          </a:prstGeom>
        </p:spPr>
        <p:txBody>
          <a:bodyPr lIns="0" tIns="0" rIns="0" bIns="0" rtlCol="0" anchor="t">
            <a:spAutoFit/>
          </a:bodyPr>
          <a:lstStyle/>
          <a:p>
            <a:pPr marL="0" lvl="0" indent="0" algn="ctr">
              <a:lnSpc>
                <a:spcPts val="10154"/>
              </a:lnSpc>
              <a:spcBef>
                <a:spcPct val="0"/>
              </a:spcBef>
            </a:pPr>
            <a:r>
              <a:rPr lang="en-US" sz="7200" dirty="0">
                <a:solidFill>
                  <a:srgbClr val="3064B0"/>
                </a:solidFill>
                <a:latin typeface="Arial" panose="020B0604020202020204" pitchFamily="34" charset="0"/>
                <a:ea typeface="Arial Nova Bold"/>
                <a:cs typeface="Arial" panose="020B0604020202020204" pitchFamily="34" charset="0"/>
                <a:sym typeface="Arial Nova Bold"/>
              </a:rPr>
              <a:t>They are </a:t>
            </a:r>
            <a:r>
              <a:rPr lang="en-US" sz="7200" dirty="0">
                <a:solidFill>
                  <a:srgbClr val="C00000"/>
                </a:solidFill>
                <a:latin typeface="Arial" panose="020B0604020202020204" pitchFamily="34" charset="0"/>
                <a:ea typeface="Arial Nova Bold"/>
                <a:cs typeface="Arial" panose="020B0604020202020204" pitchFamily="34" charset="0"/>
                <a:sym typeface="Arial Nova Bold"/>
              </a:rPr>
              <a:t>generous</a:t>
            </a:r>
            <a:endParaRPr lang="en-US" sz="7200" dirty="0">
              <a:solidFill>
                <a:srgbClr val="3064B0"/>
              </a:solidFill>
              <a:latin typeface="Arial" panose="020B0604020202020204" pitchFamily="34" charset="0"/>
              <a:ea typeface="Arial Nova Bold"/>
              <a:cs typeface="Arial" panose="020B0604020202020204" pitchFamily="34" charset="0"/>
              <a:sym typeface="Arial Nova Bold"/>
            </a:endParaRPr>
          </a:p>
        </p:txBody>
      </p:sp>
      <p:pic>
        <p:nvPicPr>
          <p:cNvPr id="43" name="Picture 42" descr="Pin PNG, Pin Transparent Background - FreeIconsPNG">
            <a:extLst>
              <a:ext uri="{FF2B5EF4-FFF2-40B4-BE49-F238E27FC236}">
                <a16:creationId xmlns:a16="http://schemas.microsoft.com/office/drawing/2014/main" id="{A1221637-0B85-5FCC-52CA-DF6D412DB267}"/>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EB6F5CF9-7680-7D32-C64E-68BF03753C66}"/>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sp>
        <p:nvSpPr>
          <p:cNvPr id="2" name="Freeform 18">
            <a:extLst>
              <a:ext uri="{FF2B5EF4-FFF2-40B4-BE49-F238E27FC236}">
                <a16:creationId xmlns:a16="http://schemas.microsoft.com/office/drawing/2014/main" id="{69EC4C55-D2A0-0784-5A11-87F80FE1A850}"/>
              </a:ext>
            </a:extLst>
          </p:cNvPr>
          <p:cNvSpPr/>
          <p:nvPr/>
        </p:nvSpPr>
        <p:spPr>
          <a:xfrm>
            <a:off x="6980899" y="1633170"/>
            <a:ext cx="4748924" cy="4348530"/>
          </a:xfrm>
          <a:custGeom>
            <a:avLst/>
            <a:gdLst/>
            <a:ahLst/>
            <a:cxnLst/>
            <a:rect l="l" t="t" r="r" b="b"/>
            <a:pathLst>
              <a:path w="7565133" h="6767252">
                <a:moveTo>
                  <a:pt x="0" y="0"/>
                </a:moveTo>
                <a:lnTo>
                  <a:pt x="7565133" y="0"/>
                </a:lnTo>
                <a:lnTo>
                  <a:pt x="7565133" y="6767252"/>
                </a:lnTo>
                <a:lnTo>
                  <a:pt x="0" y="6767252"/>
                </a:lnTo>
                <a:lnTo>
                  <a:pt x="0" y="0"/>
                </a:lnTo>
                <a:close/>
              </a:path>
            </a:pathLst>
          </a:custGeom>
          <a:blipFill>
            <a:blip r:embed="rId7"/>
            <a:stretch>
              <a:fillRect b="-5391"/>
            </a:stretch>
          </a:blipFill>
        </p:spPr>
      </p:sp>
      <p:sp>
        <p:nvSpPr>
          <p:cNvPr id="4" name="TextBox 12">
            <a:extLst>
              <a:ext uri="{FF2B5EF4-FFF2-40B4-BE49-F238E27FC236}">
                <a16:creationId xmlns:a16="http://schemas.microsoft.com/office/drawing/2014/main" id="{83AAD080-40BB-BB3A-17CC-2A14415491CC}"/>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spTree>
    <p:extLst>
      <p:ext uri="{BB962C8B-B14F-4D97-AF65-F5344CB8AC3E}">
        <p14:creationId xmlns:p14="http://schemas.microsoft.com/office/powerpoint/2010/main" val="58594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EAACA183-CBB1-850B-67F3-67E8FF33B771}"/>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37837852-FD3A-F5C8-75FF-C5AF5EAF8CBE}"/>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7E4CFAB2-66FE-498C-D243-F9A1EC95E71F}"/>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1DB70F80-935E-800C-5023-6A612021B477}"/>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3" name="TextBox 12">
            <a:extLst>
              <a:ext uri="{FF2B5EF4-FFF2-40B4-BE49-F238E27FC236}">
                <a16:creationId xmlns:a16="http://schemas.microsoft.com/office/drawing/2014/main" id="{45C3B903-120E-0830-0695-6D46FCC3B750}"/>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sp>
        <p:nvSpPr>
          <p:cNvPr id="24" name="TextBox 12">
            <a:extLst>
              <a:ext uri="{FF2B5EF4-FFF2-40B4-BE49-F238E27FC236}">
                <a16:creationId xmlns:a16="http://schemas.microsoft.com/office/drawing/2014/main" id="{DE481BFD-6AF3-0121-DE74-8FCFB3EB81FA}"/>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pic>
        <p:nvPicPr>
          <p:cNvPr id="43" name="Picture 42" descr="Pin PNG, Pin Transparent Background - FreeIconsPNG">
            <a:extLst>
              <a:ext uri="{FF2B5EF4-FFF2-40B4-BE49-F238E27FC236}">
                <a16:creationId xmlns:a16="http://schemas.microsoft.com/office/drawing/2014/main" id="{594043DE-726F-86AF-DEC9-756C36ABE7AF}"/>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0372B62D-670A-DB37-9BB5-FD76E23CA12B}"/>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sp>
        <p:nvSpPr>
          <p:cNvPr id="2" name="Freeform 18">
            <a:extLst>
              <a:ext uri="{FF2B5EF4-FFF2-40B4-BE49-F238E27FC236}">
                <a16:creationId xmlns:a16="http://schemas.microsoft.com/office/drawing/2014/main" id="{E41EF681-393E-25A3-E6BB-DE0F4BA64EFF}"/>
              </a:ext>
            </a:extLst>
          </p:cNvPr>
          <p:cNvSpPr/>
          <p:nvPr/>
        </p:nvSpPr>
        <p:spPr>
          <a:xfrm>
            <a:off x="6553200" y="1872087"/>
            <a:ext cx="2878379" cy="4311574"/>
          </a:xfrm>
          <a:custGeom>
            <a:avLst/>
            <a:gdLst/>
            <a:ahLst/>
            <a:cxnLst/>
            <a:rect l="l" t="t" r="r" b="b"/>
            <a:pathLst>
              <a:path w="3838013" h="6356958">
                <a:moveTo>
                  <a:pt x="0" y="0"/>
                </a:moveTo>
                <a:lnTo>
                  <a:pt x="3838013" y="0"/>
                </a:lnTo>
                <a:lnTo>
                  <a:pt x="3838013" y="6356959"/>
                </a:lnTo>
                <a:lnTo>
                  <a:pt x="0" y="6356959"/>
                </a:lnTo>
                <a:lnTo>
                  <a:pt x="0" y="0"/>
                </a:lnTo>
                <a:close/>
              </a:path>
            </a:pathLst>
          </a:custGeom>
          <a:blipFill>
            <a:blip r:embed="rId7"/>
            <a:stretch>
              <a:fillRect/>
            </a:stretch>
          </a:blipFill>
        </p:spPr>
      </p:sp>
      <p:sp>
        <p:nvSpPr>
          <p:cNvPr id="3" name="Freeform 19">
            <a:extLst>
              <a:ext uri="{FF2B5EF4-FFF2-40B4-BE49-F238E27FC236}">
                <a16:creationId xmlns:a16="http://schemas.microsoft.com/office/drawing/2014/main" id="{FCF077F8-5CBA-CD3F-0550-6A0CB221E8A7}"/>
              </a:ext>
            </a:extLst>
          </p:cNvPr>
          <p:cNvSpPr/>
          <p:nvPr/>
        </p:nvSpPr>
        <p:spPr>
          <a:xfrm>
            <a:off x="9391361" y="1721023"/>
            <a:ext cx="3326544" cy="4133586"/>
          </a:xfrm>
          <a:custGeom>
            <a:avLst/>
            <a:gdLst/>
            <a:ahLst/>
            <a:cxnLst/>
            <a:rect l="l" t="t" r="r" b="b"/>
            <a:pathLst>
              <a:path w="4489188" h="6340978">
                <a:moveTo>
                  <a:pt x="0" y="0"/>
                </a:moveTo>
                <a:lnTo>
                  <a:pt x="4489188" y="0"/>
                </a:lnTo>
                <a:lnTo>
                  <a:pt x="4489188" y="6340978"/>
                </a:lnTo>
                <a:lnTo>
                  <a:pt x="0" y="6340978"/>
                </a:lnTo>
                <a:lnTo>
                  <a:pt x="0" y="0"/>
                </a:lnTo>
                <a:close/>
              </a:path>
            </a:pathLst>
          </a:custGeom>
          <a:blipFill>
            <a:blip r:embed="rId8"/>
            <a:stretch>
              <a:fillRect/>
            </a:stretch>
          </a:blipFill>
        </p:spPr>
        <p:txBody>
          <a:bodyPr/>
          <a:lstStyle/>
          <a:p>
            <a:endParaRPr lang="en-US" dirty="0"/>
          </a:p>
        </p:txBody>
      </p:sp>
    </p:spTree>
    <p:extLst>
      <p:ext uri="{BB962C8B-B14F-4D97-AF65-F5344CB8AC3E}">
        <p14:creationId xmlns:p14="http://schemas.microsoft.com/office/powerpoint/2010/main" val="3313563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95E1C6F4-17FC-DEBF-8705-2E7BE633227F}"/>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695C7719-95A5-671A-1C4E-130773079F91}"/>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F18D0D93-D6A6-124C-29C0-34D0EA26B7E9}"/>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47EC2A6C-F791-4B23-6CA4-DD2C52638169}"/>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3" name="TextBox 12">
            <a:extLst>
              <a:ext uri="{FF2B5EF4-FFF2-40B4-BE49-F238E27FC236}">
                <a16:creationId xmlns:a16="http://schemas.microsoft.com/office/drawing/2014/main" id="{A7125C7C-8537-A451-9590-8C06A6080AB1}"/>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pic>
        <p:nvPicPr>
          <p:cNvPr id="43" name="Picture 42" descr="Pin PNG, Pin Transparent Background - FreeIconsPNG">
            <a:extLst>
              <a:ext uri="{FF2B5EF4-FFF2-40B4-BE49-F238E27FC236}">
                <a16:creationId xmlns:a16="http://schemas.microsoft.com/office/drawing/2014/main" id="{8633FAF3-E51B-C15E-0CA7-956DAB6B568F}"/>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2B10EA85-CAFF-9B73-7D37-56481AA025F9}"/>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sp>
        <p:nvSpPr>
          <p:cNvPr id="2" name="Freeform 18">
            <a:extLst>
              <a:ext uri="{FF2B5EF4-FFF2-40B4-BE49-F238E27FC236}">
                <a16:creationId xmlns:a16="http://schemas.microsoft.com/office/drawing/2014/main" id="{403FA913-5EF4-781B-4D4E-7D3C896143E3}"/>
              </a:ext>
            </a:extLst>
          </p:cNvPr>
          <p:cNvSpPr/>
          <p:nvPr/>
        </p:nvSpPr>
        <p:spPr>
          <a:xfrm>
            <a:off x="6400800" y="1943101"/>
            <a:ext cx="5371351" cy="3778926"/>
          </a:xfrm>
          <a:custGeom>
            <a:avLst/>
            <a:gdLst/>
            <a:ahLst/>
            <a:cxnLst/>
            <a:rect l="l" t="t" r="r" b="b"/>
            <a:pathLst>
              <a:path w="8338618" h="7096894">
                <a:moveTo>
                  <a:pt x="0" y="0"/>
                </a:moveTo>
                <a:lnTo>
                  <a:pt x="8338619" y="0"/>
                </a:lnTo>
                <a:lnTo>
                  <a:pt x="8338619" y="7096894"/>
                </a:lnTo>
                <a:lnTo>
                  <a:pt x="0" y="7096894"/>
                </a:lnTo>
                <a:lnTo>
                  <a:pt x="0" y="0"/>
                </a:lnTo>
                <a:close/>
              </a:path>
            </a:pathLst>
          </a:custGeom>
          <a:blipFill>
            <a:blip r:embed="rId7"/>
            <a:stretch>
              <a:fillRect l="-9240" t="-15818" b="-19826"/>
            </a:stretch>
          </a:blipFill>
        </p:spPr>
      </p:sp>
      <p:sp>
        <p:nvSpPr>
          <p:cNvPr id="3" name="TextBox 12">
            <a:extLst>
              <a:ext uri="{FF2B5EF4-FFF2-40B4-BE49-F238E27FC236}">
                <a16:creationId xmlns:a16="http://schemas.microsoft.com/office/drawing/2014/main" id="{C8853117-A5E6-5BF0-F0C4-F8278C74D3D6}"/>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spTree>
    <p:extLst>
      <p:ext uri="{BB962C8B-B14F-4D97-AF65-F5344CB8AC3E}">
        <p14:creationId xmlns:p14="http://schemas.microsoft.com/office/powerpoint/2010/main" val="422542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2555B4E7-1E69-A7D0-D473-79ACED3DCE3E}"/>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AFDE7484-97C6-ABDA-1C55-DE484F04B2D4}"/>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C423BFA1-A679-B18A-AD94-DDAF6990A48E}"/>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7E919B29-E4E7-87CE-A187-A0BCC472CA1B}"/>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3" name="TextBox 12">
            <a:extLst>
              <a:ext uri="{FF2B5EF4-FFF2-40B4-BE49-F238E27FC236}">
                <a16:creationId xmlns:a16="http://schemas.microsoft.com/office/drawing/2014/main" id="{9AEA9F72-C834-67E0-D8E4-E4B131FBE94A}"/>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pic>
        <p:nvPicPr>
          <p:cNvPr id="43" name="Picture 42" descr="Pin PNG, Pin Transparent Background - FreeIconsPNG">
            <a:extLst>
              <a:ext uri="{FF2B5EF4-FFF2-40B4-BE49-F238E27FC236}">
                <a16:creationId xmlns:a16="http://schemas.microsoft.com/office/drawing/2014/main" id="{5716D92B-4F54-0852-F4D8-DFD0727556BF}"/>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242027A8-21B2-9428-2355-BDCD075380E8}"/>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sp>
        <p:nvSpPr>
          <p:cNvPr id="2" name="Freeform 18">
            <a:extLst>
              <a:ext uri="{FF2B5EF4-FFF2-40B4-BE49-F238E27FC236}">
                <a16:creationId xmlns:a16="http://schemas.microsoft.com/office/drawing/2014/main" id="{CA2CF5D7-9D48-D491-5B60-042DDCD271EE}"/>
              </a:ext>
            </a:extLst>
          </p:cNvPr>
          <p:cNvSpPr/>
          <p:nvPr/>
        </p:nvSpPr>
        <p:spPr>
          <a:xfrm>
            <a:off x="6563111" y="1626941"/>
            <a:ext cx="5234815" cy="4372563"/>
          </a:xfrm>
          <a:custGeom>
            <a:avLst/>
            <a:gdLst/>
            <a:ahLst/>
            <a:cxnLst/>
            <a:rect l="l" t="t" r="r" b="b"/>
            <a:pathLst>
              <a:path w="7964613" h="8076165">
                <a:moveTo>
                  <a:pt x="0" y="0"/>
                </a:moveTo>
                <a:lnTo>
                  <a:pt x="7964613" y="0"/>
                </a:lnTo>
                <a:lnTo>
                  <a:pt x="7964613" y="8076166"/>
                </a:lnTo>
                <a:lnTo>
                  <a:pt x="0" y="8076166"/>
                </a:lnTo>
                <a:lnTo>
                  <a:pt x="0" y="0"/>
                </a:lnTo>
                <a:close/>
              </a:path>
            </a:pathLst>
          </a:custGeom>
          <a:blipFill>
            <a:blip r:embed="rId7"/>
            <a:stretch>
              <a:fillRect l="-14213" t="-7802" r="-18625" b="-23201"/>
            </a:stretch>
          </a:blipFill>
        </p:spPr>
      </p:sp>
      <p:sp>
        <p:nvSpPr>
          <p:cNvPr id="3" name="TextBox 12">
            <a:extLst>
              <a:ext uri="{FF2B5EF4-FFF2-40B4-BE49-F238E27FC236}">
                <a16:creationId xmlns:a16="http://schemas.microsoft.com/office/drawing/2014/main" id="{4317CDE1-D76F-A6BB-0142-D2652AAA0862}"/>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spTree>
    <p:extLst>
      <p:ext uri="{BB962C8B-B14F-4D97-AF65-F5344CB8AC3E}">
        <p14:creationId xmlns:p14="http://schemas.microsoft.com/office/powerpoint/2010/main" val="2539409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BB08F1F3-C3F7-5593-E15A-4B1B6C689F09}"/>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999D3F3A-8706-6B51-1691-7D0429C768CA}"/>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221B9078-9CDB-7D03-1C3E-8E6F84E222D4}"/>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8F928AE9-AF9B-94F6-6D85-5393BCA8D03C}"/>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sp>
        <p:nvSpPr>
          <p:cNvPr id="23" name="TextBox 12">
            <a:extLst>
              <a:ext uri="{FF2B5EF4-FFF2-40B4-BE49-F238E27FC236}">
                <a16:creationId xmlns:a16="http://schemas.microsoft.com/office/drawing/2014/main" id="{D0E0DD5F-6817-7BEE-F5F6-4C413F174E5A}"/>
              </a:ext>
            </a:extLst>
          </p:cNvPr>
          <p:cNvSpPr txBox="1"/>
          <p:nvPr/>
        </p:nvSpPr>
        <p:spPr>
          <a:xfrm>
            <a:off x="4284663" y="5955221"/>
            <a:ext cx="9690801" cy="1236749"/>
          </a:xfrm>
          <a:prstGeom prst="rect">
            <a:avLst/>
          </a:prstGeom>
        </p:spPr>
        <p:txBody>
          <a:bodyPr lIns="0" tIns="0" rIns="0" bIns="0" rtlCol="0" anchor="t">
            <a:spAutoFit/>
          </a:bodyPr>
          <a:lstStyle/>
          <a:p>
            <a:pPr marL="0" lvl="0" indent="0" algn="ctr">
              <a:lnSpc>
                <a:spcPts val="10154"/>
              </a:lnSpc>
              <a:spcBef>
                <a:spcPct val="0"/>
              </a:spcBef>
            </a:pPr>
            <a:r>
              <a:rPr lang="en-US" sz="7200" b="1" dirty="0">
                <a:solidFill>
                  <a:schemeClr val="tx2"/>
                </a:solidFill>
                <a:latin typeface="Arial" panose="020B0604020202020204" pitchFamily="34" charset="0"/>
                <a:ea typeface="Arial Nova Bold"/>
                <a:cs typeface="Arial" panose="020B0604020202020204" pitchFamily="34" charset="0"/>
                <a:sym typeface="Arial Nova Bold"/>
              </a:rPr>
              <a:t>What are they like?</a:t>
            </a:r>
          </a:p>
        </p:txBody>
      </p:sp>
      <p:pic>
        <p:nvPicPr>
          <p:cNvPr id="43" name="Picture 42" descr="Pin PNG, Pin Transparent Background - FreeIconsPNG">
            <a:extLst>
              <a:ext uri="{FF2B5EF4-FFF2-40B4-BE49-F238E27FC236}">
                <a16:creationId xmlns:a16="http://schemas.microsoft.com/office/drawing/2014/main" id="{F7F9F53C-C853-231A-45B7-44235B1CA191}"/>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FC035FE7-A865-0AE3-6EF5-F7C9E3716A5D}"/>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sp>
        <p:nvSpPr>
          <p:cNvPr id="2" name="Freeform 18">
            <a:extLst>
              <a:ext uri="{FF2B5EF4-FFF2-40B4-BE49-F238E27FC236}">
                <a16:creationId xmlns:a16="http://schemas.microsoft.com/office/drawing/2014/main" id="{6AECA83D-5304-15DA-2561-5A2D377E6099}"/>
              </a:ext>
            </a:extLst>
          </p:cNvPr>
          <p:cNvSpPr/>
          <p:nvPr/>
        </p:nvSpPr>
        <p:spPr>
          <a:xfrm>
            <a:off x="5867688" y="1267608"/>
            <a:ext cx="6517188" cy="5399965"/>
          </a:xfrm>
          <a:custGeom>
            <a:avLst/>
            <a:gdLst/>
            <a:ahLst/>
            <a:cxnLst/>
            <a:rect l="l" t="t" r="r" b="b"/>
            <a:pathLst>
              <a:path w="8571916" h="8571916">
                <a:moveTo>
                  <a:pt x="0" y="0"/>
                </a:moveTo>
                <a:lnTo>
                  <a:pt x="8571917" y="0"/>
                </a:lnTo>
                <a:lnTo>
                  <a:pt x="8571917" y="8571916"/>
                </a:lnTo>
                <a:lnTo>
                  <a:pt x="0" y="8571916"/>
                </a:lnTo>
                <a:lnTo>
                  <a:pt x="0" y="0"/>
                </a:lnTo>
                <a:close/>
              </a:path>
            </a:pathLst>
          </a:custGeom>
          <a:blipFill>
            <a:blip r:embed="rId7"/>
            <a:stretch>
              <a:fillRect/>
            </a:stretch>
          </a:blipFill>
        </p:spPr>
      </p:sp>
      <p:sp>
        <p:nvSpPr>
          <p:cNvPr id="3" name="TextBox 12">
            <a:extLst>
              <a:ext uri="{FF2B5EF4-FFF2-40B4-BE49-F238E27FC236}">
                <a16:creationId xmlns:a16="http://schemas.microsoft.com/office/drawing/2014/main" id="{BCB18D52-F042-9BE0-7A5C-ECC2DD7244E2}"/>
              </a:ext>
            </a:extLst>
          </p:cNvPr>
          <p:cNvSpPr txBox="1"/>
          <p:nvPr/>
        </p:nvSpPr>
        <p:spPr>
          <a:xfrm>
            <a:off x="4095638" y="7305076"/>
            <a:ext cx="10591445" cy="1191224"/>
          </a:xfrm>
          <a:prstGeom prst="rect">
            <a:avLst/>
          </a:prstGeom>
        </p:spPr>
        <p:txBody>
          <a:bodyPr wrap="square" lIns="0" tIns="0" rIns="0" bIns="0" rtlCol="0" anchor="t">
            <a:spAutoFit/>
          </a:bodyPr>
          <a:lstStyle/>
          <a:p>
            <a:pPr marL="0" lvl="0" indent="0" algn="ctr">
              <a:lnSpc>
                <a:spcPts val="10154"/>
              </a:lnSpc>
              <a:spcBef>
                <a:spcPct val="0"/>
              </a:spcBef>
            </a:pPr>
            <a:r>
              <a:rPr lang="en-US" sz="7200" b="1" dirty="0">
                <a:solidFill>
                  <a:srgbClr val="EE0000"/>
                </a:solidFill>
                <a:latin typeface="Arial" panose="020B0604020202020204" pitchFamily="34" charset="0"/>
                <a:ea typeface="Arial Nova Bold"/>
                <a:cs typeface="Arial" panose="020B0604020202020204" pitchFamily="34" charset="0"/>
                <a:sym typeface="Arial Nova Bold"/>
              </a:rPr>
              <a:t>___________________.</a:t>
            </a:r>
          </a:p>
        </p:txBody>
      </p:sp>
    </p:spTree>
    <p:extLst>
      <p:ext uri="{BB962C8B-B14F-4D97-AF65-F5344CB8AC3E}">
        <p14:creationId xmlns:p14="http://schemas.microsoft.com/office/powerpoint/2010/main" val="3859253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B5CA3155-3B86-8B56-A683-027A8C20AA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97503D-DD04-AA98-D233-C60D23A1558A}"/>
              </a:ext>
            </a:extLst>
          </p:cNvPr>
          <p:cNvSpPr/>
          <p:nvPr/>
        </p:nvSpPr>
        <p:spPr>
          <a:xfrm>
            <a:off x="12148983" y="3840628"/>
            <a:ext cx="3994200" cy="3288179"/>
          </a:xfrm>
          <a:custGeom>
            <a:avLst/>
            <a:gdLst/>
            <a:ahLst/>
            <a:cxnLst/>
            <a:rect l="l" t="t" r="r" b="b"/>
            <a:pathLst>
              <a:path w="3994200" h="3288179">
                <a:moveTo>
                  <a:pt x="0" y="0"/>
                </a:moveTo>
                <a:lnTo>
                  <a:pt x="3994200" y="0"/>
                </a:lnTo>
                <a:lnTo>
                  <a:pt x="3994200" y="3288180"/>
                </a:lnTo>
                <a:lnTo>
                  <a:pt x="0" y="32881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8DDDC0BA-B402-007D-1D2C-51DE35EA3EA9}"/>
              </a:ext>
            </a:extLst>
          </p:cNvPr>
          <p:cNvSpPr/>
          <p:nvPr/>
        </p:nvSpPr>
        <p:spPr>
          <a:xfrm>
            <a:off x="3353714" y="835424"/>
            <a:ext cx="12668311" cy="6646273"/>
          </a:xfrm>
          <a:custGeom>
            <a:avLst/>
            <a:gdLst/>
            <a:ahLst/>
            <a:cxnLst/>
            <a:rect l="l" t="t" r="r" b="b"/>
            <a:pathLst>
              <a:path w="12668311" h="6646273">
                <a:moveTo>
                  <a:pt x="0" y="0"/>
                </a:moveTo>
                <a:lnTo>
                  <a:pt x="12668310" y="0"/>
                </a:lnTo>
                <a:lnTo>
                  <a:pt x="12668310" y="6646273"/>
                </a:lnTo>
                <a:lnTo>
                  <a:pt x="0" y="664627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dirty="0"/>
          </a:p>
        </p:txBody>
      </p:sp>
      <p:pic>
        <p:nvPicPr>
          <p:cNvPr id="9" name="Picture 8">
            <a:extLst>
              <a:ext uri="{FF2B5EF4-FFF2-40B4-BE49-F238E27FC236}">
                <a16:creationId xmlns:a16="http://schemas.microsoft.com/office/drawing/2014/main" id="{5F67BB59-9242-28DA-3F58-52A958C9391E}"/>
              </a:ext>
            </a:extLst>
          </p:cNvPr>
          <p:cNvPicPr>
            <a:picLocks noChangeAspect="1"/>
          </p:cNvPicPr>
          <p:nvPr/>
        </p:nvPicPr>
        <p:blipFill>
          <a:blip r:embed="rId6">
            <a:alphaModFix amt="20000"/>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5455432" y="153567"/>
            <a:ext cx="6700808" cy="6700808"/>
          </a:xfrm>
          <a:prstGeom prst="rect">
            <a:avLst/>
          </a:prstGeom>
        </p:spPr>
      </p:pic>
      <p:sp>
        <p:nvSpPr>
          <p:cNvPr id="7" name="Freeform 7">
            <a:extLst>
              <a:ext uri="{FF2B5EF4-FFF2-40B4-BE49-F238E27FC236}">
                <a16:creationId xmlns:a16="http://schemas.microsoft.com/office/drawing/2014/main" id="{3BE3FD52-CC11-38C9-3FAF-875800B3F367}"/>
              </a:ext>
            </a:extLst>
          </p:cNvPr>
          <p:cNvSpPr/>
          <p:nvPr/>
        </p:nvSpPr>
        <p:spPr>
          <a:xfrm rot="20838623">
            <a:off x="-101157" y="477077"/>
            <a:ext cx="4243142" cy="1832334"/>
          </a:xfrm>
          <a:custGeom>
            <a:avLst/>
            <a:gdLst/>
            <a:ahLst/>
            <a:cxnLst/>
            <a:rect l="l" t="t" r="r" b="b"/>
            <a:pathLst>
              <a:path w="6321632" h="5204211">
                <a:moveTo>
                  <a:pt x="0" y="0"/>
                </a:moveTo>
                <a:lnTo>
                  <a:pt x="6321632" y="0"/>
                </a:lnTo>
                <a:lnTo>
                  <a:pt x="6321632" y="5204211"/>
                </a:lnTo>
                <a:lnTo>
                  <a:pt x="0" y="5204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a:extLst>
              <a:ext uri="{FF2B5EF4-FFF2-40B4-BE49-F238E27FC236}">
                <a16:creationId xmlns:a16="http://schemas.microsoft.com/office/drawing/2014/main" id="{13CDE6A5-BBDE-0FAD-E136-7990264EEE6F}"/>
              </a:ext>
            </a:extLst>
          </p:cNvPr>
          <p:cNvSpPr/>
          <p:nvPr/>
        </p:nvSpPr>
        <p:spPr>
          <a:xfrm>
            <a:off x="112101" y="5834733"/>
            <a:ext cx="3778862" cy="4452267"/>
          </a:xfrm>
          <a:custGeom>
            <a:avLst/>
            <a:gdLst/>
            <a:ahLst/>
            <a:cxnLst/>
            <a:rect l="l" t="t" r="r" b="b"/>
            <a:pathLst>
              <a:path w="3778862" h="4452267">
                <a:moveTo>
                  <a:pt x="0" y="0"/>
                </a:moveTo>
                <a:lnTo>
                  <a:pt x="3778861" y="0"/>
                </a:lnTo>
                <a:lnTo>
                  <a:pt x="3778861" y="4452267"/>
                </a:lnTo>
                <a:lnTo>
                  <a:pt x="0" y="4452267"/>
                </a:lnTo>
                <a:lnTo>
                  <a:pt x="0" y="0"/>
                </a:lnTo>
                <a:close/>
              </a:path>
            </a:pathLst>
          </a:custGeom>
          <a:blipFill>
            <a:blip r:embed="rId8"/>
            <a:stretch>
              <a:fillRect/>
            </a:stretch>
          </a:blipFill>
        </p:spPr>
      </p:sp>
      <p:sp>
        <p:nvSpPr>
          <p:cNvPr id="11" name="Freeform 11">
            <a:extLst>
              <a:ext uri="{FF2B5EF4-FFF2-40B4-BE49-F238E27FC236}">
                <a16:creationId xmlns:a16="http://schemas.microsoft.com/office/drawing/2014/main" id="{720F803E-E711-B851-3E07-91DFDF14771A}"/>
              </a:ext>
            </a:extLst>
          </p:cNvPr>
          <p:cNvSpPr/>
          <p:nvPr/>
        </p:nvSpPr>
        <p:spPr>
          <a:xfrm>
            <a:off x="11734800" y="5429669"/>
            <a:ext cx="7851081" cy="7851081"/>
          </a:xfrm>
          <a:custGeom>
            <a:avLst/>
            <a:gdLst/>
            <a:ahLst/>
            <a:cxnLst/>
            <a:rect l="l" t="t" r="r" b="b"/>
            <a:pathLst>
              <a:path w="7851081" h="7851081">
                <a:moveTo>
                  <a:pt x="0" y="0"/>
                </a:moveTo>
                <a:lnTo>
                  <a:pt x="7851081" y="0"/>
                </a:lnTo>
                <a:lnTo>
                  <a:pt x="7851081" y="7851081"/>
                </a:lnTo>
                <a:lnTo>
                  <a:pt x="0" y="7851081"/>
                </a:lnTo>
                <a:lnTo>
                  <a:pt x="0" y="0"/>
                </a:lnTo>
                <a:close/>
              </a:path>
            </a:pathLst>
          </a:custGeom>
          <a:blipFill>
            <a:blip r:embed="rId9"/>
            <a:stretch>
              <a:fillRect/>
            </a:stretch>
          </a:blipFill>
        </p:spPr>
        <p:txBody>
          <a:bodyPr/>
          <a:lstStyle/>
          <a:p>
            <a:endParaRPr lang="en-US" dirty="0"/>
          </a:p>
        </p:txBody>
      </p:sp>
      <p:sp>
        <p:nvSpPr>
          <p:cNvPr id="12" name="TextBox 12">
            <a:extLst>
              <a:ext uri="{FF2B5EF4-FFF2-40B4-BE49-F238E27FC236}">
                <a16:creationId xmlns:a16="http://schemas.microsoft.com/office/drawing/2014/main" id="{99C461F5-2CAB-BFD9-FCEC-ADF97CAA190D}"/>
              </a:ext>
            </a:extLst>
          </p:cNvPr>
          <p:cNvSpPr txBox="1"/>
          <p:nvPr/>
        </p:nvSpPr>
        <p:spPr>
          <a:xfrm>
            <a:off x="3001336" y="3139165"/>
            <a:ext cx="13020689" cy="1154740"/>
          </a:xfrm>
          <a:prstGeom prst="rect">
            <a:avLst/>
          </a:prstGeom>
        </p:spPr>
        <p:txBody>
          <a:bodyPr wrap="square" lIns="0" tIns="0" rIns="0" bIns="0" rtlCol="0" anchor="t">
            <a:spAutoFit/>
          </a:bodyPr>
          <a:lstStyle/>
          <a:p>
            <a:pPr marL="0" lvl="0" indent="0" algn="ctr">
              <a:lnSpc>
                <a:spcPts val="10154"/>
              </a:lnSpc>
              <a:spcBef>
                <a:spcPct val="0"/>
              </a:spcBef>
            </a:pPr>
            <a:r>
              <a:rPr lang="en-US" sz="6000" b="1" dirty="0">
                <a:solidFill>
                  <a:srgbClr val="002060"/>
                </a:solidFill>
                <a:latin typeface="Arial Nova Bold"/>
                <a:ea typeface="Arial Nova Bold"/>
                <a:cs typeface="Arial Nova Bold"/>
                <a:sym typeface="Arial Nova Bold"/>
              </a:rPr>
              <a:t>Unscramble the words.</a:t>
            </a:r>
          </a:p>
        </p:txBody>
      </p:sp>
      <p:pic>
        <p:nvPicPr>
          <p:cNvPr id="14" name="Picture 13">
            <a:extLst>
              <a:ext uri="{FF2B5EF4-FFF2-40B4-BE49-F238E27FC236}">
                <a16:creationId xmlns:a16="http://schemas.microsoft.com/office/drawing/2014/main" id="{B342DEDB-BD7A-8A02-BEF6-A32C3B191671}"/>
              </a:ext>
            </a:extLst>
          </p:cNvPr>
          <p:cNvPicPr>
            <a:picLocks noChangeAspect="1"/>
          </p:cNvPicPr>
          <p:nvPr/>
        </p:nvPicPr>
        <p:blipFill>
          <a:blip r:embed="rId10"/>
          <a:stretch>
            <a:fillRect/>
          </a:stretch>
        </p:blipFill>
        <p:spPr>
          <a:xfrm>
            <a:off x="551475" y="290226"/>
            <a:ext cx="3429000" cy="3429000"/>
          </a:xfrm>
          <a:prstGeom prst="rect">
            <a:avLst/>
          </a:prstGeom>
        </p:spPr>
      </p:pic>
      <p:pic>
        <p:nvPicPr>
          <p:cNvPr id="15" name="Picture 14">
            <a:extLst>
              <a:ext uri="{FF2B5EF4-FFF2-40B4-BE49-F238E27FC236}">
                <a16:creationId xmlns:a16="http://schemas.microsoft.com/office/drawing/2014/main" id="{81C376D8-452A-4A1A-4AA5-90C4CBFF70FB}"/>
              </a:ext>
            </a:extLst>
          </p:cNvPr>
          <p:cNvPicPr>
            <a:picLocks noChangeAspect="1"/>
          </p:cNvPicPr>
          <p:nvPr/>
        </p:nvPicPr>
        <p:blipFill>
          <a:blip r:embed="rId10"/>
          <a:stretch>
            <a:fillRect/>
          </a:stretch>
        </p:blipFill>
        <p:spPr>
          <a:xfrm>
            <a:off x="112101" y="3307562"/>
            <a:ext cx="1518623" cy="1518623"/>
          </a:xfrm>
          <a:prstGeom prst="rect">
            <a:avLst/>
          </a:prstGeom>
        </p:spPr>
      </p:pic>
      <p:pic>
        <p:nvPicPr>
          <p:cNvPr id="16" name="Picture 15">
            <a:extLst>
              <a:ext uri="{FF2B5EF4-FFF2-40B4-BE49-F238E27FC236}">
                <a16:creationId xmlns:a16="http://schemas.microsoft.com/office/drawing/2014/main" id="{EB028951-BB1E-BC42-1D68-BFFB51FDCC91}"/>
              </a:ext>
            </a:extLst>
          </p:cNvPr>
          <p:cNvPicPr>
            <a:picLocks noChangeAspect="1"/>
          </p:cNvPicPr>
          <p:nvPr/>
        </p:nvPicPr>
        <p:blipFill>
          <a:blip r:embed="rId10"/>
          <a:stretch>
            <a:fillRect/>
          </a:stretch>
        </p:blipFill>
        <p:spPr>
          <a:xfrm>
            <a:off x="14351838" y="152753"/>
            <a:ext cx="1848463" cy="1848463"/>
          </a:xfrm>
          <a:prstGeom prst="rect">
            <a:avLst/>
          </a:prstGeom>
        </p:spPr>
      </p:pic>
      <p:pic>
        <p:nvPicPr>
          <p:cNvPr id="17" name="Picture 16">
            <a:extLst>
              <a:ext uri="{FF2B5EF4-FFF2-40B4-BE49-F238E27FC236}">
                <a16:creationId xmlns:a16="http://schemas.microsoft.com/office/drawing/2014/main" id="{D3C2B2B4-7465-00D7-2B37-177E5FC142F6}"/>
              </a:ext>
            </a:extLst>
          </p:cNvPr>
          <p:cNvPicPr>
            <a:picLocks noChangeAspect="1"/>
          </p:cNvPicPr>
          <p:nvPr/>
        </p:nvPicPr>
        <p:blipFill>
          <a:blip r:embed="rId10"/>
          <a:stretch>
            <a:fillRect/>
          </a:stretch>
        </p:blipFill>
        <p:spPr>
          <a:xfrm>
            <a:off x="15276069" y="931790"/>
            <a:ext cx="3429000" cy="3429000"/>
          </a:xfrm>
          <a:prstGeom prst="rect">
            <a:avLst/>
          </a:prstGeom>
        </p:spPr>
      </p:pic>
      <p:pic>
        <p:nvPicPr>
          <p:cNvPr id="4" name="Picture 3" descr="Hand writing clipart Images - Free Download on Freepik">
            <a:extLst>
              <a:ext uri="{FF2B5EF4-FFF2-40B4-BE49-F238E27FC236}">
                <a16:creationId xmlns:a16="http://schemas.microsoft.com/office/drawing/2014/main" id="{01E73FBD-EADF-202B-2B26-BD9A1B302FC5}"/>
              </a:ext>
            </a:extLst>
          </p:cNvPr>
          <p:cNvPicPr>
            <a:picLocks noChangeAspect="1"/>
          </p:cNvPicPr>
          <p:nvPr/>
        </p:nvPicPr>
        <p:blipFill>
          <a:blip r:embed="rId11">
            <a:alphaModFix amt="20000"/>
          </a:blip>
          <a:stretch>
            <a:fillRect/>
          </a:stretch>
        </p:blipFill>
        <p:spPr>
          <a:xfrm>
            <a:off x="8372787" y="3119558"/>
            <a:ext cx="6327830" cy="3429000"/>
          </a:xfrm>
          <a:prstGeom prst="rect">
            <a:avLst/>
          </a:prstGeom>
        </p:spPr>
      </p:pic>
    </p:spTree>
    <p:extLst>
      <p:ext uri="{BB962C8B-B14F-4D97-AF65-F5344CB8AC3E}">
        <p14:creationId xmlns:p14="http://schemas.microsoft.com/office/powerpoint/2010/main" val="266718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a:extLst>
            <a:ext uri="{FF2B5EF4-FFF2-40B4-BE49-F238E27FC236}">
              <a16:creationId xmlns:a16="http://schemas.microsoft.com/office/drawing/2014/main" id="{E6E177BA-2DDB-D963-337F-7980432EA7CF}"/>
            </a:ext>
          </a:extLst>
        </p:cNvPr>
        <p:cNvGrpSpPr/>
        <p:nvPr/>
      </p:nvGrpSpPr>
      <p:grpSpPr>
        <a:xfrm>
          <a:off x="0" y="0"/>
          <a:ext cx="0" cy="0"/>
          <a:chOff x="0" y="0"/>
          <a:chExt cx="0" cy="0"/>
        </a:xfrm>
      </p:grpSpPr>
      <p:sp>
        <p:nvSpPr>
          <p:cNvPr id="13" name="Freeform 13">
            <a:extLst>
              <a:ext uri="{FF2B5EF4-FFF2-40B4-BE49-F238E27FC236}">
                <a16:creationId xmlns:a16="http://schemas.microsoft.com/office/drawing/2014/main" id="{3D708636-20B4-82FE-72BF-3DB47AB9C5AF}"/>
              </a:ext>
            </a:extLst>
          </p:cNvPr>
          <p:cNvSpPr/>
          <p:nvPr/>
        </p:nvSpPr>
        <p:spPr>
          <a:xfrm rot="5400000">
            <a:off x="5261063" y="-2255126"/>
            <a:ext cx="7765874" cy="15103578"/>
          </a:xfrm>
          <a:custGeom>
            <a:avLst/>
            <a:gdLst/>
            <a:ahLst/>
            <a:cxnLst/>
            <a:rect l="l" t="t" r="r" b="b"/>
            <a:pathLst>
              <a:path w="7830702" h="4277521">
                <a:moveTo>
                  <a:pt x="0" y="0"/>
                </a:moveTo>
                <a:lnTo>
                  <a:pt x="7830702" y="0"/>
                </a:lnTo>
                <a:lnTo>
                  <a:pt x="7830702" y="4277521"/>
                </a:lnTo>
                <a:lnTo>
                  <a:pt x="0" y="42775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8" name="Freeform 8">
            <a:extLst>
              <a:ext uri="{FF2B5EF4-FFF2-40B4-BE49-F238E27FC236}">
                <a16:creationId xmlns:a16="http://schemas.microsoft.com/office/drawing/2014/main" id="{2CF4284D-215C-5DD3-DBC7-18A74605206F}"/>
              </a:ext>
            </a:extLst>
          </p:cNvPr>
          <p:cNvSpPr/>
          <p:nvPr/>
        </p:nvSpPr>
        <p:spPr>
          <a:xfrm>
            <a:off x="-49067" y="7358677"/>
            <a:ext cx="2719043" cy="3203586"/>
          </a:xfrm>
          <a:custGeom>
            <a:avLst/>
            <a:gdLst/>
            <a:ahLst/>
            <a:cxnLst/>
            <a:rect l="l" t="t" r="r" b="b"/>
            <a:pathLst>
              <a:path w="2719043" h="3203586">
                <a:moveTo>
                  <a:pt x="0" y="0"/>
                </a:moveTo>
                <a:lnTo>
                  <a:pt x="2719043" y="0"/>
                </a:lnTo>
                <a:lnTo>
                  <a:pt x="2719043" y="3203586"/>
                </a:lnTo>
                <a:lnTo>
                  <a:pt x="0" y="3203586"/>
                </a:lnTo>
                <a:lnTo>
                  <a:pt x="0" y="0"/>
                </a:lnTo>
                <a:close/>
              </a:path>
            </a:pathLst>
          </a:custGeom>
          <a:blipFill>
            <a:blip r:embed="rId4"/>
            <a:stretch>
              <a:fillRect/>
            </a:stretch>
          </a:blipFill>
        </p:spPr>
        <p:txBody>
          <a:bodyPr/>
          <a:lstStyle/>
          <a:p>
            <a:endParaRPr lang="en-US" dirty="0"/>
          </a:p>
        </p:txBody>
      </p:sp>
      <p:sp>
        <p:nvSpPr>
          <p:cNvPr id="10" name="Freeform 10">
            <a:extLst>
              <a:ext uri="{FF2B5EF4-FFF2-40B4-BE49-F238E27FC236}">
                <a16:creationId xmlns:a16="http://schemas.microsoft.com/office/drawing/2014/main" id="{7D812D7B-F54A-D2EF-6405-93F3EAD63CB9}"/>
              </a:ext>
            </a:extLst>
          </p:cNvPr>
          <p:cNvSpPr/>
          <p:nvPr/>
        </p:nvSpPr>
        <p:spPr>
          <a:xfrm>
            <a:off x="14263585" y="7012211"/>
            <a:ext cx="5768215" cy="5768215"/>
          </a:xfrm>
          <a:custGeom>
            <a:avLst/>
            <a:gdLst/>
            <a:ahLst/>
            <a:cxnLst/>
            <a:rect l="l" t="t" r="r" b="b"/>
            <a:pathLst>
              <a:path w="5768215" h="5768215">
                <a:moveTo>
                  <a:pt x="0" y="0"/>
                </a:moveTo>
                <a:lnTo>
                  <a:pt x="5768215" y="0"/>
                </a:lnTo>
                <a:lnTo>
                  <a:pt x="5768215" y="5768215"/>
                </a:lnTo>
                <a:lnTo>
                  <a:pt x="0" y="5768215"/>
                </a:lnTo>
                <a:lnTo>
                  <a:pt x="0" y="0"/>
                </a:lnTo>
                <a:close/>
              </a:path>
            </a:pathLst>
          </a:custGeom>
          <a:blipFill>
            <a:blip r:embed="rId5"/>
            <a:stretch>
              <a:fillRect/>
            </a:stretch>
          </a:blipFill>
        </p:spPr>
        <p:txBody>
          <a:bodyPr/>
          <a:lstStyle/>
          <a:p>
            <a:endParaRPr lang="en-US" dirty="0"/>
          </a:p>
        </p:txBody>
      </p:sp>
      <p:pic>
        <p:nvPicPr>
          <p:cNvPr id="43" name="Picture 42" descr="Pin PNG, Pin Transparent Background - FreeIconsPNG">
            <a:extLst>
              <a:ext uri="{FF2B5EF4-FFF2-40B4-BE49-F238E27FC236}">
                <a16:creationId xmlns:a16="http://schemas.microsoft.com/office/drawing/2014/main" id="{1AE1610D-2B4C-05C7-CE65-F6BFE0F834BB}"/>
              </a:ext>
            </a:extLst>
          </p:cNvPr>
          <p:cNvPicPr>
            <a:picLocks noChangeAspect="1"/>
          </p:cNvPicPr>
          <p:nvPr/>
        </p:nvPicPr>
        <p:blipFill>
          <a:blip r:embed="rId6"/>
          <a:srcRect b="35597"/>
          <a:stretch>
            <a:fillRect/>
          </a:stretch>
        </p:blipFill>
        <p:spPr>
          <a:xfrm>
            <a:off x="15124643" y="109842"/>
            <a:ext cx="2169594" cy="1776217"/>
          </a:xfrm>
          <a:prstGeom prst="rect">
            <a:avLst/>
          </a:prstGeom>
        </p:spPr>
      </p:pic>
      <p:pic>
        <p:nvPicPr>
          <p:cNvPr id="44" name="Picture 43" descr="Pin PNG, Pin Transparent Background - FreeIconsPNG">
            <a:extLst>
              <a:ext uri="{FF2B5EF4-FFF2-40B4-BE49-F238E27FC236}">
                <a16:creationId xmlns:a16="http://schemas.microsoft.com/office/drawing/2014/main" id="{E06D4174-D539-3D11-62EA-11FBDEBB0617}"/>
              </a:ext>
            </a:extLst>
          </p:cNvPr>
          <p:cNvPicPr>
            <a:picLocks noChangeAspect="1"/>
          </p:cNvPicPr>
          <p:nvPr/>
        </p:nvPicPr>
        <p:blipFill>
          <a:blip r:embed="rId6"/>
          <a:srcRect b="35597"/>
          <a:stretch>
            <a:fillRect/>
          </a:stretch>
        </p:blipFill>
        <p:spPr>
          <a:xfrm flipH="1">
            <a:off x="1066800" y="166883"/>
            <a:ext cx="2169594" cy="1776217"/>
          </a:xfrm>
          <a:prstGeom prst="rect">
            <a:avLst/>
          </a:prstGeom>
        </p:spPr>
      </p:pic>
      <p:pic>
        <p:nvPicPr>
          <p:cNvPr id="5" name="Picture 4">
            <a:extLst>
              <a:ext uri="{FF2B5EF4-FFF2-40B4-BE49-F238E27FC236}">
                <a16:creationId xmlns:a16="http://schemas.microsoft.com/office/drawing/2014/main" id="{40EA1DE3-08F1-A047-CBA2-1C25E9E6B8C7}"/>
              </a:ext>
            </a:extLst>
          </p:cNvPr>
          <p:cNvPicPr>
            <a:picLocks noChangeAspect="1"/>
          </p:cNvPicPr>
          <p:nvPr/>
        </p:nvPicPr>
        <p:blipFill>
          <a:blip r:embed="rId7">
            <a:extLst>
              <a:ext uri="{28A0092B-C50C-407E-A947-70E740481C1C}">
                <a14:useLocalDpi xmlns:a14="http://schemas.microsoft.com/office/drawing/2010/main" val="0"/>
              </a:ext>
            </a:extLst>
          </a:blip>
          <a:srcRect l="7722" t="8329" r="4734" b="80206"/>
          <a:stretch>
            <a:fillRect/>
          </a:stretch>
        </p:blipFill>
        <p:spPr>
          <a:xfrm>
            <a:off x="1905000" y="3777123"/>
            <a:ext cx="14478000" cy="2739325"/>
          </a:xfrm>
          <a:prstGeom prst="rect">
            <a:avLst/>
          </a:prstGeom>
        </p:spPr>
      </p:pic>
      <p:sp>
        <p:nvSpPr>
          <p:cNvPr id="2" name="TextBox 12">
            <a:extLst>
              <a:ext uri="{FF2B5EF4-FFF2-40B4-BE49-F238E27FC236}">
                <a16:creationId xmlns:a16="http://schemas.microsoft.com/office/drawing/2014/main" id="{CAA4BFFB-72DF-F491-A480-A05F5AAC33E4}"/>
              </a:ext>
            </a:extLst>
          </p:cNvPr>
          <p:cNvSpPr txBox="1"/>
          <p:nvPr/>
        </p:nvSpPr>
        <p:spPr>
          <a:xfrm>
            <a:off x="5285203" y="1699413"/>
            <a:ext cx="8278397" cy="1119987"/>
          </a:xfrm>
          <a:custGeom>
            <a:avLst/>
            <a:gdLst>
              <a:gd name="csX0" fmla="*/ 0 w 8278397"/>
              <a:gd name="csY0" fmla="*/ 0 h 1119987"/>
              <a:gd name="csX1" fmla="*/ 756882 w 8278397"/>
              <a:gd name="csY1" fmla="*/ 0 h 1119987"/>
              <a:gd name="csX2" fmla="*/ 1430980 w 8278397"/>
              <a:gd name="csY2" fmla="*/ 0 h 1119987"/>
              <a:gd name="csX3" fmla="*/ 1773942 w 8278397"/>
              <a:gd name="csY3" fmla="*/ 0 h 1119987"/>
              <a:gd name="csX4" fmla="*/ 2530824 w 8278397"/>
              <a:gd name="csY4" fmla="*/ 0 h 1119987"/>
              <a:gd name="csX5" fmla="*/ 3122138 w 8278397"/>
              <a:gd name="csY5" fmla="*/ 0 h 1119987"/>
              <a:gd name="csX6" fmla="*/ 3547884 w 8278397"/>
              <a:gd name="csY6" fmla="*/ 0 h 1119987"/>
              <a:gd name="csX7" fmla="*/ 3890847 w 8278397"/>
              <a:gd name="csY7" fmla="*/ 0 h 1119987"/>
              <a:gd name="csX8" fmla="*/ 4564945 w 8278397"/>
              <a:gd name="csY8" fmla="*/ 0 h 1119987"/>
              <a:gd name="csX9" fmla="*/ 5321827 w 8278397"/>
              <a:gd name="csY9" fmla="*/ 0 h 1119987"/>
              <a:gd name="csX10" fmla="*/ 5913141 w 8278397"/>
              <a:gd name="csY10" fmla="*/ 0 h 1119987"/>
              <a:gd name="csX11" fmla="*/ 6421671 w 8278397"/>
              <a:gd name="csY11" fmla="*/ 0 h 1119987"/>
              <a:gd name="csX12" fmla="*/ 6764633 w 8278397"/>
              <a:gd name="csY12" fmla="*/ 0 h 1119987"/>
              <a:gd name="csX13" fmla="*/ 7190379 w 8278397"/>
              <a:gd name="csY13" fmla="*/ 0 h 1119987"/>
              <a:gd name="csX14" fmla="*/ 8278397 w 8278397"/>
              <a:gd name="csY14" fmla="*/ 0 h 1119987"/>
              <a:gd name="csX15" fmla="*/ 8278397 w 8278397"/>
              <a:gd name="csY15" fmla="*/ 571193 h 1119987"/>
              <a:gd name="csX16" fmla="*/ 8278397 w 8278397"/>
              <a:gd name="csY16" fmla="*/ 1119987 h 1119987"/>
              <a:gd name="csX17" fmla="*/ 7769867 w 8278397"/>
              <a:gd name="csY17" fmla="*/ 1119987 h 1119987"/>
              <a:gd name="csX18" fmla="*/ 7095769 w 8278397"/>
              <a:gd name="csY18" fmla="*/ 1119987 h 1119987"/>
              <a:gd name="csX19" fmla="*/ 6421671 w 8278397"/>
              <a:gd name="csY19" fmla="*/ 1119987 h 1119987"/>
              <a:gd name="csX20" fmla="*/ 5747573 w 8278397"/>
              <a:gd name="csY20" fmla="*/ 1119987 h 1119987"/>
              <a:gd name="csX21" fmla="*/ 5404611 w 8278397"/>
              <a:gd name="csY21" fmla="*/ 1119987 h 1119987"/>
              <a:gd name="csX22" fmla="*/ 4730513 w 8278397"/>
              <a:gd name="csY22" fmla="*/ 1119987 h 1119987"/>
              <a:gd name="csX23" fmla="*/ 4387550 w 8278397"/>
              <a:gd name="csY23" fmla="*/ 1119987 h 1119987"/>
              <a:gd name="csX24" fmla="*/ 3713452 w 8278397"/>
              <a:gd name="csY24" fmla="*/ 1119987 h 1119987"/>
              <a:gd name="csX25" fmla="*/ 3039354 w 8278397"/>
              <a:gd name="csY25" fmla="*/ 1119987 h 1119987"/>
              <a:gd name="csX26" fmla="*/ 2696392 w 8278397"/>
              <a:gd name="csY26" fmla="*/ 1119987 h 1119987"/>
              <a:gd name="csX27" fmla="*/ 2187862 w 8278397"/>
              <a:gd name="csY27" fmla="*/ 1119987 h 1119987"/>
              <a:gd name="csX28" fmla="*/ 1844900 w 8278397"/>
              <a:gd name="csY28" fmla="*/ 1119987 h 1119987"/>
              <a:gd name="csX29" fmla="*/ 1170802 w 8278397"/>
              <a:gd name="csY29" fmla="*/ 1119987 h 1119987"/>
              <a:gd name="csX30" fmla="*/ 579488 w 8278397"/>
              <a:gd name="csY30" fmla="*/ 1119987 h 1119987"/>
              <a:gd name="csX31" fmla="*/ 0 w 8278397"/>
              <a:gd name="csY31" fmla="*/ 1119987 h 1119987"/>
              <a:gd name="csX32" fmla="*/ 0 w 8278397"/>
              <a:gd name="csY32" fmla="*/ 548794 h 1119987"/>
              <a:gd name="csX33" fmla="*/ 0 w 8278397"/>
              <a:gd name="csY33" fmla="*/ 0 h 1119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278397" h="1119987" fill="none" extrusionOk="0">
                <a:moveTo>
                  <a:pt x="0" y="0"/>
                </a:moveTo>
                <a:cubicBezTo>
                  <a:pt x="243612" y="-11955"/>
                  <a:pt x="534704" y="40927"/>
                  <a:pt x="756882" y="0"/>
                </a:cubicBezTo>
                <a:cubicBezTo>
                  <a:pt x="979060" y="-40927"/>
                  <a:pt x="1125942" y="4501"/>
                  <a:pt x="1430980" y="0"/>
                </a:cubicBezTo>
                <a:cubicBezTo>
                  <a:pt x="1736018" y="-4501"/>
                  <a:pt x="1673684" y="15103"/>
                  <a:pt x="1773942" y="0"/>
                </a:cubicBezTo>
                <a:cubicBezTo>
                  <a:pt x="1874200" y="-15103"/>
                  <a:pt x="2291607" y="23223"/>
                  <a:pt x="2530824" y="0"/>
                </a:cubicBezTo>
                <a:cubicBezTo>
                  <a:pt x="2770041" y="-23223"/>
                  <a:pt x="2888316" y="10859"/>
                  <a:pt x="3122138" y="0"/>
                </a:cubicBezTo>
                <a:cubicBezTo>
                  <a:pt x="3355960" y="-10859"/>
                  <a:pt x="3462608" y="28933"/>
                  <a:pt x="3547884" y="0"/>
                </a:cubicBezTo>
                <a:cubicBezTo>
                  <a:pt x="3633160" y="-28933"/>
                  <a:pt x="3771386" y="3032"/>
                  <a:pt x="3890847" y="0"/>
                </a:cubicBezTo>
                <a:cubicBezTo>
                  <a:pt x="4010308" y="-3032"/>
                  <a:pt x="4311492" y="76302"/>
                  <a:pt x="4564945" y="0"/>
                </a:cubicBezTo>
                <a:cubicBezTo>
                  <a:pt x="4818398" y="-76302"/>
                  <a:pt x="4996989" y="28522"/>
                  <a:pt x="5321827" y="0"/>
                </a:cubicBezTo>
                <a:cubicBezTo>
                  <a:pt x="5646665" y="-28522"/>
                  <a:pt x="5726601" y="18343"/>
                  <a:pt x="5913141" y="0"/>
                </a:cubicBezTo>
                <a:cubicBezTo>
                  <a:pt x="6099681" y="-18343"/>
                  <a:pt x="6250412" y="3520"/>
                  <a:pt x="6421671" y="0"/>
                </a:cubicBezTo>
                <a:cubicBezTo>
                  <a:pt x="6592930" y="-3520"/>
                  <a:pt x="6654797" y="25545"/>
                  <a:pt x="6764633" y="0"/>
                </a:cubicBezTo>
                <a:cubicBezTo>
                  <a:pt x="6874469" y="-25545"/>
                  <a:pt x="7021892" y="29563"/>
                  <a:pt x="7190379" y="0"/>
                </a:cubicBezTo>
                <a:cubicBezTo>
                  <a:pt x="7358866" y="-29563"/>
                  <a:pt x="7769310" y="114484"/>
                  <a:pt x="8278397" y="0"/>
                </a:cubicBezTo>
                <a:cubicBezTo>
                  <a:pt x="8293948" y="136111"/>
                  <a:pt x="8232288" y="295650"/>
                  <a:pt x="8278397" y="571193"/>
                </a:cubicBezTo>
                <a:cubicBezTo>
                  <a:pt x="8324506" y="846736"/>
                  <a:pt x="8220165" y="862591"/>
                  <a:pt x="8278397" y="1119987"/>
                </a:cubicBezTo>
                <a:cubicBezTo>
                  <a:pt x="8145984" y="1149602"/>
                  <a:pt x="7953939" y="1068408"/>
                  <a:pt x="7769867" y="1119987"/>
                </a:cubicBezTo>
                <a:cubicBezTo>
                  <a:pt x="7585795" y="1171566"/>
                  <a:pt x="7389031" y="1039333"/>
                  <a:pt x="7095769" y="1119987"/>
                </a:cubicBezTo>
                <a:cubicBezTo>
                  <a:pt x="6802507" y="1200641"/>
                  <a:pt x="6605721" y="1098149"/>
                  <a:pt x="6421671" y="1119987"/>
                </a:cubicBezTo>
                <a:cubicBezTo>
                  <a:pt x="6237621" y="1141825"/>
                  <a:pt x="6054477" y="1091481"/>
                  <a:pt x="5747573" y="1119987"/>
                </a:cubicBezTo>
                <a:cubicBezTo>
                  <a:pt x="5440669" y="1148493"/>
                  <a:pt x="5505969" y="1097435"/>
                  <a:pt x="5404611" y="1119987"/>
                </a:cubicBezTo>
                <a:cubicBezTo>
                  <a:pt x="5303253" y="1142539"/>
                  <a:pt x="5046137" y="1081819"/>
                  <a:pt x="4730513" y="1119987"/>
                </a:cubicBezTo>
                <a:cubicBezTo>
                  <a:pt x="4414889" y="1158155"/>
                  <a:pt x="4524087" y="1096048"/>
                  <a:pt x="4387550" y="1119987"/>
                </a:cubicBezTo>
                <a:cubicBezTo>
                  <a:pt x="4251013" y="1143926"/>
                  <a:pt x="3897750" y="1042557"/>
                  <a:pt x="3713452" y="1119987"/>
                </a:cubicBezTo>
                <a:cubicBezTo>
                  <a:pt x="3529154" y="1197417"/>
                  <a:pt x="3336067" y="1100933"/>
                  <a:pt x="3039354" y="1119987"/>
                </a:cubicBezTo>
                <a:cubicBezTo>
                  <a:pt x="2742641" y="1139041"/>
                  <a:pt x="2767528" y="1080450"/>
                  <a:pt x="2696392" y="1119987"/>
                </a:cubicBezTo>
                <a:cubicBezTo>
                  <a:pt x="2625256" y="1159524"/>
                  <a:pt x="2425321" y="1072786"/>
                  <a:pt x="2187862" y="1119987"/>
                </a:cubicBezTo>
                <a:cubicBezTo>
                  <a:pt x="1950403" y="1167188"/>
                  <a:pt x="1961622" y="1114403"/>
                  <a:pt x="1844900" y="1119987"/>
                </a:cubicBezTo>
                <a:cubicBezTo>
                  <a:pt x="1728178" y="1125571"/>
                  <a:pt x="1351312" y="1064296"/>
                  <a:pt x="1170802" y="1119987"/>
                </a:cubicBezTo>
                <a:cubicBezTo>
                  <a:pt x="990292" y="1175678"/>
                  <a:pt x="849765" y="1071021"/>
                  <a:pt x="579488" y="1119987"/>
                </a:cubicBezTo>
                <a:cubicBezTo>
                  <a:pt x="309211" y="1168953"/>
                  <a:pt x="148607" y="1099437"/>
                  <a:pt x="0" y="1119987"/>
                </a:cubicBezTo>
                <a:cubicBezTo>
                  <a:pt x="-55221" y="957418"/>
                  <a:pt x="56430" y="794511"/>
                  <a:pt x="0" y="548794"/>
                </a:cubicBezTo>
                <a:cubicBezTo>
                  <a:pt x="-56430" y="303077"/>
                  <a:pt x="24394" y="255395"/>
                  <a:pt x="0" y="0"/>
                </a:cubicBezTo>
                <a:close/>
              </a:path>
              <a:path w="8278397" h="1119987" stroke="0" extrusionOk="0">
                <a:moveTo>
                  <a:pt x="0" y="0"/>
                </a:moveTo>
                <a:cubicBezTo>
                  <a:pt x="322710" y="-5844"/>
                  <a:pt x="454599" y="37913"/>
                  <a:pt x="674098" y="0"/>
                </a:cubicBezTo>
                <a:cubicBezTo>
                  <a:pt x="893597" y="-37913"/>
                  <a:pt x="955911" y="32960"/>
                  <a:pt x="1099844" y="0"/>
                </a:cubicBezTo>
                <a:cubicBezTo>
                  <a:pt x="1243777" y="-32960"/>
                  <a:pt x="1473375" y="60774"/>
                  <a:pt x="1691158" y="0"/>
                </a:cubicBezTo>
                <a:cubicBezTo>
                  <a:pt x="1908941" y="-60774"/>
                  <a:pt x="1878838" y="21244"/>
                  <a:pt x="2034120" y="0"/>
                </a:cubicBezTo>
                <a:cubicBezTo>
                  <a:pt x="2189402" y="-21244"/>
                  <a:pt x="2376153" y="61562"/>
                  <a:pt x="2625434" y="0"/>
                </a:cubicBezTo>
                <a:cubicBezTo>
                  <a:pt x="2874715" y="-61562"/>
                  <a:pt x="2928118" y="52661"/>
                  <a:pt x="3216749" y="0"/>
                </a:cubicBezTo>
                <a:cubicBezTo>
                  <a:pt x="3505380" y="-52661"/>
                  <a:pt x="3580419" y="26148"/>
                  <a:pt x="3808063" y="0"/>
                </a:cubicBezTo>
                <a:cubicBezTo>
                  <a:pt x="4035707" y="-26148"/>
                  <a:pt x="4124818" y="17457"/>
                  <a:pt x="4399377" y="0"/>
                </a:cubicBezTo>
                <a:cubicBezTo>
                  <a:pt x="4673936" y="-17457"/>
                  <a:pt x="4973666" y="47229"/>
                  <a:pt x="5156259" y="0"/>
                </a:cubicBezTo>
                <a:cubicBezTo>
                  <a:pt x="5338852" y="-47229"/>
                  <a:pt x="5436589" y="26623"/>
                  <a:pt x="5582005" y="0"/>
                </a:cubicBezTo>
                <a:cubicBezTo>
                  <a:pt x="5727421" y="-26623"/>
                  <a:pt x="5887831" y="16933"/>
                  <a:pt x="6007751" y="0"/>
                </a:cubicBezTo>
                <a:cubicBezTo>
                  <a:pt x="6127671" y="-16933"/>
                  <a:pt x="6327536" y="39286"/>
                  <a:pt x="6516281" y="0"/>
                </a:cubicBezTo>
                <a:cubicBezTo>
                  <a:pt x="6705026" y="-39286"/>
                  <a:pt x="6783330" y="45527"/>
                  <a:pt x="6942027" y="0"/>
                </a:cubicBezTo>
                <a:cubicBezTo>
                  <a:pt x="7100724" y="-45527"/>
                  <a:pt x="7221869" y="47135"/>
                  <a:pt x="7450557" y="0"/>
                </a:cubicBezTo>
                <a:cubicBezTo>
                  <a:pt x="7679245" y="-47135"/>
                  <a:pt x="8001124" y="66232"/>
                  <a:pt x="8278397" y="0"/>
                </a:cubicBezTo>
                <a:cubicBezTo>
                  <a:pt x="8348017" y="197735"/>
                  <a:pt x="8260061" y="370799"/>
                  <a:pt x="8278397" y="582393"/>
                </a:cubicBezTo>
                <a:cubicBezTo>
                  <a:pt x="8296733" y="793987"/>
                  <a:pt x="8276389" y="954481"/>
                  <a:pt x="8278397" y="1119987"/>
                </a:cubicBezTo>
                <a:cubicBezTo>
                  <a:pt x="8121682" y="1143873"/>
                  <a:pt x="7965056" y="1063244"/>
                  <a:pt x="7769867" y="1119987"/>
                </a:cubicBezTo>
                <a:cubicBezTo>
                  <a:pt x="7574678" y="1176730"/>
                  <a:pt x="7479619" y="1103623"/>
                  <a:pt x="7261337" y="1119987"/>
                </a:cubicBezTo>
                <a:cubicBezTo>
                  <a:pt x="7043055" y="1136351"/>
                  <a:pt x="6945767" y="1070027"/>
                  <a:pt x="6752807" y="1119987"/>
                </a:cubicBezTo>
                <a:cubicBezTo>
                  <a:pt x="6559847" y="1169947"/>
                  <a:pt x="6511992" y="1094319"/>
                  <a:pt x="6409845" y="1119987"/>
                </a:cubicBezTo>
                <a:cubicBezTo>
                  <a:pt x="6307698" y="1145655"/>
                  <a:pt x="6072810" y="1118733"/>
                  <a:pt x="5984098" y="1119987"/>
                </a:cubicBezTo>
                <a:cubicBezTo>
                  <a:pt x="5895386" y="1121241"/>
                  <a:pt x="5479206" y="1059771"/>
                  <a:pt x="5310000" y="1119987"/>
                </a:cubicBezTo>
                <a:cubicBezTo>
                  <a:pt x="5140794" y="1180203"/>
                  <a:pt x="4807671" y="1117426"/>
                  <a:pt x="4635902" y="1119987"/>
                </a:cubicBezTo>
                <a:cubicBezTo>
                  <a:pt x="4464133" y="1122548"/>
                  <a:pt x="4299716" y="1070038"/>
                  <a:pt x="4210156" y="1119987"/>
                </a:cubicBezTo>
                <a:cubicBezTo>
                  <a:pt x="4120596" y="1169936"/>
                  <a:pt x="3804967" y="1092595"/>
                  <a:pt x="3536058" y="1119987"/>
                </a:cubicBezTo>
                <a:cubicBezTo>
                  <a:pt x="3267149" y="1147379"/>
                  <a:pt x="3096521" y="1117186"/>
                  <a:pt x="2944744" y="1119987"/>
                </a:cubicBezTo>
                <a:cubicBezTo>
                  <a:pt x="2792967" y="1122788"/>
                  <a:pt x="2619522" y="1061085"/>
                  <a:pt x="2353430" y="1119987"/>
                </a:cubicBezTo>
                <a:cubicBezTo>
                  <a:pt x="2087338" y="1178889"/>
                  <a:pt x="2150865" y="1086434"/>
                  <a:pt x="2010468" y="1119987"/>
                </a:cubicBezTo>
                <a:cubicBezTo>
                  <a:pt x="1870071" y="1153540"/>
                  <a:pt x="1786309" y="1098489"/>
                  <a:pt x="1667506" y="1119987"/>
                </a:cubicBezTo>
                <a:cubicBezTo>
                  <a:pt x="1548703" y="1141485"/>
                  <a:pt x="1162662" y="1103167"/>
                  <a:pt x="910624" y="1119987"/>
                </a:cubicBezTo>
                <a:cubicBezTo>
                  <a:pt x="658586" y="1136807"/>
                  <a:pt x="409138" y="1082514"/>
                  <a:pt x="0" y="1119987"/>
                </a:cubicBezTo>
                <a:cubicBezTo>
                  <a:pt x="-35381" y="863908"/>
                  <a:pt x="44186" y="803711"/>
                  <a:pt x="0" y="593593"/>
                </a:cubicBezTo>
                <a:cubicBezTo>
                  <a:pt x="-44186" y="383475"/>
                  <a:pt x="35644" y="152671"/>
                  <a:pt x="0" y="0"/>
                </a:cubicBezTo>
                <a:close/>
              </a:path>
            </a:pathLst>
          </a:custGeom>
          <a:solidFill>
            <a:schemeClr val="accent3">
              <a:lumMod val="20000"/>
              <a:lumOff val="80000"/>
            </a:schemeClr>
          </a:solidFill>
          <a:ln w="57150">
            <a:solidFill>
              <a:srgbClr val="0070C0"/>
            </a:solidFill>
            <a:extLst>
              <a:ext uri="{C807C97D-BFC1-408E-A445-0C87EB9F89A2}">
                <ask:lineSketchStyleProps xmlns:ask="http://schemas.microsoft.com/office/drawing/2018/sketchyshapes" sd="2878207310">
                  <a:prstGeom prst="rect">
                    <a:avLst/>
                  </a:prstGeom>
                  <ask:type>
                    <ask:lineSketchScribble/>
                  </ask:type>
                </ask:lineSketchStyleProps>
              </a:ext>
            </a:extLst>
          </a:ln>
        </p:spPr>
        <p:txBody>
          <a:bodyPr wrap="square" lIns="0" tIns="0" rIns="0" bIns="0" rtlCol="0" anchor="t">
            <a:spAutoFit/>
          </a:bodyPr>
          <a:lstStyle/>
          <a:p>
            <a:pPr marL="0" lvl="0" indent="0" algn="ctr">
              <a:lnSpc>
                <a:spcPts val="10154"/>
              </a:lnSpc>
              <a:spcBef>
                <a:spcPct val="0"/>
              </a:spcBef>
            </a:pPr>
            <a:r>
              <a:rPr lang="en-US" sz="4800" b="1" dirty="0">
                <a:solidFill>
                  <a:srgbClr val="002060"/>
                </a:solidFill>
                <a:latin typeface="Arial Nova Bold"/>
                <a:ea typeface="Arial Nova Bold"/>
                <a:cs typeface="Arial Nova Bold"/>
                <a:sym typeface="Arial Nova Bold"/>
              </a:rPr>
              <a:t>Unscramble the words.</a:t>
            </a:r>
          </a:p>
        </p:txBody>
      </p:sp>
    </p:spTree>
    <p:extLst>
      <p:ext uri="{BB962C8B-B14F-4D97-AF65-F5344CB8AC3E}">
        <p14:creationId xmlns:p14="http://schemas.microsoft.com/office/powerpoint/2010/main" val="2450567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8D5E0"/>
        </a:solidFill>
        <a:effectLst/>
      </p:bgPr>
    </p:bg>
    <p:spTree>
      <p:nvGrpSpPr>
        <p:cNvPr id="1" name=""/>
        <p:cNvGrpSpPr/>
        <p:nvPr/>
      </p:nvGrpSpPr>
      <p:grpSpPr>
        <a:xfrm>
          <a:off x="0" y="0"/>
          <a:ext cx="0" cy="0"/>
          <a:chOff x="0" y="0"/>
          <a:chExt cx="0" cy="0"/>
        </a:xfrm>
      </p:grpSpPr>
      <p:sp>
        <p:nvSpPr>
          <p:cNvPr id="2" name="Freeform 2"/>
          <p:cNvSpPr/>
          <p:nvPr/>
        </p:nvSpPr>
        <p:spPr>
          <a:xfrm rot="-97722">
            <a:off x="22298" y="829257"/>
            <a:ext cx="2318735" cy="1602035"/>
          </a:xfrm>
          <a:custGeom>
            <a:avLst/>
            <a:gdLst/>
            <a:ahLst/>
            <a:cxnLst/>
            <a:rect l="l" t="t" r="r" b="b"/>
            <a:pathLst>
              <a:path w="2318735" h="1602035">
                <a:moveTo>
                  <a:pt x="0" y="0"/>
                </a:moveTo>
                <a:lnTo>
                  <a:pt x="2318736" y="0"/>
                </a:lnTo>
                <a:lnTo>
                  <a:pt x="2318736" y="1602036"/>
                </a:lnTo>
                <a:lnTo>
                  <a:pt x="0" y="16020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Freeform 3"/>
          <p:cNvSpPr/>
          <p:nvPr/>
        </p:nvSpPr>
        <p:spPr>
          <a:xfrm rot="-97722">
            <a:off x="11369758" y="9958968"/>
            <a:ext cx="2318735" cy="1602035"/>
          </a:xfrm>
          <a:custGeom>
            <a:avLst/>
            <a:gdLst/>
            <a:ahLst/>
            <a:cxnLst/>
            <a:rect l="l" t="t" r="r" b="b"/>
            <a:pathLst>
              <a:path w="2318735" h="1602035">
                <a:moveTo>
                  <a:pt x="0" y="0"/>
                </a:moveTo>
                <a:lnTo>
                  <a:pt x="2318735" y="0"/>
                </a:lnTo>
                <a:lnTo>
                  <a:pt x="2318735" y="1602035"/>
                </a:lnTo>
                <a:lnTo>
                  <a:pt x="0" y="16020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496303" y="295155"/>
            <a:ext cx="13555833" cy="8503204"/>
          </a:xfrm>
          <a:custGeom>
            <a:avLst/>
            <a:gdLst/>
            <a:ahLst/>
            <a:cxnLst/>
            <a:rect l="l" t="t" r="r" b="b"/>
            <a:pathLst>
              <a:path w="13555833" h="8503204">
                <a:moveTo>
                  <a:pt x="0" y="0"/>
                </a:moveTo>
                <a:lnTo>
                  <a:pt x="13555832" y="0"/>
                </a:lnTo>
                <a:lnTo>
                  <a:pt x="13555832" y="8503204"/>
                </a:lnTo>
                <a:lnTo>
                  <a:pt x="0" y="8503204"/>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97722">
            <a:off x="4188339" y="-801018"/>
            <a:ext cx="2318735" cy="1602035"/>
          </a:xfrm>
          <a:custGeom>
            <a:avLst/>
            <a:gdLst/>
            <a:ahLst/>
            <a:cxnLst/>
            <a:rect l="l" t="t" r="r" b="b"/>
            <a:pathLst>
              <a:path w="2318735" h="1602035">
                <a:moveTo>
                  <a:pt x="0" y="0"/>
                </a:moveTo>
                <a:lnTo>
                  <a:pt x="2318736" y="0"/>
                </a:lnTo>
                <a:lnTo>
                  <a:pt x="2318736" y="1602036"/>
                </a:lnTo>
                <a:lnTo>
                  <a:pt x="0" y="16020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rot="-97722">
            <a:off x="15946966" y="8366795"/>
            <a:ext cx="2318735" cy="1602035"/>
          </a:xfrm>
          <a:custGeom>
            <a:avLst/>
            <a:gdLst/>
            <a:ahLst/>
            <a:cxnLst/>
            <a:rect l="l" t="t" r="r" b="b"/>
            <a:pathLst>
              <a:path w="2318735" h="1602035">
                <a:moveTo>
                  <a:pt x="0" y="0"/>
                </a:moveTo>
                <a:lnTo>
                  <a:pt x="2318735" y="0"/>
                </a:lnTo>
                <a:lnTo>
                  <a:pt x="2318735" y="1602035"/>
                </a:lnTo>
                <a:lnTo>
                  <a:pt x="0" y="16020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rot="-97722">
            <a:off x="516466" y="8830988"/>
            <a:ext cx="2318735" cy="1602035"/>
          </a:xfrm>
          <a:custGeom>
            <a:avLst/>
            <a:gdLst/>
            <a:ahLst/>
            <a:cxnLst/>
            <a:rect l="l" t="t" r="r" b="b"/>
            <a:pathLst>
              <a:path w="2318735" h="1602035">
                <a:moveTo>
                  <a:pt x="0" y="0"/>
                </a:moveTo>
                <a:lnTo>
                  <a:pt x="2318735" y="0"/>
                </a:lnTo>
                <a:lnTo>
                  <a:pt x="2318735" y="1602035"/>
                </a:lnTo>
                <a:lnTo>
                  <a:pt x="0" y="16020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7722" flipH="1">
            <a:off x="16612234" y="1255690"/>
            <a:ext cx="1659804" cy="1146773"/>
          </a:xfrm>
          <a:custGeom>
            <a:avLst/>
            <a:gdLst/>
            <a:ahLst/>
            <a:cxnLst/>
            <a:rect l="l" t="t" r="r" b="b"/>
            <a:pathLst>
              <a:path w="1659804" h="1146773">
                <a:moveTo>
                  <a:pt x="1659804" y="0"/>
                </a:moveTo>
                <a:lnTo>
                  <a:pt x="0" y="0"/>
                </a:lnTo>
                <a:lnTo>
                  <a:pt x="0" y="1146773"/>
                </a:lnTo>
                <a:lnTo>
                  <a:pt x="1659804" y="1146773"/>
                </a:lnTo>
                <a:lnTo>
                  <a:pt x="165980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rot="-97722" flipH="1">
            <a:off x="381634" y="4570113"/>
            <a:ext cx="1659804" cy="1146773"/>
          </a:xfrm>
          <a:custGeom>
            <a:avLst/>
            <a:gdLst/>
            <a:ahLst/>
            <a:cxnLst/>
            <a:rect l="l" t="t" r="r" b="b"/>
            <a:pathLst>
              <a:path w="1659804" h="1146773">
                <a:moveTo>
                  <a:pt x="1659803" y="0"/>
                </a:moveTo>
                <a:lnTo>
                  <a:pt x="0" y="0"/>
                </a:lnTo>
                <a:lnTo>
                  <a:pt x="0" y="1146774"/>
                </a:lnTo>
                <a:lnTo>
                  <a:pt x="1659803" y="1146774"/>
                </a:lnTo>
                <a:lnTo>
                  <a:pt x="1659803"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0" name="Freeform 10"/>
          <p:cNvSpPr/>
          <p:nvPr/>
        </p:nvSpPr>
        <p:spPr>
          <a:xfrm rot="-1110965">
            <a:off x="2535749" y="3126793"/>
            <a:ext cx="1094758" cy="3853746"/>
          </a:xfrm>
          <a:custGeom>
            <a:avLst/>
            <a:gdLst/>
            <a:ahLst/>
            <a:cxnLst/>
            <a:rect l="l" t="t" r="r" b="b"/>
            <a:pathLst>
              <a:path w="1094758" h="3853746">
                <a:moveTo>
                  <a:pt x="0" y="0"/>
                </a:moveTo>
                <a:lnTo>
                  <a:pt x="1094758" y="0"/>
                </a:lnTo>
                <a:lnTo>
                  <a:pt x="1094758" y="3853746"/>
                </a:lnTo>
                <a:lnTo>
                  <a:pt x="0" y="38537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rot="1022717">
            <a:off x="16438889" y="5894794"/>
            <a:ext cx="1043066" cy="3664828"/>
          </a:xfrm>
          <a:custGeom>
            <a:avLst/>
            <a:gdLst/>
            <a:ahLst/>
            <a:cxnLst/>
            <a:rect l="l" t="t" r="r" b="b"/>
            <a:pathLst>
              <a:path w="1043066" h="3664828">
                <a:moveTo>
                  <a:pt x="0" y="0"/>
                </a:moveTo>
                <a:lnTo>
                  <a:pt x="1043066" y="0"/>
                </a:lnTo>
                <a:lnTo>
                  <a:pt x="1043066" y="3664827"/>
                </a:lnTo>
                <a:lnTo>
                  <a:pt x="0" y="366482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pic>
        <p:nvPicPr>
          <p:cNvPr id="12" name="Picture 12"/>
          <p:cNvPicPr>
            <a:picLocks noChangeAspect="1"/>
          </p:cNvPicPr>
          <p:nvPr/>
        </p:nvPicPr>
        <p:blipFill>
          <a:blip r:embed="rId10"/>
          <a:srcRect/>
          <a:stretch>
            <a:fillRect/>
          </a:stretch>
        </p:blipFill>
        <p:spPr>
          <a:xfrm>
            <a:off x="5239134" y="4546757"/>
            <a:ext cx="7809732" cy="19133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84</Words>
  <Application>Microsoft Office PowerPoint</Application>
  <PresentationFormat>Custom</PresentationFormat>
  <Paragraphs>42</Paragraphs>
  <Slides>18</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Calibri</vt:lpstr>
      <vt:lpstr>Arial</vt:lpstr>
      <vt:lpstr>Arial Nova Bold</vt:lpstr>
      <vt:lpstr>Adigiana Toybox Bold</vt:lpstr>
      <vt:lpstr>Arial Rounded MT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afternoon, everyone. How are you? I’m good. Good afternoon, everyone. How are you? I’m great. Good afternoon my students. Good afternoon my teacher. Good afternoon, everyone. How are you? I’m fine. I’m good. I’m great.</dc:title>
  <cp:lastModifiedBy>Novy Payakit</cp:lastModifiedBy>
  <cp:revision>12</cp:revision>
  <dcterms:created xsi:type="dcterms:W3CDTF">2006-08-16T00:00:00Z</dcterms:created>
  <dcterms:modified xsi:type="dcterms:W3CDTF">2026-01-23T13:46:09Z</dcterms:modified>
  <dc:identifier>DAG9jq36tNE</dc:identifier>
</cp:coreProperties>
</file>