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8288000" cy="10287000"/>
  <p:notesSz cx="6858000" cy="9144000"/>
  <p:embeddedFontLst>
    <p:embeddedFont>
      <p:font typeface="Arial Nova" panose="020B0504020202020204" pitchFamily="34" charset="0"/>
      <p:regular r:id="rId40"/>
    </p:embeddedFont>
    <p:embeddedFont>
      <p:font typeface="Arial Nova Bold" panose="020B0604020202020204" charset="0"/>
      <p:regular r:id="rId41"/>
    </p:embeddedFont>
    <p:embeddedFont>
      <p:font typeface="Bricolage Grotesque" panose="020B0604020202020204" charset="0"/>
      <p:regular r:id="rId42"/>
    </p:embeddedFont>
    <p:embeddedFont>
      <p:font typeface="Bricolage Grotesque Bold" panose="020B0604020202020204" charset="0"/>
      <p:regular r:id="rId43"/>
    </p:embeddedFont>
    <p:embeddedFont>
      <p:font typeface="Canva Sans Bold" panose="020B0604020202020204" charset="0"/>
      <p:regular r:id="rId44"/>
    </p:embeddedFont>
    <p:embeddedFont>
      <p:font typeface="Glacial Indifference 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2.sv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6.pn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9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9.jpe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9.jpe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9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4.pn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9.jpe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9.pn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9.jpe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2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9.jpe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3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svg"/><Relationship Id="rId1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svg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svg"/><Relationship Id="rId1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svg"/><Relationship Id="rId1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image" Target="../media/image4.sv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svg"/><Relationship Id="rId1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5.pn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0.pn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svg"/><Relationship Id="rId10" Type="http://schemas.openxmlformats.org/officeDocument/2006/relationships/image" Target="../media/image52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4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035" y="1826565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</a:blip>
            <a:stretch>
              <a:fillRect t="-19381" b="-35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47178" y="5857819"/>
            <a:ext cx="3062597" cy="4479117"/>
          </a:xfrm>
          <a:custGeom>
            <a:avLst/>
            <a:gdLst/>
            <a:ahLst/>
            <a:cxnLst/>
            <a:rect l="l" t="t" r="r" b="b"/>
            <a:pathLst>
              <a:path w="3062597" h="4479117">
                <a:moveTo>
                  <a:pt x="0" y="0"/>
                </a:moveTo>
                <a:lnTo>
                  <a:pt x="3062597" y="0"/>
                </a:lnTo>
                <a:lnTo>
                  <a:pt x="3062597" y="4479118"/>
                </a:lnTo>
                <a:lnTo>
                  <a:pt x="0" y="4479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97422" y="8215408"/>
            <a:ext cx="2480714" cy="2328770"/>
          </a:xfrm>
          <a:custGeom>
            <a:avLst/>
            <a:gdLst/>
            <a:ahLst/>
            <a:cxnLst/>
            <a:rect l="l" t="t" r="r" b="b"/>
            <a:pathLst>
              <a:path w="2480714" h="2328770">
                <a:moveTo>
                  <a:pt x="0" y="0"/>
                </a:moveTo>
                <a:lnTo>
                  <a:pt x="2480714" y="0"/>
                </a:lnTo>
                <a:lnTo>
                  <a:pt x="2480714" y="2328770"/>
                </a:lnTo>
                <a:lnTo>
                  <a:pt x="0" y="23287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062957" y="5857819"/>
            <a:ext cx="6629602" cy="6557279"/>
          </a:xfrm>
          <a:custGeom>
            <a:avLst/>
            <a:gdLst/>
            <a:ahLst/>
            <a:cxnLst/>
            <a:rect l="l" t="t" r="r" b="b"/>
            <a:pathLst>
              <a:path w="6629602" h="6557279">
                <a:moveTo>
                  <a:pt x="0" y="0"/>
                </a:moveTo>
                <a:lnTo>
                  <a:pt x="6629602" y="0"/>
                </a:lnTo>
                <a:lnTo>
                  <a:pt x="6629602" y="6557279"/>
                </a:lnTo>
                <a:lnTo>
                  <a:pt x="0" y="65572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648952" y="3773246"/>
            <a:ext cx="12990097" cy="255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b="1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Things to Eat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035" y="1826565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</a:blip>
            <a:stretch>
              <a:fillRect t="-19381" b="-35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19849" y="2107119"/>
            <a:ext cx="4609729" cy="5621620"/>
          </a:xfrm>
          <a:custGeom>
            <a:avLst/>
            <a:gdLst/>
            <a:ahLst/>
            <a:cxnLst/>
            <a:rect l="l" t="t" r="r" b="b"/>
            <a:pathLst>
              <a:path w="4609729" h="5621620">
                <a:moveTo>
                  <a:pt x="0" y="0"/>
                </a:moveTo>
                <a:lnTo>
                  <a:pt x="4609728" y="0"/>
                </a:lnTo>
                <a:lnTo>
                  <a:pt x="4609728" y="5621620"/>
                </a:lnTo>
                <a:lnTo>
                  <a:pt x="0" y="56216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5631" y="4456006"/>
            <a:ext cx="11829028" cy="14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6"/>
              </a:lnSpc>
            </a:pPr>
            <a:r>
              <a:rPr lang="en-US" sz="10486" b="1">
                <a:solidFill>
                  <a:srgbClr val="6B1F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hot chocolate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035" y="1826565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</a:blip>
            <a:stretch>
              <a:fillRect t="-19381" b="-35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64928" y="5143500"/>
            <a:ext cx="2096709" cy="2947921"/>
          </a:xfrm>
          <a:custGeom>
            <a:avLst/>
            <a:gdLst/>
            <a:ahLst/>
            <a:cxnLst/>
            <a:rect l="l" t="t" r="r" b="b"/>
            <a:pathLst>
              <a:path w="2096709" h="2947921">
                <a:moveTo>
                  <a:pt x="0" y="0"/>
                </a:moveTo>
                <a:lnTo>
                  <a:pt x="2096709" y="0"/>
                </a:lnTo>
                <a:lnTo>
                  <a:pt x="2096709" y="2947921"/>
                </a:lnTo>
                <a:lnTo>
                  <a:pt x="0" y="29479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6173842" y="5492014"/>
            <a:ext cx="2195861" cy="2432226"/>
          </a:xfrm>
          <a:custGeom>
            <a:avLst/>
            <a:gdLst/>
            <a:ahLst/>
            <a:cxnLst/>
            <a:rect l="l" t="t" r="r" b="b"/>
            <a:pathLst>
              <a:path w="2195861" h="2432226">
                <a:moveTo>
                  <a:pt x="2195861" y="0"/>
                </a:moveTo>
                <a:lnTo>
                  <a:pt x="0" y="0"/>
                </a:lnTo>
                <a:lnTo>
                  <a:pt x="0" y="2432226"/>
                </a:lnTo>
                <a:lnTo>
                  <a:pt x="2195861" y="2432226"/>
                </a:lnTo>
                <a:lnTo>
                  <a:pt x="2195861" y="0"/>
                </a:lnTo>
                <a:close/>
              </a:path>
            </a:pathLst>
          </a:custGeom>
          <a:blipFill>
            <a:blip r:embed="rId12"/>
            <a:stretch>
              <a:fillRect b="-37835"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502473" y="1447926"/>
            <a:ext cx="3349482" cy="241162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177214" y="3434071"/>
            <a:ext cx="9325696" cy="2212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86"/>
              </a:lnSpc>
              <a:spcBef>
                <a:spcPct val="0"/>
              </a:spcBef>
            </a:pPr>
            <a:r>
              <a:rPr lang="en-US" sz="9986" b="1" dirty="0">
                <a:solidFill>
                  <a:srgbClr val="130374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Look and write.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>
            <a:extLst>
              <a:ext uri="{FF2B5EF4-FFF2-40B4-BE49-F238E27FC236}">
                <a16:creationId xmlns:a16="http://schemas.microsoft.com/office/drawing/2014/main" id="{05FF186C-F5CE-DA72-A688-94FFF590FD11}"/>
              </a:ext>
            </a:extLst>
          </p:cNvPr>
          <p:cNvSpPr/>
          <p:nvPr/>
        </p:nvSpPr>
        <p:spPr>
          <a:xfrm>
            <a:off x="1063704" y="1976247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617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295" t="-1279" r="-18051" b="-127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295" t="-1279" r="-18051" b="-127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295" t="-1279" r="-18051" b="-12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295" t="-1279" r="-18051" b="-12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497" t="-1801" b="-1801"/>
            </a:stretch>
          </a:blipFill>
        </p:spPr>
      </p:sp>
      <p:sp>
        <p:nvSpPr>
          <p:cNvPr id="13" name="Freeform 13"/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Look and write</a:t>
            </a: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352B2662-2D4E-766E-B55F-5DA4989543C6}"/>
              </a:ext>
            </a:extLst>
          </p:cNvPr>
          <p:cNvSpPr/>
          <p:nvPr/>
        </p:nvSpPr>
        <p:spPr>
          <a:xfrm>
            <a:off x="7026508" y="2442103"/>
            <a:ext cx="4086289" cy="3809514"/>
          </a:xfrm>
          <a:custGeom>
            <a:avLst/>
            <a:gdLst/>
            <a:ahLst/>
            <a:cxnLst/>
            <a:rect l="l" t="t" r="r" b="b"/>
            <a:pathLst>
              <a:path w="5616131" h="5655931">
                <a:moveTo>
                  <a:pt x="0" y="0"/>
                </a:moveTo>
                <a:lnTo>
                  <a:pt x="5616131" y="0"/>
                </a:lnTo>
                <a:lnTo>
                  <a:pt x="5616131" y="5655931"/>
                </a:lnTo>
                <a:lnTo>
                  <a:pt x="0" y="56559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AEE59E62-FE91-64BE-EB45-46078B458838}"/>
              </a:ext>
            </a:extLst>
          </p:cNvPr>
          <p:cNvSpPr txBox="1"/>
          <p:nvPr/>
        </p:nvSpPr>
        <p:spPr>
          <a:xfrm>
            <a:off x="4706197" y="7381012"/>
            <a:ext cx="9112887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C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___________________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80E69F68-6CAD-221D-760A-256D4D298691}"/>
              </a:ext>
            </a:extLst>
          </p:cNvPr>
          <p:cNvSpPr txBox="1"/>
          <p:nvPr/>
        </p:nvSpPr>
        <p:spPr>
          <a:xfrm>
            <a:off x="5635984" y="7070527"/>
            <a:ext cx="7253311" cy="856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EE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an omelet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FDC81B56-9214-7613-2605-8131E374C86E}"/>
              </a:ext>
            </a:extLst>
          </p:cNvPr>
          <p:cNvSpPr/>
          <p:nvPr/>
        </p:nvSpPr>
        <p:spPr>
          <a:xfrm>
            <a:off x="1369691" y="2239735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0999"/>
            </a:blip>
            <a:stretch>
              <a:fillRect t="-19381" b="-35519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7C861B-9E39-A165-9634-7373B94E5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>
            <a:extLst>
              <a:ext uri="{FF2B5EF4-FFF2-40B4-BE49-F238E27FC236}">
                <a16:creationId xmlns:a16="http://schemas.microsoft.com/office/drawing/2014/main" id="{BC9849C7-0810-64F7-7842-F119BE8E9E27}"/>
              </a:ext>
            </a:extLst>
          </p:cNvPr>
          <p:cNvSpPr/>
          <p:nvPr/>
        </p:nvSpPr>
        <p:spPr>
          <a:xfrm>
            <a:off x="1063704" y="1976247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D6B77569-9851-DE60-ADD4-CA135AD08840}"/>
              </a:ext>
            </a:extLst>
          </p:cNvPr>
          <p:cNvSpPr/>
          <p:nvPr/>
        </p:nvSpPr>
        <p:spPr>
          <a:xfrm>
            <a:off x="1440279" y="2243421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</a:blip>
            <a:stretch>
              <a:fillRect t="-19381" b="-3551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33B9AD8-C747-60DB-8FA6-2B741DBB7480}"/>
              </a:ext>
            </a:extLst>
          </p:cNvPr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7DD00A5-1581-94AD-02B3-9029AC9FF269}"/>
              </a:ext>
            </a:extLst>
          </p:cNvPr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D088581-E968-EF71-F0FA-70097C9C09A6}"/>
              </a:ext>
            </a:extLst>
          </p:cNvPr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D869092-A41C-A073-7D2E-2CF230F46FBE}"/>
              </a:ext>
            </a:extLst>
          </p:cNvPr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6178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739BDA3-E26D-E0FD-E0BB-6E5C0F9C9D78}"/>
              </a:ext>
            </a:extLst>
          </p:cNvPr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C498AC1-360B-0420-CDB3-CDD7031EA5C9}"/>
              </a:ext>
            </a:extLst>
          </p:cNvPr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DE1A844-DEBC-87F2-971B-F606C081F995}"/>
              </a:ext>
            </a:extLst>
          </p:cNvPr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A691A64-8D2C-F367-8F70-4E39D82C3997}"/>
              </a:ext>
            </a:extLst>
          </p:cNvPr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0102547-6854-BD0E-3897-21A8257FC2C2}"/>
              </a:ext>
            </a:extLst>
          </p:cNvPr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497" t="-1801" b="-1801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77C6438-9643-D446-EA6B-1418943111BE}"/>
              </a:ext>
            </a:extLst>
          </p:cNvPr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BDE4E9C-564E-AAD7-A0C1-E6E2E69B0D01}"/>
              </a:ext>
            </a:extLst>
          </p:cNvPr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Look and write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74D83606-2B6F-856E-B000-6F0B6503A28C}"/>
              </a:ext>
            </a:extLst>
          </p:cNvPr>
          <p:cNvSpPr txBox="1"/>
          <p:nvPr/>
        </p:nvSpPr>
        <p:spPr>
          <a:xfrm>
            <a:off x="4706197" y="7381012"/>
            <a:ext cx="9112887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C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___________________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FA87EFD6-67FF-66A5-6293-3B247C5A0CCB}"/>
              </a:ext>
            </a:extLst>
          </p:cNvPr>
          <p:cNvSpPr/>
          <p:nvPr/>
        </p:nvSpPr>
        <p:spPr>
          <a:xfrm>
            <a:off x="7063382" y="1876915"/>
            <a:ext cx="3783718" cy="4240713"/>
          </a:xfrm>
          <a:custGeom>
            <a:avLst/>
            <a:gdLst/>
            <a:ahLst/>
            <a:cxnLst/>
            <a:rect l="l" t="t" r="r" b="b"/>
            <a:pathLst>
              <a:path w="4609729" h="5621620">
                <a:moveTo>
                  <a:pt x="0" y="0"/>
                </a:moveTo>
                <a:lnTo>
                  <a:pt x="4609728" y="0"/>
                </a:lnTo>
                <a:lnTo>
                  <a:pt x="4609728" y="5621620"/>
                </a:lnTo>
                <a:lnTo>
                  <a:pt x="0" y="56216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7154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40D936-2199-BB8E-5A83-8086C2CC0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>
            <a:extLst>
              <a:ext uri="{FF2B5EF4-FFF2-40B4-BE49-F238E27FC236}">
                <a16:creationId xmlns:a16="http://schemas.microsoft.com/office/drawing/2014/main" id="{8D4EA6F1-D19D-EB6B-3772-043CFD46EB6D}"/>
              </a:ext>
            </a:extLst>
          </p:cNvPr>
          <p:cNvSpPr/>
          <p:nvPr/>
        </p:nvSpPr>
        <p:spPr>
          <a:xfrm>
            <a:off x="1063704" y="1976247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048D8485-F2A1-EAD2-FDD6-EED28B80866C}"/>
              </a:ext>
            </a:extLst>
          </p:cNvPr>
          <p:cNvSpPr/>
          <p:nvPr/>
        </p:nvSpPr>
        <p:spPr>
          <a:xfrm>
            <a:off x="1440279" y="2243421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</a:blip>
            <a:stretch>
              <a:fillRect t="-19381" b="-3551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A3C2483-46F3-57A1-EEEF-7CF05F87F28C}"/>
              </a:ext>
            </a:extLst>
          </p:cNvPr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29ADDC-DA92-68BB-090E-A5E823B600A4}"/>
              </a:ext>
            </a:extLst>
          </p:cNvPr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952D5E9-123C-71CB-1C67-009ADA27576A}"/>
              </a:ext>
            </a:extLst>
          </p:cNvPr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AAF98AC-C233-7510-0AE6-2F71DB22370A}"/>
              </a:ext>
            </a:extLst>
          </p:cNvPr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6178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AD6D1A1-7BB9-B970-6DCB-F4CE3FE84E5F}"/>
              </a:ext>
            </a:extLst>
          </p:cNvPr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A7AF841-18CF-C88A-280C-3FC57489E1E4}"/>
              </a:ext>
            </a:extLst>
          </p:cNvPr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9B3628C-22B3-8EAB-9A6E-93FA134AF696}"/>
              </a:ext>
            </a:extLst>
          </p:cNvPr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F8BBD63-8C71-F669-8D97-79E68B60C655}"/>
              </a:ext>
            </a:extLst>
          </p:cNvPr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79D4705-6D05-518A-9807-FC6005CED561}"/>
              </a:ext>
            </a:extLst>
          </p:cNvPr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497" t="-1801" b="-1801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16C8590-4A56-4C47-0791-5C10582FB2D7}"/>
              </a:ext>
            </a:extLst>
          </p:cNvPr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3F3D8C6-044F-7F55-ED08-63D948F37B4A}"/>
              </a:ext>
            </a:extLst>
          </p:cNvPr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Look and write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9DE1EF6-B76F-C39B-ACFA-2DA090683077}"/>
              </a:ext>
            </a:extLst>
          </p:cNvPr>
          <p:cNvSpPr txBox="1"/>
          <p:nvPr/>
        </p:nvSpPr>
        <p:spPr>
          <a:xfrm>
            <a:off x="4706197" y="7381012"/>
            <a:ext cx="9112887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C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___________________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5F6BCAE-F612-714D-0444-4F9C32104C9D}"/>
              </a:ext>
            </a:extLst>
          </p:cNvPr>
          <p:cNvSpPr/>
          <p:nvPr/>
        </p:nvSpPr>
        <p:spPr>
          <a:xfrm>
            <a:off x="6597116" y="1774076"/>
            <a:ext cx="4476089" cy="4539904"/>
          </a:xfrm>
          <a:custGeom>
            <a:avLst/>
            <a:gdLst/>
            <a:ahLst/>
            <a:cxnLst/>
            <a:rect l="l" t="t" r="r" b="b"/>
            <a:pathLst>
              <a:path w="7023283" h="7023283">
                <a:moveTo>
                  <a:pt x="0" y="0"/>
                </a:moveTo>
                <a:lnTo>
                  <a:pt x="7023284" y="0"/>
                </a:lnTo>
                <a:lnTo>
                  <a:pt x="7023284" y="7023283"/>
                </a:lnTo>
                <a:lnTo>
                  <a:pt x="0" y="7023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49237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621075-3313-3437-51A0-FC82B9F16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>
            <a:extLst>
              <a:ext uri="{FF2B5EF4-FFF2-40B4-BE49-F238E27FC236}">
                <a16:creationId xmlns:a16="http://schemas.microsoft.com/office/drawing/2014/main" id="{24291A77-1C03-79A5-ACE8-DD3121A5336B}"/>
              </a:ext>
            </a:extLst>
          </p:cNvPr>
          <p:cNvSpPr/>
          <p:nvPr/>
        </p:nvSpPr>
        <p:spPr>
          <a:xfrm>
            <a:off x="1063704" y="1976247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B8AB9F9-70A2-2547-3D9D-208E49F7C059}"/>
              </a:ext>
            </a:extLst>
          </p:cNvPr>
          <p:cNvSpPr/>
          <p:nvPr/>
        </p:nvSpPr>
        <p:spPr>
          <a:xfrm>
            <a:off x="1440279" y="2243421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</a:blip>
            <a:stretch>
              <a:fillRect t="-19381" b="-3551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20DAC616-DC22-BC21-A264-B6022A6665C1}"/>
              </a:ext>
            </a:extLst>
          </p:cNvPr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1FED2B7-FDEE-BCD1-2730-965BB08613DC}"/>
              </a:ext>
            </a:extLst>
          </p:cNvPr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5C1BD79-71F0-EAEB-AABC-A8FAD48004EE}"/>
              </a:ext>
            </a:extLst>
          </p:cNvPr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164165A-0FB3-EE3F-6DD5-CD93ABABE0D0}"/>
              </a:ext>
            </a:extLst>
          </p:cNvPr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6178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04FE5B5-2EB1-6F7A-0EB8-1A5AF39A7B79}"/>
              </a:ext>
            </a:extLst>
          </p:cNvPr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A781C3D-6750-87DD-D155-66696A37B69B}"/>
              </a:ext>
            </a:extLst>
          </p:cNvPr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139CF66-BB0F-D172-0CF2-815336C8D7C1}"/>
              </a:ext>
            </a:extLst>
          </p:cNvPr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25B841E-8827-0137-C597-87B8368A36FC}"/>
              </a:ext>
            </a:extLst>
          </p:cNvPr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707B45B-886D-406B-9BE2-E160AAB16CD4}"/>
              </a:ext>
            </a:extLst>
          </p:cNvPr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497" t="-1801" b="-1801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6539C14-30C1-31D2-0AB3-0707378F5DFF}"/>
              </a:ext>
            </a:extLst>
          </p:cNvPr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D3EC494-A205-433E-AE32-E73CC253EFD7}"/>
              </a:ext>
            </a:extLst>
          </p:cNvPr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Look and write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EBA91121-1B79-6FB7-10CE-08D38CF52917}"/>
              </a:ext>
            </a:extLst>
          </p:cNvPr>
          <p:cNvSpPr txBox="1"/>
          <p:nvPr/>
        </p:nvSpPr>
        <p:spPr>
          <a:xfrm>
            <a:off x="4706197" y="7381012"/>
            <a:ext cx="9112887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C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___________________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BC2FCB45-EBF6-A511-2DEE-E1AEC8AA8716}"/>
              </a:ext>
            </a:extLst>
          </p:cNvPr>
          <p:cNvSpPr/>
          <p:nvPr/>
        </p:nvSpPr>
        <p:spPr>
          <a:xfrm>
            <a:off x="7387899" y="2504573"/>
            <a:ext cx="3727783" cy="3724159"/>
          </a:xfrm>
          <a:custGeom>
            <a:avLst/>
            <a:gdLst/>
            <a:ahLst/>
            <a:cxnLst/>
            <a:rect l="l" t="t" r="r" b="b"/>
            <a:pathLst>
              <a:path w="5553663" h="5366227">
                <a:moveTo>
                  <a:pt x="0" y="0"/>
                </a:moveTo>
                <a:lnTo>
                  <a:pt x="5553663" y="0"/>
                </a:lnTo>
                <a:lnTo>
                  <a:pt x="5553663" y="5366227"/>
                </a:lnTo>
                <a:lnTo>
                  <a:pt x="0" y="53662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90624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3DCE11-52E4-0294-B640-F81C3DC3C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>
            <a:extLst>
              <a:ext uri="{FF2B5EF4-FFF2-40B4-BE49-F238E27FC236}">
                <a16:creationId xmlns:a16="http://schemas.microsoft.com/office/drawing/2014/main" id="{5BF0D501-90BD-E2FB-38CF-09EA8FF38C2B}"/>
              </a:ext>
            </a:extLst>
          </p:cNvPr>
          <p:cNvSpPr/>
          <p:nvPr/>
        </p:nvSpPr>
        <p:spPr>
          <a:xfrm>
            <a:off x="1063704" y="1976247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34DB7313-2624-3525-BADC-273D74627BFE}"/>
              </a:ext>
            </a:extLst>
          </p:cNvPr>
          <p:cNvSpPr/>
          <p:nvPr/>
        </p:nvSpPr>
        <p:spPr>
          <a:xfrm>
            <a:off x="1440279" y="2243421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</a:blip>
            <a:stretch>
              <a:fillRect t="-19381" b="-3551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114C04C-D315-B729-4B1C-BA16019D777B}"/>
              </a:ext>
            </a:extLst>
          </p:cNvPr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46CB0ED-50C5-3DC8-5412-519DB7D1A9CC}"/>
              </a:ext>
            </a:extLst>
          </p:cNvPr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7A96C46-B68E-638F-1B67-6D68875FC39E}"/>
              </a:ext>
            </a:extLst>
          </p:cNvPr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5C26E18-320C-1E77-C03A-C2EE16640D3C}"/>
              </a:ext>
            </a:extLst>
          </p:cNvPr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6178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9B38E20-3B21-AB06-5DF6-DF25CE3BCF03}"/>
              </a:ext>
            </a:extLst>
          </p:cNvPr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F7B284A-C921-E049-22C2-52634238DC94}"/>
              </a:ext>
            </a:extLst>
          </p:cNvPr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66952A1-AD5D-D65F-1EAE-0D7137188418}"/>
              </a:ext>
            </a:extLst>
          </p:cNvPr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CE39005-02E2-7808-4460-AD62B3660099}"/>
              </a:ext>
            </a:extLst>
          </p:cNvPr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DA00438-2E61-0D2C-D3E5-B82867D7D63B}"/>
              </a:ext>
            </a:extLst>
          </p:cNvPr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497" t="-1801" b="-1801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6EB3B58-E404-B466-274C-C259CB608C4B}"/>
              </a:ext>
            </a:extLst>
          </p:cNvPr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AB3947B-2700-5736-07E5-246DEDDEC08C}"/>
              </a:ext>
            </a:extLst>
          </p:cNvPr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Look and write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8229F47F-1A88-81A8-FEDB-AC85E1293EB7}"/>
              </a:ext>
            </a:extLst>
          </p:cNvPr>
          <p:cNvSpPr txBox="1"/>
          <p:nvPr/>
        </p:nvSpPr>
        <p:spPr>
          <a:xfrm>
            <a:off x="4706197" y="7381012"/>
            <a:ext cx="9112887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C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___________________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EA834145-4A3A-7BBD-EF8E-9AF0CD8DBD2A}"/>
              </a:ext>
            </a:extLst>
          </p:cNvPr>
          <p:cNvSpPr/>
          <p:nvPr/>
        </p:nvSpPr>
        <p:spPr>
          <a:xfrm>
            <a:off x="6900392" y="3077505"/>
            <a:ext cx="4479693" cy="2482855"/>
          </a:xfrm>
          <a:custGeom>
            <a:avLst/>
            <a:gdLst/>
            <a:ahLst/>
            <a:cxnLst/>
            <a:rect l="l" t="t" r="r" b="b"/>
            <a:pathLst>
              <a:path w="6692412" h="3954607">
                <a:moveTo>
                  <a:pt x="0" y="0"/>
                </a:moveTo>
                <a:lnTo>
                  <a:pt x="6692412" y="0"/>
                </a:lnTo>
                <a:lnTo>
                  <a:pt x="6692412" y="3954607"/>
                </a:lnTo>
                <a:lnTo>
                  <a:pt x="0" y="39546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6609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9FD7B6-BCC4-39FC-0946-597F3668E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>
            <a:extLst>
              <a:ext uri="{FF2B5EF4-FFF2-40B4-BE49-F238E27FC236}">
                <a16:creationId xmlns:a16="http://schemas.microsoft.com/office/drawing/2014/main" id="{1DF33609-4056-BFE1-FD8E-BEFCB5946124}"/>
              </a:ext>
            </a:extLst>
          </p:cNvPr>
          <p:cNvSpPr/>
          <p:nvPr/>
        </p:nvSpPr>
        <p:spPr>
          <a:xfrm>
            <a:off x="1063704" y="1976247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7C205B87-B407-83D6-3B1D-5FB1033DDE98}"/>
              </a:ext>
            </a:extLst>
          </p:cNvPr>
          <p:cNvSpPr/>
          <p:nvPr/>
        </p:nvSpPr>
        <p:spPr>
          <a:xfrm>
            <a:off x="1440279" y="2243421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</a:blip>
            <a:stretch>
              <a:fillRect t="-19381" b="-3551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C58440B-B668-519B-EECF-3E06A494D35B}"/>
              </a:ext>
            </a:extLst>
          </p:cNvPr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4C1836C-0351-20ED-98BE-7E18E4F88866}"/>
              </a:ext>
            </a:extLst>
          </p:cNvPr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AB5C240-5645-86EF-366C-87486E85CD54}"/>
              </a:ext>
            </a:extLst>
          </p:cNvPr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7983D8E-B15F-4763-6718-28FDAA2A3EED}"/>
              </a:ext>
            </a:extLst>
          </p:cNvPr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6178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310DC90-6AC8-1AFD-DCC0-B35F1A99B540}"/>
              </a:ext>
            </a:extLst>
          </p:cNvPr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19E39BE-8EB2-D47A-ED72-DD518F70737D}"/>
              </a:ext>
            </a:extLst>
          </p:cNvPr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9833D62-7D63-EACF-9AD1-B4E450AA0DEB}"/>
              </a:ext>
            </a:extLst>
          </p:cNvPr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FDDEAD0-51E3-42E9-31D4-11A208F8847E}"/>
              </a:ext>
            </a:extLst>
          </p:cNvPr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B993453-5F47-54CA-4FD4-BBD4C24186B9}"/>
              </a:ext>
            </a:extLst>
          </p:cNvPr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497" t="-1801" b="-1801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71F4A1D-7C4A-BDAB-F25C-E1F0F7D80DC6}"/>
              </a:ext>
            </a:extLst>
          </p:cNvPr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CF28D11-F27A-1D77-4BBF-BD837CA6EE55}"/>
              </a:ext>
            </a:extLst>
          </p:cNvPr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Look and write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22480715-CE93-44C4-142A-C76A9FB0E41C}"/>
              </a:ext>
            </a:extLst>
          </p:cNvPr>
          <p:cNvSpPr txBox="1"/>
          <p:nvPr/>
        </p:nvSpPr>
        <p:spPr>
          <a:xfrm>
            <a:off x="4706197" y="7381012"/>
            <a:ext cx="9112887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C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___________________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6DE2AD6D-ABEE-4647-A165-AB7C7538A33B}"/>
              </a:ext>
            </a:extLst>
          </p:cNvPr>
          <p:cNvSpPr/>
          <p:nvPr/>
        </p:nvSpPr>
        <p:spPr>
          <a:xfrm>
            <a:off x="7062794" y="1682056"/>
            <a:ext cx="4666874" cy="4214908"/>
          </a:xfrm>
          <a:custGeom>
            <a:avLst/>
            <a:gdLst/>
            <a:ahLst/>
            <a:cxnLst/>
            <a:rect l="l" t="t" r="r" b="b"/>
            <a:pathLst>
              <a:path w="6933248" h="6395922">
                <a:moveTo>
                  <a:pt x="0" y="0"/>
                </a:moveTo>
                <a:lnTo>
                  <a:pt x="6933248" y="0"/>
                </a:lnTo>
                <a:lnTo>
                  <a:pt x="6933248" y="6395922"/>
                </a:lnTo>
                <a:lnTo>
                  <a:pt x="0" y="63959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22672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454740-F5A2-387C-7B8B-F3A3E8292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>
            <a:extLst>
              <a:ext uri="{FF2B5EF4-FFF2-40B4-BE49-F238E27FC236}">
                <a16:creationId xmlns:a16="http://schemas.microsoft.com/office/drawing/2014/main" id="{DBAF3209-A2A7-876C-C212-FA5126E5F48B}"/>
              </a:ext>
            </a:extLst>
          </p:cNvPr>
          <p:cNvSpPr/>
          <p:nvPr/>
        </p:nvSpPr>
        <p:spPr>
          <a:xfrm>
            <a:off x="1063704" y="1976247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137A647-BC54-0036-630C-4209A8078182}"/>
              </a:ext>
            </a:extLst>
          </p:cNvPr>
          <p:cNvSpPr/>
          <p:nvPr/>
        </p:nvSpPr>
        <p:spPr>
          <a:xfrm>
            <a:off x="1440279" y="2243421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</a:blip>
            <a:stretch>
              <a:fillRect t="-19381" b="-3551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647386D-482D-0537-E4B7-9DB8BF786250}"/>
              </a:ext>
            </a:extLst>
          </p:cNvPr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C728D91-5ECF-B2F4-952F-FAFA70DAA93E}"/>
              </a:ext>
            </a:extLst>
          </p:cNvPr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AA868B9-C175-915F-D49D-0C17A6099865}"/>
              </a:ext>
            </a:extLst>
          </p:cNvPr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564D9C5-2911-4535-C52B-12CDC259B983}"/>
              </a:ext>
            </a:extLst>
          </p:cNvPr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6178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0057B6A-3B62-C400-4057-9BBB9DB22CA9}"/>
              </a:ext>
            </a:extLst>
          </p:cNvPr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99B80E1-0A22-B0A4-2F6F-9961AF5ED158}"/>
              </a:ext>
            </a:extLst>
          </p:cNvPr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F2DFC12-7909-DFE9-B6C9-88F22CAD0753}"/>
              </a:ext>
            </a:extLst>
          </p:cNvPr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79ADA61-EE4B-9190-4729-5F654C19DCE6}"/>
              </a:ext>
            </a:extLst>
          </p:cNvPr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B9B8F19-2300-E48B-7585-8174F5064F19}"/>
              </a:ext>
            </a:extLst>
          </p:cNvPr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497" t="-1801" b="-1801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D3CF7E7-2BB8-FE78-8EC5-1F1606D154AE}"/>
              </a:ext>
            </a:extLst>
          </p:cNvPr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F60BB65-16FB-B763-FB0D-CB5857E1B80F}"/>
              </a:ext>
            </a:extLst>
          </p:cNvPr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Look and write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27FD5436-FBE8-428E-BB7C-9D2598BE1BDA}"/>
              </a:ext>
            </a:extLst>
          </p:cNvPr>
          <p:cNvSpPr txBox="1"/>
          <p:nvPr/>
        </p:nvSpPr>
        <p:spPr>
          <a:xfrm>
            <a:off x="4706197" y="7381012"/>
            <a:ext cx="9112887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C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___________________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54D037E9-9946-C896-80FF-E336313095F1}"/>
              </a:ext>
            </a:extLst>
          </p:cNvPr>
          <p:cNvSpPr/>
          <p:nvPr/>
        </p:nvSpPr>
        <p:spPr>
          <a:xfrm>
            <a:off x="7156171" y="2532678"/>
            <a:ext cx="4212937" cy="3231841"/>
          </a:xfrm>
          <a:custGeom>
            <a:avLst/>
            <a:gdLst/>
            <a:ahLst/>
            <a:cxnLst/>
            <a:rect l="l" t="t" r="r" b="b"/>
            <a:pathLst>
              <a:path w="6600660" h="5288779">
                <a:moveTo>
                  <a:pt x="0" y="0"/>
                </a:moveTo>
                <a:lnTo>
                  <a:pt x="6600660" y="0"/>
                </a:lnTo>
                <a:lnTo>
                  <a:pt x="6600660" y="5288779"/>
                </a:lnTo>
                <a:lnTo>
                  <a:pt x="0" y="52887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18495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826427-69B0-5AAA-042D-45989F345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>
            <a:extLst>
              <a:ext uri="{FF2B5EF4-FFF2-40B4-BE49-F238E27FC236}">
                <a16:creationId xmlns:a16="http://schemas.microsoft.com/office/drawing/2014/main" id="{16E6BFF8-5B62-FBF6-7EBF-6F96B8CE87CF}"/>
              </a:ext>
            </a:extLst>
          </p:cNvPr>
          <p:cNvSpPr/>
          <p:nvPr/>
        </p:nvSpPr>
        <p:spPr>
          <a:xfrm>
            <a:off x="1063704" y="1976247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36AF55B7-DA45-36E3-3C48-A7A7830848AC}"/>
              </a:ext>
            </a:extLst>
          </p:cNvPr>
          <p:cNvSpPr/>
          <p:nvPr/>
        </p:nvSpPr>
        <p:spPr>
          <a:xfrm>
            <a:off x="1440279" y="2243421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</a:blip>
            <a:stretch>
              <a:fillRect t="-19381" b="-3551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0901BBA-7473-2C75-A8A7-D6810930677A}"/>
              </a:ext>
            </a:extLst>
          </p:cNvPr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F47958-C351-BFCE-0726-BA6AB4AFA6C4}"/>
              </a:ext>
            </a:extLst>
          </p:cNvPr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085D774-2C0E-DD0D-C643-71A1BBA349B8}"/>
              </a:ext>
            </a:extLst>
          </p:cNvPr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B69466-7124-B433-CBB7-571103822E3C}"/>
              </a:ext>
            </a:extLst>
          </p:cNvPr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6178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E2915E6-8D6B-7C54-724A-73200CCE2B89}"/>
              </a:ext>
            </a:extLst>
          </p:cNvPr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6B52C8A-D137-4D8F-8C91-A4C575E6E73D}"/>
              </a:ext>
            </a:extLst>
          </p:cNvPr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F2CCDD3-4525-1F53-1974-7F55D9AF5ACA}"/>
              </a:ext>
            </a:extLst>
          </p:cNvPr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83076A7-5646-DA7F-240E-537E0CEBC6AE}"/>
              </a:ext>
            </a:extLst>
          </p:cNvPr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95" t="-1279" r="-18051" b="-1279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D341330-1A07-7CDD-93F4-B545D0545FD6}"/>
              </a:ext>
            </a:extLst>
          </p:cNvPr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497" t="-1801" b="-1801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B530534-6555-FA82-0DFF-FE87BE91EF87}"/>
              </a:ext>
            </a:extLst>
          </p:cNvPr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4405231-6861-BEFC-830B-73E1F297C2FA}"/>
              </a:ext>
            </a:extLst>
          </p:cNvPr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Look and write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29D5B2DA-7C29-4587-D7A1-5EBE432CF0B9}"/>
              </a:ext>
            </a:extLst>
          </p:cNvPr>
          <p:cNvSpPr txBox="1"/>
          <p:nvPr/>
        </p:nvSpPr>
        <p:spPr>
          <a:xfrm>
            <a:off x="4706197" y="7381012"/>
            <a:ext cx="9112887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 dirty="0">
                <a:solidFill>
                  <a:srgbClr val="C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___________________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9DD158EC-59F0-E0BF-9909-1A8F1E0D3B79}"/>
              </a:ext>
            </a:extLst>
          </p:cNvPr>
          <p:cNvSpPr/>
          <p:nvPr/>
        </p:nvSpPr>
        <p:spPr>
          <a:xfrm>
            <a:off x="7658402" y="1818754"/>
            <a:ext cx="2840048" cy="3757708"/>
          </a:xfrm>
          <a:custGeom>
            <a:avLst/>
            <a:gdLst/>
            <a:ahLst/>
            <a:cxnLst/>
            <a:rect l="l" t="t" r="r" b="b"/>
            <a:pathLst>
              <a:path w="4384414" h="6447668">
                <a:moveTo>
                  <a:pt x="0" y="0"/>
                </a:moveTo>
                <a:lnTo>
                  <a:pt x="4384414" y="0"/>
                </a:lnTo>
                <a:lnTo>
                  <a:pt x="4384414" y="6447668"/>
                </a:lnTo>
                <a:lnTo>
                  <a:pt x="0" y="6447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73101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395" y="1028700"/>
            <a:ext cx="18269605" cy="8242085"/>
          </a:xfrm>
          <a:custGeom>
            <a:avLst/>
            <a:gdLst/>
            <a:ahLst/>
            <a:cxnLst/>
            <a:rect l="l" t="t" r="r" b="b"/>
            <a:pathLst>
              <a:path w="18269605" h="8242085">
                <a:moveTo>
                  <a:pt x="0" y="0"/>
                </a:moveTo>
                <a:lnTo>
                  <a:pt x="18269605" y="0"/>
                </a:lnTo>
                <a:lnTo>
                  <a:pt x="18269605" y="8242085"/>
                </a:lnTo>
                <a:lnTo>
                  <a:pt x="0" y="82420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2927" y="1701911"/>
            <a:ext cx="16722146" cy="6795666"/>
          </a:xfrm>
          <a:custGeom>
            <a:avLst/>
            <a:gdLst/>
            <a:ahLst/>
            <a:cxnLst/>
            <a:rect l="l" t="t" r="r" b="b"/>
            <a:pathLst>
              <a:path w="16722146" h="6795666">
                <a:moveTo>
                  <a:pt x="0" y="0"/>
                </a:moveTo>
                <a:lnTo>
                  <a:pt x="16722146" y="0"/>
                </a:lnTo>
                <a:lnTo>
                  <a:pt x="16722146" y="6795666"/>
                </a:lnTo>
                <a:lnTo>
                  <a:pt x="0" y="67956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877" t="-71779" r="-10029" b="-234829"/>
            </a:stretch>
          </a:blipFill>
          <a:ln w="76200" cap="rnd">
            <a:solidFill>
              <a:srgbClr val="3CB9D8"/>
            </a:solidFill>
            <a:prstDash val="solid"/>
            <a:round/>
          </a:ln>
        </p:spPr>
      </p:sp>
      <p:sp>
        <p:nvSpPr>
          <p:cNvPr id="8" name="Freeform 8"/>
          <p:cNvSpPr/>
          <p:nvPr/>
        </p:nvSpPr>
        <p:spPr>
          <a:xfrm>
            <a:off x="385922" y="230515"/>
            <a:ext cx="1285555" cy="1285555"/>
          </a:xfrm>
          <a:custGeom>
            <a:avLst/>
            <a:gdLst/>
            <a:ahLst/>
            <a:cxnLst/>
            <a:rect l="l" t="t" r="r" b="b"/>
            <a:pathLst>
              <a:path w="1285555" h="1285555">
                <a:moveTo>
                  <a:pt x="0" y="0"/>
                </a:moveTo>
                <a:lnTo>
                  <a:pt x="1285556" y="0"/>
                </a:lnTo>
                <a:lnTo>
                  <a:pt x="1285556" y="1285555"/>
                </a:lnTo>
                <a:lnTo>
                  <a:pt x="0" y="12855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05_Track_5">
            <a:hlinkClick r:id="" action="ppaction://media"/>
            <a:extLst>
              <a:ext uri="{FF2B5EF4-FFF2-40B4-BE49-F238E27FC236}">
                <a16:creationId xmlns:a16="http://schemas.microsoft.com/office/drawing/2014/main" id="{E8FCD649-9028-6299-D79D-DE2C55E2A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600" y="456497"/>
            <a:ext cx="944411" cy="944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03348" y="84703"/>
            <a:ext cx="8384502" cy="8733856"/>
          </a:xfrm>
          <a:custGeom>
            <a:avLst/>
            <a:gdLst/>
            <a:ahLst/>
            <a:cxnLst/>
            <a:rect l="l" t="t" r="r" b="b"/>
            <a:pathLst>
              <a:path w="8384502" h="8733856">
                <a:moveTo>
                  <a:pt x="0" y="0"/>
                </a:moveTo>
                <a:lnTo>
                  <a:pt x="8384502" y="0"/>
                </a:lnTo>
                <a:lnTo>
                  <a:pt x="8384502" y="8733856"/>
                </a:lnTo>
                <a:lnTo>
                  <a:pt x="0" y="8733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60473" y="4137321"/>
            <a:ext cx="9767054" cy="1352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86"/>
              </a:lnSpc>
              <a:spcBef>
                <a:spcPct val="0"/>
              </a:spcBef>
            </a:pPr>
            <a:r>
              <a:rPr lang="en-US" sz="9986" b="1">
                <a:solidFill>
                  <a:srgbClr val="130374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Ask and answer.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2520" y="1835931"/>
            <a:ext cx="17138029" cy="7731590"/>
          </a:xfrm>
          <a:custGeom>
            <a:avLst/>
            <a:gdLst/>
            <a:ahLst/>
            <a:cxnLst/>
            <a:rect l="l" t="t" r="r" b="b"/>
            <a:pathLst>
              <a:path w="17138029" h="7731590">
                <a:moveTo>
                  <a:pt x="0" y="0"/>
                </a:moveTo>
                <a:lnTo>
                  <a:pt x="17138028" y="0"/>
                </a:lnTo>
                <a:lnTo>
                  <a:pt x="17138028" y="7731590"/>
                </a:lnTo>
                <a:lnTo>
                  <a:pt x="0" y="773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513" y="2041140"/>
            <a:ext cx="14958874" cy="6748839"/>
          </a:xfrm>
          <a:custGeom>
            <a:avLst/>
            <a:gdLst/>
            <a:ahLst/>
            <a:cxnLst/>
            <a:rect l="l" t="t" r="r" b="b"/>
            <a:pathLst>
              <a:path w="14958874" h="6748839">
                <a:moveTo>
                  <a:pt x="0" y="0"/>
                </a:moveTo>
                <a:lnTo>
                  <a:pt x="14958874" y="0"/>
                </a:lnTo>
                <a:lnTo>
                  <a:pt x="14958874" y="6748840"/>
                </a:lnTo>
                <a:lnTo>
                  <a:pt x="0" y="674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34609" y="5220567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617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497" t="-1801" b="-1801"/>
            </a:stretch>
          </a:blipFill>
        </p:spPr>
      </p:sp>
      <p:sp>
        <p:nvSpPr>
          <p:cNvPr id="15" name="Freeform 15"/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477706" y="5179738"/>
            <a:ext cx="11205430" cy="962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31"/>
              </a:lnSpc>
              <a:spcBef>
                <a:spcPct val="0"/>
              </a:spcBef>
            </a:pPr>
            <a:r>
              <a:rPr lang="en-US" sz="7089">
                <a:solidFill>
                  <a:srgbClr val="BD2D42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She wants an omelet.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Ask and answer.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84320" y="3808897"/>
            <a:ext cx="9444612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b="1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What does she want?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477706" y="5416073"/>
            <a:ext cx="11437708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>
                <a:solidFill>
                  <a:srgbClr val="ED5C08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___________________</a:t>
            </a:r>
          </a:p>
        </p:txBody>
      </p:sp>
      <p:sp>
        <p:nvSpPr>
          <p:cNvPr id="20" name="Freeform 20"/>
          <p:cNvSpPr/>
          <p:nvPr/>
        </p:nvSpPr>
        <p:spPr>
          <a:xfrm>
            <a:off x="2261564" y="2457798"/>
            <a:ext cx="1973045" cy="1987027"/>
          </a:xfrm>
          <a:custGeom>
            <a:avLst/>
            <a:gdLst/>
            <a:ahLst/>
            <a:cxnLst/>
            <a:rect l="l" t="t" r="r" b="b"/>
            <a:pathLst>
              <a:path w="1973045" h="1987027">
                <a:moveTo>
                  <a:pt x="0" y="0"/>
                </a:moveTo>
                <a:lnTo>
                  <a:pt x="1973045" y="0"/>
                </a:lnTo>
                <a:lnTo>
                  <a:pt x="1973045" y="1987027"/>
                </a:lnTo>
                <a:lnTo>
                  <a:pt x="0" y="19870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81FD48F1-8652-0470-10A7-639E8604D626}"/>
              </a:ext>
            </a:extLst>
          </p:cNvPr>
          <p:cNvSpPr/>
          <p:nvPr/>
        </p:nvSpPr>
        <p:spPr>
          <a:xfrm>
            <a:off x="1038225" y="2238528"/>
            <a:ext cx="4109742" cy="2969289"/>
          </a:xfrm>
          <a:custGeom>
            <a:avLst/>
            <a:gdLst/>
            <a:ahLst/>
            <a:cxnLst/>
            <a:rect l="l" t="t" r="r" b="b"/>
            <a:pathLst>
              <a:path w="4109742" h="2969289">
                <a:moveTo>
                  <a:pt x="0" y="0"/>
                </a:moveTo>
                <a:lnTo>
                  <a:pt x="4109742" y="0"/>
                </a:lnTo>
                <a:lnTo>
                  <a:pt x="4109742" y="2969289"/>
                </a:lnTo>
                <a:lnTo>
                  <a:pt x="0" y="29692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2520" y="1835931"/>
            <a:ext cx="17138029" cy="7731590"/>
          </a:xfrm>
          <a:custGeom>
            <a:avLst/>
            <a:gdLst/>
            <a:ahLst/>
            <a:cxnLst/>
            <a:rect l="l" t="t" r="r" b="b"/>
            <a:pathLst>
              <a:path w="17138029" h="7731590">
                <a:moveTo>
                  <a:pt x="0" y="0"/>
                </a:moveTo>
                <a:lnTo>
                  <a:pt x="17138028" y="0"/>
                </a:lnTo>
                <a:lnTo>
                  <a:pt x="17138028" y="7731590"/>
                </a:lnTo>
                <a:lnTo>
                  <a:pt x="0" y="773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513" y="2041140"/>
            <a:ext cx="14958874" cy="6748839"/>
          </a:xfrm>
          <a:custGeom>
            <a:avLst/>
            <a:gdLst/>
            <a:ahLst/>
            <a:cxnLst/>
            <a:rect l="l" t="t" r="r" b="b"/>
            <a:pathLst>
              <a:path w="14958874" h="6748839">
                <a:moveTo>
                  <a:pt x="0" y="0"/>
                </a:moveTo>
                <a:lnTo>
                  <a:pt x="14958874" y="0"/>
                </a:lnTo>
                <a:lnTo>
                  <a:pt x="14958874" y="6748840"/>
                </a:lnTo>
                <a:lnTo>
                  <a:pt x="0" y="674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8225" y="2238528"/>
            <a:ext cx="4109742" cy="2969289"/>
          </a:xfrm>
          <a:custGeom>
            <a:avLst/>
            <a:gdLst/>
            <a:ahLst/>
            <a:cxnLst/>
            <a:rect l="l" t="t" r="r" b="b"/>
            <a:pathLst>
              <a:path w="4109742" h="2969289">
                <a:moveTo>
                  <a:pt x="0" y="0"/>
                </a:moveTo>
                <a:lnTo>
                  <a:pt x="4109742" y="0"/>
                </a:lnTo>
                <a:lnTo>
                  <a:pt x="4109742" y="2969289"/>
                </a:lnTo>
                <a:lnTo>
                  <a:pt x="0" y="2969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617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497" t="-1801" b="-1801"/>
            </a:stretch>
          </a:blipFill>
        </p:spPr>
      </p:sp>
      <p:sp>
        <p:nvSpPr>
          <p:cNvPr id="14" name="Freeform 14"/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553906" y="5179738"/>
            <a:ext cx="11205430" cy="962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31"/>
              </a:lnSpc>
              <a:spcBef>
                <a:spcPct val="0"/>
              </a:spcBef>
            </a:pPr>
            <a:r>
              <a:rPr lang="en-US" sz="7089">
                <a:solidFill>
                  <a:srgbClr val="BD2D42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He wants a pear.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Ask and answer.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84320" y="3808897"/>
            <a:ext cx="9444612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b="1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What does he want?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03370" y="5416073"/>
            <a:ext cx="11437708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>
                <a:solidFill>
                  <a:srgbClr val="ED5C08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_______________</a:t>
            </a:r>
          </a:p>
        </p:txBody>
      </p:sp>
      <p:sp>
        <p:nvSpPr>
          <p:cNvPr id="19" name="Freeform 19"/>
          <p:cNvSpPr/>
          <p:nvPr/>
        </p:nvSpPr>
        <p:spPr>
          <a:xfrm>
            <a:off x="2455235" y="2586001"/>
            <a:ext cx="1275722" cy="1876062"/>
          </a:xfrm>
          <a:custGeom>
            <a:avLst/>
            <a:gdLst/>
            <a:ahLst/>
            <a:cxnLst/>
            <a:rect l="l" t="t" r="r" b="b"/>
            <a:pathLst>
              <a:path w="1275722" h="1876062">
                <a:moveTo>
                  <a:pt x="0" y="0"/>
                </a:moveTo>
                <a:lnTo>
                  <a:pt x="1275722" y="0"/>
                </a:lnTo>
                <a:lnTo>
                  <a:pt x="1275722" y="1876062"/>
                </a:lnTo>
                <a:lnTo>
                  <a:pt x="0" y="1876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434532" y="5320823"/>
            <a:ext cx="3109850" cy="3898110"/>
          </a:xfrm>
          <a:custGeom>
            <a:avLst/>
            <a:gdLst/>
            <a:ahLst/>
            <a:cxnLst/>
            <a:rect l="l" t="t" r="r" b="b"/>
            <a:pathLst>
              <a:path w="3109850" h="3898110">
                <a:moveTo>
                  <a:pt x="0" y="0"/>
                </a:moveTo>
                <a:lnTo>
                  <a:pt x="3109849" y="0"/>
                </a:lnTo>
                <a:lnTo>
                  <a:pt x="3109849" y="3898110"/>
                </a:lnTo>
                <a:lnTo>
                  <a:pt x="0" y="38981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2520" y="1835931"/>
            <a:ext cx="17138029" cy="7731590"/>
          </a:xfrm>
          <a:custGeom>
            <a:avLst/>
            <a:gdLst/>
            <a:ahLst/>
            <a:cxnLst/>
            <a:rect l="l" t="t" r="r" b="b"/>
            <a:pathLst>
              <a:path w="17138029" h="7731590">
                <a:moveTo>
                  <a:pt x="0" y="0"/>
                </a:moveTo>
                <a:lnTo>
                  <a:pt x="17138028" y="0"/>
                </a:lnTo>
                <a:lnTo>
                  <a:pt x="17138028" y="7731590"/>
                </a:lnTo>
                <a:lnTo>
                  <a:pt x="0" y="773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513" y="2041140"/>
            <a:ext cx="14958874" cy="6748839"/>
          </a:xfrm>
          <a:custGeom>
            <a:avLst/>
            <a:gdLst/>
            <a:ahLst/>
            <a:cxnLst/>
            <a:rect l="l" t="t" r="r" b="b"/>
            <a:pathLst>
              <a:path w="14958874" h="6748839">
                <a:moveTo>
                  <a:pt x="0" y="0"/>
                </a:moveTo>
                <a:lnTo>
                  <a:pt x="14958874" y="0"/>
                </a:lnTo>
                <a:lnTo>
                  <a:pt x="14958874" y="6748840"/>
                </a:lnTo>
                <a:lnTo>
                  <a:pt x="0" y="674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8225" y="2238528"/>
            <a:ext cx="4109742" cy="2969289"/>
          </a:xfrm>
          <a:custGeom>
            <a:avLst/>
            <a:gdLst/>
            <a:ahLst/>
            <a:cxnLst/>
            <a:rect l="l" t="t" r="r" b="b"/>
            <a:pathLst>
              <a:path w="4109742" h="2969289">
                <a:moveTo>
                  <a:pt x="0" y="0"/>
                </a:moveTo>
                <a:lnTo>
                  <a:pt x="4109742" y="0"/>
                </a:lnTo>
                <a:lnTo>
                  <a:pt x="4109742" y="2969289"/>
                </a:lnTo>
                <a:lnTo>
                  <a:pt x="0" y="2969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34609" y="5220567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617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497" t="-1801" b="-1801"/>
            </a:stretch>
          </a:blipFill>
        </p:spPr>
      </p:sp>
      <p:sp>
        <p:nvSpPr>
          <p:cNvPr id="15" name="Freeform 15"/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Ask and answer.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84320" y="3808897"/>
            <a:ext cx="9444612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b="1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What does she want?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03370" y="5416073"/>
            <a:ext cx="10034010" cy="882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dirty="0">
                <a:solidFill>
                  <a:srgbClr val="ED5C08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__________________</a:t>
            </a:r>
          </a:p>
        </p:txBody>
      </p:sp>
      <p:sp>
        <p:nvSpPr>
          <p:cNvPr id="20" name="Freeform 20"/>
          <p:cNvSpPr/>
          <p:nvPr/>
        </p:nvSpPr>
        <p:spPr>
          <a:xfrm>
            <a:off x="1974094" y="2807522"/>
            <a:ext cx="2238003" cy="1793200"/>
          </a:xfrm>
          <a:custGeom>
            <a:avLst/>
            <a:gdLst/>
            <a:ahLst/>
            <a:cxnLst/>
            <a:rect l="l" t="t" r="r" b="b"/>
            <a:pathLst>
              <a:path w="2238003" h="1793200">
                <a:moveTo>
                  <a:pt x="0" y="0"/>
                </a:moveTo>
                <a:lnTo>
                  <a:pt x="2238004" y="0"/>
                </a:lnTo>
                <a:lnTo>
                  <a:pt x="2238004" y="1793200"/>
                </a:lnTo>
                <a:lnTo>
                  <a:pt x="0" y="17932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2520" y="1835931"/>
            <a:ext cx="17138029" cy="7731590"/>
          </a:xfrm>
          <a:custGeom>
            <a:avLst/>
            <a:gdLst/>
            <a:ahLst/>
            <a:cxnLst/>
            <a:rect l="l" t="t" r="r" b="b"/>
            <a:pathLst>
              <a:path w="17138029" h="7731590">
                <a:moveTo>
                  <a:pt x="0" y="0"/>
                </a:moveTo>
                <a:lnTo>
                  <a:pt x="17138028" y="0"/>
                </a:lnTo>
                <a:lnTo>
                  <a:pt x="17138028" y="7731590"/>
                </a:lnTo>
                <a:lnTo>
                  <a:pt x="0" y="773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513" y="2041140"/>
            <a:ext cx="14958874" cy="6748839"/>
          </a:xfrm>
          <a:custGeom>
            <a:avLst/>
            <a:gdLst/>
            <a:ahLst/>
            <a:cxnLst/>
            <a:rect l="l" t="t" r="r" b="b"/>
            <a:pathLst>
              <a:path w="14958874" h="6748839">
                <a:moveTo>
                  <a:pt x="0" y="0"/>
                </a:moveTo>
                <a:lnTo>
                  <a:pt x="14958874" y="0"/>
                </a:lnTo>
                <a:lnTo>
                  <a:pt x="14958874" y="6748840"/>
                </a:lnTo>
                <a:lnTo>
                  <a:pt x="0" y="674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8225" y="2238528"/>
            <a:ext cx="4109742" cy="2969289"/>
          </a:xfrm>
          <a:custGeom>
            <a:avLst/>
            <a:gdLst/>
            <a:ahLst/>
            <a:cxnLst/>
            <a:rect l="l" t="t" r="r" b="b"/>
            <a:pathLst>
              <a:path w="4109742" h="2969289">
                <a:moveTo>
                  <a:pt x="0" y="0"/>
                </a:moveTo>
                <a:lnTo>
                  <a:pt x="4109742" y="0"/>
                </a:lnTo>
                <a:lnTo>
                  <a:pt x="4109742" y="2969289"/>
                </a:lnTo>
                <a:lnTo>
                  <a:pt x="0" y="2969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617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497" t="-1801" b="-1801"/>
            </a:stretch>
          </a:blipFill>
        </p:spPr>
      </p:sp>
      <p:sp>
        <p:nvSpPr>
          <p:cNvPr id="14" name="Freeform 14"/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Ask and answer.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84320" y="3808897"/>
            <a:ext cx="9444612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b="1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What does he want?</a:t>
            </a:r>
          </a:p>
        </p:txBody>
      </p:sp>
      <p:sp>
        <p:nvSpPr>
          <p:cNvPr id="19" name="Freeform 19"/>
          <p:cNvSpPr/>
          <p:nvPr/>
        </p:nvSpPr>
        <p:spPr>
          <a:xfrm>
            <a:off x="4434532" y="5320823"/>
            <a:ext cx="3109850" cy="3898110"/>
          </a:xfrm>
          <a:custGeom>
            <a:avLst/>
            <a:gdLst/>
            <a:ahLst/>
            <a:cxnLst/>
            <a:rect l="l" t="t" r="r" b="b"/>
            <a:pathLst>
              <a:path w="3109850" h="3898110">
                <a:moveTo>
                  <a:pt x="0" y="0"/>
                </a:moveTo>
                <a:lnTo>
                  <a:pt x="3109849" y="0"/>
                </a:lnTo>
                <a:lnTo>
                  <a:pt x="3109849" y="3898110"/>
                </a:lnTo>
                <a:lnTo>
                  <a:pt x="0" y="38981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710998" y="2887428"/>
            <a:ext cx="2764196" cy="1633389"/>
          </a:xfrm>
          <a:custGeom>
            <a:avLst/>
            <a:gdLst/>
            <a:ahLst/>
            <a:cxnLst/>
            <a:rect l="l" t="t" r="r" b="b"/>
            <a:pathLst>
              <a:path w="2764196" h="1633389">
                <a:moveTo>
                  <a:pt x="0" y="0"/>
                </a:moveTo>
                <a:lnTo>
                  <a:pt x="2764196" y="0"/>
                </a:lnTo>
                <a:lnTo>
                  <a:pt x="2764196" y="1633389"/>
                </a:lnTo>
                <a:lnTo>
                  <a:pt x="0" y="16333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9B324665-3A09-8492-3F4B-B21B2231F6DA}"/>
              </a:ext>
            </a:extLst>
          </p:cNvPr>
          <p:cNvSpPr txBox="1"/>
          <p:nvPr/>
        </p:nvSpPr>
        <p:spPr>
          <a:xfrm>
            <a:off x="7603370" y="5416073"/>
            <a:ext cx="10034010" cy="882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dirty="0">
                <a:solidFill>
                  <a:srgbClr val="ED5C08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__________________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2520" y="1835931"/>
            <a:ext cx="17138029" cy="7731590"/>
          </a:xfrm>
          <a:custGeom>
            <a:avLst/>
            <a:gdLst/>
            <a:ahLst/>
            <a:cxnLst/>
            <a:rect l="l" t="t" r="r" b="b"/>
            <a:pathLst>
              <a:path w="17138029" h="7731590">
                <a:moveTo>
                  <a:pt x="0" y="0"/>
                </a:moveTo>
                <a:lnTo>
                  <a:pt x="17138028" y="0"/>
                </a:lnTo>
                <a:lnTo>
                  <a:pt x="17138028" y="7731590"/>
                </a:lnTo>
                <a:lnTo>
                  <a:pt x="0" y="773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513" y="2041140"/>
            <a:ext cx="14958874" cy="6748839"/>
          </a:xfrm>
          <a:custGeom>
            <a:avLst/>
            <a:gdLst/>
            <a:ahLst/>
            <a:cxnLst/>
            <a:rect l="l" t="t" r="r" b="b"/>
            <a:pathLst>
              <a:path w="14958874" h="6748839">
                <a:moveTo>
                  <a:pt x="0" y="0"/>
                </a:moveTo>
                <a:lnTo>
                  <a:pt x="14958874" y="0"/>
                </a:lnTo>
                <a:lnTo>
                  <a:pt x="14958874" y="6748840"/>
                </a:lnTo>
                <a:lnTo>
                  <a:pt x="0" y="674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8225" y="2238528"/>
            <a:ext cx="4109742" cy="2969289"/>
          </a:xfrm>
          <a:custGeom>
            <a:avLst/>
            <a:gdLst/>
            <a:ahLst/>
            <a:cxnLst/>
            <a:rect l="l" t="t" r="r" b="b"/>
            <a:pathLst>
              <a:path w="4109742" h="2969289">
                <a:moveTo>
                  <a:pt x="0" y="0"/>
                </a:moveTo>
                <a:lnTo>
                  <a:pt x="4109742" y="0"/>
                </a:lnTo>
                <a:lnTo>
                  <a:pt x="4109742" y="2969289"/>
                </a:lnTo>
                <a:lnTo>
                  <a:pt x="0" y="2969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34609" y="5220567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617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497" t="-1801" b="-1801"/>
            </a:stretch>
          </a:blipFill>
        </p:spPr>
      </p:sp>
      <p:sp>
        <p:nvSpPr>
          <p:cNvPr id="15" name="Freeform 15"/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Ask and answer.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84320" y="3808897"/>
            <a:ext cx="9444612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b="1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What does she want?</a:t>
            </a:r>
          </a:p>
        </p:txBody>
      </p:sp>
      <p:sp>
        <p:nvSpPr>
          <p:cNvPr id="20" name="Freeform 20"/>
          <p:cNvSpPr/>
          <p:nvPr/>
        </p:nvSpPr>
        <p:spPr>
          <a:xfrm>
            <a:off x="2359694" y="2793905"/>
            <a:ext cx="1874915" cy="1811636"/>
          </a:xfrm>
          <a:custGeom>
            <a:avLst/>
            <a:gdLst/>
            <a:ahLst/>
            <a:cxnLst/>
            <a:rect l="l" t="t" r="r" b="b"/>
            <a:pathLst>
              <a:path w="1874915" h="1811636">
                <a:moveTo>
                  <a:pt x="0" y="0"/>
                </a:moveTo>
                <a:lnTo>
                  <a:pt x="1874915" y="0"/>
                </a:lnTo>
                <a:lnTo>
                  <a:pt x="1874915" y="1811636"/>
                </a:lnTo>
                <a:lnTo>
                  <a:pt x="0" y="18116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C0DAA7B3-BF08-D883-AC7B-05B8F9930DD7}"/>
              </a:ext>
            </a:extLst>
          </p:cNvPr>
          <p:cNvSpPr txBox="1"/>
          <p:nvPr/>
        </p:nvSpPr>
        <p:spPr>
          <a:xfrm>
            <a:off x="7603370" y="5416073"/>
            <a:ext cx="10034010" cy="882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dirty="0">
                <a:solidFill>
                  <a:srgbClr val="ED5C08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__________________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2520" y="1835931"/>
            <a:ext cx="17138029" cy="7731590"/>
          </a:xfrm>
          <a:custGeom>
            <a:avLst/>
            <a:gdLst/>
            <a:ahLst/>
            <a:cxnLst/>
            <a:rect l="l" t="t" r="r" b="b"/>
            <a:pathLst>
              <a:path w="17138029" h="7731590">
                <a:moveTo>
                  <a:pt x="0" y="0"/>
                </a:moveTo>
                <a:lnTo>
                  <a:pt x="17138028" y="0"/>
                </a:lnTo>
                <a:lnTo>
                  <a:pt x="17138028" y="7731590"/>
                </a:lnTo>
                <a:lnTo>
                  <a:pt x="0" y="773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513" y="2041140"/>
            <a:ext cx="14958874" cy="6748839"/>
          </a:xfrm>
          <a:custGeom>
            <a:avLst/>
            <a:gdLst/>
            <a:ahLst/>
            <a:cxnLst/>
            <a:rect l="l" t="t" r="r" b="b"/>
            <a:pathLst>
              <a:path w="14958874" h="6748839">
                <a:moveTo>
                  <a:pt x="0" y="0"/>
                </a:moveTo>
                <a:lnTo>
                  <a:pt x="14958874" y="0"/>
                </a:lnTo>
                <a:lnTo>
                  <a:pt x="14958874" y="6748840"/>
                </a:lnTo>
                <a:lnTo>
                  <a:pt x="0" y="674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8225" y="2238528"/>
            <a:ext cx="4109742" cy="2969289"/>
          </a:xfrm>
          <a:custGeom>
            <a:avLst/>
            <a:gdLst/>
            <a:ahLst/>
            <a:cxnLst/>
            <a:rect l="l" t="t" r="r" b="b"/>
            <a:pathLst>
              <a:path w="4109742" h="2969289">
                <a:moveTo>
                  <a:pt x="0" y="0"/>
                </a:moveTo>
                <a:lnTo>
                  <a:pt x="4109742" y="0"/>
                </a:lnTo>
                <a:lnTo>
                  <a:pt x="4109742" y="2969289"/>
                </a:lnTo>
                <a:lnTo>
                  <a:pt x="0" y="2969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617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95" t="-1279" r="-18051" b="-12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497" t="-1801" b="-1801"/>
            </a:stretch>
          </a:blipFill>
        </p:spPr>
      </p:sp>
      <p:sp>
        <p:nvSpPr>
          <p:cNvPr id="14" name="Freeform 14"/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Ask and answer.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84320" y="3808897"/>
            <a:ext cx="9444612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b="1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What does he want?</a:t>
            </a:r>
          </a:p>
        </p:txBody>
      </p:sp>
      <p:sp>
        <p:nvSpPr>
          <p:cNvPr id="19" name="Freeform 19"/>
          <p:cNvSpPr/>
          <p:nvPr/>
        </p:nvSpPr>
        <p:spPr>
          <a:xfrm>
            <a:off x="4434532" y="5320823"/>
            <a:ext cx="3109850" cy="3898110"/>
          </a:xfrm>
          <a:custGeom>
            <a:avLst/>
            <a:gdLst/>
            <a:ahLst/>
            <a:cxnLst/>
            <a:rect l="l" t="t" r="r" b="b"/>
            <a:pathLst>
              <a:path w="3109850" h="3898110">
                <a:moveTo>
                  <a:pt x="0" y="0"/>
                </a:moveTo>
                <a:lnTo>
                  <a:pt x="3109849" y="0"/>
                </a:lnTo>
                <a:lnTo>
                  <a:pt x="3109849" y="3898110"/>
                </a:lnTo>
                <a:lnTo>
                  <a:pt x="0" y="38981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069047" y="2608372"/>
            <a:ext cx="2048098" cy="1889371"/>
          </a:xfrm>
          <a:custGeom>
            <a:avLst/>
            <a:gdLst/>
            <a:ahLst/>
            <a:cxnLst/>
            <a:rect l="l" t="t" r="r" b="b"/>
            <a:pathLst>
              <a:path w="2048098" h="1889371">
                <a:moveTo>
                  <a:pt x="0" y="0"/>
                </a:moveTo>
                <a:lnTo>
                  <a:pt x="2048098" y="0"/>
                </a:lnTo>
                <a:lnTo>
                  <a:pt x="2048098" y="1889370"/>
                </a:lnTo>
                <a:lnTo>
                  <a:pt x="0" y="18893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57526F70-8A05-E313-14E5-52A4FE109DC9}"/>
              </a:ext>
            </a:extLst>
          </p:cNvPr>
          <p:cNvSpPr txBox="1"/>
          <p:nvPr/>
        </p:nvSpPr>
        <p:spPr>
          <a:xfrm>
            <a:off x="7603370" y="5416073"/>
            <a:ext cx="10034010" cy="882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dirty="0">
                <a:solidFill>
                  <a:srgbClr val="ED5C08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__________________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2520" y="1835931"/>
            <a:ext cx="17138029" cy="7731590"/>
          </a:xfrm>
          <a:custGeom>
            <a:avLst/>
            <a:gdLst/>
            <a:ahLst/>
            <a:cxnLst/>
            <a:rect l="l" t="t" r="r" b="b"/>
            <a:pathLst>
              <a:path w="17138029" h="7731590">
                <a:moveTo>
                  <a:pt x="0" y="0"/>
                </a:moveTo>
                <a:lnTo>
                  <a:pt x="17138028" y="0"/>
                </a:lnTo>
                <a:lnTo>
                  <a:pt x="17138028" y="7731590"/>
                </a:lnTo>
                <a:lnTo>
                  <a:pt x="0" y="773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513" y="2041140"/>
            <a:ext cx="14958874" cy="6748839"/>
          </a:xfrm>
          <a:custGeom>
            <a:avLst/>
            <a:gdLst/>
            <a:ahLst/>
            <a:cxnLst/>
            <a:rect l="l" t="t" r="r" b="b"/>
            <a:pathLst>
              <a:path w="14958874" h="6748839">
                <a:moveTo>
                  <a:pt x="0" y="0"/>
                </a:moveTo>
                <a:lnTo>
                  <a:pt x="14958874" y="0"/>
                </a:lnTo>
                <a:lnTo>
                  <a:pt x="14958874" y="6748840"/>
                </a:lnTo>
                <a:lnTo>
                  <a:pt x="0" y="674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8225" y="2238528"/>
            <a:ext cx="4109742" cy="2969289"/>
          </a:xfrm>
          <a:custGeom>
            <a:avLst/>
            <a:gdLst/>
            <a:ahLst/>
            <a:cxnLst/>
            <a:rect l="l" t="t" r="r" b="b"/>
            <a:pathLst>
              <a:path w="4109742" h="2969289">
                <a:moveTo>
                  <a:pt x="0" y="0"/>
                </a:moveTo>
                <a:lnTo>
                  <a:pt x="4109742" y="0"/>
                </a:lnTo>
                <a:lnTo>
                  <a:pt x="4109742" y="2969289"/>
                </a:lnTo>
                <a:lnTo>
                  <a:pt x="0" y="2969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34609" y="5220567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617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497" t="-1801" b="-1801"/>
            </a:stretch>
          </a:blipFill>
        </p:spPr>
      </p:sp>
      <p:sp>
        <p:nvSpPr>
          <p:cNvPr id="15" name="Freeform 15"/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Ask and answer.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84320" y="3808897"/>
            <a:ext cx="9444612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b="1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What does she want?</a:t>
            </a:r>
          </a:p>
        </p:txBody>
      </p:sp>
      <p:sp>
        <p:nvSpPr>
          <p:cNvPr id="20" name="Freeform 20"/>
          <p:cNvSpPr/>
          <p:nvPr/>
        </p:nvSpPr>
        <p:spPr>
          <a:xfrm>
            <a:off x="1784048" y="2238528"/>
            <a:ext cx="2450562" cy="2450562"/>
          </a:xfrm>
          <a:custGeom>
            <a:avLst/>
            <a:gdLst/>
            <a:ahLst/>
            <a:cxnLst/>
            <a:rect l="l" t="t" r="r" b="b"/>
            <a:pathLst>
              <a:path w="2450562" h="2450562">
                <a:moveTo>
                  <a:pt x="0" y="0"/>
                </a:moveTo>
                <a:lnTo>
                  <a:pt x="2450561" y="0"/>
                </a:lnTo>
                <a:lnTo>
                  <a:pt x="2450561" y="2450561"/>
                </a:lnTo>
                <a:lnTo>
                  <a:pt x="0" y="24505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EEB3F967-B057-5CEE-2366-51F6CCAC90CE}"/>
              </a:ext>
            </a:extLst>
          </p:cNvPr>
          <p:cNvSpPr txBox="1"/>
          <p:nvPr/>
        </p:nvSpPr>
        <p:spPr>
          <a:xfrm>
            <a:off x="7603370" y="5416073"/>
            <a:ext cx="10034010" cy="882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dirty="0">
                <a:solidFill>
                  <a:srgbClr val="ED5C08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__________________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2520" y="1835931"/>
            <a:ext cx="17138029" cy="7731590"/>
          </a:xfrm>
          <a:custGeom>
            <a:avLst/>
            <a:gdLst/>
            <a:ahLst/>
            <a:cxnLst/>
            <a:rect l="l" t="t" r="r" b="b"/>
            <a:pathLst>
              <a:path w="17138029" h="7731590">
                <a:moveTo>
                  <a:pt x="0" y="0"/>
                </a:moveTo>
                <a:lnTo>
                  <a:pt x="17138028" y="0"/>
                </a:lnTo>
                <a:lnTo>
                  <a:pt x="17138028" y="7731590"/>
                </a:lnTo>
                <a:lnTo>
                  <a:pt x="0" y="773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513" y="2041140"/>
            <a:ext cx="14958874" cy="6748839"/>
          </a:xfrm>
          <a:custGeom>
            <a:avLst/>
            <a:gdLst/>
            <a:ahLst/>
            <a:cxnLst/>
            <a:rect l="l" t="t" r="r" b="b"/>
            <a:pathLst>
              <a:path w="14958874" h="6748839">
                <a:moveTo>
                  <a:pt x="0" y="0"/>
                </a:moveTo>
                <a:lnTo>
                  <a:pt x="14958874" y="0"/>
                </a:lnTo>
                <a:lnTo>
                  <a:pt x="14958874" y="6748840"/>
                </a:lnTo>
                <a:lnTo>
                  <a:pt x="0" y="674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82243" y="8646943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8225" y="2238528"/>
            <a:ext cx="4109742" cy="2969289"/>
          </a:xfrm>
          <a:custGeom>
            <a:avLst/>
            <a:gdLst/>
            <a:ahLst/>
            <a:cxnLst/>
            <a:rect l="l" t="t" r="r" b="b"/>
            <a:pathLst>
              <a:path w="4109742" h="2969289">
                <a:moveTo>
                  <a:pt x="0" y="0"/>
                </a:moveTo>
                <a:lnTo>
                  <a:pt x="4109742" y="0"/>
                </a:lnTo>
                <a:lnTo>
                  <a:pt x="4109742" y="2969289"/>
                </a:lnTo>
                <a:lnTo>
                  <a:pt x="0" y="2969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34609" y="5220567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58771" y="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617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60617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93845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27074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3" y="0"/>
                </a:lnTo>
                <a:lnTo>
                  <a:pt x="1942753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37668" y="0"/>
            <a:ext cx="1942753" cy="1682056"/>
          </a:xfrm>
          <a:custGeom>
            <a:avLst/>
            <a:gdLst/>
            <a:ahLst/>
            <a:cxnLst/>
            <a:rect l="l" t="t" r="r" b="b"/>
            <a:pathLst>
              <a:path w="1942753" h="1682056">
                <a:moveTo>
                  <a:pt x="0" y="0"/>
                </a:moveTo>
                <a:lnTo>
                  <a:pt x="1942754" y="0"/>
                </a:lnTo>
                <a:lnTo>
                  <a:pt x="1942754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295" t="-1279" r="-18051" b="-127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94484" y="0"/>
            <a:ext cx="2316831" cy="1682056"/>
          </a:xfrm>
          <a:custGeom>
            <a:avLst/>
            <a:gdLst/>
            <a:ahLst/>
            <a:cxnLst/>
            <a:rect l="l" t="t" r="r" b="b"/>
            <a:pathLst>
              <a:path w="2316831" h="1682056">
                <a:moveTo>
                  <a:pt x="0" y="0"/>
                </a:moveTo>
                <a:lnTo>
                  <a:pt x="2316830" y="0"/>
                </a:lnTo>
                <a:lnTo>
                  <a:pt x="2316830" y="1682056"/>
                </a:lnTo>
                <a:lnTo>
                  <a:pt x="0" y="1682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497" t="-1801" b="-1801"/>
            </a:stretch>
          </a:blipFill>
        </p:spPr>
      </p:sp>
      <p:sp>
        <p:nvSpPr>
          <p:cNvPr id="15" name="Freeform 15"/>
          <p:cNvSpPr/>
          <p:nvPr/>
        </p:nvSpPr>
        <p:spPr>
          <a:xfrm rot="1461739">
            <a:off x="16177591" y="7144198"/>
            <a:ext cx="1743184" cy="3005489"/>
          </a:xfrm>
          <a:custGeom>
            <a:avLst/>
            <a:gdLst/>
            <a:ahLst/>
            <a:cxnLst/>
            <a:rect l="l" t="t" r="r" b="b"/>
            <a:pathLst>
              <a:path w="1743184" h="3005489">
                <a:moveTo>
                  <a:pt x="0" y="0"/>
                </a:moveTo>
                <a:lnTo>
                  <a:pt x="1743184" y="0"/>
                </a:lnTo>
                <a:lnTo>
                  <a:pt x="1743184" y="3005489"/>
                </a:lnTo>
                <a:lnTo>
                  <a:pt x="0" y="3005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505657" y="760047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Ask and answer.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84320" y="3808897"/>
            <a:ext cx="9444612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b="1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What does she want?</a:t>
            </a:r>
          </a:p>
        </p:txBody>
      </p:sp>
      <p:sp>
        <p:nvSpPr>
          <p:cNvPr id="20" name="Freeform 20"/>
          <p:cNvSpPr/>
          <p:nvPr/>
        </p:nvSpPr>
        <p:spPr>
          <a:xfrm>
            <a:off x="2073221" y="2463378"/>
            <a:ext cx="1723416" cy="2101726"/>
          </a:xfrm>
          <a:custGeom>
            <a:avLst/>
            <a:gdLst/>
            <a:ahLst/>
            <a:cxnLst/>
            <a:rect l="l" t="t" r="r" b="b"/>
            <a:pathLst>
              <a:path w="1723416" h="2101726">
                <a:moveTo>
                  <a:pt x="0" y="0"/>
                </a:moveTo>
                <a:lnTo>
                  <a:pt x="1723416" y="0"/>
                </a:lnTo>
                <a:lnTo>
                  <a:pt x="1723416" y="2101726"/>
                </a:lnTo>
                <a:lnTo>
                  <a:pt x="0" y="21017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E6F47E4B-FF4D-3EA1-D90B-2F4B41EDBDF8}"/>
              </a:ext>
            </a:extLst>
          </p:cNvPr>
          <p:cNvSpPr txBox="1"/>
          <p:nvPr/>
        </p:nvSpPr>
        <p:spPr>
          <a:xfrm>
            <a:off x="7603370" y="5416073"/>
            <a:ext cx="10034010" cy="882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30"/>
              </a:lnSpc>
              <a:spcBef>
                <a:spcPct val="0"/>
              </a:spcBef>
            </a:pPr>
            <a:r>
              <a:rPr lang="en-US" sz="6500" dirty="0">
                <a:solidFill>
                  <a:srgbClr val="ED5C08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__________________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36523" y="5668927"/>
            <a:ext cx="1615862" cy="2059812"/>
          </a:xfrm>
          <a:custGeom>
            <a:avLst/>
            <a:gdLst/>
            <a:ahLst/>
            <a:cxnLst/>
            <a:rect l="l" t="t" r="r" b="b"/>
            <a:pathLst>
              <a:path w="1615862" h="2059812">
                <a:moveTo>
                  <a:pt x="0" y="0"/>
                </a:moveTo>
                <a:lnTo>
                  <a:pt x="1615863" y="0"/>
                </a:lnTo>
                <a:lnTo>
                  <a:pt x="1615863" y="2059812"/>
                </a:lnTo>
                <a:lnTo>
                  <a:pt x="0" y="2059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6919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36523" y="2677816"/>
            <a:ext cx="1511238" cy="2011407"/>
          </a:xfrm>
          <a:custGeom>
            <a:avLst/>
            <a:gdLst/>
            <a:ahLst/>
            <a:cxnLst/>
            <a:rect l="l" t="t" r="r" b="b"/>
            <a:pathLst>
              <a:path w="1511238" h="2011407">
                <a:moveTo>
                  <a:pt x="0" y="0"/>
                </a:moveTo>
                <a:lnTo>
                  <a:pt x="1511238" y="0"/>
                </a:lnTo>
                <a:lnTo>
                  <a:pt x="1511238" y="2011408"/>
                </a:lnTo>
                <a:lnTo>
                  <a:pt x="0" y="2011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7735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47761" y="8927935"/>
            <a:ext cx="1154116" cy="1154116"/>
          </a:xfrm>
          <a:custGeom>
            <a:avLst/>
            <a:gdLst/>
            <a:ahLst/>
            <a:cxnLst/>
            <a:rect l="l" t="t" r="r" b="b"/>
            <a:pathLst>
              <a:path w="1154116" h="1154116">
                <a:moveTo>
                  <a:pt x="0" y="0"/>
                </a:moveTo>
                <a:lnTo>
                  <a:pt x="1154116" y="0"/>
                </a:lnTo>
                <a:lnTo>
                  <a:pt x="1154116" y="1154116"/>
                </a:lnTo>
                <a:lnTo>
                  <a:pt x="0" y="1154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47938" y="8942049"/>
            <a:ext cx="1322029" cy="1245111"/>
          </a:xfrm>
          <a:custGeom>
            <a:avLst/>
            <a:gdLst/>
            <a:ahLst/>
            <a:cxnLst/>
            <a:rect l="l" t="t" r="r" b="b"/>
            <a:pathLst>
              <a:path w="1322029" h="1245111">
                <a:moveTo>
                  <a:pt x="0" y="0"/>
                </a:moveTo>
                <a:lnTo>
                  <a:pt x="1322029" y="0"/>
                </a:lnTo>
                <a:lnTo>
                  <a:pt x="1322029" y="1245112"/>
                </a:lnTo>
                <a:lnTo>
                  <a:pt x="0" y="12451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5809536" y="2801641"/>
            <a:ext cx="8058864" cy="4807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35"/>
              </a:lnSpc>
            </a:pPr>
            <a:r>
              <a:rPr lang="en-US" sz="7387" dirty="0">
                <a:solidFill>
                  <a:srgbClr val="130374"/>
                </a:solidFill>
                <a:latin typeface="Arial Nova"/>
                <a:ea typeface="Arial Nova"/>
                <a:cs typeface="Arial Nova"/>
                <a:sym typeface="Arial Nova"/>
              </a:rPr>
              <a:t>Yes, she does.</a:t>
            </a:r>
          </a:p>
          <a:p>
            <a:pPr algn="just">
              <a:lnSpc>
                <a:spcPts val="7535"/>
              </a:lnSpc>
            </a:pPr>
            <a:r>
              <a:rPr lang="en-US" sz="7387" dirty="0">
                <a:solidFill>
                  <a:srgbClr val="130374"/>
                </a:solidFill>
                <a:latin typeface="Arial Nova"/>
                <a:ea typeface="Arial Nova"/>
                <a:cs typeface="Arial Nova"/>
                <a:sym typeface="Arial Nova"/>
              </a:rPr>
              <a:t>No, she doesn’t.</a:t>
            </a:r>
          </a:p>
          <a:p>
            <a:pPr algn="just">
              <a:lnSpc>
                <a:spcPts val="7535"/>
              </a:lnSpc>
            </a:pPr>
            <a:endParaRPr lang="en-US" sz="7387" dirty="0">
              <a:solidFill>
                <a:srgbClr val="130374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7535"/>
              </a:lnSpc>
            </a:pPr>
            <a:r>
              <a:rPr lang="en-US" sz="7387" dirty="0">
                <a:solidFill>
                  <a:srgbClr val="130374"/>
                </a:solidFill>
                <a:latin typeface="Arial Nova"/>
                <a:ea typeface="Arial Nova"/>
                <a:cs typeface="Arial Nova"/>
                <a:sym typeface="Arial Nova"/>
              </a:rPr>
              <a:t>Yes, he does.</a:t>
            </a:r>
          </a:p>
          <a:p>
            <a:pPr algn="just">
              <a:lnSpc>
                <a:spcPts val="7535"/>
              </a:lnSpc>
              <a:spcBef>
                <a:spcPct val="0"/>
              </a:spcBef>
            </a:pPr>
            <a:r>
              <a:rPr lang="en-US" sz="7387" dirty="0">
                <a:solidFill>
                  <a:srgbClr val="130374"/>
                </a:solidFill>
                <a:latin typeface="Arial Nova"/>
                <a:ea typeface="Arial Nova"/>
                <a:cs typeface="Arial Nova"/>
                <a:sym typeface="Arial Nova"/>
              </a:rPr>
              <a:t>No, he doesn’t.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25259" y="9218609"/>
            <a:ext cx="1814803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01"/>
              </a:lnSpc>
              <a:spcBef>
                <a:spcPct val="0"/>
              </a:spcBef>
            </a:pPr>
            <a:r>
              <a:rPr lang="en-US" sz="5687" b="1" dirty="0">
                <a:solidFill>
                  <a:srgbClr val="130374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Yes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89042" y="9218609"/>
            <a:ext cx="945594" cy="777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01"/>
              </a:lnSpc>
              <a:spcBef>
                <a:spcPct val="0"/>
              </a:spcBef>
            </a:pPr>
            <a:r>
              <a:rPr lang="en-US" sz="5687" b="1">
                <a:solidFill>
                  <a:srgbClr val="130374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No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035" y="1864665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</a:blip>
            <a:stretch>
              <a:fillRect t="-19381" b="-35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71002" y="2435490"/>
            <a:ext cx="5616131" cy="5655931"/>
          </a:xfrm>
          <a:custGeom>
            <a:avLst/>
            <a:gdLst/>
            <a:ahLst/>
            <a:cxnLst/>
            <a:rect l="l" t="t" r="r" b="b"/>
            <a:pathLst>
              <a:path w="5616131" h="5655931">
                <a:moveTo>
                  <a:pt x="0" y="0"/>
                </a:moveTo>
                <a:lnTo>
                  <a:pt x="5616131" y="0"/>
                </a:lnTo>
                <a:lnTo>
                  <a:pt x="5616131" y="5655931"/>
                </a:lnTo>
                <a:lnTo>
                  <a:pt x="0" y="56559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44646" y="4294081"/>
            <a:ext cx="8368812" cy="14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6"/>
              </a:lnSpc>
            </a:pPr>
            <a:r>
              <a:rPr lang="en-US" sz="10486" b="1">
                <a:solidFill>
                  <a:srgbClr val="130374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an omelet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65026"/>
            <a:ext cx="18288000" cy="8250387"/>
          </a:xfrm>
          <a:custGeom>
            <a:avLst/>
            <a:gdLst/>
            <a:ahLst/>
            <a:cxnLst/>
            <a:rect l="l" t="t" r="r" b="b"/>
            <a:pathLst>
              <a:path w="18288000" h="8250387">
                <a:moveTo>
                  <a:pt x="0" y="0"/>
                </a:moveTo>
                <a:lnTo>
                  <a:pt x="18288000" y="0"/>
                </a:lnTo>
                <a:lnTo>
                  <a:pt x="18288000" y="8250386"/>
                </a:lnTo>
                <a:lnTo>
                  <a:pt x="0" y="8250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6" b="-1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40384" y="6981979"/>
            <a:ext cx="18406501" cy="12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8"/>
              </a:lnSpc>
            </a:pPr>
            <a:r>
              <a:rPr lang="en-US" sz="71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Yes, he does.                  No, he doesn’t</a:t>
            </a:r>
          </a:p>
        </p:txBody>
      </p:sp>
      <p:sp>
        <p:nvSpPr>
          <p:cNvPr id="7" name="Freeform 7"/>
          <p:cNvSpPr/>
          <p:nvPr/>
        </p:nvSpPr>
        <p:spPr>
          <a:xfrm>
            <a:off x="490344" y="7102956"/>
            <a:ext cx="1076712" cy="1070841"/>
          </a:xfrm>
          <a:custGeom>
            <a:avLst/>
            <a:gdLst/>
            <a:ahLst/>
            <a:cxnLst/>
            <a:rect l="l" t="t" r="r" b="b"/>
            <a:pathLst>
              <a:path w="1076712" h="1070841">
                <a:moveTo>
                  <a:pt x="0" y="0"/>
                </a:moveTo>
                <a:lnTo>
                  <a:pt x="1076712" y="0"/>
                </a:lnTo>
                <a:lnTo>
                  <a:pt x="1076712" y="1070841"/>
                </a:lnTo>
                <a:lnTo>
                  <a:pt x="0" y="10708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0" b="-2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149630" y="7115329"/>
            <a:ext cx="1068179" cy="1058468"/>
            <a:chOff x="0" y="0"/>
            <a:chExt cx="2549309" cy="25261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9271" cy="2526157"/>
            </a:xfrm>
            <a:custGeom>
              <a:avLst/>
              <a:gdLst/>
              <a:ahLst/>
              <a:cxnLst/>
              <a:rect l="l" t="t" r="r" b="b"/>
              <a:pathLst>
                <a:path w="2549271" h="2526157">
                  <a:moveTo>
                    <a:pt x="0" y="0"/>
                  </a:moveTo>
                  <a:lnTo>
                    <a:pt x="2549271" y="0"/>
                  </a:lnTo>
                  <a:lnTo>
                    <a:pt x="2549271" y="2526157"/>
                  </a:lnTo>
                  <a:lnTo>
                    <a:pt x="0" y="2526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47" r="-1" b="-4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0149630" y="2902475"/>
            <a:ext cx="1141967" cy="1679364"/>
          </a:xfrm>
          <a:custGeom>
            <a:avLst/>
            <a:gdLst/>
            <a:ahLst/>
            <a:cxnLst/>
            <a:rect l="l" t="t" r="r" b="b"/>
            <a:pathLst>
              <a:path w="1141967" h="1679364">
                <a:moveTo>
                  <a:pt x="0" y="0"/>
                </a:moveTo>
                <a:lnTo>
                  <a:pt x="1141968" y="0"/>
                </a:lnTo>
                <a:lnTo>
                  <a:pt x="1141968" y="1679364"/>
                </a:lnTo>
                <a:lnTo>
                  <a:pt x="0" y="16793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288558" y="498883"/>
            <a:ext cx="4423124" cy="5892543"/>
          </a:xfrm>
          <a:custGeom>
            <a:avLst/>
            <a:gdLst/>
            <a:ahLst/>
            <a:cxnLst/>
            <a:rect l="l" t="t" r="r" b="b"/>
            <a:pathLst>
              <a:path w="4423124" h="5892543">
                <a:moveTo>
                  <a:pt x="4423124" y="0"/>
                </a:moveTo>
                <a:lnTo>
                  <a:pt x="0" y="0"/>
                </a:lnTo>
                <a:lnTo>
                  <a:pt x="0" y="5892543"/>
                </a:lnTo>
                <a:lnTo>
                  <a:pt x="4423124" y="5892543"/>
                </a:lnTo>
                <a:lnTo>
                  <a:pt x="4423124" y="0"/>
                </a:lnTo>
                <a:close/>
              </a:path>
            </a:pathLst>
          </a:custGeom>
          <a:blipFill>
            <a:blip r:embed="rId13"/>
            <a:stretch>
              <a:fillRect b="-6919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405" y="6934246"/>
            <a:ext cx="7516953" cy="1512787"/>
          </a:xfrm>
          <a:custGeom>
            <a:avLst/>
            <a:gdLst/>
            <a:ahLst/>
            <a:cxnLst/>
            <a:rect l="l" t="t" r="r" b="b"/>
            <a:pathLst>
              <a:path w="7516953" h="1512787">
                <a:moveTo>
                  <a:pt x="0" y="0"/>
                </a:moveTo>
                <a:lnTo>
                  <a:pt x="7516953" y="0"/>
                </a:lnTo>
                <a:lnTo>
                  <a:pt x="7516953" y="1512786"/>
                </a:lnTo>
                <a:lnTo>
                  <a:pt x="0" y="1512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65482" y="3062084"/>
            <a:ext cx="9584149" cy="12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8"/>
              </a:lnSpc>
            </a:pPr>
            <a:r>
              <a:rPr lang="en-US" sz="71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Does he want a pear?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65026"/>
            <a:ext cx="18288000" cy="8250387"/>
          </a:xfrm>
          <a:custGeom>
            <a:avLst/>
            <a:gdLst/>
            <a:ahLst/>
            <a:cxnLst/>
            <a:rect l="l" t="t" r="r" b="b"/>
            <a:pathLst>
              <a:path w="18288000" h="8250387">
                <a:moveTo>
                  <a:pt x="0" y="0"/>
                </a:moveTo>
                <a:lnTo>
                  <a:pt x="18288000" y="0"/>
                </a:lnTo>
                <a:lnTo>
                  <a:pt x="18288000" y="8250386"/>
                </a:lnTo>
                <a:lnTo>
                  <a:pt x="0" y="8250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6" b="-1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67056" y="6996530"/>
            <a:ext cx="18406501" cy="117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58"/>
              </a:lnSpc>
            </a:pPr>
            <a:r>
              <a:rPr lang="en-US" sz="68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Yes, she does.                  No, she doesn’t</a:t>
            </a:r>
          </a:p>
        </p:txBody>
      </p:sp>
      <p:sp>
        <p:nvSpPr>
          <p:cNvPr id="7" name="Freeform 7"/>
          <p:cNvSpPr/>
          <p:nvPr/>
        </p:nvSpPr>
        <p:spPr>
          <a:xfrm>
            <a:off x="490344" y="7102956"/>
            <a:ext cx="1076712" cy="1070841"/>
          </a:xfrm>
          <a:custGeom>
            <a:avLst/>
            <a:gdLst/>
            <a:ahLst/>
            <a:cxnLst/>
            <a:rect l="l" t="t" r="r" b="b"/>
            <a:pathLst>
              <a:path w="1076712" h="1070841">
                <a:moveTo>
                  <a:pt x="0" y="0"/>
                </a:moveTo>
                <a:lnTo>
                  <a:pt x="1076712" y="0"/>
                </a:lnTo>
                <a:lnTo>
                  <a:pt x="1076712" y="1070841"/>
                </a:lnTo>
                <a:lnTo>
                  <a:pt x="0" y="10708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0" b="-2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149630" y="7115329"/>
            <a:ext cx="1068179" cy="1058468"/>
            <a:chOff x="0" y="0"/>
            <a:chExt cx="2549309" cy="25261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9271" cy="2526157"/>
            </a:xfrm>
            <a:custGeom>
              <a:avLst/>
              <a:gdLst/>
              <a:ahLst/>
              <a:cxnLst/>
              <a:rect l="l" t="t" r="r" b="b"/>
              <a:pathLst>
                <a:path w="2549271" h="2526157">
                  <a:moveTo>
                    <a:pt x="0" y="0"/>
                  </a:moveTo>
                  <a:lnTo>
                    <a:pt x="2549271" y="0"/>
                  </a:lnTo>
                  <a:lnTo>
                    <a:pt x="2549271" y="2526157"/>
                  </a:lnTo>
                  <a:lnTo>
                    <a:pt x="0" y="2526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47" r="-1" b="-4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1646279" y="2797471"/>
            <a:ext cx="2048098" cy="1889371"/>
          </a:xfrm>
          <a:custGeom>
            <a:avLst/>
            <a:gdLst/>
            <a:ahLst/>
            <a:cxnLst/>
            <a:rect l="l" t="t" r="r" b="b"/>
            <a:pathLst>
              <a:path w="2048098" h="1889371">
                <a:moveTo>
                  <a:pt x="0" y="0"/>
                </a:moveTo>
                <a:lnTo>
                  <a:pt x="2048099" y="0"/>
                </a:lnTo>
                <a:lnTo>
                  <a:pt x="2048099" y="1889371"/>
                </a:lnTo>
                <a:lnTo>
                  <a:pt x="0" y="1889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23492" y="1169469"/>
            <a:ext cx="3988913" cy="5145376"/>
          </a:xfrm>
          <a:custGeom>
            <a:avLst/>
            <a:gdLst/>
            <a:ahLst/>
            <a:cxnLst/>
            <a:rect l="l" t="t" r="r" b="b"/>
            <a:pathLst>
              <a:path w="3988913" h="5145376">
                <a:moveTo>
                  <a:pt x="0" y="0"/>
                </a:moveTo>
                <a:lnTo>
                  <a:pt x="3988913" y="0"/>
                </a:lnTo>
                <a:lnTo>
                  <a:pt x="3988913" y="5145375"/>
                </a:lnTo>
                <a:lnTo>
                  <a:pt x="0" y="51453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6919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65482" y="3062084"/>
            <a:ext cx="11080798" cy="12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8"/>
              </a:lnSpc>
            </a:pPr>
            <a:r>
              <a:rPr lang="en-US" sz="71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Does she want cereal?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7405" y="6934246"/>
            <a:ext cx="7516953" cy="1512787"/>
          </a:xfrm>
          <a:custGeom>
            <a:avLst/>
            <a:gdLst/>
            <a:ahLst/>
            <a:cxnLst/>
            <a:rect l="l" t="t" r="r" b="b"/>
            <a:pathLst>
              <a:path w="7516953" h="1512787">
                <a:moveTo>
                  <a:pt x="0" y="0"/>
                </a:moveTo>
                <a:lnTo>
                  <a:pt x="7516953" y="0"/>
                </a:lnTo>
                <a:lnTo>
                  <a:pt x="7516953" y="1512786"/>
                </a:lnTo>
                <a:lnTo>
                  <a:pt x="0" y="1512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49" y="960700"/>
            <a:ext cx="18264951" cy="8239989"/>
          </a:xfrm>
          <a:custGeom>
            <a:avLst/>
            <a:gdLst/>
            <a:ahLst/>
            <a:cxnLst/>
            <a:rect l="l" t="t" r="r" b="b"/>
            <a:pathLst>
              <a:path w="18264951" h="8239989">
                <a:moveTo>
                  <a:pt x="0" y="0"/>
                </a:moveTo>
                <a:lnTo>
                  <a:pt x="18264951" y="0"/>
                </a:lnTo>
                <a:lnTo>
                  <a:pt x="18264951" y="8239988"/>
                </a:lnTo>
                <a:lnTo>
                  <a:pt x="0" y="8239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6" b="-1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67056" y="6996530"/>
            <a:ext cx="18406501" cy="117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58"/>
              </a:lnSpc>
            </a:pPr>
            <a:r>
              <a:rPr lang="en-US" sz="68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Yes, she does.                  No, she doesn’t</a:t>
            </a:r>
          </a:p>
        </p:txBody>
      </p:sp>
      <p:sp>
        <p:nvSpPr>
          <p:cNvPr id="7" name="Freeform 7"/>
          <p:cNvSpPr/>
          <p:nvPr/>
        </p:nvSpPr>
        <p:spPr>
          <a:xfrm>
            <a:off x="490344" y="7102956"/>
            <a:ext cx="1076712" cy="1070841"/>
          </a:xfrm>
          <a:custGeom>
            <a:avLst/>
            <a:gdLst/>
            <a:ahLst/>
            <a:cxnLst/>
            <a:rect l="l" t="t" r="r" b="b"/>
            <a:pathLst>
              <a:path w="1076712" h="1070841">
                <a:moveTo>
                  <a:pt x="0" y="0"/>
                </a:moveTo>
                <a:lnTo>
                  <a:pt x="1076712" y="0"/>
                </a:lnTo>
                <a:lnTo>
                  <a:pt x="1076712" y="1070841"/>
                </a:lnTo>
                <a:lnTo>
                  <a:pt x="0" y="10708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0" b="-2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149630" y="7115329"/>
            <a:ext cx="1068179" cy="1058468"/>
            <a:chOff x="0" y="0"/>
            <a:chExt cx="2549309" cy="25261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9271" cy="2526157"/>
            </a:xfrm>
            <a:custGeom>
              <a:avLst/>
              <a:gdLst/>
              <a:ahLst/>
              <a:cxnLst/>
              <a:rect l="l" t="t" r="r" b="b"/>
              <a:pathLst>
                <a:path w="2549271" h="2526157">
                  <a:moveTo>
                    <a:pt x="0" y="0"/>
                  </a:moveTo>
                  <a:lnTo>
                    <a:pt x="2549271" y="0"/>
                  </a:lnTo>
                  <a:lnTo>
                    <a:pt x="2549271" y="2526157"/>
                  </a:lnTo>
                  <a:lnTo>
                    <a:pt x="0" y="2526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47" r="-1" b="-4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65482" y="3062084"/>
            <a:ext cx="11080798" cy="12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8"/>
              </a:lnSpc>
            </a:pPr>
            <a:r>
              <a:rPr lang="en-US" sz="71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Does she want tea?</a:t>
            </a:r>
          </a:p>
        </p:txBody>
      </p:sp>
      <p:sp>
        <p:nvSpPr>
          <p:cNvPr id="11" name="Freeform 11"/>
          <p:cNvSpPr/>
          <p:nvPr/>
        </p:nvSpPr>
        <p:spPr>
          <a:xfrm>
            <a:off x="9144000" y="2692943"/>
            <a:ext cx="2450562" cy="2450562"/>
          </a:xfrm>
          <a:custGeom>
            <a:avLst/>
            <a:gdLst/>
            <a:ahLst/>
            <a:cxnLst/>
            <a:rect l="l" t="t" r="r" b="b"/>
            <a:pathLst>
              <a:path w="2450562" h="2450562">
                <a:moveTo>
                  <a:pt x="0" y="0"/>
                </a:moveTo>
                <a:lnTo>
                  <a:pt x="2450562" y="0"/>
                </a:lnTo>
                <a:lnTo>
                  <a:pt x="2450562" y="2450562"/>
                </a:lnTo>
                <a:lnTo>
                  <a:pt x="0" y="2450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17832" y="1104668"/>
            <a:ext cx="4656435" cy="5627111"/>
          </a:xfrm>
          <a:custGeom>
            <a:avLst/>
            <a:gdLst/>
            <a:ahLst/>
            <a:cxnLst/>
            <a:rect l="l" t="t" r="r" b="b"/>
            <a:pathLst>
              <a:path w="4656435" h="5627111">
                <a:moveTo>
                  <a:pt x="0" y="0"/>
                </a:moveTo>
                <a:lnTo>
                  <a:pt x="4656435" y="0"/>
                </a:lnTo>
                <a:lnTo>
                  <a:pt x="4656435" y="5627112"/>
                </a:lnTo>
                <a:lnTo>
                  <a:pt x="0" y="56271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162050"/>
            <a:ext cx="18264951" cy="8239989"/>
          </a:xfrm>
          <a:custGeom>
            <a:avLst/>
            <a:gdLst/>
            <a:ahLst/>
            <a:cxnLst/>
            <a:rect l="l" t="t" r="r" b="b"/>
            <a:pathLst>
              <a:path w="18264951" h="8239989">
                <a:moveTo>
                  <a:pt x="0" y="0"/>
                </a:moveTo>
                <a:lnTo>
                  <a:pt x="18264951" y="0"/>
                </a:lnTo>
                <a:lnTo>
                  <a:pt x="18264951" y="8239989"/>
                </a:lnTo>
                <a:lnTo>
                  <a:pt x="0" y="823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6" b="-1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40384" y="6981979"/>
            <a:ext cx="18406501" cy="12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8"/>
              </a:lnSpc>
            </a:pPr>
            <a:r>
              <a:rPr lang="en-US" sz="71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Yes, he does.                  No, he doesn’t</a:t>
            </a:r>
          </a:p>
        </p:txBody>
      </p:sp>
      <p:sp>
        <p:nvSpPr>
          <p:cNvPr id="7" name="Freeform 7"/>
          <p:cNvSpPr/>
          <p:nvPr/>
        </p:nvSpPr>
        <p:spPr>
          <a:xfrm>
            <a:off x="490344" y="7102956"/>
            <a:ext cx="1076712" cy="1070841"/>
          </a:xfrm>
          <a:custGeom>
            <a:avLst/>
            <a:gdLst/>
            <a:ahLst/>
            <a:cxnLst/>
            <a:rect l="l" t="t" r="r" b="b"/>
            <a:pathLst>
              <a:path w="1076712" h="1070841">
                <a:moveTo>
                  <a:pt x="0" y="0"/>
                </a:moveTo>
                <a:lnTo>
                  <a:pt x="1076712" y="0"/>
                </a:lnTo>
                <a:lnTo>
                  <a:pt x="1076712" y="1070841"/>
                </a:lnTo>
                <a:lnTo>
                  <a:pt x="0" y="10708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0" b="-2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149630" y="7115329"/>
            <a:ext cx="1068179" cy="1058468"/>
            <a:chOff x="0" y="0"/>
            <a:chExt cx="2549309" cy="25261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9271" cy="2526157"/>
            </a:xfrm>
            <a:custGeom>
              <a:avLst/>
              <a:gdLst/>
              <a:ahLst/>
              <a:cxnLst/>
              <a:rect l="l" t="t" r="r" b="b"/>
              <a:pathLst>
                <a:path w="2549271" h="2526157">
                  <a:moveTo>
                    <a:pt x="0" y="0"/>
                  </a:moveTo>
                  <a:lnTo>
                    <a:pt x="2549271" y="0"/>
                  </a:lnTo>
                  <a:lnTo>
                    <a:pt x="2549271" y="2526157"/>
                  </a:lnTo>
                  <a:lnTo>
                    <a:pt x="0" y="2526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47" r="-1" b="-4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135530" y="2280249"/>
            <a:ext cx="9846719" cy="250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8"/>
              </a:lnSpc>
            </a:pPr>
            <a:r>
              <a:rPr lang="en-US" sz="71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Does he want an omelet?</a:t>
            </a:r>
          </a:p>
        </p:txBody>
      </p:sp>
      <p:sp>
        <p:nvSpPr>
          <p:cNvPr id="11" name="Freeform 11"/>
          <p:cNvSpPr/>
          <p:nvPr/>
        </p:nvSpPr>
        <p:spPr>
          <a:xfrm>
            <a:off x="5671018" y="3485411"/>
            <a:ext cx="1973045" cy="1987027"/>
          </a:xfrm>
          <a:custGeom>
            <a:avLst/>
            <a:gdLst/>
            <a:ahLst/>
            <a:cxnLst/>
            <a:rect l="l" t="t" r="r" b="b"/>
            <a:pathLst>
              <a:path w="1973045" h="1987027">
                <a:moveTo>
                  <a:pt x="0" y="0"/>
                </a:moveTo>
                <a:lnTo>
                  <a:pt x="1973045" y="0"/>
                </a:lnTo>
                <a:lnTo>
                  <a:pt x="1973045" y="1987027"/>
                </a:lnTo>
                <a:lnTo>
                  <a:pt x="0" y="19870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43635" y="467584"/>
            <a:ext cx="3857533" cy="5621491"/>
          </a:xfrm>
          <a:custGeom>
            <a:avLst/>
            <a:gdLst/>
            <a:ahLst/>
            <a:cxnLst/>
            <a:rect l="l" t="t" r="r" b="b"/>
            <a:pathLst>
              <a:path w="3857533" h="5621491">
                <a:moveTo>
                  <a:pt x="0" y="0"/>
                </a:moveTo>
                <a:lnTo>
                  <a:pt x="3857533" y="0"/>
                </a:lnTo>
                <a:lnTo>
                  <a:pt x="3857533" y="5621491"/>
                </a:lnTo>
                <a:lnTo>
                  <a:pt x="0" y="56214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076"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49" y="960700"/>
            <a:ext cx="18264951" cy="8239989"/>
          </a:xfrm>
          <a:custGeom>
            <a:avLst/>
            <a:gdLst/>
            <a:ahLst/>
            <a:cxnLst/>
            <a:rect l="l" t="t" r="r" b="b"/>
            <a:pathLst>
              <a:path w="18264951" h="8239989">
                <a:moveTo>
                  <a:pt x="0" y="0"/>
                </a:moveTo>
                <a:lnTo>
                  <a:pt x="18264951" y="0"/>
                </a:lnTo>
                <a:lnTo>
                  <a:pt x="18264951" y="8239988"/>
                </a:lnTo>
                <a:lnTo>
                  <a:pt x="0" y="8239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6" b="-1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40384" y="6981979"/>
            <a:ext cx="18406501" cy="12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8"/>
              </a:lnSpc>
            </a:pPr>
            <a:r>
              <a:rPr lang="en-US" sz="71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Yes, he does.                  No, he doesn’t</a:t>
            </a:r>
          </a:p>
        </p:txBody>
      </p:sp>
      <p:sp>
        <p:nvSpPr>
          <p:cNvPr id="7" name="Freeform 7"/>
          <p:cNvSpPr/>
          <p:nvPr/>
        </p:nvSpPr>
        <p:spPr>
          <a:xfrm>
            <a:off x="490344" y="7102956"/>
            <a:ext cx="1076712" cy="1070841"/>
          </a:xfrm>
          <a:custGeom>
            <a:avLst/>
            <a:gdLst/>
            <a:ahLst/>
            <a:cxnLst/>
            <a:rect l="l" t="t" r="r" b="b"/>
            <a:pathLst>
              <a:path w="1076712" h="1070841">
                <a:moveTo>
                  <a:pt x="0" y="0"/>
                </a:moveTo>
                <a:lnTo>
                  <a:pt x="1076712" y="0"/>
                </a:lnTo>
                <a:lnTo>
                  <a:pt x="1076712" y="1070841"/>
                </a:lnTo>
                <a:lnTo>
                  <a:pt x="0" y="10708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0" b="-2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149630" y="7115329"/>
            <a:ext cx="1068179" cy="1058468"/>
            <a:chOff x="0" y="0"/>
            <a:chExt cx="2549309" cy="25261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9271" cy="2526157"/>
            </a:xfrm>
            <a:custGeom>
              <a:avLst/>
              <a:gdLst/>
              <a:ahLst/>
              <a:cxnLst/>
              <a:rect l="l" t="t" r="r" b="b"/>
              <a:pathLst>
                <a:path w="2549271" h="2526157">
                  <a:moveTo>
                    <a:pt x="0" y="0"/>
                  </a:moveTo>
                  <a:lnTo>
                    <a:pt x="2549271" y="0"/>
                  </a:lnTo>
                  <a:lnTo>
                    <a:pt x="2549271" y="2526157"/>
                  </a:lnTo>
                  <a:lnTo>
                    <a:pt x="0" y="2526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47" r="-1" b="-4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flipH="1">
            <a:off x="13864876" y="249163"/>
            <a:ext cx="4423124" cy="5892543"/>
          </a:xfrm>
          <a:custGeom>
            <a:avLst/>
            <a:gdLst/>
            <a:ahLst/>
            <a:cxnLst/>
            <a:rect l="l" t="t" r="r" b="b"/>
            <a:pathLst>
              <a:path w="4423124" h="5892543">
                <a:moveTo>
                  <a:pt x="4423124" y="0"/>
                </a:moveTo>
                <a:lnTo>
                  <a:pt x="0" y="0"/>
                </a:lnTo>
                <a:lnTo>
                  <a:pt x="0" y="5892543"/>
                </a:lnTo>
                <a:lnTo>
                  <a:pt x="4423124" y="5892543"/>
                </a:lnTo>
                <a:lnTo>
                  <a:pt x="4423124" y="0"/>
                </a:lnTo>
                <a:close/>
              </a:path>
            </a:pathLst>
          </a:custGeom>
          <a:blipFill>
            <a:blip r:embed="rId11"/>
            <a:stretch>
              <a:fillRect b="-6919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28137" y="3324654"/>
            <a:ext cx="11474653" cy="12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8"/>
              </a:lnSpc>
            </a:pPr>
            <a:r>
              <a:rPr lang="en-US" sz="71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Does he want yogurt?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683720" y="3458004"/>
            <a:ext cx="1874915" cy="1811636"/>
          </a:xfrm>
          <a:custGeom>
            <a:avLst/>
            <a:gdLst/>
            <a:ahLst/>
            <a:cxnLst/>
            <a:rect l="l" t="t" r="r" b="b"/>
            <a:pathLst>
              <a:path w="1874915" h="1811636">
                <a:moveTo>
                  <a:pt x="0" y="0"/>
                </a:moveTo>
                <a:lnTo>
                  <a:pt x="1874915" y="0"/>
                </a:lnTo>
                <a:lnTo>
                  <a:pt x="1874915" y="1811637"/>
                </a:lnTo>
                <a:lnTo>
                  <a:pt x="0" y="1811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49" y="922296"/>
            <a:ext cx="18264951" cy="8239989"/>
          </a:xfrm>
          <a:custGeom>
            <a:avLst/>
            <a:gdLst/>
            <a:ahLst/>
            <a:cxnLst/>
            <a:rect l="l" t="t" r="r" b="b"/>
            <a:pathLst>
              <a:path w="18264951" h="8239989">
                <a:moveTo>
                  <a:pt x="0" y="0"/>
                </a:moveTo>
                <a:lnTo>
                  <a:pt x="18264951" y="0"/>
                </a:lnTo>
                <a:lnTo>
                  <a:pt x="18264951" y="8239989"/>
                </a:lnTo>
                <a:lnTo>
                  <a:pt x="0" y="823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6" b="-1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67056" y="6996530"/>
            <a:ext cx="18406501" cy="117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58"/>
              </a:lnSpc>
            </a:pPr>
            <a:r>
              <a:rPr lang="en-US" sz="68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Yes, she does.                  No, she doesn’t</a:t>
            </a:r>
          </a:p>
        </p:txBody>
      </p:sp>
      <p:sp>
        <p:nvSpPr>
          <p:cNvPr id="7" name="Freeform 7"/>
          <p:cNvSpPr/>
          <p:nvPr/>
        </p:nvSpPr>
        <p:spPr>
          <a:xfrm>
            <a:off x="490344" y="7102956"/>
            <a:ext cx="1076712" cy="1070841"/>
          </a:xfrm>
          <a:custGeom>
            <a:avLst/>
            <a:gdLst/>
            <a:ahLst/>
            <a:cxnLst/>
            <a:rect l="l" t="t" r="r" b="b"/>
            <a:pathLst>
              <a:path w="1076712" h="1070841">
                <a:moveTo>
                  <a:pt x="0" y="0"/>
                </a:moveTo>
                <a:lnTo>
                  <a:pt x="1076712" y="0"/>
                </a:lnTo>
                <a:lnTo>
                  <a:pt x="1076712" y="1070841"/>
                </a:lnTo>
                <a:lnTo>
                  <a:pt x="0" y="10708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0" b="-2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149630" y="7115329"/>
            <a:ext cx="1068179" cy="1058468"/>
            <a:chOff x="0" y="0"/>
            <a:chExt cx="2549309" cy="25261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9271" cy="2526157"/>
            </a:xfrm>
            <a:custGeom>
              <a:avLst/>
              <a:gdLst/>
              <a:ahLst/>
              <a:cxnLst/>
              <a:rect l="l" t="t" r="r" b="b"/>
              <a:pathLst>
                <a:path w="2549271" h="2526157">
                  <a:moveTo>
                    <a:pt x="0" y="0"/>
                  </a:moveTo>
                  <a:lnTo>
                    <a:pt x="2549271" y="0"/>
                  </a:lnTo>
                  <a:lnTo>
                    <a:pt x="2549271" y="2526157"/>
                  </a:lnTo>
                  <a:lnTo>
                    <a:pt x="0" y="2526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47" r="-1" b="-4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65482" y="3062084"/>
            <a:ext cx="8578518" cy="250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8"/>
              </a:lnSpc>
            </a:pPr>
            <a:r>
              <a:rPr lang="en-US" sz="71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Does she want hot chocolate?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217810" y="1516070"/>
            <a:ext cx="3462996" cy="5007863"/>
          </a:xfrm>
          <a:custGeom>
            <a:avLst/>
            <a:gdLst/>
            <a:ahLst/>
            <a:cxnLst/>
            <a:rect l="l" t="t" r="r" b="b"/>
            <a:pathLst>
              <a:path w="3462996" h="5007863">
                <a:moveTo>
                  <a:pt x="0" y="0"/>
                </a:moveTo>
                <a:lnTo>
                  <a:pt x="3462996" y="0"/>
                </a:lnTo>
                <a:lnTo>
                  <a:pt x="3462996" y="5007863"/>
                </a:lnTo>
                <a:lnTo>
                  <a:pt x="0" y="50078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481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74805" y="4380332"/>
            <a:ext cx="1723416" cy="2101726"/>
          </a:xfrm>
          <a:custGeom>
            <a:avLst/>
            <a:gdLst/>
            <a:ahLst/>
            <a:cxnLst/>
            <a:rect l="l" t="t" r="r" b="b"/>
            <a:pathLst>
              <a:path w="1723416" h="2101726">
                <a:moveTo>
                  <a:pt x="0" y="0"/>
                </a:moveTo>
                <a:lnTo>
                  <a:pt x="1723416" y="0"/>
                </a:lnTo>
                <a:lnTo>
                  <a:pt x="1723416" y="2101726"/>
                </a:lnTo>
                <a:lnTo>
                  <a:pt x="0" y="21017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49" y="960700"/>
            <a:ext cx="18264951" cy="8239989"/>
          </a:xfrm>
          <a:custGeom>
            <a:avLst/>
            <a:gdLst/>
            <a:ahLst/>
            <a:cxnLst/>
            <a:rect l="l" t="t" r="r" b="b"/>
            <a:pathLst>
              <a:path w="18264951" h="8239989">
                <a:moveTo>
                  <a:pt x="0" y="0"/>
                </a:moveTo>
                <a:lnTo>
                  <a:pt x="18264951" y="0"/>
                </a:lnTo>
                <a:lnTo>
                  <a:pt x="18264951" y="8239988"/>
                </a:lnTo>
                <a:lnTo>
                  <a:pt x="0" y="8239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6" b="-1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40384" y="6981979"/>
            <a:ext cx="18406501" cy="12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8"/>
              </a:lnSpc>
            </a:pPr>
            <a:r>
              <a:rPr lang="en-US" sz="71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Yes, he does.                  No, he doesn’t</a:t>
            </a:r>
          </a:p>
        </p:txBody>
      </p:sp>
      <p:sp>
        <p:nvSpPr>
          <p:cNvPr id="7" name="Freeform 7"/>
          <p:cNvSpPr/>
          <p:nvPr/>
        </p:nvSpPr>
        <p:spPr>
          <a:xfrm>
            <a:off x="490344" y="7102956"/>
            <a:ext cx="1076712" cy="1070841"/>
          </a:xfrm>
          <a:custGeom>
            <a:avLst/>
            <a:gdLst/>
            <a:ahLst/>
            <a:cxnLst/>
            <a:rect l="l" t="t" r="r" b="b"/>
            <a:pathLst>
              <a:path w="1076712" h="1070841">
                <a:moveTo>
                  <a:pt x="0" y="0"/>
                </a:moveTo>
                <a:lnTo>
                  <a:pt x="1076712" y="0"/>
                </a:lnTo>
                <a:lnTo>
                  <a:pt x="1076712" y="1070841"/>
                </a:lnTo>
                <a:lnTo>
                  <a:pt x="0" y="10708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0" b="-2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149630" y="7115329"/>
            <a:ext cx="1068179" cy="1058468"/>
            <a:chOff x="0" y="0"/>
            <a:chExt cx="2549309" cy="25261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9271" cy="2526157"/>
            </a:xfrm>
            <a:custGeom>
              <a:avLst/>
              <a:gdLst/>
              <a:ahLst/>
              <a:cxnLst/>
              <a:rect l="l" t="t" r="r" b="b"/>
              <a:pathLst>
                <a:path w="2549271" h="2526157">
                  <a:moveTo>
                    <a:pt x="0" y="0"/>
                  </a:moveTo>
                  <a:lnTo>
                    <a:pt x="2549271" y="0"/>
                  </a:lnTo>
                  <a:lnTo>
                    <a:pt x="2549271" y="2526157"/>
                  </a:lnTo>
                  <a:lnTo>
                    <a:pt x="0" y="2526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47" r="-1" b="-4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28137" y="3324654"/>
            <a:ext cx="11474653" cy="12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8"/>
              </a:lnSpc>
            </a:pPr>
            <a:r>
              <a:rPr lang="en-US" sz="719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Does he want a peach?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843635" y="3458004"/>
            <a:ext cx="1519682" cy="1217645"/>
          </a:xfrm>
          <a:custGeom>
            <a:avLst/>
            <a:gdLst/>
            <a:ahLst/>
            <a:cxnLst/>
            <a:rect l="l" t="t" r="r" b="b"/>
            <a:pathLst>
              <a:path w="1519682" h="1217645">
                <a:moveTo>
                  <a:pt x="0" y="0"/>
                </a:moveTo>
                <a:lnTo>
                  <a:pt x="1519682" y="0"/>
                </a:lnTo>
                <a:lnTo>
                  <a:pt x="1519682" y="1217645"/>
                </a:lnTo>
                <a:lnTo>
                  <a:pt x="0" y="12176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417570" y="1516070"/>
            <a:ext cx="5233924" cy="4605853"/>
          </a:xfrm>
          <a:custGeom>
            <a:avLst/>
            <a:gdLst/>
            <a:ahLst/>
            <a:cxnLst/>
            <a:rect l="l" t="t" r="r" b="b"/>
            <a:pathLst>
              <a:path w="5233924" h="4605853">
                <a:moveTo>
                  <a:pt x="0" y="0"/>
                </a:moveTo>
                <a:lnTo>
                  <a:pt x="5233924" y="0"/>
                </a:lnTo>
                <a:lnTo>
                  <a:pt x="5233924" y="4605854"/>
                </a:lnTo>
                <a:lnTo>
                  <a:pt x="0" y="46058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057275"/>
            <a:ext cx="18288000" cy="8250384"/>
          </a:xfrm>
          <a:custGeom>
            <a:avLst/>
            <a:gdLst/>
            <a:ahLst/>
            <a:cxnLst/>
            <a:rect l="l" t="t" r="r" b="b"/>
            <a:pathLst>
              <a:path w="18288000" h="8250384">
                <a:moveTo>
                  <a:pt x="0" y="0"/>
                </a:moveTo>
                <a:lnTo>
                  <a:pt x="18288000" y="0"/>
                </a:lnTo>
                <a:lnTo>
                  <a:pt x="18288000" y="8250384"/>
                </a:lnTo>
                <a:lnTo>
                  <a:pt x="0" y="825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4086" y="1644002"/>
            <a:ext cx="15686090" cy="7076930"/>
          </a:xfrm>
          <a:custGeom>
            <a:avLst/>
            <a:gdLst/>
            <a:ahLst/>
            <a:cxnLst/>
            <a:rect l="l" t="t" r="r" b="b"/>
            <a:pathLst>
              <a:path w="15686090" h="7076930">
                <a:moveTo>
                  <a:pt x="0" y="0"/>
                </a:moveTo>
                <a:lnTo>
                  <a:pt x="15686091" y="0"/>
                </a:lnTo>
                <a:lnTo>
                  <a:pt x="15686091" y="7076930"/>
                </a:lnTo>
                <a:lnTo>
                  <a:pt x="0" y="7076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01494" y="1468094"/>
            <a:ext cx="14646432" cy="7523997"/>
          </a:xfrm>
          <a:custGeom>
            <a:avLst/>
            <a:gdLst/>
            <a:ahLst/>
            <a:cxnLst/>
            <a:rect l="l" t="t" r="r" b="b"/>
            <a:pathLst>
              <a:path w="14646432" h="7523997">
                <a:moveTo>
                  <a:pt x="0" y="0"/>
                </a:moveTo>
                <a:lnTo>
                  <a:pt x="14646432" y="0"/>
                </a:lnTo>
                <a:lnTo>
                  <a:pt x="14646432" y="7523996"/>
                </a:lnTo>
                <a:lnTo>
                  <a:pt x="0" y="7523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808" t="-154000" r="-3819" b="-2237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23443" y="7513365"/>
            <a:ext cx="3253468" cy="3054193"/>
          </a:xfrm>
          <a:custGeom>
            <a:avLst/>
            <a:gdLst/>
            <a:ahLst/>
            <a:cxnLst/>
            <a:rect l="l" t="t" r="r" b="b"/>
            <a:pathLst>
              <a:path w="3253468" h="3054193">
                <a:moveTo>
                  <a:pt x="0" y="0"/>
                </a:moveTo>
                <a:lnTo>
                  <a:pt x="3253468" y="0"/>
                </a:lnTo>
                <a:lnTo>
                  <a:pt x="3253468" y="3054193"/>
                </a:lnTo>
                <a:lnTo>
                  <a:pt x="0" y="3054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02342" y="7728739"/>
            <a:ext cx="3870060" cy="3827841"/>
          </a:xfrm>
          <a:custGeom>
            <a:avLst/>
            <a:gdLst/>
            <a:ahLst/>
            <a:cxnLst/>
            <a:rect l="l" t="t" r="r" b="b"/>
            <a:pathLst>
              <a:path w="3870060" h="3827841">
                <a:moveTo>
                  <a:pt x="0" y="0"/>
                </a:moveTo>
                <a:lnTo>
                  <a:pt x="3870060" y="0"/>
                </a:lnTo>
                <a:lnTo>
                  <a:pt x="3870060" y="3827841"/>
                </a:lnTo>
                <a:lnTo>
                  <a:pt x="0" y="382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58771" y="-270760"/>
            <a:ext cx="2046944" cy="1682056"/>
          </a:xfrm>
          <a:custGeom>
            <a:avLst/>
            <a:gdLst/>
            <a:ahLst/>
            <a:cxnLst/>
            <a:rect l="l" t="t" r="r" b="b"/>
            <a:pathLst>
              <a:path w="2046944" h="1682056">
                <a:moveTo>
                  <a:pt x="0" y="0"/>
                </a:moveTo>
                <a:lnTo>
                  <a:pt x="2046944" y="0"/>
                </a:lnTo>
                <a:lnTo>
                  <a:pt x="2046944" y="1682055"/>
                </a:lnTo>
                <a:lnTo>
                  <a:pt x="0" y="1682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2617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91415" y="-270760"/>
            <a:ext cx="1483770" cy="1682056"/>
          </a:xfrm>
          <a:custGeom>
            <a:avLst/>
            <a:gdLst/>
            <a:ahLst/>
            <a:cxnLst/>
            <a:rect l="l" t="t" r="r" b="b"/>
            <a:pathLst>
              <a:path w="1483770" h="1682056">
                <a:moveTo>
                  <a:pt x="0" y="0"/>
                </a:moveTo>
                <a:lnTo>
                  <a:pt x="1483770" y="0"/>
                </a:lnTo>
                <a:lnTo>
                  <a:pt x="1483770" y="1682055"/>
                </a:lnTo>
                <a:lnTo>
                  <a:pt x="0" y="1682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7955" r="-3611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75185" y="-270760"/>
            <a:ext cx="1483770" cy="1682056"/>
          </a:xfrm>
          <a:custGeom>
            <a:avLst/>
            <a:gdLst/>
            <a:ahLst/>
            <a:cxnLst/>
            <a:rect l="l" t="t" r="r" b="b"/>
            <a:pathLst>
              <a:path w="1483770" h="1682056">
                <a:moveTo>
                  <a:pt x="0" y="0"/>
                </a:moveTo>
                <a:lnTo>
                  <a:pt x="1483770" y="0"/>
                </a:lnTo>
                <a:lnTo>
                  <a:pt x="1483770" y="1682055"/>
                </a:lnTo>
                <a:lnTo>
                  <a:pt x="0" y="1682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7955" r="-3611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76454" y="-270760"/>
            <a:ext cx="1483770" cy="1682056"/>
          </a:xfrm>
          <a:custGeom>
            <a:avLst/>
            <a:gdLst/>
            <a:ahLst/>
            <a:cxnLst/>
            <a:rect l="l" t="t" r="r" b="b"/>
            <a:pathLst>
              <a:path w="1483770" h="1682056">
                <a:moveTo>
                  <a:pt x="0" y="0"/>
                </a:moveTo>
                <a:lnTo>
                  <a:pt x="1483770" y="0"/>
                </a:lnTo>
                <a:lnTo>
                  <a:pt x="1483770" y="1682055"/>
                </a:lnTo>
                <a:lnTo>
                  <a:pt x="0" y="1682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7955" r="-3611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77723" y="-270760"/>
            <a:ext cx="1483770" cy="1682056"/>
          </a:xfrm>
          <a:custGeom>
            <a:avLst/>
            <a:gdLst/>
            <a:ahLst/>
            <a:cxnLst/>
            <a:rect l="l" t="t" r="r" b="b"/>
            <a:pathLst>
              <a:path w="1483770" h="1682056">
                <a:moveTo>
                  <a:pt x="0" y="0"/>
                </a:moveTo>
                <a:lnTo>
                  <a:pt x="1483770" y="0"/>
                </a:lnTo>
                <a:lnTo>
                  <a:pt x="1483770" y="1682055"/>
                </a:lnTo>
                <a:lnTo>
                  <a:pt x="0" y="1682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7955" r="-3611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05595" y="-270760"/>
            <a:ext cx="1483770" cy="1682056"/>
          </a:xfrm>
          <a:custGeom>
            <a:avLst/>
            <a:gdLst/>
            <a:ahLst/>
            <a:cxnLst/>
            <a:rect l="l" t="t" r="r" b="b"/>
            <a:pathLst>
              <a:path w="1483770" h="1682056">
                <a:moveTo>
                  <a:pt x="0" y="0"/>
                </a:moveTo>
                <a:lnTo>
                  <a:pt x="1483771" y="0"/>
                </a:lnTo>
                <a:lnTo>
                  <a:pt x="1483771" y="1682055"/>
                </a:lnTo>
                <a:lnTo>
                  <a:pt x="0" y="1682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7955" r="-3611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08253" y="-270760"/>
            <a:ext cx="2021507" cy="1682056"/>
          </a:xfrm>
          <a:custGeom>
            <a:avLst/>
            <a:gdLst/>
            <a:ahLst/>
            <a:cxnLst/>
            <a:rect l="l" t="t" r="r" b="b"/>
            <a:pathLst>
              <a:path w="2021507" h="1682056">
                <a:moveTo>
                  <a:pt x="0" y="0"/>
                </a:moveTo>
                <a:lnTo>
                  <a:pt x="2021507" y="0"/>
                </a:lnTo>
                <a:lnTo>
                  <a:pt x="2021507" y="1682055"/>
                </a:lnTo>
                <a:lnTo>
                  <a:pt x="0" y="1682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7884" t="-46" b="-4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308613" y="454890"/>
            <a:ext cx="11577987" cy="7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  <a:spcBef>
                <a:spcPct val="0"/>
              </a:spcBef>
            </a:pPr>
            <a:r>
              <a:rPr lang="en-US" sz="5587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Read, connect and write.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33813" y="1710677"/>
            <a:ext cx="11577987" cy="68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7"/>
              </a:lnSpc>
              <a:spcBef>
                <a:spcPct val="0"/>
              </a:spcBef>
            </a:pPr>
            <a:r>
              <a:rPr lang="en-US" sz="4987" dirty="0">
                <a:solidFill>
                  <a:srgbClr val="C41E2E"/>
                </a:solidFill>
                <a:latin typeface="Aptos Display" panose="020B0004020202020204" pitchFamily="34" charset="0"/>
                <a:ea typeface="Arimo Bold"/>
                <a:cs typeface="Arimo Bold"/>
                <a:sym typeface="Arimo Bold"/>
              </a:rPr>
              <a:t>He wants hot chocolate.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17085" y="416742"/>
            <a:ext cx="20522171" cy="9258300"/>
          </a:xfrm>
          <a:custGeom>
            <a:avLst/>
            <a:gdLst/>
            <a:ahLst/>
            <a:cxnLst/>
            <a:rect l="l" t="t" r="r" b="b"/>
            <a:pathLst>
              <a:path w="20522171" h="9258300">
                <a:moveTo>
                  <a:pt x="0" y="0"/>
                </a:moveTo>
                <a:lnTo>
                  <a:pt x="20522170" y="0"/>
                </a:lnTo>
                <a:lnTo>
                  <a:pt x="2052217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29483" y="6768036"/>
            <a:ext cx="4047427" cy="3799522"/>
          </a:xfrm>
          <a:custGeom>
            <a:avLst/>
            <a:gdLst/>
            <a:ahLst/>
            <a:cxnLst/>
            <a:rect l="l" t="t" r="r" b="b"/>
            <a:pathLst>
              <a:path w="4047427" h="3799522">
                <a:moveTo>
                  <a:pt x="0" y="0"/>
                </a:moveTo>
                <a:lnTo>
                  <a:pt x="4047428" y="0"/>
                </a:lnTo>
                <a:lnTo>
                  <a:pt x="4047428" y="3799522"/>
                </a:lnTo>
                <a:lnTo>
                  <a:pt x="0" y="37995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02342" y="6944800"/>
            <a:ext cx="4662645" cy="4611780"/>
          </a:xfrm>
          <a:custGeom>
            <a:avLst/>
            <a:gdLst/>
            <a:ahLst/>
            <a:cxnLst/>
            <a:rect l="l" t="t" r="r" b="b"/>
            <a:pathLst>
              <a:path w="4662645" h="4611780">
                <a:moveTo>
                  <a:pt x="0" y="0"/>
                </a:moveTo>
                <a:lnTo>
                  <a:pt x="4662645" y="0"/>
                </a:lnTo>
                <a:lnTo>
                  <a:pt x="4662645" y="4611780"/>
                </a:lnTo>
                <a:lnTo>
                  <a:pt x="0" y="4611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96867" y="1570030"/>
            <a:ext cx="6694267" cy="7200900"/>
          </a:xfrm>
          <a:custGeom>
            <a:avLst/>
            <a:gdLst/>
            <a:ahLst/>
            <a:cxnLst/>
            <a:rect l="l" t="t" r="r" b="b"/>
            <a:pathLst>
              <a:path w="6694267" h="7200900">
                <a:moveTo>
                  <a:pt x="0" y="0"/>
                </a:moveTo>
                <a:lnTo>
                  <a:pt x="6694266" y="0"/>
                </a:lnTo>
                <a:lnTo>
                  <a:pt x="6694266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035" y="1826565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</a:blip>
            <a:stretch>
              <a:fillRect t="-19381" b="-35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32877" y="2499115"/>
            <a:ext cx="6600660" cy="5288779"/>
          </a:xfrm>
          <a:custGeom>
            <a:avLst/>
            <a:gdLst/>
            <a:ahLst/>
            <a:cxnLst/>
            <a:rect l="l" t="t" r="r" b="b"/>
            <a:pathLst>
              <a:path w="6600660" h="5288779">
                <a:moveTo>
                  <a:pt x="0" y="0"/>
                </a:moveTo>
                <a:lnTo>
                  <a:pt x="6600660" y="0"/>
                </a:lnTo>
                <a:lnTo>
                  <a:pt x="6600660" y="5288779"/>
                </a:lnTo>
                <a:lnTo>
                  <a:pt x="0" y="52887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74484" y="4303606"/>
            <a:ext cx="8368812" cy="14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6"/>
              </a:lnSpc>
            </a:pPr>
            <a:r>
              <a:rPr lang="en-US" sz="10486" b="1">
                <a:solidFill>
                  <a:srgbClr val="BD2D42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 peach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035" y="1826565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</a:blip>
            <a:stretch>
              <a:fillRect t="-19381" b="-35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50118" y="1767740"/>
            <a:ext cx="4384414" cy="6447668"/>
          </a:xfrm>
          <a:custGeom>
            <a:avLst/>
            <a:gdLst/>
            <a:ahLst/>
            <a:cxnLst/>
            <a:rect l="l" t="t" r="r" b="b"/>
            <a:pathLst>
              <a:path w="4384414" h="6447668">
                <a:moveTo>
                  <a:pt x="0" y="0"/>
                </a:moveTo>
                <a:lnTo>
                  <a:pt x="4384414" y="0"/>
                </a:lnTo>
                <a:lnTo>
                  <a:pt x="4384414" y="6447668"/>
                </a:lnTo>
                <a:lnTo>
                  <a:pt x="0" y="6447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44646" y="4376411"/>
            <a:ext cx="8368812" cy="14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6"/>
              </a:lnSpc>
            </a:pPr>
            <a:r>
              <a:rPr lang="en-US" sz="10486" b="1">
                <a:solidFill>
                  <a:srgbClr val="2759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 pear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035" y="1826565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</a:blip>
            <a:stretch>
              <a:fillRect t="-19381" b="-35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92231" y="3166201"/>
            <a:ext cx="6692412" cy="3954607"/>
          </a:xfrm>
          <a:custGeom>
            <a:avLst/>
            <a:gdLst/>
            <a:ahLst/>
            <a:cxnLst/>
            <a:rect l="l" t="t" r="r" b="b"/>
            <a:pathLst>
              <a:path w="6692412" h="3954607">
                <a:moveTo>
                  <a:pt x="0" y="0"/>
                </a:moveTo>
                <a:lnTo>
                  <a:pt x="6692412" y="0"/>
                </a:lnTo>
                <a:lnTo>
                  <a:pt x="6692412" y="3954607"/>
                </a:lnTo>
                <a:lnTo>
                  <a:pt x="0" y="39546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23419" y="4427431"/>
            <a:ext cx="8368812" cy="14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6"/>
              </a:lnSpc>
            </a:pPr>
            <a:r>
              <a:rPr lang="en-US" sz="10486" b="1">
                <a:solidFill>
                  <a:srgbClr val="D5643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 pancake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035" y="1826565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</a:blip>
            <a:stretch>
              <a:fillRect t="-19381" b="-35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69143" y="2725194"/>
            <a:ext cx="5553663" cy="5366227"/>
          </a:xfrm>
          <a:custGeom>
            <a:avLst/>
            <a:gdLst/>
            <a:ahLst/>
            <a:cxnLst/>
            <a:rect l="l" t="t" r="r" b="b"/>
            <a:pathLst>
              <a:path w="5553663" h="5366227">
                <a:moveTo>
                  <a:pt x="0" y="0"/>
                </a:moveTo>
                <a:lnTo>
                  <a:pt x="5553663" y="0"/>
                </a:lnTo>
                <a:lnTo>
                  <a:pt x="5553663" y="5366227"/>
                </a:lnTo>
                <a:lnTo>
                  <a:pt x="0" y="53662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44646" y="4456006"/>
            <a:ext cx="8368812" cy="14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6"/>
              </a:lnSpc>
            </a:pPr>
            <a:r>
              <a:rPr lang="en-US" sz="10486" b="1" dirty="0">
                <a:solidFill>
                  <a:srgbClr val="0070C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yogurt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035" y="1826565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</a:blip>
            <a:stretch>
              <a:fillRect t="-19381" b="-35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62738" y="1819486"/>
            <a:ext cx="6933248" cy="6395922"/>
          </a:xfrm>
          <a:custGeom>
            <a:avLst/>
            <a:gdLst/>
            <a:ahLst/>
            <a:cxnLst/>
            <a:rect l="l" t="t" r="r" b="b"/>
            <a:pathLst>
              <a:path w="6933248" h="6395922">
                <a:moveTo>
                  <a:pt x="0" y="0"/>
                </a:moveTo>
                <a:lnTo>
                  <a:pt x="6933248" y="0"/>
                </a:lnTo>
                <a:lnTo>
                  <a:pt x="6933248" y="6395922"/>
                </a:lnTo>
                <a:lnTo>
                  <a:pt x="0" y="63959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74484" y="4402284"/>
            <a:ext cx="8368812" cy="14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6"/>
              </a:lnSpc>
            </a:pPr>
            <a:r>
              <a:rPr lang="en-US" sz="10486" b="1">
                <a:solidFill>
                  <a:srgbClr val="D56436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cereal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1493" y="-1256738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3" name="Freeform 3"/>
          <p:cNvSpPr/>
          <p:nvPr/>
        </p:nvSpPr>
        <p:spPr>
          <a:xfrm rot="10707000">
            <a:off x="-1896037" y="5998121"/>
            <a:ext cx="7881366" cy="5545617"/>
          </a:xfrm>
          <a:custGeom>
            <a:avLst/>
            <a:gdLst/>
            <a:ahLst/>
            <a:cxnLst/>
            <a:rect l="l" t="t" r="r" b="b"/>
            <a:pathLst>
              <a:path w="7881366" h="5545617">
                <a:moveTo>
                  <a:pt x="0" y="0"/>
                </a:moveTo>
                <a:lnTo>
                  <a:pt x="7881366" y="0"/>
                </a:lnTo>
                <a:lnTo>
                  <a:pt x="7881366" y="5545617"/>
                </a:lnTo>
                <a:lnTo>
                  <a:pt x="0" y="5545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32" r="-9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3347" y="1516075"/>
            <a:ext cx="16081296" cy="7254859"/>
          </a:xfrm>
          <a:custGeom>
            <a:avLst/>
            <a:gdLst/>
            <a:ahLst/>
            <a:cxnLst/>
            <a:rect l="l" t="t" r="r" b="b"/>
            <a:pathLst>
              <a:path w="16081296" h="7254859">
                <a:moveTo>
                  <a:pt x="0" y="0"/>
                </a:moveTo>
                <a:lnTo>
                  <a:pt x="16081296" y="0"/>
                </a:lnTo>
                <a:lnTo>
                  <a:pt x="16081296" y="7254859"/>
                </a:lnTo>
                <a:lnTo>
                  <a:pt x="0" y="725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3468" y="2413599"/>
            <a:ext cx="11781064" cy="5315140"/>
          </a:xfrm>
          <a:custGeom>
            <a:avLst/>
            <a:gdLst/>
            <a:ahLst/>
            <a:cxnLst/>
            <a:rect l="l" t="t" r="r" b="b"/>
            <a:pathLst>
              <a:path w="11781064" h="5315140">
                <a:moveTo>
                  <a:pt x="0" y="0"/>
                </a:moveTo>
                <a:lnTo>
                  <a:pt x="11781064" y="0"/>
                </a:lnTo>
                <a:lnTo>
                  <a:pt x="11781064" y="5315140"/>
                </a:lnTo>
                <a:lnTo>
                  <a:pt x="0" y="531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2103" y="8091421"/>
            <a:ext cx="7315200" cy="247974"/>
          </a:xfrm>
          <a:custGeom>
            <a:avLst/>
            <a:gdLst/>
            <a:ahLst/>
            <a:cxnLst/>
            <a:rect l="l" t="t" r="r" b="b"/>
            <a:pathLst>
              <a:path w="7315200" h="247974">
                <a:moveTo>
                  <a:pt x="0" y="0"/>
                </a:moveTo>
                <a:lnTo>
                  <a:pt x="7315200" y="0"/>
                </a:lnTo>
                <a:lnTo>
                  <a:pt x="7315200" y="247974"/>
                </a:lnTo>
                <a:lnTo>
                  <a:pt x="0" y="247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86" b="-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035" y="1826565"/>
            <a:ext cx="15399921" cy="6633879"/>
          </a:xfrm>
          <a:custGeom>
            <a:avLst/>
            <a:gdLst/>
            <a:ahLst/>
            <a:cxnLst/>
            <a:rect l="l" t="t" r="r" b="b"/>
            <a:pathLst>
              <a:path w="15399921" h="6633879">
                <a:moveTo>
                  <a:pt x="0" y="0"/>
                </a:moveTo>
                <a:lnTo>
                  <a:pt x="15399921" y="0"/>
                </a:lnTo>
                <a:lnTo>
                  <a:pt x="15399921" y="6633879"/>
                </a:lnTo>
                <a:lnTo>
                  <a:pt x="0" y="66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</a:blip>
            <a:stretch>
              <a:fillRect t="-19381" b="-35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3995" y="1437161"/>
            <a:ext cx="7023283" cy="7023283"/>
          </a:xfrm>
          <a:custGeom>
            <a:avLst/>
            <a:gdLst/>
            <a:ahLst/>
            <a:cxnLst/>
            <a:rect l="l" t="t" r="r" b="b"/>
            <a:pathLst>
              <a:path w="7023283" h="7023283">
                <a:moveTo>
                  <a:pt x="0" y="0"/>
                </a:moveTo>
                <a:lnTo>
                  <a:pt x="7023284" y="0"/>
                </a:lnTo>
                <a:lnTo>
                  <a:pt x="7023284" y="7023283"/>
                </a:lnTo>
                <a:lnTo>
                  <a:pt x="0" y="7023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34205" y="4333639"/>
            <a:ext cx="8368812" cy="14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6"/>
              </a:lnSpc>
            </a:pPr>
            <a:r>
              <a:rPr lang="en-US" sz="10486" b="1">
                <a:solidFill>
                  <a:srgbClr val="1800A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tea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283</Words>
  <Application>Microsoft Office PowerPoint</Application>
  <PresentationFormat>Custom</PresentationFormat>
  <Paragraphs>77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 Nova</vt:lpstr>
      <vt:lpstr>Calibri</vt:lpstr>
      <vt:lpstr>Bricolage Grotesque</vt:lpstr>
      <vt:lpstr>Arial Nova Bold</vt:lpstr>
      <vt:lpstr>Glacial Indifference Bold</vt:lpstr>
      <vt:lpstr>Canva Sans Bold</vt:lpstr>
      <vt:lpstr>Arial</vt:lpstr>
      <vt:lpstr>Bricolage Grotesque Bold</vt:lpstr>
      <vt:lpstr>Aptos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Things to Eat</dc:title>
  <cp:lastModifiedBy>Novy Payakit</cp:lastModifiedBy>
  <cp:revision>4</cp:revision>
  <dcterms:created xsi:type="dcterms:W3CDTF">2006-08-16T00:00:00Z</dcterms:created>
  <dcterms:modified xsi:type="dcterms:W3CDTF">2026-01-23T11:09:54Z</dcterms:modified>
  <dc:identifier>DAG-wMO8DGk</dc:identifier>
</cp:coreProperties>
</file>