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9" r:id="rId4"/>
    <p:sldId id="261" r:id="rId5"/>
    <p:sldId id="263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296"/>
    <a:srgbClr val="5EEC3C"/>
    <a:srgbClr val="007033"/>
    <a:srgbClr val="FFCC66"/>
    <a:srgbClr val="990099"/>
    <a:srgbClr val="CC0099"/>
    <a:srgbClr val="FE9202"/>
    <a:srgbClr val="6C1A00"/>
    <a:srgbClr val="00AACC"/>
    <a:srgbClr val="1D3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898" y="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D03222-B09B-4D86-AA07-E3BF0D2452E9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12C809-93F0-4874-A572-9FCF71EFD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773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54375" y="1197405"/>
            <a:ext cx="7024430" cy="1374345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4375" y="2571750"/>
            <a:ext cx="7024265" cy="610820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rgbClr val="FF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3ECE2FFA-5077-4735-AA4C-392F2154B9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18306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8470"/>
            <a:ext cx="8246070" cy="916230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502815"/>
            <a:ext cx="8246070" cy="3206802"/>
          </a:xfrm>
        </p:spPr>
        <p:txBody>
          <a:bodyPr/>
          <a:lstStyle>
            <a:lvl1pPr algn="l">
              <a:defRPr sz="2800">
                <a:solidFill>
                  <a:srgbClr val="FF0000"/>
                </a:solidFill>
              </a:defRPr>
            </a:lvl1pPr>
            <a:lvl2pPr algn="l">
              <a:defRPr>
                <a:solidFill>
                  <a:srgbClr val="FF0000"/>
                </a:solidFill>
              </a:defRPr>
            </a:lvl2pPr>
            <a:lvl3pPr algn="l">
              <a:defRPr>
                <a:solidFill>
                  <a:srgbClr val="FF0000"/>
                </a:solidFill>
              </a:defRPr>
            </a:lvl3pPr>
            <a:lvl4pPr algn="l">
              <a:defRPr>
                <a:solidFill>
                  <a:srgbClr val="FF0000"/>
                </a:solidFill>
              </a:defRPr>
            </a:lvl4pPr>
            <a:lvl5pPr algn="l">
              <a:defRPr>
                <a:solidFill>
                  <a:srgbClr val="FF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6" y="433880"/>
            <a:ext cx="6108200" cy="572644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044700"/>
            <a:ext cx="6108200" cy="3511061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1" y="281175"/>
            <a:ext cx="8093364" cy="763525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960930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440751"/>
            <a:ext cx="4040188" cy="2137871"/>
          </a:xfrm>
        </p:spPr>
        <p:txBody>
          <a:bodyPr/>
          <a:lstStyle>
            <a:lvl1pPr algn="ctr">
              <a:defRPr sz="2400">
                <a:solidFill>
                  <a:srgbClr val="FF0000"/>
                </a:solidFill>
              </a:defRPr>
            </a:lvl1pPr>
            <a:lvl2pPr algn="ctr">
              <a:defRPr sz="2000">
                <a:solidFill>
                  <a:srgbClr val="FF0000"/>
                </a:solidFill>
              </a:defRPr>
            </a:lvl2pPr>
            <a:lvl3pPr algn="ctr">
              <a:defRPr sz="1800">
                <a:solidFill>
                  <a:srgbClr val="FF0000"/>
                </a:solidFill>
              </a:defRPr>
            </a:lvl3pPr>
            <a:lvl4pPr algn="ctr">
              <a:defRPr sz="1600">
                <a:solidFill>
                  <a:srgbClr val="FF0000"/>
                </a:solidFill>
              </a:defRPr>
            </a:lvl4pPr>
            <a:lvl5pPr algn="ctr">
              <a:defRPr sz="1600">
                <a:solidFill>
                  <a:srgbClr val="FF00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960930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440751"/>
            <a:ext cx="4041775" cy="2137871"/>
          </a:xfrm>
        </p:spPr>
        <p:txBody>
          <a:bodyPr/>
          <a:lstStyle>
            <a:lvl1pPr algn="ctr">
              <a:defRPr sz="2400">
                <a:solidFill>
                  <a:srgbClr val="FF0000"/>
                </a:solidFill>
              </a:defRPr>
            </a:lvl1pPr>
            <a:lvl2pPr algn="ctr">
              <a:defRPr sz="2000">
                <a:solidFill>
                  <a:srgbClr val="FF0000"/>
                </a:solidFill>
              </a:defRPr>
            </a:lvl2pPr>
            <a:lvl3pPr algn="ctr">
              <a:defRPr sz="1800">
                <a:solidFill>
                  <a:srgbClr val="FF0000"/>
                </a:solidFill>
              </a:defRPr>
            </a:lvl3pPr>
            <a:lvl4pPr algn="ctr">
              <a:defRPr sz="1600">
                <a:solidFill>
                  <a:srgbClr val="FF0000"/>
                </a:solidFill>
              </a:defRPr>
            </a:lvl4pPr>
            <a:lvl5pPr algn="ctr">
              <a:defRPr sz="1600">
                <a:solidFill>
                  <a:srgbClr val="FF00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C3C35B-6AE8-4263-8080-3E29B57A64FB}"/>
              </a:ext>
            </a:extLst>
          </p:cNvPr>
          <p:cNvSpPr txBox="1"/>
          <p:nvPr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png"/><Relationship Id="rId7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2.png"/><Relationship Id="rId7" Type="http://schemas.microsoft.com/office/2007/relationships/hdphoto" Target="../media/hdphoto4.wdp"/><Relationship Id="rId2" Type="http://schemas.openxmlformats.org/officeDocument/2006/relationships/hyperlink" Target="https://www.youtube.com/watch?v=RVJbKPW3Crs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microsoft.com/office/2007/relationships/hdphoto" Target="../media/hdphoto3.wdp"/><Relationship Id="rId4" Type="http://schemas.openxmlformats.org/officeDocument/2006/relationships/image" Target="../media/image23.png"/><Relationship Id="rId9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microsoft.com/office/2007/relationships/hdphoto" Target="../media/hdphoto6.wdp"/><Relationship Id="rId7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microsoft.com/office/2007/relationships/hdphoto" Target="../media/hdphoto7.wdp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555" y="3029865"/>
            <a:ext cx="5344675" cy="1374345"/>
          </a:xfrm>
        </p:spPr>
        <p:txBody>
          <a:bodyPr>
            <a:noAutofit/>
          </a:bodyPr>
          <a:lstStyle/>
          <a:p>
            <a:r>
              <a:rPr lang="en-US" sz="8000" b="1" dirty="0">
                <a:ln>
                  <a:solidFill>
                    <a:srgbClr val="5EEC3C"/>
                  </a:solidFill>
                </a:ln>
                <a:solidFill>
                  <a:schemeClr val="tx1"/>
                </a:solidFill>
                <a:latin typeface="Century Gothic" panose="020B0502020202020204" pitchFamily="34" charset="0"/>
              </a:rPr>
              <a:t>Animals</a:t>
            </a:r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99120" y="1350109"/>
            <a:ext cx="3817625" cy="2901395"/>
          </a:xfr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effectLst/>
              </a:rPr>
              <a:t>I am small.</a:t>
            </a:r>
            <a:br>
              <a:rPr lang="en-US" b="1" dirty="0">
                <a:solidFill>
                  <a:schemeClr val="tx1"/>
                </a:solidFill>
                <a:effectLst/>
              </a:rPr>
            </a:br>
            <a:r>
              <a:rPr lang="en-US" b="1" dirty="0">
                <a:solidFill>
                  <a:schemeClr val="tx1"/>
                </a:solidFill>
                <a:effectLst/>
              </a:rPr>
              <a:t>I can be scary.</a:t>
            </a:r>
            <a:br>
              <a:rPr lang="en-US" b="1" dirty="0">
                <a:solidFill>
                  <a:schemeClr val="tx1"/>
                </a:solidFill>
                <a:effectLst/>
              </a:rPr>
            </a:br>
            <a:r>
              <a:rPr lang="en-US" b="1" dirty="0">
                <a:solidFill>
                  <a:schemeClr val="tx1"/>
                </a:solidFill>
                <a:effectLst/>
              </a:rPr>
              <a:t>I have eight legs.</a:t>
            </a:r>
            <a:br>
              <a:rPr lang="en-US" b="1" dirty="0">
                <a:solidFill>
                  <a:schemeClr val="tx1"/>
                </a:solidFill>
                <a:effectLst/>
              </a:rPr>
            </a:br>
            <a:r>
              <a:rPr lang="en-US" b="1" dirty="0">
                <a:solidFill>
                  <a:schemeClr val="tx1"/>
                </a:solidFill>
                <a:effectLst/>
              </a:rPr>
              <a:t>I spin a web. </a:t>
            </a:r>
            <a:endParaRPr lang="en-US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6697" y="128470"/>
            <a:ext cx="4581456" cy="76352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chemeClr val="tx1"/>
                </a:solidFill>
                <a:effectLst/>
              </a:rPr>
              <a:t>Let find out what I am.</a:t>
            </a:r>
            <a:endParaRPr lang="en-US" sz="3200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4572000" y="1350110"/>
            <a:ext cx="4123035" cy="76352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chemeClr val="tx1"/>
                </a:solidFill>
                <a:effectLst/>
              </a:rPr>
              <a:t>I am a ________.</a:t>
            </a:r>
            <a:endParaRPr lang="en-US" sz="3200" dirty="0">
              <a:solidFill>
                <a:schemeClr val="tx1"/>
              </a:solidFill>
              <a:effectLst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6404460" y="1350110"/>
            <a:ext cx="1374344" cy="763525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effectLst/>
              </a:rPr>
              <a:t>spider</a:t>
            </a:r>
            <a:endParaRPr lang="en-US" sz="3200" dirty="0">
              <a:effectLst/>
            </a:endParaRPr>
          </a:p>
        </p:txBody>
      </p:sp>
      <p:pic>
        <p:nvPicPr>
          <p:cNvPr id="4098" name="Picture 2" descr="Image result for spider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408" y="2266340"/>
            <a:ext cx="2606217" cy="22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54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99120" y="1350109"/>
            <a:ext cx="3817625" cy="2901395"/>
          </a:xfr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effectLst/>
              </a:rPr>
              <a:t>I am black and yellow.</a:t>
            </a:r>
            <a:br>
              <a:rPr lang="en-US" b="1" dirty="0">
                <a:solidFill>
                  <a:schemeClr val="tx1"/>
                </a:solidFill>
                <a:effectLst/>
              </a:rPr>
            </a:br>
            <a:r>
              <a:rPr lang="en-US" b="1" dirty="0">
                <a:solidFill>
                  <a:schemeClr val="tx1"/>
                </a:solidFill>
                <a:effectLst/>
              </a:rPr>
              <a:t>I can fly.</a:t>
            </a:r>
            <a:br>
              <a:rPr lang="en-US" b="1" dirty="0">
                <a:solidFill>
                  <a:schemeClr val="tx1"/>
                </a:solidFill>
                <a:effectLst/>
              </a:rPr>
            </a:br>
            <a:r>
              <a:rPr lang="en-US" b="1" dirty="0">
                <a:solidFill>
                  <a:schemeClr val="tx1"/>
                </a:solidFill>
                <a:effectLst/>
              </a:rPr>
              <a:t>I have six legs.</a:t>
            </a:r>
            <a:br>
              <a:rPr lang="en-US" b="1" dirty="0">
                <a:solidFill>
                  <a:schemeClr val="tx1"/>
                </a:solidFill>
                <a:effectLst/>
              </a:rPr>
            </a:br>
            <a:r>
              <a:rPr lang="en-US" b="1" dirty="0">
                <a:solidFill>
                  <a:schemeClr val="tx1"/>
                </a:solidFill>
                <a:effectLst/>
              </a:rPr>
              <a:t>I eat honey. </a:t>
            </a:r>
            <a:endParaRPr lang="en-US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6697" y="128470"/>
            <a:ext cx="4581456" cy="76352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chemeClr val="tx1"/>
                </a:solidFill>
                <a:effectLst/>
              </a:rPr>
              <a:t>Let find out what I am.</a:t>
            </a:r>
            <a:endParaRPr lang="en-US" sz="3200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4572000" y="1350110"/>
            <a:ext cx="4123035" cy="76352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chemeClr val="tx1"/>
                </a:solidFill>
                <a:effectLst/>
              </a:rPr>
              <a:t>I am a ________.</a:t>
            </a:r>
            <a:endParaRPr lang="en-US" sz="3200" dirty="0">
              <a:solidFill>
                <a:schemeClr val="tx1"/>
              </a:solidFill>
              <a:effectLst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6404460" y="1350110"/>
            <a:ext cx="1374344" cy="763525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effectLst/>
              </a:rPr>
              <a:t>bee</a:t>
            </a:r>
            <a:endParaRPr lang="en-US" sz="3200" dirty="0">
              <a:effectLst/>
            </a:endParaRPr>
          </a:p>
        </p:txBody>
      </p:sp>
      <p:pic>
        <p:nvPicPr>
          <p:cNvPr id="5122" name="Picture 2" descr="Image result for bee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017" y="1960930"/>
            <a:ext cx="3429000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974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99120" y="1350109"/>
            <a:ext cx="3817625" cy="2901395"/>
          </a:xfr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effectLst/>
              </a:rPr>
              <a:t>I am a pet.</a:t>
            </a:r>
            <a:br>
              <a:rPr lang="en-US" b="1" dirty="0">
                <a:solidFill>
                  <a:schemeClr val="tx1"/>
                </a:solidFill>
                <a:effectLst/>
              </a:rPr>
            </a:br>
            <a:r>
              <a:rPr lang="en-US" b="1" dirty="0">
                <a:solidFill>
                  <a:schemeClr val="tx1"/>
                </a:solidFill>
                <a:effectLst/>
              </a:rPr>
              <a:t>I hate cats.</a:t>
            </a:r>
            <a:br>
              <a:rPr lang="en-US" b="1" dirty="0">
                <a:solidFill>
                  <a:schemeClr val="tx1"/>
                </a:solidFill>
                <a:effectLst/>
              </a:rPr>
            </a:br>
            <a:r>
              <a:rPr lang="en-US" b="1" dirty="0">
                <a:solidFill>
                  <a:schemeClr val="tx1"/>
                </a:solidFill>
                <a:effectLst/>
              </a:rPr>
              <a:t>I have four legs.</a:t>
            </a:r>
            <a:br>
              <a:rPr lang="en-US" b="1" dirty="0">
                <a:solidFill>
                  <a:schemeClr val="tx1"/>
                </a:solidFill>
                <a:effectLst/>
              </a:rPr>
            </a:br>
            <a:r>
              <a:rPr lang="en-US" b="1" dirty="0">
                <a:solidFill>
                  <a:schemeClr val="tx1"/>
                </a:solidFill>
                <a:effectLst/>
              </a:rPr>
              <a:t>I bark. </a:t>
            </a:r>
            <a:endParaRPr lang="en-US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6697" y="128470"/>
            <a:ext cx="4581456" cy="76352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chemeClr val="tx1"/>
                </a:solidFill>
                <a:effectLst/>
              </a:rPr>
              <a:t>Let find out what I am.</a:t>
            </a:r>
            <a:endParaRPr lang="en-US" sz="3200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4572000" y="1350110"/>
            <a:ext cx="4123035" cy="76352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chemeClr val="tx1"/>
                </a:solidFill>
                <a:effectLst/>
              </a:rPr>
              <a:t>I am a ________.</a:t>
            </a:r>
            <a:endParaRPr lang="en-US" sz="3200" dirty="0">
              <a:solidFill>
                <a:schemeClr val="tx1"/>
              </a:solidFill>
              <a:effectLst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6404460" y="1350110"/>
            <a:ext cx="1374344" cy="763525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effectLst/>
              </a:rPr>
              <a:t>dog</a:t>
            </a:r>
            <a:endParaRPr lang="en-US" sz="3200" dirty="0">
              <a:effectLst/>
            </a:endParaRPr>
          </a:p>
        </p:txBody>
      </p:sp>
      <p:pic>
        <p:nvPicPr>
          <p:cNvPr id="6146" name="Picture 2" descr="Image result for dog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930" y="2101587"/>
            <a:ext cx="4214657" cy="244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3767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99120" y="1350109"/>
            <a:ext cx="3817625" cy="2901395"/>
          </a:xfr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effectLst/>
              </a:rPr>
              <a:t>I eat vegetables.</a:t>
            </a:r>
            <a:br>
              <a:rPr lang="en-US" b="1" dirty="0">
                <a:solidFill>
                  <a:schemeClr val="tx1"/>
                </a:solidFill>
                <a:effectLst/>
              </a:rPr>
            </a:br>
            <a:r>
              <a:rPr lang="en-US" b="1" dirty="0">
                <a:solidFill>
                  <a:schemeClr val="tx1"/>
                </a:solidFill>
                <a:effectLst/>
              </a:rPr>
              <a:t>I can be a pet.</a:t>
            </a:r>
            <a:br>
              <a:rPr lang="en-US" b="1" dirty="0">
                <a:solidFill>
                  <a:schemeClr val="tx1"/>
                </a:solidFill>
                <a:effectLst/>
              </a:rPr>
            </a:br>
            <a:r>
              <a:rPr lang="en-US" b="1" dirty="0">
                <a:solidFill>
                  <a:schemeClr val="tx1"/>
                </a:solidFill>
                <a:effectLst/>
              </a:rPr>
              <a:t>I can run fast.</a:t>
            </a:r>
            <a:br>
              <a:rPr lang="en-US" b="1" dirty="0">
                <a:solidFill>
                  <a:schemeClr val="tx1"/>
                </a:solidFill>
                <a:effectLst/>
              </a:rPr>
            </a:br>
            <a:r>
              <a:rPr lang="en-US" b="1" dirty="0">
                <a:solidFill>
                  <a:schemeClr val="tx1"/>
                </a:solidFill>
                <a:effectLst/>
              </a:rPr>
              <a:t>I have long ears. </a:t>
            </a:r>
            <a:endParaRPr lang="en-US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6697" y="128470"/>
            <a:ext cx="4581456" cy="76352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chemeClr val="tx1"/>
                </a:solidFill>
                <a:effectLst/>
              </a:rPr>
              <a:t>Let find out what I am.</a:t>
            </a:r>
            <a:endParaRPr lang="en-US" sz="3200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4572000" y="1044700"/>
            <a:ext cx="4123035" cy="76352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chemeClr val="tx1"/>
                </a:solidFill>
                <a:effectLst/>
              </a:rPr>
              <a:t>I am a ________.</a:t>
            </a:r>
            <a:endParaRPr lang="en-US" sz="3200" dirty="0">
              <a:solidFill>
                <a:schemeClr val="tx1"/>
              </a:solidFill>
              <a:effectLst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6404460" y="1044700"/>
            <a:ext cx="1374344" cy="763525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effectLst/>
              </a:rPr>
              <a:t>rabbit</a:t>
            </a:r>
            <a:endParaRPr lang="en-US" sz="3200" dirty="0">
              <a:effectLst/>
            </a:endParaRPr>
          </a:p>
        </p:txBody>
      </p:sp>
      <p:pic>
        <p:nvPicPr>
          <p:cNvPr id="7170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175" y="1753049"/>
            <a:ext cx="3082745" cy="265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3284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99120" y="1350109"/>
            <a:ext cx="3817625" cy="2901395"/>
          </a:xfr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effectLst/>
              </a:rPr>
              <a:t>I live on the farm.</a:t>
            </a:r>
            <a:br>
              <a:rPr lang="en-US" b="1" dirty="0">
                <a:solidFill>
                  <a:schemeClr val="tx1"/>
                </a:solidFill>
                <a:effectLst/>
              </a:rPr>
            </a:br>
            <a:r>
              <a:rPr lang="en-US" b="1" dirty="0">
                <a:solidFill>
                  <a:schemeClr val="tx1"/>
                </a:solidFill>
                <a:effectLst/>
              </a:rPr>
              <a:t>I have horns.</a:t>
            </a:r>
            <a:br>
              <a:rPr lang="en-US" b="1" dirty="0">
                <a:solidFill>
                  <a:schemeClr val="tx1"/>
                </a:solidFill>
                <a:effectLst/>
              </a:rPr>
            </a:br>
            <a:r>
              <a:rPr lang="en-US" b="1" dirty="0">
                <a:solidFill>
                  <a:schemeClr val="tx1"/>
                </a:solidFill>
                <a:effectLst/>
              </a:rPr>
              <a:t>I moo.</a:t>
            </a:r>
            <a:br>
              <a:rPr lang="en-US" b="1" dirty="0">
                <a:solidFill>
                  <a:schemeClr val="tx1"/>
                </a:solidFill>
                <a:effectLst/>
              </a:rPr>
            </a:br>
            <a:r>
              <a:rPr lang="en-US" b="1" dirty="0">
                <a:solidFill>
                  <a:schemeClr val="tx1"/>
                </a:solidFill>
                <a:effectLst/>
              </a:rPr>
              <a:t>I give milk. </a:t>
            </a:r>
            <a:endParaRPr lang="en-US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6697" y="128470"/>
            <a:ext cx="4581456" cy="76352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chemeClr val="tx1"/>
                </a:solidFill>
                <a:effectLst/>
              </a:rPr>
              <a:t>Let find out what I am.</a:t>
            </a:r>
            <a:endParaRPr lang="en-US" sz="3200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4572000" y="1044700"/>
            <a:ext cx="4123035" cy="76352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chemeClr val="tx1"/>
                </a:solidFill>
                <a:effectLst/>
              </a:rPr>
              <a:t>I am a ________.</a:t>
            </a:r>
            <a:endParaRPr lang="en-US" sz="3200" dirty="0">
              <a:solidFill>
                <a:schemeClr val="tx1"/>
              </a:solidFill>
              <a:effectLst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6404460" y="1044700"/>
            <a:ext cx="1374344" cy="763525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effectLst/>
              </a:rPr>
              <a:t>cow</a:t>
            </a:r>
            <a:endParaRPr lang="en-US" sz="3200" dirty="0">
              <a:effectLst/>
            </a:endParaRPr>
          </a:p>
        </p:txBody>
      </p:sp>
      <p:pic>
        <p:nvPicPr>
          <p:cNvPr id="8194" name="Picture 2" descr="Image result for cow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823" y="1787494"/>
            <a:ext cx="4008212" cy="259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790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8966" y="1350109"/>
            <a:ext cx="4067780" cy="2901395"/>
          </a:xfr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effectLst/>
              </a:rPr>
              <a:t>I can swim and dive.</a:t>
            </a:r>
            <a:br>
              <a:rPr lang="en-US" b="1" dirty="0">
                <a:solidFill>
                  <a:schemeClr val="tx1"/>
                </a:solidFill>
                <a:effectLst/>
              </a:rPr>
            </a:br>
            <a:r>
              <a:rPr lang="en-US" b="1" dirty="0">
                <a:solidFill>
                  <a:schemeClr val="tx1"/>
                </a:solidFill>
                <a:effectLst/>
              </a:rPr>
              <a:t>I have two legs.</a:t>
            </a:r>
            <a:br>
              <a:rPr lang="en-US" b="1" dirty="0">
                <a:solidFill>
                  <a:schemeClr val="tx1"/>
                </a:solidFill>
                <a:effectLst/>
              </a:rPr>
            </a:br>
            <a:r>
              <a:rPr lang="en-US" b="1" dirty="0">
                <a:solidFill>
                  <a:schemeClr val="tx1"/>
                </a:solidFill>
                <a:effectLst/>
              </a:rPr>
              <a:t>I have wings.</a:t>
            </a:r>
            <a:br>
              <a:rPr lang="en-US" b="1" dirty="0">
                <a:solidFill>
                  <a:schemeClr val="tx1"/>
                </a:solidFill>
                <a:effectLst/>
              </a:rPr>
            </a:br>
            <a:r>
              <a:rPr lang="en-US" b="1" dirty="0">
                <a:solidFill>
                  <a:schemeClr val="tx1"/>
                </a:solidFill>
                <a:effectLst/>
              </a:rPr>
              <a:t>I quack. </a:t>
            </a:r>
            <a:endParaRPr lang="en-US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6697" y="128470"/>
            <a:ext cx="4581456" cy="76352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chemeClr val="tx1"/>
                </a:solidFill>
                <a:effectLst/>
              </a:rPr>
              <a:t>Let find out what I am.</a:t>
            </a:r>
            <a:endParaRPr lang="en-US" sz="3200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4572000" y="1044700"/>
            <a:ext cx="4123035" cy="76352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chemeClr val="tx1"/>
                </a:solidFill>
                <a:effectLst/>
              </a:rPr>
              <a:t>I am a ________.</a:t>
            </a:r>
            <a:endParaRPr lang="en-US" sz="3200" dirty="0">
              <a:solidFill>
                <a:schemeClr val="tx1"/>
              </a:solidFill>
              <a:effectLst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6404460" y="1044700"/>
            <a:ext cx="1374344" cy="763525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effectLst/>
              </a:rPr>
              <a:t>duck</a:t>
            </a:r>
            <a:endParaRPr lang="en-US" sz="3200" dirty="0">
              <a:effectLst/>
            </a:endParaRPr>
          </a:p>
        </p:txBody>
      </p:sp>
      <p:pic>
        <p:nvPicPr>
          <p:cNvPr id="9218" name="Picture 2" descr="Image result for duck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871" y="1808225"/>
            <a:ext cx="2565291" cy="22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460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8966" y="1350109"/>
            <a:ext cx="4067780" cy="2901395"/>
          </a:xfr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effectLst/>
              </a:rPr>
              <a:t>I have a mane.</a:t>
            </a:r>
            <a:br>
              <a:rPr lang="en-US" b="1" dirty="0">
                <a:solidFill>
                  <a:schemeClr val="tx1"/>
                </a:solidFill>
                <a:effectLst/>
              </a:rPr>
            </a:br>
            <a:r>
              <a:rPr lang="en-US" b="1" dirty="0">
                <a:solidFill>
                  <a:schemeClr val="tx1"/>
                </a:solidFill>
                <a:effectLst/>
              </a:rPr>
              <a:t>You can ride me.</a:t>
            </a:r>
            <a:br>
              <a:rPr lang="en-US" b="1" dirty="0">
                <a:solidFill>
                  <a:schemeClr val="tx1"/>
                </a:solidFill>
                <a:effectLst/>
              </a:rPr>
            </a:br>
            <a:r>
              <a:rPr lang="en-US" b="1" dirty="0">
                <a:solidFill>
                  <a:schemeClr val="tx1"/>
                </a:solidFill>
                <a:effectLst/>
              </a:rPr>
              <a:t>I live in a barn. </a:t>
            </a:r>
            <a:endParaRPr lang="en-US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6697" y="128470"/>
            <a:ext cx="4581456" cy="76352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chemeClr val="tx1"/>
                </a:solidFill>
                <a:effectLst/>
              </a:rPr>
              <a:t>Let find out what I am.</a:t>
            </a:r>
            <a:endParaRPr lang="en-US" sz="3200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4572000" y="1044700"/>
            <a:ext cx="4123035" cy="76352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chemeClr val="tx1"/>
                </a:solidFill>
                <a:effectLst/>
              </a:rPr>
              <a:t>I am a ________.</a:t>
            </a:r>
            <a:endParaRPr lang="en-US" sz="3200" dirty="0">
              <a:solidFill>
                <a:schemeClr val="tx1"/>
              </a:solidFill>
              <a:effectLst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6404460" y="1044700"/>
            <a:ext cx="1374344" cy="763525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effectLst/>
              </a:rPr>
              <a:t>horse</a:t>
            </a:r>
            <a:endParaRPr lang="en-US" sz="3200" dirty="0">
              <a:effectLst/>
            </a:endParaRPr>
          </a:p>
        </p:txBody>
      </p:sp>
      <p:pic>
        <p:nvPicPr>
          <p:cNvPr id="10242" name="Picture 2" descr="Image result for horse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291" y="1808225"/>
            <a:ext cx="3406337" cy="279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663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8966" y="1350109"/>
            <a:ext cx="4067780" cy="2901395"/>
          </a:xfr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effectLst/>
              </a:rPr>
              <a:t>I have four legs.</a:t>
            </a:r>
            <a:br>
              <a:rPr lang="en-US" b="1" dirty="0">
                <a:solidFill>
                  <a:schemeClr val="tx1"/>
                </a:solidFill>
                <a:effectLst/>
              </a:rPr>
            </a:br>
            <a:r>
              <a:rPr lang="en-US" b="1" dirty="0">
                <a:solidFill>
                  <a:schemeClr val="tx1"/>
                </a:solidFill>
                <a:effectLst/>
              </a:rPr>
              <a:t>I have a long nose.</a:t>
            </a:r>
            <a:br>
              <a:rPr lang="en-US" b="1" dirty="0">
                <a:solidFill>
                  <a:schemeClr val="tx1"/>
                </a:solidFill>
                <a:effectLst/>
              </a:rPr>
            </a:br>
            <a:r>
              <a:rPr lang="en-US" b="1" dirty="0">
                <a:solidFill>
                  <a:schemeClr val="tx1"/>
                </a:solidFill>
                <a:effectLst/>
              </a:rPr>
              <a:t>You can ride me.</a:t>
            </a:r>
            <a:br>
              <a:rPr lang="en-US" b="1" dirty="0">
                <a:solidFill>
                  <a:schemeClr val="tx1"/>
                </a:solidFill>
                <a:effectLst/>
              </a:rPr>
            </a:br>
            <a:r>
              <a:rPr lang="en-US" b="1" dirty="0">
                <a:solidFill>
                  <a:schemeClr val="tx1"/>
                </a:solidFill>
                <a:effectLst/>
              </a:rPr>
              <a:t>I have big ears. </a:t>
            </a:r>
            <a:endParaRPr lang="en-US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6697" y="128470"/>
            <a:ext cx="4581456" cy="76352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chemeClr val="tx1"/>
                </a:solidFill>
                <a:effectLst/>
              </a:rPr>
              <a:t>Let find out what I am.</a:t>
            </a:r>
            <a:endParaRPr lang="en-US" sz="3200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4572000" y="1044700"/>
            <a:ext cx="4123035" cy="76352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chemeClr val="tx1"/>
                </a:solidFill>
                <a:effectLst/>
              </a:rPr>
              <a:t>I am an ________.</a:t>
            </a:r>
            <a:endParaRPr lang="en-US" sz="3200" dirty="0">
              <a:solidFill>
                <a:schemeClr val="tx1"/>
              </a:solidFill>
              <a:effectLst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6251755" y="1044700"/>
            <a:ext cx="1832459" cy="763525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effectLst/>
              </a:rPr>
              <a:t>elephant</a:t>
            </a:r>
            <a:endParaRPr lang="en-US" sz="3200" dirty="0">
              <a:effectLst/>
            </a:endParaRPr>
          </a:p>
        </p:txBody>
      </p:sp>
      <p:pic>
        <p:nvPicPr>
          <p:cNvPr id="11266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230" y="1753760"/>
            <a:ext cx="3322395" cy="265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11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8966" y="1350109"/>
            <a:ext cx="4067780" cy="2901395"/>
          </a:xfr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effectLst/>
              </a:rPr>
              <a:t>I am small.</a:t>
            </a:r>
            <a:br>
              <a:rPr lang="en-US" b="1" dirty="0">
                <a:solidFill>
                  <a:schemeClr val="tx1"/>
                </a:solidFill>
                <a:effectLst/>
              </a:rPr>
            </a:br>
            <a:r>
              <a:rPr lang="en-US" b="1" dirty="0">
                <a:solidFill>
                  <a:schemeClr val="tx1"/>
                </a:solidFill>
                <a:effectLst/>
              </a:rPr>
              <a:t>I have feathers.</a:t>
            </a:r>
            <a:br>
              <a:rPr lang="en-US" b="1" dirty="0">
                <a:solidFill>
                  <a:schemeClr val="tx1"/>
                </a:solidFill>
                <a:effectLst/>
              </a:rPr>
            </a:br>
            <a:r>
              <a:rPr lang="en-US" b="1" dirty="0">
                <a:solidFill>
                  <a:schemeClr val="tx1"/>
                </a:solidFill>
                <a:effectLst/>
              </a:rPr>
              <a:t>I lay eggs.</a:t>
            </a:r>
            <a:br>
              <a:rPr lang="en-US" b="1" dirty="0">
                <a:solidFill>
                  <a:schemeClr val="tx1"/>
                </a:solidFill>
                <a:effectLst/>
              </a:rPr>
            </a:br>
            <a:r>
              <a:rPr lang="en-US" b="1" dirty="0">
                <a:solidFill>
                  <a:schemeClr val="tx1"/>
                </a:solidFill>
                <a:effectLst/>
              </a:rPr>
              <a:t>I can sing and fly. </a:t>
            </a:r>
            <a:endParaRPr lang="en-US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6697" y="128470"/>
            <a:ext cx="4581456" cy="76352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chemeClr val="tx1"/>
                </a:solidFill>
                <a:effectLst/>
              </a:rPr>
              <a:t>Let find out what I am.</a:t>
            </a:r>
            <a:endParaRPr lang="en-US" sz="3200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4572000" y="1044700"/>
            <a:ext cx="4123035" cy="76352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chemeClr val="tx1"/>
                </a:solidFill>
                <a:effectLst/>
              </a:rPr>
              <a:t>I am a ________.</a:t>
            </a:r>
            <a:endParaRPr lang="en-US" sz="3200" dirty="0">
              <a:solidFill>
                <a:schemeClr val="tx1"/>
              </a:solidFill>
              <a:effectLst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6251755" y="1044700"/>
            <a:ext cx="1832459" cy="763525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effectLst/>
              </a:rPr>
              <a:t>bird</a:t>
            </a:r>
            <a:endParaRPr lang="en-US" sz="3200" dirty="0">
              <a:effectLst/>
            </a:endParaRPr>
          </a:p>
        </p:txBody>
      </p:sp>
      <p:pic>
        <p:nvPicPr>
          <p:cNvPr id="12290" name="Picture 2" descr="Related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460" y="1380306"/>
            <a:ext cx="3334113" cy="3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2196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3555" y="1350109"/>
            <a:ext cx="4733856" cy="2901395"/>
          </a:xfr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effectLst/>
              </a:rPr>
              <a:t>I live in Africa.</a:t>
            </a:r>
            <a:br>
              <a:rPr lang="en-US" b="1" dirty="0">
                <a:solidFill>
                  <a:schemeClr val="tx1"/>
                </a:solidFill>
                <a:effectLst/>
              </a:rPr>
            </a:br>
            <a:r>
              <a:rPr lang="en-US" b="1" dirty="0">
                <a:solidFill>
                  <a:schemeClr val="tx1"/>
                </a:solidFill>
                <a:effectLst/>
              </a:rPr>
              <a:t>I am yellow and brown.</a:t>
            </a:r>
            <a:br>
              <a:rPr lang="en-US" b="1" dirty="0">
                <a:solidFill>
                  <a:schemeClr val="tx1"/>
                </a:solidFill>
                <a:effectLst/>
              </a:rPr>
            </a:br>
            <a:r>
              <a:rPr lang="en-US" b="1" dirty="0">
                <a:solidFill>
                  <a:schemeClr val="tx1"/>
                </a:solidFill>
                <a:effectLst/>
              </a:rPr>
              <a:t>I eat leaves.</a:t>
            </a:r>
            <a:br>
              <a:rPr lang="en-US" b="1" dirty="0">
                <a:solidFill>
                  <a:schemeClr val="tx1"/>
                </a:solidFill>
                <a:effectLst/>
              </a:rPr>
            </a:br>
            <a:r>
              <a:rPr lang="en-US" b="1" dirty="0">
                <a:solidFill>
                  <a:schemeClr val="tx1"/>
                </a:solidFill>
                <a:effectLst/>
              </a:rPr>
              <a:t>I have a long neck. </a:t>
            </a:r>
            <a:endParaRPr lang="en-US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6697" y="128470"/>
            <a:ext cx="4581456" cy="76352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chemeClr val="tx1"/>
                </a:solidFill>
                <a:effectLst/>
              </a:rPr>
              <a:t>Let find out what I am.</a:t>
            </a:r>
            <a:endParaRPr lang="en-US" sz="3200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4572000" y="1044700"/>
            <a:ext cx="4123035" cy="76352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chemeClr val="tx1"/>
                </a:solidFill>
                <a:effectLst/>
              </a:rPr>
              <a:t>I am a ________.</a:t>
            </a:r>
            <a:endParaRPr lang="en-US" sz="3200" dirty="0">
              <a:solidFill>
                <a:schemeClr val="tx1"/>
              </a:solidFill>
              <a:effectLst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6251755" y="1044700"/>
            <a:ext cx="1832459" cy="763525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effectLst/>
              </a:rPr>
              <a:t>giraffe</a:t>
            </a:r>
            <a:endParaRPr lang="en-US" sz="3200" dirty="0">
              <a:effectLst/>
            </a:endParaRPr>
          </a:p>
        </p:txBody>
      </p:sp>
      <p:pic>
        <p:nvPicPr>
          <p:cNvPr id="13314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82820" y="1530475"/>
            <a:ext cx="3694300" cy="361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3431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0360" y="586585"/>
            <a:ext cx="1985165" cy="916230"/>
          </a:xfrm>
          <a:solidFill>
            <a:schemeClr val="bg1">
              <a:lumMod val="95000"/>
            </a:schemeClr>
          </a:solidFill>
          <a:effectLst>
            <a:softEdge rad="317500"/>
          </a:effectLst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Animals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4375" y="1502815"/>
            <a:ext cx="7787955" cy="2290575"/>
          </a:xfrm>
        </p:spPr>
        <p:txBody>
          <a:bodyPr/>
          <a:lstStyle/>
          <a:p>
            <a:r>
              <a:rPr lang="en-US" b="1" u="sng" dirty="0">
                <a:solidFill>
                  <a:srgbClr val="00B050"/>
                </a:solidFill>
              </a:rPr>
              <a:t>Wild animals</a:t>
            </a:r>
            <a:r>
              <a:rPr lang="en-US" dirty="0">
                <a:solidFill>
                  <a:srgbClr val="00B050"/>
                </a:solidFill>
              </a:rPr>
              <a:t> - animals that live in nature </a:t>
            </a:r>
          </a:p>
          <a:p>
            <a:r>
              <a:rPr lang="en-US" b="1" u="sng" dirty="0"/>
              <a:t>Farm animals</a:t>
            </a:r>
            <a:r>
              <a:rPr lang="en-US" b="1" dirty="0"/>
              <a:t> </a:t>
            </a:r>
            <a:r>
              <a:rPr lang="en-US" dirty="0"/>
              <a:t>- animals that are raised on a farm</a:t>
            </a:r>
          </a:p>
          <a:p>
            <a:r>
              <a:rPr lang="en-US" b="1" u="sng" dirty="0">
                <a:solidFill>
                  <a:srgbClr val="003296"/>
                </a:solidFill>
              </a:rPr>
              <a:t>Pets</a:t>
            </a:r>
            <a:r>
              <a:rPr lang="en-US" b="1" dirty="0">
                <a:solidFill>
                  <a:srgbClr val="003296"/>
                </a:solidFill>
              </a:rPr>
              <a:t> </a:t>
            </a:r>
            <a:r>
              <a:rPr lang="en-US" dirty="0">
                <a:solidFill>
                  <a:srgbClr val="003296"/>
                </a:solidFill>
              </a:rPr>
              <a:t>- tamed animal kept for companionship or pleasure</a:t>
            </a:r>
            <a:endParaRPr lang="en-US" b="1" u="sng" dirty="0">
              <a:solidFill>
                <a:srgbClr val="003296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4950" y="472056"/>
            <a:ext cx="2901395" cy="572644"/>
          </a:xfr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  <a:effectLst/>
              </a:rPr>
              <a:t>Wild animals</a:t>
            </a:r>
            <a:endParaRPr lang="en-US" dirty="0">
              <a:effectLst/>
            </a:endParaRPr>
          </a:p>
        </p:txBody>
      </p:sp>
      <p:pic>
        <p:nvPicPr>
          <p:cNvPr id="1030" name="Picture 6" descr="Image result for lion madagascar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29" y="128470"/>
            <a:ext cx="3218331" cy="3318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67787" y="979595"/>
            <a:ext cx="8771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Lion</a:t>
            </a:r>
          </a:p>
        </p:txBody>
      </p:sp>
      <p:pic>
        <p:nvPicPr>
          <p:cNvPr id="1032" name="Picture 8" descr="Image result for monkey madagascar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72" b="4716"/>
          <a:stretch/>
        </p:blipFill>
        <p:spPr bwMode="auto">
          <a:xfrm>
            <a:off x="6289958" y="414921"/>
            <a:ext cx="2975005" cy="4728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365734" y="783090"/>
            <a:ext cx="15760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Monkey</a:t>
            </a:r>
          </a:p>
        </p:txBody>
      </p:sp>
      <p:pic>
        <p:nvPicPr>
          <p:cNvPr id="1034" name="Picture 10" descr="Image result for zebra madagascar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57" y="2724455"/>
            <a:ext cx="2610508" cy="2290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96260" y="3764119"/>
            <a:ext cx="11897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Zebra</a:t>
            </a:r>
          </a:p>
        </p:txBody>
      </p:sp>
      <p:pic>
        <p:nvPicPr>
          <p:cNvPr id="1036" name="Picture 12" descr="Image result for giraffe madagascar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950" y="2419045"/>
            <a:ext cx="2153459" cy="268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581628" y="2462845"/>
            <a:ext cx="13805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Giraffe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66590" y="1437710"/>
            <a:ext cx="12282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Hippo</a:t>
            </a:r>
          </a:p>
        </p:txBody>
      </p:sp>
      <p:pic>
        <p:nvPicPr>
          <p:cNvPr id="1040" name="Picture 16" descr="Image result for animal in madagascar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701" y="1350110"/>
            <a:ext cx="1948579" cy="334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1" grpId="0"/>
      <p:bldP spid="13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4950" y="472056"/>
            <a:ext cx="2901395" cy="572644"/>
          </a:xfr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  <a:effectLst/>
              </a:rPr>
              <a:t>Wild animals</a:t>
            </a:r>
            <a:endParaRPr lang="en-US" dirty="0">
              <a:effectLst/>
            </a:endParaRPr>
          </a:p>
        </p:txBody>
      </p:sp>
      <p:pic>
        <p:nvPicPr>
          <p:cNvPr id="2054" name="Picture 6" descr="Image result for zootopia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1855" y="202586"/>
            <a:ext cx="2443280" cy="3376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825268" y="1139557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Fox</a:t>
            </a:r>
          </a:p>
        </p:txBody>
      </p:sp>
      <p:pic>
        <p:nvPicPr>
          <p:cNvPr id="2056" name="Picture 8" descr="Image result for zootopia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896" y="3259546"/>
            <a:ext cx="2231062" cy="1716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001865" y="2736326"/>
            <a:ext cx="10134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Sloth</a:t>
            </a:r>
          </a:p>
        </p:txBody>
      </p:sp>
      <p:pic>
        <p:nvPicPr>
          <p:cNvPr id="2058" name="Picture 10" descr="Image result for bull zootopia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577" y="1433242"/>
            <a:ext cx="1949032" cy="3512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7735227" y="910022"/>
            <a:ext cx="7537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Bull</a:t>
            </a:r>
          </a:p>
        </p:txBody>
      </p:sp>
      <p:pic>
        <p:nvPicPr>
          <p:cNvPr id="2060" name="Picture 12" descr="Image result for zootopia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147" y="1662777"/>
            <a:ext cx="1797905" cy="331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5793640" y="1189731"/>
            <a:ext cx="1149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Rhino</a:t>
            </a:r>
          </a:p>
        </p:txBody>
      </p:sp>
      <p:pic>
        <p:nvPicPr>
          <p:cNvPr id="2064" name="Picture 16" descr="Related imag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775" y="2266340"/>
            <a:ext cx="1747372" cy="2515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3666479" y="1865351"/>
            <a:ext cx="17508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Cheetah</a:t>
            </a:r>
          </a:p>
        </p:txBody>
      </p:sp>
    </p:spTree>
    <p:extLst>
      <p:ext uri="{BB962C8B-B14F-4D97-AF65-F5344CB8AC3E}">
        <p14:creationId xmlns:p14="http://schemas.microsoft.com/office/powerpoint/2010/main" val="1996452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1" grpId="0"/>
      <p:bldP spid="24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4950" y="472056"/>
            <a:ext cx="2901395" cy="572644"/>
          </a:xfr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  <a:effectLst/>
              </a:rPr>
              <a:t>Wild animals</a:t>
            </a:r>
            <a:endParaRPr lang="en-US" dirty="0">
              <a:effectLst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83968" y="1116378"/>
            <a:ext cx="9925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Tiger</a:t>
            </a:r>
          </a:p>
        </p:txBody>
      </p:sp>
      <p:pic>
        <p:nvPicPr>
          <p:cNvPr id="5126" name="Picture 6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535" y="1116378"/>
            <a:ext cx="4154016" cy="356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5640935" y="1115202"/>
            <a:ext cx="9781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Bear</a:t>
            </a:r>
          </a:p>
        </p:txBody>
      </p:sp>
      <p:pic>
        <p:nvPicPr>
          <p:cNvPr id="5128" name="Picture 8" descr="Related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05" y="2289441"/>
            <a:ext cx="1786474" cy="2211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370412" y="1743120"/>
            <a:ext cx="15135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Donkey</a:t>
            </a:r>
          </a:p>
        </p:txBody>
      </p:sp>
      <p:pic>
        <p:nvPicPr>
          <p:cNvPr id="5132" name="Picture 12" descr="Image result for winnie the pooh roo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51755" y="2004730"/>
            <a:ext cx="2765958" cy="293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7015280" y="1529212"/>
            <a:ext cx="19271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Kangaroo</a:t>
            </a:r>
          </a:p>
        </p:txBody>
      </p:sp>
    </p:spTree>
    <p:extLst>
      <p:ext uri="{BB962C8B-B14F-4D97-AF65-F5344CB8AC3E}">
        <p14:creationId xmlns:p14="http://schemas.microsoft.com/office/powerpoint/2010/main" val="157950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5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4950" y="472056"/>
            <a:ext cx="2901395" cy="572644"/>
          </a:xfr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  <a:effectLst/>
              </a:rPr>
              <a:t>Wild animals</a:t>
            </a:r>
            <a:endParaRPr lang="en-US" dirty="0">
              <a:effectLst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53481" y="3212419"/>
            <a:ext cx="1353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Panda</a:t>
            </a:r>
          </a:p>
        </p:txBody>
      </p:sp>
      <p:pic>
        <p:nvPicPr>
          <p:cNvPr id="2050" name="Picture 2" descr="Image result for panda madagascar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197" y="586585"/>
            <a:ext cx="3063786" cy="428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Related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36" b="9906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181" t="24350" r="33585"/>
          <a:stretch/>
        </p:blipFill>
        <p:spPr bwMode="auto">
          <a:xfrm>
            <a:off x="4118628" y="2877160"/>
            <a:ext cx="1434853" cy="199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923326" y="3876523"/>
            <a:ext cx="12426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Snake</a:t>
            </a:r>
          </a:p>
        </p:txBody>
      </p:sp>
      <p:pic>
        <p:nvPicPr>
          <p:cNvPr id="1028" name="Picture 4" descr="à¸£à¸¹à¸à¸ à¸²à¸à¸à¸µà¹à¹à¸à¸µà¹à¸¢à¸§à¸à¹à¸­à¸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8575"/>
            <a:ext cx="2662634" cy="3727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26896" y="897443"/>
            <a:ext cx="21820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Red panda</a:t>
            </a:r>
          </a:p>
        </p:txBody>
      </p:sp>
      <p:pic>
        <p:nvPicPr>
          <p:cNvPr id="1030" name="Picture 6" descr="à¸£à¸¹à¸à¸ à¸²à¸à¸à¸µà¹à¹à¸à¸µà¹à¸¢à¸§à¸à¹à¸­à¸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6296" l="5097" r="934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926" y="2182297"/>
            <a:ext cx="2152959" cy="1259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662634" y="1730419"/>
            <a:ext cx="13131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Mantis</a:t>
            </a:r>
          </a:p>
        </p:txBody>
      </p:sp>
      <p:sp>
        <p:nvSpPr>
          <p:cNvPr id="2" name="AutoShape 8" descr="à¸à¸¥à¸à¸²à¸£à¸à¹à¸à¸«à¸²à¸£à¸¹à¸à¸ à¸²à¸à¸ªà¸³à¸«à¸£à¸±à¸ crane kung fu panda characters png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3" name="AutoShape 10" descr="à¸à¸¥à¸à¸²à¸£à¸à¹à¸à¸«à¸²à¸£à¸¹à¸à¸ à¸²à¸à¸ªà¸³à¸«à¸£à¸±à¸ crane kung fu panda characters png"/>
          <p:cNvSpPr>
            <a:spLocks noChangeAspect="1" noChangeArrowheads="1"/>
          </p:cNvSpPr>
          <p:nvPr/>
        </p:nvSpPr>
        <p:spPr bwMode="auto">
          <a:xfrm>
            <a:off x="342900" y="-603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5" name="AutoShape 12" descr="à¸à¸¥à¸à¸²à¸£à¸à¹à¸à¸«à¸²à¸£à¸¹à¸à¸ à¸²à¸à¸ªà¸³à¸«à¸£à¸±à¸ crane kung fu panda characters png"/>
          <p:cNvSpPr>
            <a:spLocks noChangeAspect="1" noChangeArrowheads="1"/>
          </p:cNvSpPr>
          <p:nvPr/>
        </p:nvSpPr>
        <p:spPr bwMode="auto">
          <a:xfrm>
            <a:off x="495300" y="920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pic>
        <p:nvPicPr>
          <p:cNvPr id="1038" name="Picture 14" descr="à¸£à¸¹à¸à¸ à¸²à¸à¸à¸µà¹à¹à¸à¸µà¹à¸¢à¸§à¸à¹à¸­à¸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705" y="897443"/>
            <a:ext cx="1791967" cy="2508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510917" y="1960930"/>
            <a:ext cx="12827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Crane</a:t>
            </a:r>
          </a:p>
        </p:txBody>
      </p:sp>
    </p:spTree>
    <p:extLst>
      <p:ext uri="{BB962C8B-B14F-4D97-AF65-F5344CB8AC3E}">
        <p14:creationId xmlns:p14="http://schemas.microsoft.com/office/powerpoint/2010/main" val="292929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0" grpId="0"/>
      <p:bldP spid="11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ผืนผ้า 5"/>
          <p:cNvSpPr/>
          <p:nvPr/>
        </p:nvSpPr>
        <p:spPr>
          <a:xfrm>
            <a:off x="648310" y="1104381"/>
            <a:ext cx="75886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hlinkClick r:id="rId2"/>
              </a:rPr>
              <a:t>https://www.youtube.com/watch?v=RVJbKPW3Crs</a:t>
            </a:r>
            <a:endParaRPr lang="th-TH" sz="2800" dirty="0">
              <a:solidFill>
                <a:srgbClr val="FF0000"/>
              </a:solidFill>
            </a:endParaRP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3044950" y="472056"/>
            <a:ext cx="2901395" cy="572644"/>
          </a:xfr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effectLst/>
              </a:rPr>
              <a:t>Farm animals</a:t>
            </a:r>
            <a:endParaRPr lang="en-US" dirty="0">
              <a:effectLst/>
            </a:endParaRPr>
          </a:p>
        </p:txBody>
      </p:sp>
      <p:sp>
        <p:nvSpPr>
          <p:cNvPr id="8" name="AutoShape 4" descr="à¸à¸¥à¸à¸²à¸£à¸à¹à¸à¸«à¸²à¸£à¸¹à¸à¸ à¸²à¸à¸ªà¸³à¸«à¸£à¸±à¸ funny chicken cartoon png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pic>
        <p:nvPicPr>
          <p:cNvPr id="2055" name="Picture 7" descr="à¸à¸¥à¸à¸²à¸£à¸à¹à¸à¸«à¸²à¸£à¸¹à¸à¸ à¸²à¸à¸ªà¸³à¸«à¸£à¸±à¸ chicken moana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14" y="1851842"/>
            <a:ext cx="1100810" cy="1569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à¸£à¸¹à¸à¸ à¸²à¸à¸à¸µà¹à¹à¸à¸µà¹à¸¢à¸§à¸à¹à¸­à¸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302" l="0" r="98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824" y="2014618"/>
            <a:ext cx="2851173" cy="2724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14" descr="à¸à¸¥à¸à¸²à¸£à¸à¹à¸à¸«à¸²à¸£à¸¹à¸à¸ à¸²à¸à¸ªà¸³à¸«à¸£à¸±à¸ toy story character png"/>
          <p:cNvSpPr>
            <a:spLocks noChangeAspect="1" noChangeArrowheads="1"/>
          </p:cNvSpPr>
          <p:nvPr/>
        </p:nvSpPr>
        <p:spPr bwMode="auto">
          <a:xfrm>
            <a:off x="342900" y="-603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pic>
        <p:nvPicPr>
          <p:cNvPr id="2065" name="Picture 17" descr="à¸£à¸¹à¸à¸ à¸²à¸à¸à¸µà¹à¹à¸à¸µà¹à¸¢à¸§à¸à¹à¸­à¸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417" l="55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4112" y="1585957"/>
            <a:ext cx="2686333" cy="3581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Related image"/>
          <p:cNvSpPr>
            <a:spLocks noChangeAspect="1" noChangeArrowheads="1"/>
          </p:cNvSpPr>
          <p:nvPr/>
        </p:nvSpPr>
        <p:spPr bwMode="auto">
          <a:xfrm>
            <a:off x="495300" y="920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784" y="2498541"/>
            <a:ext cx="3100059" cy="2644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4248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2434130" y="1044700"/>
            <a:ext cx="4123034" cy="12285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https://www.youtube.com/watch?v=tj4JdexVNBA</a:t>
            </a:r>
            <a:endParaRPr lang="th-TH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4950" y="472056"/>
            <a:ext cx="2901395" cy="572644"/>
          </a:xfr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003296"/>
                </a:solidFill>
                <a:effectLst/>
              </a:rPr>
              <a:t>Pets</a:t>
            </a:r>
            <a:endParaRPr lang="en-US" dirty="0">
              <a:solidFill>
                <a:srgbClr val="003296"/>
              </a:solidFill>
              <a:effectLst/>
            </a:endParaRPr>
          </a:p>
        </p:txBody>
      </p:sp>
      <p:sp>
        <p:nvSpPr>
          <p:cNvPr id="5" name="AutoShape 4" descr="à¸à¸¥à¸à¸²à¸£à¸à¹à¸à¸«à¸²à¸£à¸¹à¸à¸ à¸²à¸à¸ªà¸³à¸«à¸£à¸±à¸ slinky png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69" r="998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377" y="2724455"/>
            <a:ext cx="1983996" cy="2127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978" l="0" r="981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7265" y="994831"/>
            <a:ext cx="2702820" cy="4070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 descr="Related imag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076" y="2035946"/>
            <a:ext cx="1306357" cy="1306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Related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2" r="25406"/>
          <a:stretch/>
        </p:blipFill>
        <p:spPr bwMode="auto">
          <a:xfrm>
            <a:off x="6404460" y="88992"/>
            <a:ext cx="2502034" cy="5019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Related imag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828" y="2877160"/>
            <a:ext cx="2511248" cy="1222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2355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503065" y="847573"/>
            <a:ext cx="3817625" cy="1936211"/>
          </a:xfrm>
          <a:solidFill>
            <a:schemeClr val="bg1">
              <a:lumMod val="95000"/>
            </a:schemeClr>
          </a:solidFill>
          <a:effectLst>
            <a:softEdge rad="127000"/>
          </a:effectLst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  <a:effectLst/>
              </a:rPr>
              <a:t>Animal riddles</a:t>
            </a:r>
            <a:br>
              <a:rPr lang="en-US" b="1" dirty="0">
                <a:solidFill>
                  <a:schemeClr val="tx1"/>
                </a:solidFill>
                <a:effectLst/>
              </a:rPr>
            </a:br>
            <a:r>
              <a:rPr lang="en-US" b="1" dirty="0">
                <a:solidFill>
                  <a:schemeClr val="tx1"/>
                </a:solidFill>
                <a:effectLst/>
              </a:rPr>
              <a:t>Can you find out what I am?</a:t>
            </a:r>
            <a:endParaRPr lang="en-US" dirty="0">
              <a:solidFill>
                <a:schemeClr val="tx1"/>
              </a:solidFill>
              <a:effectLst/>
            </a:endParaRPr>
          </a:p>
        </p:txBody>
      </p:sp>
      <p:pic>
        <p:nvPicPr>
          <p:cNvPr id="3074" name="Picture 2" descr="Image result for ice age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9997" y="50677"/>
            <a:ext cx="1985165" cy="3232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elated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54"/>
          <a:stretch/>
        </p:blipFill>
        <p:spPr bwMode="auto">
          <a:xfrm flipH="1">
            <a:off x="0" y="607045"/>
            <a:ext cx="4209226" cy="4539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8" descr="Image result for ice age png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pic>
        <p:nvPicPr>
          <p:cNvPr id="3085" name="Picture 13" descr="Relate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590" y="3182570"/>
            <a:ext cx="1090613" cy="1357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7" name="Picture 15" descr="Related ima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100" y="3182569"/>
            <a:ext cx="1090613" cy="1357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9" name="Picture 17" descr="Related imag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9250" y="3182570"/>
            <a:ext cx="1113514" cy="1385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531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922</TotalTime>
  <Words>432</Words>
  <Application>Microsoft Office PowerPoint</Application>
  <PresentationFormat>On-screen Show (16:9)</PresentationFormat>
  <Paragraphs>73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Century Gothic</vt:lpstr>
      <vt:lpstr>Office Theme</vt:lpstr>
      <vt:lpstr>Animals</vt:lpstr>
      <vt:lpstr>Animals</vt:lpstr>
      <vt:lpstr>Wild animals</vt:lpstr>
      <vt:lpstr>Wild animals</vt:lpstr>
      <vt:lpstr>Wild animals</vt:lpstr>
      <vt:lpstr>Wild animals</vt:lpstr>
      <vt:lpstr>Farm animals</vt:lpstr>
      <vt:lpstr>Pets</vt:lpstr>
      <vt:lpstr>Animal riddles Can you find out what I am?</vt:lpstr>
      <vt:lpstr>I am small. I can be scary. I have eight legs. I spin a web. </vt:lpstr>
      <vt:lpstr>I am black and yellow. I can fly. I have six legs. I eat honey. </vt:lpstr>
      <vt:lpstr>I am a pet. I hate cats. I have four legs. I bark. </vt:lpstr>
      <vt:lpstr>I eat vegetables. I can be a pet. I can run fast. I have long ears. </vt:lpstr>
      <vt:lpstr>I live on the farm. I have horns. I moo. I give milk. </vt:lpstr>
      <vt:lpstr>I can swim and dive. I have two legs. I have wings. I quack. </vt:lpstr>
      <vt:lpstr>I have a mane. You can ride me. I live in a barn. </vt:lpstr>
      <vt:lpstr>I have four legs. I have a long nose. You can ride me. I have big ears. </vt:lpstr>
      <vt:lpstr>I am small. I have feathers. I lay eggs. I can sing and fly. </vt:lpstr>
      <vt:lpstr>I live in Africa. I am yellow and brown. I eat leaves. I have a long neck.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Luan Geyser</cp:lastModifiedBy>
  <cp:revision>137</cp:revision>
  <dcterms:created xsi:type="dcterms:W3CDTF">2013-08-21T19:17:07Z</dcterms:created>
  <dcterms:modified xsi:type="dcterms:W3CDTF">2026-01-23T08:39:23Z</dcterms:modified>
</cp:coreProperties>
</file>