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2"/>
  </p:sldMasterIdLst>
  <p:sldIdLst>
    <p:sldId id="256" r:id="rId3"/>
    <p:sldId id="264" r:id="rId4"/>
    <p:sldId id="265" r:id="rId5"/>
    <p:sldId id="263" r:id="rId6"/>
    <p:sldId id="257" r:id="rId7"/>
    <p:sldId id="259" r:id="rId8"/>
    <p:sldId id="260" r:id="rId9"/>
    <p:sldId id="262" r:id="rId10"/>
    <p:sldId id="261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ier minnaar" userId="1efff5ccec38f559" providerId="LiveId" clId="{A3BC481F-7D32-48E4-A98F-E74C8A3CF3C6}"/>
    <pc:docChg chg="custSel modSld">
      <pc:chgData name="renier minnaar" userId="1efff5ccec38f559" providerId="LiveId" clId="{A3BC481F-7D32-48E4-A98F-E74C8A3CF3C6}" dt="2022-06-06T07:27:05.453" v="36" actId="20577"/>
      <pc:docMkLst>
        <pc:docMk/>
      </pc:docMkLst>
      <pc:sldChg chg="modSp mod">
        <pc:chgData name="renier minnaar" userId="1efff5ccec38f559" providerId="LiveId" clId="{A3BC481F-7D32-48E4-A98F-E74C8A3CF3C6}" dt="2022-06-06T07:27:05.453" v="36" actId="20577"/>
        <pc:sldMkLst>
          <pc:docMk/>
          <pc:sldMk cId="0" sldId="256"/>
        </pc:sldMkLst>
        <pc:spChg chg="mod">
          <ac:chgData name="renier minnaar" userId="1efff5ccec38f559" providerId="LiveId" clId="{A3BC481F-7D32-48E4-A98F-E74C8A3CF3C6}" dt="2022-06-06T07:27:05.453" v="36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57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71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883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23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185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736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10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858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96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19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3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83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58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0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92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93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2F13C7-A13A-4EDF-AE2A-438CC86F3BB5}" type="datetimeFigureOut">
              <a:rPr lang="es-MX" smtClean="0"/>
              <a:t>23/01/2026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75181C-C81A-4827-A111-CB49AC6B4D3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05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71538" y="2643182"/>
            <a:ext cx="728667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772400" cy="2214578"/>
          </a:xfrm>
        </p:spPr>
        <p:txBody>
          <a:bodyPr>
            <a:normAutofit fontScale="90000"/>
          </a:bodyPr>
          <a:lstStyle/>
          <a:p>
            <a:br>
              <a:rPr lang="en-US" sz="6700" dirty="0"/>
            </a:br>
            <a:r>
              <a:rPr lang="en-US" sz="6700" dirty="0"/>
              <a:t>Describe Yourself/ your friend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Age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5122" name="Picture 2" descr="Resultado de imagen para physical appearance 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0" r="-719" b="9450"/>
          <a:stretch/>
        </p:blipFill>
        <p:spPr bwMode="auto">
          <a:xfrm>
            <a:off x="62836" y="2037043"/>
            <a:ext cx="8706769" cy="317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physical appearance 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58" y="12981"/>
            <a:ext cx="3257647" cy="2024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 - 30 years old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37170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60 - 100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40345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1 - 13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0232" y="38498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 – 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30 - 60</a:t>
            </a:r>
          </a:p>
        </p:txBody>
      </p:sp>
    </p:spTree>
    <p:extLst>
      <p:ext uri="{BB962C8B-B14F-4D97-AF65-F5344CB8AC3E}">
        <p14:creationId xmlns:p14="http://schemas.microsoft.com/office/powerpoint/2010/main" val="157009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Examples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I’m tall and slim. I’ve </a:t>
            </a:r>
            <a:r>
              <a:rPr lang="en-US" u="sng" dirty="0">
                <a:solidFill>
                  <a:srgbClr val="0070C0"/>
                </a:solidFill>
                <a:latin typeface="Cooper Black" pitchFamily="18" charset="0"/>
              </a:rPr>
              <a:t>got straight, short brown</a:t>
            </a:r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 hair, and </a:t>
            </a:r>
            <a:r>
              <a:rPr lang="en-US" u="sng" dirty="0">
                <a:solidFill>
                  <a:srgbClr val="0070C0"/>
                </a:solidFill>
                <a:latin typeface="Cooper Black" pitchFamily="18" charset="0"/>
              </a:rPr>
              <a:t>Small, black </a:t>
            </a:r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eyes. My skin tone is </a:t>
            </a:r>
            <a:r>
              <a:rPr lang="en-US" u="sng" dirty="0">
                <a:solidFill>
                  <a:srgbClr val="0070C0"/>
                </a:solidFill>
                <a:latin typeface="Cooper Black" pitchFamily="18" charset="0"/>
              </a:rPr>
              <a:t>tanned</a:t>
            </a:r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, and I’m a </a:t>
            </a:r>
            <a:r>
              <a:rPr lang="en-US" u="sng" dirty="0">
                <a:solidFill>
                  <a:srgbClr val="0070C0"/>
                </a:solidFill>
                <a:latin typeface="Cooper Black" pitchFamily="18" charset="0"/>
              </a:rPr>
              <a:t>teenager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Cooper Blac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He’s tall and slim. He’s got</a:t>
            </a:r>
            <a:r>
              <a:rPr lang="en-US" u="sng" dirty="0">
                <a:solidFill>
                  <a:srgbClr val="0070C0"/>
                </a:solidFill>
                <a:latin typeface="Cooper Black" pitchFamily="18" charset="0"/>
              </a:rPr>
              <a:t> straight, short brown</a:t>
            </a:r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 hair, and </a:t>
            </a:r>
            <a:r>
              <a:rPr lang="en-US" u="sng" dirty="0">
                <a:solidFill>
                  <a:srgbClr val="0070C0"/>
                </a:solidFill>
                <a:latin typeface="Cooper Black" pitchFamily="18" charset="0"/>
              </a:rPr>
              <a:t>small, black </a:t>
            </a:r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eyes. His skin tone is </a:t>
            </a:r>
            <a:r>
              <a:rPr lang="en-US" u="sng" dirty="0">
                <a:solidFill>
                  <a:srgbClr val="0070C0"/>
                </a:solidFill>
                <a:latin typeface="Cooper Black" pitchFamily="18" charset="0"/>
              </a:rPr>
              <a:t>tanned</a:t>
            </a:r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, and he’s an </a:t>
            </a:r>
            <a:r>
              <a:rPr lang="en-US" u="sng" dirty="0">
                <a:solidFill>
                  <a:srgbClr val="0070C0"/>
                </a:solidFill>
                <a:latin typeface="Cooper Black" pitchFamily="18" charset="0"/>
              </a:rPr>
              <a:t>teenager</a:t>
            </a:r>
            <a:endParaRPr lang="es-MX" u="sng" dirty="0"/>
          </a:p>
        </p:txBody>
      </p:sp>
    </p:spTree>
    <p:extLst>
      <p:ext uri="{BB962C8B-B14F-4D97-AF65-F5344CB8AC3E}">
        <p14:creationId xmlns:p14="http://schemas.microsoft.com/office/powerpoint/2010/main" val="381168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517232"/>
            <a:ext cx="7797662" cy="1151965"/>
          </a:xfrm>
        </p:spPr>
        <p:txBody>
          <a:bodyPr/>
          <a:lstStyle/>
          <a:p>
            <a:r>
              <a:rPr lang="es-MX" dirty="0">
                <a:solidFill>
                  <a:srgbClr val="FFFF00"/>
                </a:solidFill>
              </a:rPr>
              <a:t>More…</a:t>
            </a:r>
          </a:p>
        </p:txBody>
      </p:sp>
      <p:pic>
        <p:nvPicPr>
          <p:cNvPr id="4098" name="Picture 2" descr="Resultado de imagen para physical appearanc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8"/>
            <a:ext cx="8964488" cy="55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4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Do and </a:t>
            </a:r>
            <a:r>
              <a:rPr lang="es-MX" dirty="0" err="1"/>
              <a:t>Does</a:t>
            </a:r>
            <a:r>
              <a:rPr lang="es-MX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7796030" cy="352584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Questions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What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do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you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look like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r>
              <a:rPr lang="en-US" dirty="0" err="1">
                <a:solidFill>
                  <a:srgbClr val="002060"/>
                </a:solidFill>
              </a:rPr>
              <a:t>wHAt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does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your friend </a:t>
            </a:r>
            <a:r>
              <a:rPr lang="en-US" dirty="0">
                <a:solidFill>
                  <a:srgbClr val="C00000"/>
                </a:solidFill>
              </a:rPr>
              <a:t>look like</a:t>
            </a:r>
            <a:r>
              <a:rPr lang="en-US" dirty="0">
                <a:solidFill>
                  <a:srgbClr val="002060"/>
                </a:solidFill>
              </a:rPr>
              <a:t>?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Height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Resultado de imagen para height physical appea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1521"/>
            <a:ext cx="7842837" cy="356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7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Build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s-MX" dirty="0"/>
          </a:p>
          <a:p>
            <a:pPr lvl="1">
              <a:buNone/>
            </a:pPr>
            <a:endParaRPr lang="es-MX" dirty="0"/>
          </a:p>
          <a:p>
            <a:pPr lvl="1">
              <a:buNone/>
            </a:pPr>
            <a:endParaRPr lang="es-MX" sz="4800" dirty="0"/>
          </a:p>
          <a:p>
            <a:pPr lvl="1">
              <a:buNone/>
            </a:pPr>
            <a:r>
              <a:rPr lang="es-MX" sz="5600" dirty="0"/>
              <a:t>		</a:t>
            </a:r>
            <a:endParaRPr lang="es-MX" dirty="0"/>
          </a:p>
          <a:p>
            <a:pPr lvl="1">
              <a:buNone/>
            </a:pPr>
            <a:endParaRPr lang="es-MX" sz="2000" dirty="0"/>
          </a:p>
          <a:p>
            <a:pPr lvl="1">
              <a:buNone/>
            </a:pPr>
            <a:endParaRPr lang="es-MX" sz="9600" dirty="0"/>
          </a:p>
          <a:p>
            <a:pPr lvl="1">
              <a:buNone/>
            </a:pPr>
            <a:endParaRPr lang="es-MX" sz="200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Slim/</a:t>
            </a:r>
            <a:r>
              <a:rPr lang="es-MX" dirty="0" err="1"/>
              <a:t>Thin</a:t>
            </a:r>
            <a:r>
              <a:rPr lang="es-MX" dirty="0"/>
              <a:t>/</a:t>
            </a:r>
            <a:r>
              <a:rPr lang="es-MX" dirty="0" err="1"/>
              <a:t>Skinny</a:t>
            </a:r>
            <a:endParaRPr lang="es-MX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 err="1"/>
              <a:t>Average</a:t>
            </a:r>
            <a:r>
              <a:rPr lang="es-MX" dirty="0"/>
              <a:t> </a:t>
            </a:r>
            <a:r>
              <a:rPr lang="es-MX" dirty="0" err="1"/>
              <a:t>shape</a:t>
            </a:r>
            <a:endParaRPr lang="es-MX" dirty="0"/>
          </a:p>
          <a:p>
            <a:r>
              <a:rPr lang="th-TH" b="1" dirty="0"/>
              <a:t>รูปร่างปานกลาง</a:t>
            </a:r>
            <a:r>
              <a:rPr lang="es-MX" b="1" dirty="0"/>
              <a:t> 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http://www.bodysite.com/fitnessblog/wp-content/uploads/2011/06/lose-weight-overweight-obese-obesity-belly-fa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739" y="2646055"/>
            <a:ext cx="1824053" cy="27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thebeautyonline.com/wp-content/uploads/2010/01/how-to-look-slim-and-attractiv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7773" y="2646055"/>
            <a:ext cx="1929188" cy="27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Marcador de texto 6"/>
          <p:cNvSpPr txBox="1">
            <a:spLocks/>
          </p:cNvSpPr>
          <p:nvPr/>
        </p:nvSpPr>
        <p:spPr>
          <a:xfrm>
            <a:off x="539552" y="2037202"/>
            <a:ext cx="2482596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err="1"/>
              <a:t>Overweight</a:t>
            </a:r>
            <a:r>
              <a:rPr lang="es-MX"/>
              <a:t> /</a:t>
            </a:r>
            <a:r>
              <a:rPr lang="es-MX" dirty="0" err="1"/>
              <a:t>Chubby</a:t>
            </a:r>
            <a:endParaRPr lang="es-MX" dirty="0"/>
          </a:p>
        </p:txBody>
      </p:sp>
      <p:pic>
        <p:nvPicPr>
          <p:cNvPr id="14" name="Picture 13" descr="A person walking in different poses&#10;&#10;Description automatically generated">
            <a:extLst>
              <a:ext uri="{FF2B5EF4-FFF2-40B4-BE49-F238E27FC236}">
                <a16:creationId xmlns:a16="http://schemas.microsoft.com/office/drawing/2014/main" id="{A4FD91B4-FB67-E109-8454-DC27F213B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97" y="3068960"/>
            <a:ext cx="2472423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HAIR COLOURS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Blonde</a:t>
            </a:r>
            <a:r>
              <a:rPr lang="es-MX" dirty="0"/>
              <a:t>/</a:t>
            </a:r>
            <a:r>
              <a:rPr lang="es-MX" dirty="0" err="1"/>
              <a:t>Fair</a:t>
            </a:r>
            <a:endParaRPr lang="es-MX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half" idx="15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err="1"/>
              <a:t>Dark</a:t>
            </a:r>
            <a:r>
              <a:rPr lang="es-MX" dirty="0"/>
              <a:t>/</a:t>
            </a:r>
            <a:r>
              <a:rPr lang="es-MX" dirty="0" err="1"/>
              <a:t>Dark</a:t>
            </a:r>
            <a:r>
              <a:rPr lang="es-MX" dirty="0"/>
              <a:t> Brown/</a:t>
            </a:r>
            <a:r>
              <a:rPr lang="es-MX" dirty="0" err="1"/>
              <a:t>brown</a:t>
            </a:r>
            <a:endParaRPr lang="es-MX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half" idx="16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Grey </a:t>
            </a:r>
            <a:r>
              <a:rPr lang="es-MX" dirty="0" err="1"/>
              <a:t>Reddish</a:t>
            </a:r>
            <a:r>
              <a:rPr lang="es-MX" dirty="0"/>
              <a:t>/</a:t>
            </a:r>
            <a:r>
              <a:rPr lang="es-MX" dirty="0" err="1"/>
              <a:t>ginger</a:t>
            </a:r>
            <a:endParaRPr lang="es-MX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half" idx="17"/>
          </p:nvPr>
        </p:nvSpPr>
        <p:spPr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s-MX" dirty="0"/>
          </a:p>
        </p:txBody>
      </p:sp>
      <p:pic>
        <p:nvPicPr>
          <p:cNvPr id="2050" name="Picture 2" descr="Resultado de imagen para blonde 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6" y="2865286"/>
            <a:ext cx="2553584" cy="22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grey hair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77" y="2623051"/>
            <a:ext cx="1545141" cy="1618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red hair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61" y="3933056"/>
            <a:ext cx="2051720" cy="170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dark hair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47" y="2657886"/>
            <a:ext cx="1528484" cy="13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brown hair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96" y="4032606"/>
            <a:ext cx="1638805" cy="13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HAIR STYLES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524147" y="2351526"/>
            <a:ext cx="2482596" cy="434793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sz="9600" dirty="0"/>
          </a:p>
          <a:p>
            <a:r>
              <a:rPr lang="es-MX" sz="9600" dirty="0" err="1"/>
              <a:t>Curly</a:t>
            </a:r>
            <a:endParaRPr lang="es-MX" sz="9600" dirty="0"/>
          </a:p>
          <a:p>
            <a:r>
              <a:rPr lang="es-MX" dirty="0"/>
              <a:t>	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err="1"/>
              <a:t>Wavy</a:t>
            </a:r>
            <a:endParaRPr lang="es-MX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 err="1"/>
              <a:t>Straight</a:t>
            </a:r>
            <a:endParaRPr lang="es-MX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http://0.tqn.com/d/beauty/1/0/7/z/Annalynne_mccord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356" y="2674911"/>
            <a:ext cx="2118178" cy="268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1.bp.blogspot.com/_PuaiyrgFMwU/S72DA8p2bMI/AAAAAAAAABo/TdxUSLiOyjk/s1600/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756" y="2674911"/>
            <a:ext cx="1995219" cy="269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cosmopolitan.com/cm/cosmopolitan/images/fB/Fergie-Straight-Hair-lgn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3932" y="2616197"/>
            <a:ext cx="2030301" cy="27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HAIR STYLES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                  SPIKY					        BALD</a:t>
            </a:r>
          </a:p>
          <a:p>
            <a:pPr>
              <a:buNone/>
            </a:pPr>
            <a:r>
              <a:rPr lang="es-MX" dirty="0"/>
              <a:t>          </a:t>
            </a:r>
          </a:p>
        </p:txBody>
      </p:sp>
      <p:pic>
        <p:nvPicPr>
          <p:cNvPr id="4" name="3 Imagen" descr="http://haircuts-hairstyles.org/images/celebrity-men-gallery-hairstyles-with-spiky-hair-for-young-men-in-fall-2011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552802"/>
            <a:ext cx="1986584" cy="301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s4.hubimg.com/u/1690755_f5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1552802"/>
            <a:ext cx="2204318" cy="301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COLOUR EYES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8212403" cy="3311189"/>
          </a:xfrm>
        </p:spPr>
        <p:txBody>
          <a:bodyPr>
            <a:normAutofit fontScale="925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400" dirty="0"/>
              <a:t>  BROWN	       BLUE		  GREEN	                  HAZEL	          BLACK</a:t>
            </a:r>
          </a:p>
        </p:txBody>
      </p:sp>
      <p:pic>
        <p:nvPicPr>
          <p:cNvPr id="4" name="3 Imagen" descr="http://2.bp.blogspot.com/-5NKM7X-ps28/T8bMMPn_4HI/AAAAAAAAAD4/DeHspt3GfTI/s1600/blueey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140" y="2636912"/>
            <a:ext cx="1322771" cy="18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photoshopmanipulation.com/eye-color-change/eye-color-change0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2876" y="2636912"/>
            <a:ext cx="1179204" cy="18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helpfulhealthtips.com/wp-content/uploads/2010/05/Hazel-Eye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5045" y="2636911"/>
            <a:ext cx="1256576" cy="18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3.bp.blogspot.com/_vx4hqTWdgg0/S16FBMJ-I0I/AAAAAAAABdQ/QtdX2KIOfIk/s400/brown-ey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993" y="2636912"/>
            <a:ext cx="1546363" cy="18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www.mega-wallpaper.com/wallpapers/big/33482_keira_knightley_black_eye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7213" y="2636910"/>
            <a:ext cx="1589541" cy="18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SKIN COLOUR</a:t>
            </a:r>
          </a:p>
        </p:txBody>
      </p:sp>
      <p:pic>
        <p:nvPicPr>
          <p:cNvPr id="3074" name="Picture 2" descr="Resultado de imagen para skin col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4573"/>
            <a:ext cx="5952148" cy="39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31970-C498-414B-8006-F6688F1E4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221</TotalTime>
  <Words>172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Cooper Black</vt:lpstr>
      <vt:lpstr>Impact</vt:lpstr>
      <vt:lpstr>Wingdings</vt:lpstr>
      <vt:lpstr>Evento principal</vt:lpstr>
      <vt:lpstr> Describe Yourself/ your friend</vt:lpstr>
      <vt:lpstr>Do and Does </vt:lpstr>
      <vt:lpstr>Height</vt:lpstr>
      <vt:lpstr>Build</vt:lpstr>
      <vt:lpstr>HAIR COLOURS </vt:lpstr>
      <vt:lpstr>HAIR STYLES</vt:lpstr>
      <vt:lpstr>HAIR STYLES</vt:lpstr>
      <vt:lpstr>COLOUR EYES</vt:lpstr>
      <vt:lpstr>SKIN COLOUR</vt:lpstr>
      <vt:lpstr>Age</vt:lpstr>
      <vt:lpstr>Examples</vt:lpstr>
      <vt:lpstr>More…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APPEARANCE  What do you look like? What does your friend look like? WHAT  +  DO  + YOU  +  LOOK LIKE ?      WHAT  + DOES   + HE/ SHE + LOOK LIKE ?</dc:title>
  <dc:creator>Claudia</dc:creator>
  <cp:lastModifiedBy>renier minnaar</cp:lastModifiedBy>
  <cp:revision>33</cp:revision>
  <dcterms:created xsi:type="dcterms:W3CDTF">2012-06-25T16:48:41Z</dcterms:created>
  <dcterms:modified xsi:type="dcterms:W3CDTF">2026-01-23T08:53:18Z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TC102867689990</vt:lpwstr>
  </property>
</Properties>
</file>