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E41EC-5131-4D3E-B0E2-1CD7AFB3AD98}" v="7" dt="2024-11-26T02:50:45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i Langote" userId="06d2f4f7c667208e" providerId="LiveId" clId="{023E41EC-5131-4D3E-B0E2-1CD7AFB3AD98}"/>
    <pc:docChg chg="custSel addSld delSld modSld sldOrd">
      <pc:chgData name="Jani Langote" userId="06d2f4f7c667208e" providerId="LiveId" clId="{023E41EC-5131-4D3E-B0E2-1CD7AFB3AD98}" dt="2024-11-26T02:52:46.061" v="561" actId="27636"/>
      <pc:docMkLst>
        <pc:docMk/>
      </pc:docMkLst>
      <pc:sldChg chg="modSp mod">
        <pc:chgData name="Jani Langote" userId="06d2f4f7c667208e" providerId="LiveId" clId="{023E41EC-5131-4D3E-B0E2-1CD7AFB3AD98}" dt="2024-11-22T07:09:21.001" v="170" actId="1076"/>
        <pc:sldMkLst>
          <pc:docMk/>
          <pc:sldMk cId="2740636635" sldId="257"/>
        </pc:sldMkLst>
        <pc:spChg chg="mod">
          <ac:chgData name="Jani Langote" userId="06d2f4f7c667208e" providerId="LiveId" clId="{023E41EC-5131-4D3E-B0E2-1CD7AFB3AD98}" dt="2024-11-22T07:09:16.583" v="169" actId="255"/>
          <ac:spMkLst>
            <pc:docMk/>
            <pc:sldMk cId="2740636635" sldId="257"/>
            <ac:spMk id="2" creationId="{30DC9A51-025A-A5DD-D5C8-EC93D5D28C0D}"/>
          </ac:spMkLst>
        </pc:spChg>
        <pc:picChg chg="mod">
          <ac:chgData name="Jani Langote" userId="06d2f4f7c667208e" providerId="LiveId" clId="{023E41EC-5131-4D3E-B0E2-1CD7AFB3AD98}" dt="2024-11-22T07:09:21.001" v="170" actId="1076"/>
          <ac:picMkLst>
            <pc:docMk/>
            <pc:sldMk cId="2740636635" sldId="257"/>
            <ac:picMk id="4" creationId="{ECF75F7B-02B7-49BE-545D-554379371A18}"/>
          </ac:picMkLst>
        </pc:picChg>
      </pc:sldChg>
      <pc:sldChg chg="modSp mod ord">
        <pc:chgData name="Jani Langote" userId="06d2f4f7c667208e" providerId="LiveId" clId="{023E41EC-5131-4D3E-B0E2-1CD7AFB3AD98}" dt="2024-11-25T02:52:02.121" v="176"/>
        <pc:sldMkLst>
          <pc:docMk/>
          <pc:sldMk cId="600714048" sldId="258"/>
        </pc:sldMkLst>
        <pc:spChg chg="mod">
          <ac:chgData name="Jani Langote" userId="06d2f4f7c667208e" providerId="LiveId" clId="{023E41EC-5131-4D3E-B0E2-1CD7AFB3AD98}" dt="2024-11-19T07:41:25.699" v="1" actId="255"/>
          <ac:spMkLst>
            <pc:docMk/>
            <pc:sldMk cId="600714048" sldId="258"/>
            <ac:spMk id="2" creationId="{5AD5AF4B-82C4-3DD7-4529-D9CEA6D19C24}"/>
          </ac:spMkLst>
        </pc:spChg>
      </pc:sldChg>
      <pc:sldChg chg="modSp mod">
        <pc:chgData name="Jani Langote" userId="06d2f4f7c667208e" providerId="LiveId" clId="{023E41EC-5131-4D3E-B0E2-1CD7AFB3AD98}" dt="2024-11-22T07:10:07.479" v="171" actId="255"/>
        <pc:sldMkLst>
          <pc:docMk/>
          <pc:sldMk cId="1436968068" sldId="259"/>
        </pc:sldMkLst>
        <pc:spChg chg="mod">
          <ac:chgData name="Jani Langote" userId="06d2f4f7c667208e" providerId="LiveId" clId="{023E41EC-5131-4D3E-B0E2-1CD7AFB3AD98}" dt="2024-11-22T07:10:07.479" v="171" actId="255"/>
          <ac:spMkLst>
            <pc:docMk/>
            <pc:sldMk cId="1436968068" sldId="259"/>
            <ac:spMk id="2" creationId="{F3DD8B26-6987-45A4-2D50-40BCE2EC0F27}"/>
          </ac:spMkLst>
        </pc:spChg>
      </pc:sldChg>
      <pc:sldChg chg="modSp mod ord">
        <pc:chgData name="Jani Langote" userId="06d2f4f7c667208e" providerId="LiveId" clId="{023E41EC-5131-4D3E-B0E2-1CD7AFB3AD98}" dt="2024-11-25T03:02:12.148" v="180"/>
        <pc:sldMkLst>
          <pc:docMk/>
          <pc:sldMk cId="2377927584" sldId="260"/>
        </pc:sldMkLst>
        <pc:spChg chg="mod">
          <ac:chgData name="Jani Langote" userId="06d2f4f7c667208e" providerId="LiveId" clId="{023E41EC-5131-4D3E-B0E2-1CD7AFB3AD98}" dt="2024-11-22T07:10:27.306" v="172" actId="255"/>
          <ac:spMkLst>
            <pc:docMk/>
            <pc:sldMk cId="2377927584" sldId="260"/>
            <ac:spMk id="2" creationId="{39E78182-C7C6-270E-2399-C10BCB9F2297}"/>
          </ac:spMkLst>
        </pc:spChg>
      </pc:sldChg>
      <pc:sldChg chg="modSp mod">
        <pc:chgData name="Jani Langote" userId="06d2f4f7c667208e" providerId="LiveId" clId="{023E41EC-5131-4D3E-B0E2-1CD7AFB3AD98}" dt="2024-11-22T07:10:45.218" v="173" actId="255"/>
        <pc:sldMkLst>
          <pc:docMk/>
          <pc:sldMk cId="48256445" sldId="261"/>
        </pc:sldMkLst>
        <pc:spChg chg="mod">
          <ac:chgData name="Jani Langote" userId="06d2f4f7c667208e" providerId="LiveId" clId="{023E41EC-5131-4D3E-B0E2-1CD7AFB3AD98}" dt="2024-11-22T07:10:45.218" v="173" actId="255"/>
          <ac:spMkLst>
            <pc:docMk/>
            <pc:sldMk cId="48256445" sldId="261"/>
            <ac:spMk id="2" creationId="{E5465B76-E398-EEE6-DB91-8943593A690C}"/>
          </ac:spMkLst>
        </pc:spChg>
      </pc:sldChg>
      <pc:sldChg chg="modSp new mod">
        <pc:chgData name="Jani Langote" userId="06d2f4f7c667208e" providerId="LiveId" clId="{023E41EC-5131-4D3E-B0E2-1CD7AFB3AD98}" dt="2024-11-22T07:11:24.931" v="174" actId="255"/>
        <pc:sldMkLst>
          <pc:docMk/>
          <pc:sldMk cId="517397112" sldId="262"/>
        </pc:sldMkLst>
        <pc:spChg chg="mod">
          <ac:chgData name="Jani Langote" userId="06d2f4f7c667208e" providerId="LiveId" clId="{023E41EC-5131-4D3E-B0E2-1CD7AFB3AD98}" dt="2024-11-22T07:11:24.931" v="174" actId="255"/>
          <ac:spMkLst>
            <pc:docMk/>
            <pc:sldMk cId="517397112" sldId="262"/>
            <ac:spMk id="2" creationId="{169BEB2B-80F1-1342-FA0A-950153B13116}"/>
          </ac:spMkLst>
        </pc:spChg>
        <pc:spChg chg="mod">
          <ac:chgData name="Jani Langote" userId="06d2f4f7c667208e" providerId="LiveId" clId="{023E41EC-5131-4D3E-B0E2-1CD7AFB3AD98}" dt="2024-11-19T07:49:40.901" v="168" actId="5793"/>
          <ac:spMkLst>
            <pc:docMk/>
            <pc:sldMk cId="517397112" sldId="262"/>
            <ac:spMk id="3" creationId="{8DE65715-7CCA-20EC-8985-17BC42ED7CF7}"/>
          </ac:spMkLst>
        </pc:spChg>
      </pc:sldChg>
      <pc:sldChg chg="new del">
        <pc:chgData name="Jani Langote" userId="06d2f4f7c667208e" providerId="LiveId" clId="{023E41EC-5131-4D3E-B0E2-1CD7AFB3AD98}" dt="2024-11-26T02:18:08.973" v="182" actId="2696"/>
        <pc:sldMkLst>
          <pc:docMk/>
          <pc:sldMk cId="537457700" sldId="263"/>
        </pc:sldMkLst>
      </pc:sldChg>
      <pc:sldChg chg="addSp delSp modSp new mod">
        <pc:chgData name="Jani Langote" userId="06d2f4f7c667208e" providerId="LiveId" clId="{023E41EC-5131-4D3E-B0E2-1CD7AFB3AD98}" dt="2024-11-26T02:24:21.674" v="247" actId="14100"/>
        <pc:sldMkLst>
          <pc:docMk/>
          <pc:sldMk cId="4089704602" sldId="263"/>
        </pc:sldMkLst>
        <pc:spChg chg="mod">
          <ac:chgData name="Jani Langote" userId="06d2f4f7c667208e" providerId="LiveId" clId="{023E41EC-5131-4D3E-B0E2-1CD7AFB3AD98}" dt="2024-11-26T02:24:21.674" v="247" actId="14100"/>
          <ac:spMkLst>
            <pc:docMk/>
            <pc:sldMk cId="4089704602" sldId="263"/>
            <ac:spMk id="2" creationId="{EF108E8E-075E-88EF-DEC1-AF927235E1F3}"/>
          </ac:spMkLst>
        </pc:spChg>
        <pc:spChg chg="del">
          <ac:chgData name="Jani Langote" userId="06d2f4f7c667208e" providerId="LiveId" clId="{023E41EC-5131-4D3E-B0E2-1CD7AFB3AD98}" dt="2024-11-26T02:21:33.133" v="184"/>
          <ac:spMkLst>
            <pc:docMk/>
            <pc:sldMk cId="4089704602" sldId="263"/>
            <ac:spMk id="3" creationId="{ADD83B94-E9ED-F7DF-4A59-5C5DF7AE9443}"/>
          </ac:spMkLst>
        </pc:spChg>
        <pc:spChg chg="add del mod">
          <ac:chgData name="Jani Langote" userId="06d2f4f7c667208e" providerId="LiveId" clId="{023E41EC-5131-4D3E-B0E2-1CD7AFB3AD98}" dt="2024-11-26T02:21:52.871" v="186"/>
          <ac:spMkLst>
            <pc:docMk/>
            <pc:sldMk cId="4089704602" sldId="263"/>
            <ac:spMk id="6" creationId="{DA7C675A-F542-613C-71B0-DE2EA1044239}"/>
          </ac:spMkLst>
        </pc:spChg>
        <pc:picChg chg="add del mod">
          <ac:chgData name="Jani Langote" userId="06d2f4f7c667208e" providerId="LiveId" clId="{023E41EC-5131-4D3E-B0E2-1CD7AFB3AD98}" dt="2024-11-26T02:21:37.958" v="185" actId="478"/>
          <ac:picMkLst>
            <pc:docMk/>
            <pc:sldMk cId="4089704602" sldId="263"/>
            <ac:picMk id="4" creationId="{423A7D8D-FEFA-7673-11F6-5B5DCF6EF728}"/>
          </ac:picMkLst>
        </pc:picChg>
        <pc:picChg chg="add mod">
          <ac:chgData name="Jani Langote" userId="06d2f4f7c667208e" providerId="LiveId" clId="{023E41EC-5131-4D3E-B0E2-1CD7AFB3AD98}" dt="2024-11-26T02:23:28.750" v="195" actId="14100"/>
          <ac:picMkLst>
            <pc:docMk/>
            <pc:sldMk cId="4089704602" sldId="263"/>
            <ac:picMk id="7" creationId="{53C17515-667D-30B8-0263-514EE1977028}"/>
          </ac:picMkLst>
        </pc:picChg>
      </pc:sldChg>
      <pc:sldChg chg="addSp delSp modSp new mod">
        <pc:chgData name="Jani Langote" userId="06d2f4f7c667208e" providerId="LiveId" clId="{023E41EC-5131-4D3E-B0E2-1CD7AFB3AD98}" dt="2024-11-26T02:28:10.777" v="316" actId="14100"/>
        <pc:sldMkLst>
          <pc:docMk/>
          <pc:sldMk cId="4264248536" sldId="264"/>
        </pc:sldMkLst>
        <pc:spChg chg="mod">
          <ac:chgData name="Jani Langote" userId="06d2f4f7c667208e" providerId="LiveId" clId="{023E41EC-5131-4D3E-B0E2-1CD7AFB3AD98}" dt="2024-11-26T02:28:10.777" v="316" actId="14100"/>
          <ac:spMkLst>
            <pc:docMk/>
            <pc:sldMk cId="4264248536" sldId="264"/>
            <ac:spMk id="2" creationId="{EDC54378-F5FB-D061-C995-A8DCCE99768C}"/>
          </ac:spMkLst>
        </pc:spChg>
        <pc:spChg chg="del">
          <ac:chgData name="Jani Langote" userId="06d2f4f7c667208e" providerId="LiveId" clId="{023E41EC-5131-4D3E-B0E2-1CD7AFB3AD98}" dt="2024-11-26T02:25:50.506" v="249"/>
          <ac:spMkLst>
            <pc:docMk/>
            <pc:sldMk cId="4264248536" sldId="264"/>
            <ac:spMk id="3" creationId="{FBE32A22-7212-56D5-D9AE-57FDFBDFC5E3}"/>
          </ac:spMkLst>
        </pc:spChg>
        <pc:picChg chg="add mod">
          <ac:chgData name="Jani Langote" userId="06d2f4f7c667208e" providerId="LiveId" clId="{023E41EC-5131-4D3E-B0E2-1CD7AFB3AD98}" dt="2024-11-26T02:26:20.068" v="254" actId="14100"/>
          <ac:picMkLst>
            <pc:docMk/>
            <pc:sldMk cId="4264248536" sldId="264"/>
            <ac:picMk id="4" creationId="{29F46885-07DD-1FF6-6A95-E07494E4599D}"/>
          </ac:picMkLst>
        </pc:picChg>
      </pc:sldChg>
      <pc:sldChg chg="addSp delSp modSp new mod">
        <pc:chgData name="Jani Langote" userId="06d2f4f7c667208e" providerId="LiveId" clId="{023E41EC-5131-4D3E-B0E2-1CD7AFB3AD98}" dt="2024-11-26T02:37:54.374" v="370" actId="255"/>
        <pc:sldMkLst>
          <pc:docMk/>
          <pc:sldMk cId="3297028090" sldId="265"/>
        </pc:sldMkLst>
        <pc:spChg chg="mod">
          <ac:chgData name="Jani Langote" userId="06d2f4f7c667208e" providerId="LiveId" clId="{023E41EC-5131-4D3E-B0E2-1CD7AFB3AD98}" dt="2024-11-26T02:37:54.374" v="370" actId="255"/>
          <ac:spMkLst>
            <pc:docMk/>
            <pc:sldMk cId="3297028090" sldId="265"/>
            <ac:spMk id="2" creationId="{C7A13AA6-9E0B-F5A3-4742-FF3216664D21}"/>
          </ac:spMkLst>
        </pc:spChg>
        <pc:spChg chg="del">
          <ac:chgData name="Jani Langote" userId="06d2f4f7c667208e" providerId="LiveId" clId="{023E41EC-5131-4D3E-B0E2-1CD7AFB3AD98}" dt="2024-11-26T02:33:06.265" v="318"/>
          <ac:spMkLst>
            <pc:docMk/>
            <pc:sldMk cId="3297028090" sldId="265"/>
            <ac:spMk id="3" creationId="{C5128B95-C993-460F-7CAE-55BF9D3F4275}"/>
          </ac:spMkLst>
        </pc:spChg>
        <pc:picChg chg="add mod">
          <ac:chgData name="Jani Langote" userId="06d2f4f7c667208e" providerId="LiveId" clId="{023E41EC-5131-4D3E-B0E2-1CD7AFB3AD98}" dt="2024-11-26T02:35:08.418" v="338" actId="14100"/>
          <ac:picMkLst>
            <pc:docMk/>
            <pc:sldMk cId="3297028090" sldId="265"/>
            <ac:picMk id="4" creationId="{C8E4EFCB-3E18-79EA-2627-5B1F931C0FA8}"/>
          </ac:picMkLst>
        </pc:picChg>
      </pc:sldChg>
      <pc:sldChg chg="addSp delSp modSp new mod">
        <pc:chgData name="Jani Langote" userId="06d2f4f7c667208e" providerId="LiveId" clId="{023E41EC-5131-4D3E-B0E2-1CD7AFB3AD98}" dt="2024-11-26T02:41:02.293" v="417" actId="27636"/>
        <pc:sldMkLst>
          <pc:docMk/>
          <pc:sldMk cId="1084511805" sldId="266"/>
        </pc:sldMkLst>
        <pc:spChg chg="mod">
          <ac:chgData name="Jani Langote" userId="06d2f4f7c667208e" providerId="LiveId" clId="{023E41EC-5131-4D3E-B0E2-1CD7AFB3AD98}" dt="2024-11-26T02:41:02.293" v="417" actId="27636"/>
          <ac:spMkLst>
            <pc:docMk/>
            <pc:sldMk cId="1084511805" sldId="266"/>
            <ac:spMk id="2" creationId="{6B882D39-F84C-E444-D64F-A016032D9723}"/>
          </ac:spMkLst>
        </pc:spChg>
        <pc:spChg chg="del">
          <ac:chgData name="Jani Langote" userId="06d2f4f7c667208e" providerId="LiveId" clId="{023E41EC-5131-4D3E-B0E2-1CD7AFB3AD98}" dt="2024-11-26T02:39:21.067" v="372"/>
          <ac:spMkLst>
            <pc:docMk/>
            <pc:sldMk cId="1084511805" sldId="266"/>
            <ac:spMk id="3" creationId="{D7FEB124-42B6-7156-ACE2-36F0E505CDB6}"/>
          </ac:spMkLst>
        </pc:spChg>
        <pc:picChg chg="add mod">
          <ac:chgData name="Jani Langote" userId="06d2f4f7c667208e" providerId="LiveId" clId="{023E41EC-5131-4D3E-B0E2-1CD7AFB3AD98}" dt="2024-11-26T02:39:59.229" v="375" actId="1076"/>
          <ac:picMkLst>
            <pc:docMk/>
            <pc:sldMk cId="1084511805" sldId="266"/>
            <ac:picMk id="4" creationId="{FFF9AC3F-B89A-E4A1-6563-A8CC3D86F3BC}"/>
          </ac:picMkLst>
        </pc:picChg>
      </pc:sldChg>
      <pc:sldChg chg="addSp delSp modSp new mod">
        <pc:chgData name="Jani Langote" userId="06d2f4f7c667208e" providerId="LiveId" clId="{023E41EC-5131-4D3E-B0E2-1CD7AFB3AD98}" dt="2024-11-26T02:46:16.640" v="485" actId="20577"/>
        <pc:sldMkLst>
          <pc:docMk/>
          <pc:sldMk cId="2412739995" sldId="267"/>
        </pc:sldMkLst>
        <pc:spChg chg="mod">
          <ac:chgData name="Jani Langote" userId="06d2f4f7c667208e" providerId="LiveId" clId="{023E41EC-5131-4D3E-B0E2-1CD7AFB3AD98}" dt="2024-11-26T02:46:16.640" v="485" actId="20577"/>
          <ac:spMkLst>
            <pc:docMk/>
            <pc:sldMk cId="2412739995" sldId="267"/>
            <ac:spMk id="2" creationId="{F73AF917-1077-76A4-81B5-98A1E95FA2E5}"/>
          </ac:spMkLst>
        </pc:spChg>
        <pc:spChg chg="del">
          <ac:chgData name="Jani Langote" userId="06d2f4f7c667208e" providerId="LiveId" clId="{023E41EC-5131-4D3E-B0E2-1CD7AFB3AD98}" dt="2024-11-26T02:44:11.539" v="419"/>
          <ac:spMkLst>
            <pc:docMk/>
            <pc:sldMk cId="2412739995" sldId="267"/>
            <ac:spMk id="3" creationId="{16712F29-23CD-FF53-905F-0A38C809DC1C}"/>
          </ac:spMkLst>
        </pc:spChg>
        <pc:picChg chg="add mod">
          <ac:chgData name="Jani Langote" userId="06d2f4f7c667208e" providerId="LiveId" clId="{023E41EC-5131-4D3E-B0E2-1CD7AFB3AD98}" dt="2024-11-26T02:44:44.877" v="422" actId="1076"/>
          <ac:picMkLst>
            <pc:docMk/>
            <pc:sldMk cId="2412739995" sldId="267"/>
            <ac:picMk id="4" creationId="{94EE4493-9FAD-6ADB-6C55-C3B1688B6699}"/>
          </ac:picMkLst>
        </pc:picChg>
      </pc:sldChg>
      <pc:sldChg chg="addSp delSp modSp new mod">
        <pc:chgData name="Jani Langote" userId="06d2f4f7c667208e" providerId="LiveId" clId="{023E41EC-5131-4D3E-B0E2-1CD7AFB3AD98}" dt="2024-11-26T02:52:46.061" v="561" actId="27636"/>
        <pc:sldMkLst>
          <pc:docMk/>
          <pc:sldMk cId="2739090785" sldId="268"/>
        </pc:sldMkLst>
        <pc:spChg chg="mod">
          <ac:chgData name="Jani Langote" userId="06d2f4f7c667208e" providerId="LiveId" clId="{023E41EC-5131-4D3E-B0E2-1CD7AFB3AD98}" dt="2024-11-26T02:52:46.061" v="561" actId="27636"/>
          <ac:spMkLst>
            <pc:docMk/>
            <pc:sldMk cId="2739090785" sldId="268"/>
            <ac:spMk id="2" creationId="{B6DDA36D-6C56-8BAE-6043-F82618F006A2}"/>
          </ac:spMkLst>
        </pc:spChg>
        <pc:spChg chg="del">
          <ac:chgData name="Jani Langote" userId="06d2f4f7c667208e" providerId="LiveId" clId="{023E41EC-5131-4D3E-B0E2-1CD7AFB3AD98}" dt="2024-11-26T02:50:45.430" v="487"/>
          <ac:spMkLst>
            <pc:docMk/>
            <pc:sldMk cId="2739090785" sldId="268"/>
            <ac:spMk id="3" creationId="{8D074FE9-768B-19DC-BF52-8B460282D0B2}"/>
          </ac:spMkLst>
        </pc:spChg>
        <pc:picChg chg="add mod">
          <ac:chgData name="Jani Langote" userId="06d2f4f7c667208e" providerId="LiveId" clId="{023E41EC-5131-4D3E-B0E2-1CD7AFB3AD98}" dt="2024-11-26T02:51:23.614" v="494" actId="14100"/>
          <ac:picMkLst>
            <pc:docMk/>
            <pc:sldMk cId="2739090785" sldId="268"/>
            <ac:picMk id="4" creationId="{D5152D26-014C-03A7-E501-47AEAC00357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A5D3-9293-D075-90C5-15E7C358F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E6198-CA2A-1063-996A-DADF4C7751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D059E-8BFA-3ACB-F998-8E0F7955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A711A-9093-52B7-4AF8-D1288D19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DCE92-3E92-8D64-707A-8AAEE43D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665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76CD-3ECC-E203-A997-0E1BB9116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57612-6F88-51F3-F45B-B6EB3D1D9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2948D-28FB-B5DD-76E1-C580AC3E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D91B9-C1A0-AE63-0AA3-7A712E3DD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A7187-9CEC-217E-AA9B-EA290C75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275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71673A-8DCF-B95A-A759-B56050E6D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4BB34-D191-526C-AEA7-6E47216D8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80F22-709F-E367-F83A-48290576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09EF-35B8-BAA6-61A1-5DCE15CA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F58D4-1BD6-5710-9F11-0C0764D2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617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BE368-9E62-0093-FFB9-9FF3C209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373A6-636C-79CE-2612-966FE9295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80D7C-5D62-22E5-E36B-F993A1BC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5AFB0-8138-7976-97B2-BDFEEA6FF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33DDB-1B65-C386-124B-FDCFD38D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0563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AE16-7D7C-46AA-0D06-C5437C005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AC13A-4500-52F2-AEDC-D6AA76C98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3AE7F-6C7F-6E5B-A4B6-D4166EB1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283ED-3371-FAF6-205D-4CB2FC2F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C83E-B2A8-732A-8BCD-B88D02845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893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90DC-4635-8E9C-EEC1-C1E6A6F1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0A22C-A4D8-3FF9-F062-F5FBB5F6C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A00D-D54A-0FA9-1C2B-8868D675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6ADD0-DC20-2FF9-FA1F-758401C39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66DB7-6D0F-FFBA-7E07-8EF5031B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B71D3-8D50-8FDF-74C0-9E31774D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879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52F12-2E6A-D1D5-B5AE-8D084C08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AEC72-F044-E965-21E7-F724C249C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EE28F-16F9-1003-7D08-CE5B3CAF9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F6A65-50DF-0104-3074-5BEFA290F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559B69-5C53-0CB1-584B-0DDFBA499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4637F-FADB-DC52-3D07-4A832959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6B770A-9062-C026-A6B2-A21679E0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FAE6F-C40E-9781-FBE4-C28B42FE9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591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0607C-05A8-74C0-F786-97645E328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0FF831-B439-E316-2FC0-165D2C80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7FAEF-2225-2BA4-D551-46D5D480E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16BED0-633C-C05F-8322-968BBEC80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000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A1128-2711-651D-BFB0-3B1DC3FC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12E94-498D-EFEF-AE68-03DEE5C1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A2644-E0ED-5ECE-0166-AC773B90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596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0709-FD81-DE8F-061A-B08E04F4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ABB72-3CCB-6D6D-357B-2F5509119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4F953-118A-85C9-A808-AC2BFA702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F4BCD9-F633-B034-73E7-DFD8E6E8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DC286-8DCB-668D-C589-2C901739F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CA9D1-8F50-587E-EC1D-BFE643AB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691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F36A2-1F09-BD01-7C15-A9EA84EAD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6D3F6-5345-B197-AB73-014C43699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397A0-5243-FF39-4ABC-0414562E5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FD601-4574-1844-E48F-E1FBF7927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07807-6339-4044-ED32-A98DA4F26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B5A36-E172-1352-843D-53ED7DB9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9135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345C78-A14F-2DA8-01C5-A29759AF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4358D-C402-4C8A-E1F1-951B7EC88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375B2-3E8E-5D10-4D67-1593DA808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B0AE48-0860-4E2C-A563-02DA8BD9EED2}" type="datetimeFigureOut">
              <a:rPr lang="th-TH" smtClean="0"/>
              <a:t>26/11/67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99AF7-9B9B-9369-2560-CD6F42EC1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B8C76-D825-1ED5-F1AB-B944A18F1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3CD23-85B2-4100-8F32-8030E63525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258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C9A51-025A-A5DD-D5C8-EC93D5D2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37965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Unit 21: Day and Night</a:t>
            </a:r>
            <a:endParaRPr lang="th-TH" sz="8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F75F7B-02B7-49BE-545D-554379371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877" y="314633"/>
            <a:ext cx="5378245" cy="37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36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2D39-F84C-E444-D64F-A016032D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658" y="464215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/>
              <a:t>We can see mountains and animals</a:t>
            </a:r>
            <a:r>
              <a:rPr lang="en-US" dirty="0"/>
              <a:t>.</a:t>
            </a:r>
            <a:endParaRPr lang="th-TH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F9AC3F-B89A-E4A1-6563-A8CC3D86F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938" y="365125"/>
            <a:ext cx="7053840" cy="417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11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F917-1077-76A4-81B5-98A1E95F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484" y="476997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We can see the moon and the stars in nighttime.</a:t>
            </a:r>
            <a:endParaRPr lang="th-TH" sz="7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EE4493-9FAD-6ADB-6C55-C3B1688B6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6388" y="365125"/>
            <a:ext cx="7482348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3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DA36D-6C56-8BAE-6043-F82618F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142" y="539924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/>
              <a:t>Beautiful sky during nighttime</a:t>
            </a:r>
            <a:r>
              <a:rPr lang="en-US" dirty="0"/>
              <a:t>.</a:t>
            </a:r>
            <a:endParaRPr lang="th-TH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152D26-014C-03A7-E501-47AEAC003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245" y="365125"/>
            <a:ext cx="7344697" cy="49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9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AF4B-82C4-3DD7-4529-D9CEA6D1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670" y="53619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daytime</a:t>
            </a:r>
            <a:endParaRPr lang="th-TH" sz="7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2F3135-B2E9-C8FF-A4FD-10BF7B34B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1355" y="321290"/>
            <a:ext cx="6823587" cy="49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1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D8B26-6987-45A4-2D50-40BCE2EC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761" y="52812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nighttime</a:t>
            </a:r>
            <a:endParaRPr lang="th-TH" sz="8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93DD66-D996-4397-E45A-C1582D14D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439" y="365125"/>
            <a:ext cx="8200103" cy="49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6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8182-C7C6-270E-2399-C10BCB9F2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955" y="48584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light</a:t>
            </a:r>
            <a:endParaRPr lang="th-TH" sz="8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FE4510-387D-F893-41CE-413391CB0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710" y="365125"/>
            <a:ext cx="7315199" cy="438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2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65B76-E398-EEE6-DB91-8943593A6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845" y="51981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dark</a:t>
            </a:r>
            <a:endParaRPr lang="th-TH" sz="8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B79A17-72C7-2547-B35D-6678F34A0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245" y="365125"/>
            <a:ext cx="7620000" cy="47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6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EB2B-80F1-1342-FA0A-950153B1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A: When do you go to school?</a:t>
            </a:r>
            <a:endParaRPr lang="th-TH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65715-7CCA-20EC-8985-17BC42ED7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7200" dirty="0"/>
              <a:t>B: In the daytime.</a:t>
            </a:r>
          </a:p>
          <a:p>
            <a:pPr marL="0" indent="0">
              <a:buNone/>
            </a:pPr>
            <a:r>
              <a:rPr lang="en-US" sz="7200" dirty="0"/>
              <a:t>   I go to school during the daytime.</a:t>
            </a:r>
            <a:endParaRPr lang="th-TH" sz="7200" dirty="0"/>
          </a:p>
        </p:txBody>
      </p:sp>
    </p:spTree>
    <p:extLst>
      <p:ext uri="{BB962C8B-B14F-4D97-AF65-F5344CB8AC3E}">
        <p14:creationId xmlns:p14="http://schemas.microsoft.com/office/powerpoint/2010/main" val="517397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8E8E-075E-88EF-DEC1-AF927235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61" y="5260258"/>
            <a:ext cx="10515600" cy="802764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We can see beautiful flowers.</a:t>
            </a:r>
            <a:endParaRPr lang="th-TH" sz="72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C17515-667D-30B8-0263-514EE1977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3535" y="315963"/>
            <a:ext cx="64892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04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4378-F5FB-D061-C995-A8DCCE99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814" y="5535561"/>
            <a:ext cx="10515600" cy="3535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dirty="0"/>
              <a:t>We can see the birds and the butterflies</a:t>
            </a:r>
            <a:r>
              <a:rPr lang="en-US" dirty="0"/>
              <a:t>.</a:t>
            </a:r>
            <a:endParaRPr lang="th-TH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F46885-07DD-1FF6-6A95-E07494E45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935" y="365125"/>
            <a:ext cx="8278761" cy="443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4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13AA6-9E0B-F5A3-4742-FF321666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020" y="5181599"/>
            <a:ext cx="10515600" cy="983226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We can see trees and waters.</a:t>
            </a:r>
            <a:endParaRPr lang="th-TH" sz="7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E4EFCB-3E18-79EA-2627-5B1F931C0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065" y="245806"/>
            <a:ext cx="7374193" cy="459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8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79</Words>
  <Application>Microsoft Office PowerPoint</Application>
  <PresentationFormat>Widescreen</PresentationFormat>
  <Paragraphs>15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Unit 21: Day and Night</vt:lpstr>
      <vt:lpstr>daytime</vt:lpstr>
      <vt:lpstr>nighttime</vt:lpstr>
      <vt:lpstr>light</vt:lpstr>
      <vt:lpstr>dark</vt:lpstr>
      <vt:lpstr>A: When do you go to school?</vt:lpstr>
      <vt:lpstr>We can see beautiful flowers.</vt:lpstr>
      <vt:lpstr>We can see the birds and the butterflies.</vt:lpstr>
      <vt:lpstr>We can see trees and waters.</vt:lpstr>
      <vt:lpstr>We can see mountains and animals.</vt:lpstr>
      <vt:lpstr>We can see the moon and the stars in nighttime.</vt:lpstr>
      <vt:lpstr>Beautiful sky during nighttime.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Jani Langote</dc:creator>
  <cp:lastModifiedBy>Jani Langote</cp:lastModifiedBy>
  <cp:revision>1</cp:revision>
  <dcterms:created xsi:type="dcterms:W3CDTF">2024-11-18T07:58:08Z</dcterms:created>
  <dcterms:modified xsi:type="dcterms:W3CDTF">2024-11-26T02:52:56Z</dcterms:modified>
</cp:coreProperties>
</file>