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60" r:id="rId8"/>
    <p:sldId id="265" r:id="rId9"/>
    <p:sldId id="266" r:id="rId10"/>
    <p:sldId id="267" r:id="rId11"/>
    <p:sldId id="268" r:id="rId12"/>
    <p:sldId id="269" r:id="rId13"/>
    <p:sldId id="264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DF42-92E6-2581-1480-EA8AC3914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BD711-D00C-B856-56A9-E2DAF7A3C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4B612-EC48-28E2-961C-BDE53B379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42AC-16B1-45F6-8161-49946844710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C0CE8-58C6-2A56-C56E-DF2765559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C3D5B-5827-65C1-A235-CFA2C5A4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239C-51FD-4228-ABCF-DDFBF3B1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6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5D5D-3CD7-3A2A-D269-D7C03E0F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928EC-F3A8-E6D0-AFAA-01CAEF4AC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2A8AC-A769-2A62-BB2C-BD9C6B4F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42AC-16B1-45F6-8161-49946844710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1621D-E4E7-F449-7F9E-D5A8FD63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A6B31-7321-8650-2000-DA7B7E25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239C-51FD-4228-ABCF-DDFBF3B1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4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B5BD78-B824-204B-A2A9-1C219FF9A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5E83D-1F04-9B77-1A2B-F4492399D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3092D-052A-29A8-61B8-66013D94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42AC-16B1-45F6-8161-49946844710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AD9A1-13E8-A0D3-0E44-FE884A64C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6AE0F-DB47-A359-59CA-3E58055D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239C-51FD-4228-ABCF-DDFBF3B1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7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D427-D300-7366-7C8D-71E26D254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9CD81-0A07-B079-EC61-2FD7C2A44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6028D-FDA5-34BE-D96F-0A7101E8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42AC-16B1-45F6-8161-49946844710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02DB-992B-69E4-BB8E-1D1F8909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C652F-491A-DC1E-6309-D3A79361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239C-51FD-4228-ABCF-DDFBF3B1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AD00-49CF-0A2F-66CD-DF7CA6F41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E563B-393E-4F3F-306D-9F797F7E5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EC215-91C8-C07A-4040-FAD45D9C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42AC-16B1-45F6-8161-49946844710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26DA3-FE36-6EE2-D9B8-9B94669F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A8175-0E2C-E806-C951-5442A644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239C-51FD-4228-ABCF-DDFBF3B1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5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00F4-82D3-90CB-5203-19F2D6420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BFEF-BF59-7D0B-01DD-3C11ABEE1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AEC06-50DE-20CA-C29F-E0958F1F3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32DD3-B744-BDE0-B8D1-1AFB7267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42AC-16B1-45F6-8161-49946844710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FC422-EA21-3F03-E1A8-5136EF18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73146-FBF7-FF58-D4C2-81CFF8D6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239C-51FD-4228-ABCF-DDFBF3B1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6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CD71-3EEF-D8B4-D21E-350C1381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CAAA-B35B-B4E8-99A8-A1318B7EC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08E44-5F06-67C7-1436-79275766F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50B8A-3398-58DD-7700-09BD90C94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04C7E2-5D10-FC4D-5993-805255E58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97C946-3E63-DD6E-5156-9EC38870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42AC-16B1-45F6-8161-49946844710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720535-3735-7C5E-B497-8A74B427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755E8-0628-7434-8D7D-878B36E8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239C-51FD-4228-ABCF-DDFBF3B1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9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042C-4304-7587-71AF-3FA176D1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3DC84-3B19-5C8A-A9C2-EE781D70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42AC-16B1-45F6-8161-49946844710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C6BAE-7170-C8F0-B817-D32D99834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F995D-6E94-7A4F-8835-2984A3F1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239C-51FD-4228-ABCF-DDFBF3B1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5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4BFC3-0CEF-37D9-D109-991D5CFC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42AC-16B1-45F6-8161-49946844710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A683CC-081A-B58B-58BD-FE5E595A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CD13B-A5F4-0BFE-B020-C3CD5480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239C-51FD-4228-ABCF-DDFBF3B1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7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4B446-4C00-3093-FD90-DF24B263B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23A60-CAB2-0AF0-4ECB-BBE574851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1C8CC-5504-8E73-3287-5BAEE24D3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9A1D7-3C9C-E04B-3CF6-1041D13A8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42AC-16B1-45F6-8161-49946844710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E8A39-9956-E546-4836-FABA5896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EA2D7-F4FC-D680-B5B2-DA637125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239C-51FD-4228-ABCF-DDFBF3B1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3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73DC-A1D4-D9EF-DB8F-463C0B58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6054B-327E-8C44-237D-F2450F580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635A5-68F4-C51B-775B-8AF192E6E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987DF-40FB-B608-41C8-731F26EE5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42AC-16B1-45F6-8161-49946844710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4997F-7832-2E92-CCB1-23C217A53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32BB7-1371-287D-07AA-7C123D1F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239C-51FD-4228-ABCF-DDFBF3B1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7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A6B8C4-0306-32E8-23EB-3198B0BE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D7AB-5584-09A2-C437-8FE91D6CB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6823E-A5AE-D5EB-874E-C21FD35B1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442AC-16B1-45F6-8161-49946844710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0903B-E045-7F63-8FB5-B4DCA6832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8A9F-4689-F0E4-C079-E60F415D9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8239C-51FD-4228-ABCF-DDFBF3B1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1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E86C-2A0B-C0C0-B1D0-79FCE4D5D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736" y="4210619"/>
            <a:ext cx="9144000" cy="23876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Be</a:t>
            </a:r>
            <a:r>
              <a:rPr lang="en-US" sz="8800" b="1" dirty="0">
                <a:solidFill>
                  <a:schemeClr val="accent5">
                    <a:lumMod val="75000"/>
                  </a:schemeClr>
                </a:solidFill>
              </a:rPr>
              <a:t>au</a:t>
            </a:r>
            <a:r>
              <a:rPr lang="en-US" sz="8800" b="1" dirty="0">
                <a:solidFill>
                  <a:srgbClr val="7030A0"/>
                </a:solidFill>
              </a:rPr>
              <a:t>ti</a:t>
            </a:r>
            <a:r>
              <a:rPr lang="en-US" sz="8800" b="1" dirty="0">
                <a:solidFill>
                  <a:srgbClr val="92D050"/>
                </a:solidFill>
              </a:rPr>
              <a:t>ful</a:t>
            </a:r>
            <a:r>
              <a:rPr lang="en-US" sz="8800" b="1" dirty="0"/>
              <a:t> </a:t>
            </a:r>
            <a:r>
              <a:rPr lang="en-US" sz="8800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8800" b="1" dirty="0">
                <a:solidFill>
                  <a:srgbClr val="FFC000"/>
                </a:solidFill>
              </a:rPr>
              <a:t>ut</a:t>
            </a:r>
            <a:r>
              <a:rPr lang="en-US" sz="8800" b="1" dirty="0">
                <a:solidFill>
                  <a:schemeClr val="accent5">
                    <a:lumMod val="75000"/>
                  </a:schemeClr>
                </a:solidFill>
              </a:rPr>
              <a:t>te</a:t>
            </a:r>
            <a:r>
              <a:rPr lang="en-US" sz="8800" b="1" dirty="0">
                <a:solidFill>
                  <a:schemeClr val="accent5">
                    <a:lumMod val="50000"/>
                  </a:schemeClr>
                </a:solidFill>
              </a:rPr>
              <a:t>rf</a:t>
            </a:r>
            <a:r>
              <a:rPr lang="en-US" sz="8800" b="1" dirty="0">
                <a:solidFill>
                  <a:schemeClr val="accent6">
                    <a:lumMod val="75000"/>
                  </a:schemeClr>
                </a:solidFill>
              </a:rPr>
              <a:t>li</a:t>
            </a:r>
            <a:r>
              <a:rPr lang="en-US" sz="8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FF1A6-2342-8D7B-E6CC-E886720918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2B306-AE7C-86D9-6A06-86AAC2ED8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21" y="177445"/>
            <a:ext cx="4838583" cy="44204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6B364A-7596-085E-B2F9-BFD749EA3C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97" r="7434"/>
          <a:stretch>
            <a:fillRect/>
          </a:stretch>
        </p:blipFill>
        <p:spPr>
          <a:xfrm rot="2573099">
            <a:off x="4431098" y="2847559"/>
            <a:ext cx="2442109" cy="2117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204DF0-9D57-F9A2-90A9-E5B3F001EC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303" t="14707" r="14902" b="16842"/>
          <a:stretch>
            <a:fillRect/>
          </a:stretch>
        </p:blipFill>
        <p:spPr>
          <a:xfrm rot="19246838">
            <a:off x="5544282" y="435700"/>
            <a:ext cx="2441276" cy="2161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2B34CB-0D7C-D58E-B0F7-6BB479502E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00" t="6918" r="3518" b="9937"/>
          <a:stretch>
            <a:fillRect/>
          </a:stretch>
        </p:blipFill>
        <p:spPr>
          <a:xfrm>
            <a:off x="7772401" y="1955026"/>
            <a:ext cx="3861757" cy="281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4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CFFBD7-7535-75C9-7374-77583A5CC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842" y="563306"/>
            <a:ext cx="9437298" cy="56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3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D0506A-860B-9617-4051-792E5167F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47" y="523758"/>
            <a:ext cx="10161764" cy="56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11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B9EF3E-20F1-47B2-E4FB-4238F6915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533" y="279128"/>
            <a:ext cx="8186469" cy="62997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3EB80-639D-BAEA-5963-10C4A7309EF2}"/>
              </a:ext>
            </a:extLst>
          </p:cNvPr>
          <p:cNvSpPr txBox="1"/>
          <p:nvPr/>
        </p:nvSpPr>
        <p:spPr>
          <a:xfrm>
            <a:off x="310551" y="586596"/>
            <a:ext cx="244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Worksheet</a:t>
            </a:r>
          </a:p>
        </p:txBody>
      </p:sp>
    </p:spTree>
    <p:extLst>
      <p:ext uri="{BB962C8B-B14F-4D97-AF65-F5344CB8AC3E}">
        <p14:creationId xmlns:p14="http://schemas.microsoft.com/office/powerpoint/2010/main" val="88456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9BDC1C-9145-DB88-1632-998A85C88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45" y="0"/>
            <a:ext cx="734107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1365BD-70EF-C769-DEFC-12AE79C58171}"/>
              </a:ext>
            </a:extLst>
          </p:cNvPr>
          <p:cNvSpPr txBox="1"/>
          <p:nvPr/>
        </p:nvSpPr>
        <p:spPr>
          <a:xfrm>
            <a:off x="327804" y="370936"/>
            <a:ext cx="344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 activity</a:t>
            </a:r>
          </a:p>
        </p:txBody>
      </p:sp>
    </p:spTree>
    <p:extLst>
      <p:ext uri="{BB962C8B-B14F-4D97-AF65-F5344CB8AC3E}">
        <p14:creationId xmlns:p14="http://schemas.microsoft.com/office/powerpoint/2010/main" val="34878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EBFE55-DD08-9120-90FE-16986AD1B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2" y="-73711"/>
            <a:ext cx="9989389" cy="71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3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9DF625-F532-D393-B25A-7663FD5E6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167" y="58894"/>
            <a:ext cx="9703293" cy="679910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E46BCBF-D4DC-8086-B717-9A0F0010A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83102" y="5430838"/>
            <a:ext cx="9144000" cy="1655762"/>
          </a:xfrm>
        </p:spPr>
        <p:txBody>
          <a:bodyPr>
            <a:normAutofit/>
          </a:bodyPr>
          <a:lstStyle/>
          <a:p>
            <a:r>
              <a:rPr lang="en-US" sz="6600" b="1" dirty="0"/>
              <a:t>Butterfly eggs </a:t>
            </a:r>
          </a:p>
        </p:txBody>
      </p:sp>
    </p:spTree>
    <p:extLst>
      <p:ext uri="{BB962C8B-B14F-4D97-AF65-F5344CB8AC3E}">
        <p14:creationId xmlns:p14="http://schemas.microsoft.com/office/powerpoint/2010/main" val="215564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007E63-5EC9-C5D5-C207-0581D17E67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14" r="2307" b="8523"/>
          <a:stretch>
            <a:fillRect/>
          </a:stretch>
        </p:blipFill>
        <p:spPr>
          <a:xfrm>
            <a:off x="0" y="275208"/>
            <a:ext cx="12009675" cy="478276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71447C3-6426-17C6-CA2B-DEC386004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224" y="5057976"/>
            <a:ext cx="9144000" cy="1655762"/>
          </a:xfrm>
        </p:spPr>
        <p:txBody>
          <a:bodyPr>
            <a:normAutofit/>
          </a:bodyPr>
          <a:lstStyle/>
          <a:p>
            <a:r>
              <a:rPr lang="en-US" sz="8000" b="1" dirty="0"/>
              <a:t>Larva / caterpillar</a:t>
            </a:r>
          </a:p>
        </p:txBody>
      </p:sp>
    </p:spTree>
    <p:extLst>
      <p:ext uri="{BB962C8B-B14F-4D97-AF65-F5344CB8AC3E}">
        <p14:creationId xmlns:p14="http://schemas.microsoft.com/office/powerpoint/2010/main" val="21777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E2F07-6087-271B-C071-66DA8147D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889" y="-290379"/>
            <a:ext cx="5885895" cy="7684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20D89-01E1-CCED-5D29-173EFAD60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14919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11500" b="1" dirty="0"/>
              <a:t>Pupa </a:t>
            </a:r>
          </a:p>
        </p:txBody>
      </p:sp>
    </p:spTree>
    <p:extLst>
      <p:ext uri="{BB962C8B-B14F-4D97-AF65-F5344CB8AC3E}">
        <p14:creationId xmlns:p14="http://schemas.microsoft.com/office/powerpoint/2010/main" val="419170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9192-36B9-69A4-BDCF-CC7BECFCD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3449" y="4693699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b="1" dirty="0"/>
              <a:t>Adult butterfly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C9FD4-EDAE-32BE-928E-8E323486D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48CE7-9E90-4AEC-799E-68A84CE62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871" y="-70449"/>
            <a:ext cx="6021238" cy="57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9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B1688B-166A-8B6A-2D28-DEE1E911F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623" y="313702"/>
            <a:ext cx="6009735" cy="703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5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CDA19-BC80-AFF2-D261-94F4348C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06" y="288431"/>
            <a:ext cx="10726035" cy="58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9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6B07F4-0FC0-8330-CC59-AC246AD81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438" y="232913"/>
            <a:ext cx="8255479" cy="58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56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13</Words>
  <Application>Microsoft Office PowerPoint</Application>
  <PresentationFormat>Widescreen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Beautiful butterflies</vt:lpstr>
      <vt:lpstr>PowerPoint Presentation</vt:lpstr>
      <vt:lpstr>PowerPoint Presentation</vt:lpstr>
      <vt:lpstr>PowerPoint Presentation</vt:lpstr>
      <vt:lpstr>Pupa </vt:lpstr>
      <vt:lpstr>Adult butterfly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francois minnaar</dc:creator>
  <cp:lastModifiedBy>francois minnaar</cp:lastModifiedBy>
  <cp:revision>4</cp:revision>
  <cp:lastPrinted>2025-12-04T07:19:26Z</cp:lastPrinted>
  <dcterms:created xsi:type="dcterms:W3CDTF">2025-12-04T06:29:49Z</dcterms:created>
  <dcterms:modified xsi:type="dcterms:W3CDTF">2026-01-22T08:10:27Z</dcterms:modified>
</cp:coreProperties>
</file>