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1407" r:id="rId2"/>
    <p:sldId id="1408" r:id="rId3"/>
    <p:sldId id="1409" r:id="rId4"/>
    <p:sldId id="1410" r:id="rId5"/>
    <p:sldId id="1411" r:id="rId6"/>
    <p:sldId id="1412" r:id="rId7"/>
    <p:sldId id="1413" r:id="rId8"/>
    <p:sldId id="1414" r:id="rId9"/>
    <p:sldId id="1415" r:id="rId10"/>
    <p:sldId id="1416" r:id="rId11"/>
    <p:sldId id="1417" r:id="rId12"/>
    <p:sldId id="1418" r:id="rId13"/>
    <p:sldId id="1419" r:id="rId14"/>
    <p:sldId id="1420" r:id="rId15"/>
    <p:sldId id="1424" r:id="rId16"/>
    <p:sldId id="1425" r:id="rId17"/>
    <p:sldId id="1426" r:id="rId18"/>
    <p:sldId id="1427" r:id="rId19"/>
    <p:sldId id="1430" r:id="rId20"/>
    <p:sldId id="1429" r:id="rId21"/>
    <p:sldId id="1428" r:id="rId22"/>
    <p:sldId id="1431" r:id="rId23"/>
    <p:sldId id="1432" r:id="rId24"/>
    <p:sldId id="1433" r:id="rId25"/>
    <p:sldId id="1434" r:id="rId26"/>
    <p:sldId id="1440" r:id="rId27"/>
    <p:sldId id="1441" r:id="rId28"/>
    <p:sldId id="1442" r:id="rId29"/>
    <p:sldId id="1443" r:id="rId30"/>
    <p:sldId id="1444" r:id="rId31"/>
    <p:sldId id="1445" r:id="rId32"/>
    <p:sldId id="1446" r:id="rId33"/>
    <p:sldId id="1447" r:id="rId34"/>
    <p:sldId id="1448" r:id="rId35"/>
    <p:sldId id="1449" r:id="rId36"/>
    <p:sldId id="1435" r:id="rId37"/>
    <p:sldId id="1436" r:id="rId38"/>
    <p:sldId id="1437" r:id="rId39"/>
    <p:sldId id="1438" r:id="rId40"/>
    <p:sldId id="1439" r:id="rId41"/>
    <p:sldId id="1450" r:id="rId42"/>
    <p:sldId id="1451" r:id="rId43"/>
    <p:sldId id="1452" r:id="rId44"/>
    <p:sldId id="1453" r:id="rId45"/>
    <p:sldId id="1454" r:id="rId46"/>
    <p:sldId id="1455" r:id="rId47"/>
    <p:sldId id="1456" r:id="rId48"/>
    <p:sldId id="1457" r:id="rId49"/>
    <p:sldId id="1458" r:id="rId50"/>
    <p:sldId id="1459" r:id="rId51"/>
    <p:sldId id="1460" r:id="rId52"/>
    <p:sldId id="1461" r:id="rId53"/>
    <p:sldId id="1462" r:id="rId54"/>
    <p:sldId id="1463" r:id="rId55"/>
    <p:sldId id="1464" r:id="rId56"/>
    <p:sldId id="1465" r:id="rId57"/>
    <p:sldId id="1467" r:id="rId58"/>
    <p:sldId id="1468" r:id="rId59"/>
    <p:sldId id="1469" r:id="rId60"/>
    <p:sldId id="256" r:id="rId61"/>
    <p:sldId id="269" r:id="rId62"/>
    <p:sldId id="266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17BE0"/>
    <a:srgbClr val="EA42B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55C5C2-F6B2-45BB-B5D1-C29E9212C86C}" v="2864" dt="2024-02-08T06:31:35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papatch Niyom" userId="7fe56e39e9b889be" providerId="LiveId" clId="{6955C5C2-F6B2-45BB-B5D1-C29E9212C86C}"/>
    <pc:docChg chg="undo redo custSel addSld delSld modSld sldOrd">
      <pc:chgData name="Napapatch Niyom" userId="7fe56e39e9b889be" providerId="LiveId" clId="{6955C5C2-F6B2-45BB-B5D1-C29E9212C86C}" dt="2024-02-08T06:31:41.950" v="5202" actId="1076"/>
      <pc:docMkLst>
        <pc:docMk/>
      </pc:docMkLst>
      <pc:sldChg chg="ord">
        <pc:chgData name="Napapatch Niyom" userId="7fe56e39e9b889be" providerId="LiveId" clId="{6955C5C2-F6B2-45BB-B5D1-C29E9212C86C}" dt="2024-02-08T03:40:14.410" v="1000" actId="20578"/>
        <pc:sldMkLst>
          <pc:docMk/>
          <pc:sldMk cId="3862581380" sldId="256"/>
        </pc:sldMkLst>
      </pc:sldChg>
      <pc:sldChg chg="del">
        <pc:chgData name="Napapatch Niyom" userId="7fe56e39e9b889be" providerId="LiveId" clId="{6955C5C2-F6B2-45BB-B5D1-C29E9212C86C}" dt="2024-02-08T04:22:07.227" v="1813" actId="2696"/>
        <pc:sldMkLst>
          <pc:docMk/>
          <pc:sldMk cId="466209786" sldId="267"/>
        </pc:sldMkLst>
      </pc:sldChg>
      <pc:sldChg chg="del">
        <pc:chgData name="Napapatch Niyom" userId="7fe56e39e9b889be" providerId="LiveId" clId="{6955C5C2-F6B2-45BB-B5D1-C29E9212C86C}" dt="2024-02-08T04:22:07.227" v="1813" actId="2696"/>
        <pc:sldMkLst>
          <pc:docMk/>
          <pc:sldMk cId="3483901373" sldId="268"/>
        </pc:sldMkLst>
      </pc:sldChg>
      <pc:sldChg chg="modSp mod">
        <pc:chgData name="Napapatch Niyom" userId="7fe56e39e9b889be" providerId="LiveId" clId="{6955C5C2-F6B2-45BB-B5D1-C29E9212C86C}" dt="2024-02-08T06:00:03.782" v="5196" actId="1076"/>
        <pc:sldMkLst>
          <pc:docMk/>
          <pc:sldMk cId="2761421078" sldId="269"/>
        </pc:sldMkLst>
        <pc:spChg chg="mod">
          <ac:chgData name="Napapatch Niyom" userId="7fe56e39e9b889be" providerId="LiveId" clId="{6955C5C2-F6B2-45BB-B5D1-C29E9212C86C}" dt="2024-02-08T05:59:58.994" v="5195" actId="1076"/>
          <ac:spMkLst>
            <pc:docMk/>
            <pc:sldMk cId="2761421078" sldId="269"/>
            <ac:spMk id="8" creationId="{C3FFE95C-716F-A949-5C49-16401F4906C7}"/>
          </ac:spMkLst>
        </pc:spChg>
        <pc:spChg chg="mod">
          <ac:chgData name="Napapatch Niyom" userId="7fe56e39e9b889be" providerId="LiveId" clId="{6955C5C2-F6B2-45BB-B5D1-C29E9212C86C}" dt="2024-02-08T06:00:03.782" v="5196" actId="1076"/>
          <ac:spMkLst>
            <pc:docMk/>
            <pc:sldMk cId="2761421078" sldId="269"/>
            <ac:spMk id="44" creationId="{C8A266C9-0720-C357-1624-B70283FD2152}"/>
          </ac:spMkLst>
        </pc:spChg>
        <pc:grpChg chg="mod">
          <ac:chgData name="Napapatch Niyom" userId="7fe56e39e9b889be" providerId="LiveId" clId="{6955C5C2-F6B2-45BB-B5D1-C29E9212C86C}" dt="2024-02-08T05:59:53.082" v="5192" actId="1076"/>
          <ac:grpSpMkLst>
            <pc:docMk/>
            <pc:sldMk cId="2761421078" sldId="269"/>
            <ac:grpSpMk id="12" creationId="{2CFD0C28-D011-7082-E0B4-841A57EE2BA1}"/>
          </ac:grpSpMkLst>
        </pc:grpChg>
      </pc:sldChg>
      <pc:sldChg chg="add del ord">
        <pc:chgData name="Napapatch Niyom" userId="7fe56e39e9b889be" providerId="LiveId" clId="{6955C5C2-F6B2-45BB-B5D1-C29E9212C86C}" dt="2024-02-08T03:07:45.206" v="3" actId="2696"/>
        <pc:sldMkLst>
          <pc:docMk/>
          <pc:sldMk cId="2320423350" sldId="364"/>
        </pc:sldMkLst>
      </pc:sldChg>
      <pc:sldChg chg="addSp delSp modSp add mod ord modTransition modAnim">
        <pc:chgData name="Napapatch Niyom" userId="7fe56e39e9b889be" providerId="LiveId" clId="{6955C5C2-F6B2-45BB-B5D1-C29E9212C86C}" dt="2024-02-08T03:29:03.971" v="375"/>
        <pc:sldMkLst>
          <pc:docMk/>
          <pc:sldMk cId="761549450" sldId="1407"/>
        </pc:sldMkLst>
        <pc:spChg chg="mod">
          <ac:chgData name="Napapatch Niyom" userId="7fe56e39e9b889be" providerId="LiveId" clId="{6955C5C2-F6B2-45BB-B5D1-C29E9212C86C}" dt="2024-02-08T03:13:17.779" v="247" actId="207"/>
          <ac:spMkLst>
            <pc:docMk/>
            <pc:sldMk cId="761549450" sldId="1407"/>
            <ac:spMk id="5" creationId="{00000000-0000-0000-0000-000000000000}"/>
          </ac:spMkLst>
        </pc:spChg>
        <pc:picChg chg="add del mod modCrop">
          <ac:chgData name="Napapatch Niyom" userId="7fe56e39e9b889be" providerId="LiveId" clId="{6955C5C2-F6B2-45BB-B5D1-C29E9212C86C}" dt="2024-02-08T03:15:57.387" v="273" actId="478"/>
          <ac:picMkLst>
            <pc:docMk/>
            <pc:sldMk cId="761549450" sldId="1407"/>
            <ac:picMk id="3" creationId="{B91C360C-70F1-5E6C-EADA-90859828F418}"/>
          </ac:picMkLst>
        </pc:picChg>
        <pc:picChg chg="add mod modCrop">
          <ac:chgData name="Napapatch Niyom" userId="7fe56e39e9b889be" providerId="LiveId" clId="{6955C5C2-F6B2-45BB-B5D1-C29E9212C86C}" dt="2024-02-08T03:23:28.517" v="289" actId="1076"/>
          <ac:picMkLst>
            <pc:docMk/>
            <pc:sldMk cId="761549450" sldId="1407"/>
            <ac:picMk id="4" creationId="{A3B986ED-4250-5FE0-7446-887CBC088FE2}"/>
          </ac:picMkLst>
        </pc:picChg>
        <pc:picChg chg="del">
          <ac:chgData name="Napapatch Niyom" userId="7fe56e39e9b889be" providerId="LiveId" clId="{6955C5C2-F6B2-45BB-B5D1-C29E9212C86C}" dt="2024-02-08T03:09:27.374" v="7" actId="478"/>
          <ac:picMkLst>
            <pc:docMk/>
            <pc:sldMk cId="761549450" sldId="1407"/>
            <ac:picMk id="1026" creationId="{00000000-0000-0000-0000-000000000000}"/>
          </ac:picMkLst>
        </pc:picChg>
      </pc:sldChg>
      <pc:sldChg chg="addSp delSp modSp add mod modTransition">
        <pc:chgData name="Napapatch Niyom" userId="7fe56e39e9b889be" providerId="LiveId" clId="{6955C5C2-F6B2-45BB-B5D1-C29E9212C86C}" dt="2024-02-08T03:29:11.985" v="376"/>
        <pc:sldMkLst>
          <pc:docMk/>
          <pc:sldMk cId="3369937271" sldId="1408"/>
        </pc:sldMkLst>
        <pc:spChg chg="mod">
          <ac:chgData name="Napapatch Niyom" userId="7fe56e39e9b889be" providerId="LiveId" clId="{6955C5C2-F6B2-45BB-B5D1-C29E9212C86C}" dt="2024-02-08T03:13:22.158" v="248" actId="207"/>
          <ac:spMkLst>
            <pc:docMk/>
            <pc:sldMk cId="3369937271" sldId="1408"/>
            <ac:spMk id="5" creationId="{2F594270-BFDE-AD4A-43E7-CB73D86013AE}"/>
          </ac:spMkLst>
        </pc:spChg>
        <pc:picChg chg="add del mod">
          <ac:chgData name="Napapatch Niyom" userId="7fe56e39e9b889be" providerId="LiveId" clId="{6955C5C2-F6B2-45BB-B5D1-C29E9212C86C}" dt="2024-02-08T03:16:03.522" v="274" actId="478"/>
          <ac:picMkLst>
            <pc:docMk/>
            <pc:sldMk cId="3369937271" sldId="1408"/>
            <ac:picMk id="2" creationId="{21C87AE5-7EE5-D6A1-2C91-7B6520BB2258}"/>
          </ac:picMkLst>
        </pc:picChg>
        <pc:picChg chg="add mod modCrop">
          <ac:chgData name="Napapatch Niyom" userId="7fe56e39e9b889be" providerId="LiveId" clId="{6955C5C2-F6B2-45BB-B5D1-C29E9212C86C}" dt="2024-02-08T03:24:08.438" v="302" actId="14100"/>
          <ac:picMkLst>
            <pc:docMk/>
            <pc:sldMk cId="3369937271" sldId="1408"/>
            <ac:picMk id="3" creationId="{A502177B-A9B8-33B2-4128-A443EABE1014}"/>
          </ac:picMkLst>
        </pc:picChg>
      </pc:sldChg>
      <pc:sldChg chg="add del">
        <pc:chgData name="Napapatch Niyom" userId="7fe56e39e9b889be" providerId="LiveId" clId="{6955C5C2-F6B2-45BB-B5D1-C29E9212C86C}" dt="2024-02-08T03:10:57.378" v="53" actId="2696"/>
        <pc:sldMkLst>
          <pc:docMk/>
          <pc:sldMk cId="4035912089" sldId="1408"/>
        </pc:sldMkLst>
      </pc:sldChg>
      <pc:sldChg chg="addSp delSp modSp add mod modTransition">
        <pc:chgData name="Napapatch Niyom" userId="7fe56e39e9b889be" providerId="LiveId" clId="{6955C5C2-F6B2-45BB-B5D1-C29E9212C86C}" dt="2024-02-08T03:29:16.268" v="377"/>
        <pc:sldMkLst>
          <pc:docMk/>
          <pc:sldMk cId="278685409" sldId="1409"/>
        </pc:sldMkLst>
        <pc:spChg chg="mod">
          <ac:chgData name="Napapatch Niyom" userId="7fe56e39e9b889be" providerId="LiveId" clId="{6955C5C2-F6B2-45BB-B5D1-C29E9212C86C}" dt="2024-02-08T03:13:27.048" v="249" actId="207"/>
          <ac:spMkLst>
            <pc:docMk/>
            <pc:sldMk cId="278685409" sldId="1409"/>
            <ac:spMk id="5" creationId="{F5397853-372E-2429-3924-BA1F05D16237}"/>
          </ac:spMkLst>
        </pc:spChg>
        <pc:picChg chg="add del mod">
          <ac:chgData name="Napapatch Niyom" userId="7fe56e39e9b889be" providerId="LiveId" clId="{6955C5C2-F6B2-45BB-B5D1-C29E9212C86C}" dt="2024-02-08T03:16:05.195" v="275" actId="478"/>
          <ac:picMkLst>
            <pc:docMk/>
            <pc:sldMk cId="278685409" sldId="1409"/>
            <ac:picMk id="2" creationId="{A5F77312-BE06-AA98-0810-F99EE9F7BA0A}"/>
          </ac:picMkLst>
        </pc:picChg>
        <pc:picChg chg="add mod modCrop">
          <ac:chgData name="Napapatch Niyom" userId="7fe56e39e9b889be" providerId="LiveId" clId="{6955C5C2-F6B2-45BB-B5D1-C29E9212C86C}" dt="2024-02-08T03:24:44.324" v="315" actId="1076"/>
          <ac:picMkLst>
            <pc:docMk/>
            <pc:sldMk cId="278685409" sldId="1409"/>
            <ac:picMk id="3" creationId="{6DF0C438-72C1-9CDE-D2B8-05B617D6E016}"/>
          </ac:picMkLst>
        </pc:picChg>
      </pc:sldChg>
      <pc:sldChg chg="addSp delSp modSp add mod modTransition">
        <pc:chgData name="Napapatch Niyom" userId="7fe56e39e9b889be" providerId="LiveId" clId="{6955C5C2-F6B2-45BB-B5D1-C29E9212C86C}" dt="2024-02-08T04:39:11.126" v="2200" actId="1076"/>
        <pc:sldMkLst>
          <pc:docMk/>
          <pc:sldMk cId="3855546933" sldId="1410"/>
        </pc:sldMkLst>
        <pc:spChg chg="mod">
          <ac:chgData name="Napapatch Niyom" userId="7fe56e39e9b889be" providerId="LiveId" clId="{6955C5C2-F6B2-45BB-B5D1-C29E9212C86C}" dt="2024-02-08T03:13:30.860" v="250" actId="207"/>
          <ac:spMkLst>
            <pc:docMk/>
            <pc:sldMk cId="3855546933" sldId="1410"/>
            <ac:spMk id="5" creationId="{CC8ED287-3940-D48A-7F49-995B81944811}"/>
          </ac:spMkLst>
        </pc:spChg>
        <pc:picChg chg="add del mod">
          <ac:chgData name="Napapatch Niyom" userId="7fe56e39e9b889be" providerId="LiveId" clId="{6955C5C2-F6B2-45BB-B5D1-C29E9212C86C}" dt="2024-02-08T03:16:06.399" v="276" actId="478"/>
          <ac:picMkLst>
            <pc:docMk/>
            <pc:sldMk cId="3855546933" sldId="1410"/>
            <ac:picMk id="2" creationId="{42806F44-D3C3-C6B0-76EA-D659889792A3}"/>
          </ac:picMkLst>
        </pc:picChg>
        <pc:picChg chg="add mod modCrop">
          <ac:chgData name="Napapatch Niyom" userId="7fe56e39e9b889be" providerId="LiveId" clId="{6955C5C2-F6B2-45BB-B5D1-C29E9212C86C}" dt="2024-02-08T04:39:11.126" v="2200" actId="1076"/>
          <ac:picMkLst>
            <pc:docMk/>
            <pc:sldMk cId="3855546933" sldId="1410"/>
            <ac:picMk id="3" creationId="{29629BF0-CE94-B492-E0D0-6F48BF7ED151}"/>
          </ac:picMkLst>
        </pc:picChg>
      </pc:sldChg>
      <pc:sldChg chg="addSp delSp modSp add mod modTransition">
        <pc:chgData name="Napapatch Niyom" userId="7fe56e39e9b889be" providerId="LiveId" clId="{6955C5C2-F6B2-45BB-B5D1-C29E9212C86C}" dt="2024-02-08T03:29:23.221" v="379"/>
        <pc:sldMkLst>
          <pc:docMk/>
          <pc:sldMk cId="2162787254" sldId="1411"/>
        </pc:sldMkLst>
        <pc:spChg chg="mod">
          <ac:chgData name="Napapatch Niyom" userId="7fe56e39e9b889be" providerId="LiveId" clId="{6955C5C2-F6B2-45BB-B5D1-C29E9212C86C}" dt="2024-02-08T03:13:34.895" v="251" actId="207"/>
          <ac:spMkLst>
            <pc:docMk/>
            <pc:sldMk cId="2162787254" sldId="1411"/>
            <ac:spMk id="5" creationId="{78E852F8-3904-475D-F518-B4859E708474}"/>
          </ac:spMkLst>
        </pc:spChg>
        <pc:picChg chg="add del mod">
          <ac:chgData name="Napapatch Niyom" userId="7fe56e39e9b889be" providerId="LiveId" clId="{6955C5C2-F6B2-45BB-B5D1-C29E9212C86C}" dt="2024-02-08T03:16:08.306" v="277" actId="478"/>
          <ac:picMkLst>
            <pc:docMk/>
            <pc:sldMk cId="2162787254" sldId="1411"/>
            <ac:picMk id="2" creationId="{94A9EA3A-089F-359B-361E-DFEF1AB47BFD}"/>
          </ac:picMkLst>
        </pc:picChg>
        <pc:picChg chg="add mod modCrop">
          <ac:chgData name="Napapatch Niyom" userId="7fe56e39e9b889be" providerId="LiveId" clId="{6955C5C2-F6B2-45BB-B5D1-C29E9212C86C}" dt="2024-02-08T03:28:22.440" v="374" actId="1076"/>
          <ac:picMkLst>
            <pc:docMk/>
            <pc:sldMk cId="2162787254" sldId="1411"/>
            <ac:picMk id="3" creationId="{ECB35163-65BB-A69D-548C-3F9B66BB2AB3}"/>
          </ac:picMkLst>
        </pc:picChg>
      </pc:sldChg>
      <pc:sldChg chg="addSp delSp modSp add mod modTransition">
        <pc:chgData name="Napapatch Niyom" userId="7fe56e39e9b889be" providerId="LiveId" clId="{6955C5C2-F6B2-45BB-B5D1-C29E9212C86C}" dt="2024-02-08T03:29:26.660" v="380"/>
        <pc:sldMkLst>
          <pc:docMk/>
          <pc:sldMk cId="787145776" sldId="1412"/>
        </pc:sldMkLst>
        <pc:spChg chg="mod">
          <ac:chgData name="Napapatch Niyom" userId="7fe56e39e9b889be" providerId="LiveId" clId="{6955C5C2-F6B2-45BB-B5D1-C29E9212C86C}" dt="2024-02-08T03:13:38.744" v="252" actId="207"/>
          <ac:spMkLst>
            <pc:docMk/>
            <pc:sldMk cId="787145776" sldId="1412"/>
            <ac:spMk id="5" creationId="{35A43BE5-F801-7FF6-C576-08B7F2275866}"/>
          </ac:spMkLst>
        </pc:spChg>
        <pc:picChg chg="add del mod">
          <ac:chgData name="Napapatch Niyom" userId="7fe56e39e9b889be" providerId="LiveId" clId="{6955C5C2-F6B2-45BB-B5D1-C29E9212C86C}" dt="2024-02-08T03:16:10.198" v="278" actId="478"/>
          <ac:picMkLst>
            <pc:docMk/>
            <pc:sldMk cId="787145776" sldId="1412"/>
            <ac:picMk id="2" creationId="{8BDA0662-F01E-9958-4DA7-A1D75D10352C}"/>
          </ac:picMkLst>
        </pc:picChg>
        <pc:picChg chg="add del mod">
          <ac:chgData name="Napapatch Niyom" userId="7fe56e39e9b889be" providerId="LiveId" clId="{6955C5C2-F6B2-45BB-B5D1-C29E9212C86C}" dt="2024-02-08T03:25:20.993" v="329" actId="478"/>
          <ac:picMkLst>
            <pc:docMk/>
            <pc:sldMk cId="787145776" sldId="1412"/>
            <ac:picMk id="3" creationId="{0C07A7EA-9B63-E9E0-3DFE-6E6ED317B504}"/>
          </ac:picMkLst>
        </pc:picChg>
        <pc:picChg chg="add mod modCrop">
          <ac:chgData name="Napapatch Niyom" userId="7fe56e39e9b889be" providerId="LiveId" clId="{6955C5C2-F6B2-45BB-B5D1-C29E9212C86C}" dt="2024-02-08T03:27:03.461" v="365" actId="1076"/>
          <ac:picMkLst>
            <pc:docMk/>
            <pc:sldMk cId="787145776" sldId="1412"/>
            <ac:picMk id="4" creationId="{C4195E97-4687-C11D-CC9D-618582F1FF65}"/>
          </ac:picMkLst>
        </pc:picChg>
      </pc:sldChg>
      <pc:sldChg chg="addSp delSp modSp add mod modTransition modAnim">
        <pc:chgData name="Napapatch Niyom" userId="7fe56e39e9b889be" providerId="LiveId" clId="{6955C5C2-F6B2-45BB-B5D1-C29E9212C86C}" dt="2024-02-08T03:29:29.489" v="381"/>
        <pc:sldMkLst>
          <pc:docMk/>
          <pc:sldMk cId="500069222" sldId="1413"/>
        </pc:sldMkLst>
        <pc:spChg chg="mod">
          <ac:chgData name="Napapatch Niyom" userId="7fe56e39e9b889be" providerId="LiveId" clId="{6955C5C2-F6B2-45BB-B5D1-C29E9212C86C}" dt="2024-02-08T03:13:44.560" v="253" actId="207"/>
          <ac:spMkLst>
            <pc:docMk/>
            <pc:sldMk cId="500069222" sldId="1413"/>
            <ac:spMk id="5" creationId="{33119C4D-E65C-3767-600A-C078D4441D70}"/>
          </ac:spMkLst>
        </pc:spChg>
        <pc:picChg chg="add del mod">
          <ac:chgData name="Napapatch Niyom" userId="7fe56e39e9b889be" providerId="LiveId" clId="{6955C5C2-F6B2-45BB-B5D1-C29E9212C86C}" dt="2024-02-08T03:16:12.355" v="279" actId="478"/>
          <ac:picMkLst>
            <pc:docMk/>
            <pc:sldMk cId="500069222" sldId="1413"/>
            <ac:picMk id="2" creationId="{9F83E12B-273E-D5AB-6157-0C192946ADFB}"/>
          </ac:picMkLst>
        </pc:picChg>
        <pc:picChg chg="add del mod">
          <ac:chgData name="Napapatch Niyom" userId="7fe56e39e9b889be" providerId="LiveId" clId="{6955C5C2-F6B2-45BB-B5D1-C29E9212C86C}" dt="2024-02-08T03:25:18.930" v="328" actId="478"/>
          <ac:picMkLst>
            <pc:docMk/>
            <pc:sldMk cId="500069222" sldId="1413"/>
            <ac:picMk id="3" creationId="{A171B695-4BAD-8630-BBC6-41EAC472C222}"/>
          </ac:picMkLst>
        </pc:picChg>
        <pc:picChg chg="add mod modCrop">
          <ac:chgData name="Napapatch Niyom" userId="7fe56e39e9b889be" providerId="LiveId" clId="{6955C5C2-F6B2-45BB-B5D1-C29E9212C86C}" dt="2024-02-08T03:26:42.157" v="355" actId="1076"/>
          <ac:picMkLst>
            <pc:docMk/>
            <pc:sldMk cId="500069222" sldId="1413"/>
            <ac:picMk id="4" creationId="{9EADBF6D-F2B1-BCC0-2E97-F9F06B73A5EC}"/>
          </ac:picMkLst>
        </pc:picChg>
      </pc:sldChg>
      <pc:sldChg chg="addSp delSp modSp add mod modTransition modAnim">
        <pc:chgData name="Napapatch Niyom" userId="7fe56e39e9b889be" providerId="LiveId" clId="{6955C5C2-F6B2-45BB-B5D1-C29E9212C86C}" dt="2024-02-08T03:29:32.693" v="382"/>
        <pc:sldMkLst>
          <pc:docMk/>
          <pc:sldMk cId="3107786225" sldId="1414"/>
        </pc:sldMkLst>
        <pc:spChg chg="mod">
          <ac:chgData name="Napapatch Niyom" userId="7fe56e39e9b889be" providerId="LiveId" clId="{6955C5C2-F6B2-45BB-B5D1-C29E9212C86C}" dt="2024-02-08T03:13:48.648" v="254" actId="207"/>
          <ac:spMkLst>
            <pc:docMk/>
            <pc:sldMk cId="3107786225" sldId="1414"/>
            <ac:spMk id="5" creationId="{5453AEA0-837E-F55C-3B3E-AA58B9C7CBDF}"/>
          </ac:spMkLst>
        </pc:spChg>
        <pc:picChg chg="add del mod">
          <ac:chgData name="Napapatch Niyom" userId="7fe56e39e9b889be" providerId="LiveId" clId="{6955C5C2-F6B2-45BB-B5D1-C29E9212C86C}" dt="2024-02-08T03:25:16.938" v="326" actId="478"/>
          <ac:picMkLst>
            <pc:docMk/>
            <pc:sldMk cId="3107786225" sldId="1414"/>
            <ac:picMk id="2" creationId="{8F0E9B63-23FB-8E0A-DAE1-26D1DED1ED94}"/>
          </ac:picMkLst>
        </pc:picChg>
        <pc:picChg chg="add mod modCrop">
          <ac:chgData name="Napapatch Niyom" userId="7fe56e39e9b889be" providerId="LiveId" clId="{6955C5C2-F6B2-45BB-B5D1-C29E9212C86C}" dt="2024-02-08T03:26:21.867" v="348" actId="1076"/>
          <ac:picMkLst>
            <pc:docMk/>
            <pc:sldMk cId="3107786225" sldId="1414"/>
            <ac:picMk id="3" creationId="{CB58AE90-90A0-8DFD-788D-B7BA242960CE}"/>
          </ac:picMkLst>
        </pc:picChg>
      </pc:sldChg>
      <pc:sldChg chg="addSp delSp modSp add mod ord">
        <pc:chgData name="Napapatch Niyom" userId="7fe56e39e9b889be" providerId="LiveId" clId="{6955C5C2-F6B2-45BB-B5D1-C29E9212C86C}" dt="2024-02-08T03:33:41.365" v="575" actId="20577"/>
        <pc:sldMkLst>
          <pc:docMk/>
          <pc:sldMk cId="159952839" sldId="1415"/>
        </pc:sldMkLst>
        <pc:spChg chg="mod">
          <ac:chgData name="Napapatch Niyom" userId="7fe56e39e9b889be" providerId="LiveId" clId="{6955C5C2-F6B2-45BB-B5D1-C29E9212C86C}" dt="2024-02-08T03:31:06.141" v="387" actId="20577"/>
          <ac:spMkLst>
            <pc:docMk/>
            <pc:sldMk cId="159952839" sldId="1415"/>
            <ac:spMk id="2" creationId="{0967F846-9079-41B6-E44B-21522B5B1059}"/>
          </ac:spMkLst>
        </pc:spChg>
        <pc:spChg chg="del">
          <ac:chgData name="Napapatch Niyom" userId="7fe56e39e9b889be" providerId="LiveId" clId="{6955C5C2-F6B2-45BB-B5D1-C29E9212C86C}" dt="2024-02-08T03:31:12.589" v="388" actId="478"/>
          <ac:spMkLst>
            <pc:docMk/>
            <pc:sldMk cId="159952839" sldId="1415"/>
            <ac:spMk id="8" creationId="{2273735E-E485-FF21-EC1D-5D8775CA675F}"/>
          </ac:spMkLst>
        </pc:spChg>
        <pc:spChg chg="mod">
          <ac:chgData name="Napapatch Niyom" userId="7fe56e39e9b889be" providerId="LiveId" clId="{6955C5C2-F6B2-45BB-B5D1-C29E9212C86C}" dt="2024-02-08T03:32:23.227" v="469" actId="20577"/>
          <ac:spMkLst>
            <pc:docMk/>
            <pc:sldMk cId="159952839" sldId="1415"/>
            <ac:spMk id="20" creationId="{F74E946D-A7A8-56CC-13F4-5259222F11DF}"/>
          </ac:spMkLst>
        </pc:spChg>
        <pc:spChg chg="mod">
          <ac:chgData name="Napapatch Niyom" userId="7fe56e39e9b889be" providerId="LiveId" clId="{6955C5C2-F6B2-45BB-B5D1-C29E9212C86C}" dt="2024-02-08T03:32:47.372" v="510" actId="20577"/>
          <ac:spMkLst>
            <pc:docMk/>
            <pc:sldMk cId="159952839" sldId="1415"/>
            <ac:spMk id="27" creationId="{3CB91887-252F-8DE2-412D-6961655877F4}"/>
          </ac:spMkLst>
        </pc:spChg>
        <pc:spChg chg="mod">
          <ac:chgData name="Napapatch Niyom" userId="7fe56e39e9b889be" providerId="LiveId" clId="{6955C5C2-F6B2-45BB-B5D1-C29E9212C86C}" dt="2024-02-08T03:33:41.365" v="575" actId="20577"/>
          <ac:spMkLst>
            <pc:docMk/>
            <pc:sldMk cId="159952839" sldId="1415"/>
            <ac:spMk id="29" creationId="{8AFAFB93-BE5F-77E9-52B2-FA8ED6AB395A}"/>
          </ac:spMkLst>
        </pc:spChg>
        <pc:spChg chg="mod">
          <ac:chgData name="Napapatch Niyom" userId="7fe56e39e9b889be" providerId="LiveId" clId="{6955C5C2-F6B2-45BB-B5D1-C29E9212C86C}" dt="2024-02-08T03:33:04.510" v="565" actId="1036"/>
          <ac:spMkLst>
            <pc:docMk/>
            <pc:sldMk cId="159952839" sldId="1415"/>
            <ac:spMk id="44" creationId="{75EDF6CB-D5EA-E1F5-F0E1-1E7657AE7BDC}"/>
          </ac:spMkLst>
        </pc:spChg>
        <pc:picChg chg="add mod">
          <ac:chgData name="Napapatch Niyom" userId="7fe56e39e9b889be" providerId="LiveId" clId="{6955C5C2-F6B2-45BB-B5D1-C29E9212C86C}" dt="2024-02-08T03:31:38.920" v="395" actId="1076"/>
          <ac:picMkLst>
            <pc:docMk/>
            <pc:sldMk cId="159952839" sldId="1415"/>
            <ac:picMk id="6" creationId="{5F3C4154-4A37-4C8B-A399-F4F1FFB507D9}"/>
          </ac:picMkLst>
        </pc:picChg>
        <pc:picChg chg="del mod">
          <ac:chgData name="Napapatch Niyom" userId="7fe56e39e9b889be" providerId="LiveId" clId="{6955C5C2-F6B2-45BB-B5D1-C29E9212C86C}" dt="2024-02-08T03:31:19.871" v="390" actId="478"/>
          <ac:picMkLst>
            <pc:docMk/>
            <pc:sldMk cId="159952839" sldId="1415"/>
            <ac:picMk id="2050" creationId="{1774E23F-E896-65A7-AAFA-5389F4DA2E05}"/>
          </ac:picMkLst>
        </pc:picChg>
      </pc:sldChg>
      <pc:sldChg chg="addSp delSp modSp add mod">
        <pc:chgData name="Napapatch Niyom" userId="7fe56e39e9b889be" providerId="LiveId" clId="{6955C5C2-F6B2-45BB-B5D1-C29E9212C86C}" dt="2024-02-08T03:34:49.310" v="696" actId="1076"/>
        <pc:sldMkLst>
          <pc:docMk/>
          <pc:sldMk cId="2005537865" sldId="1416"/>
        </pc:sldMkLst>
        <pc:spChg chg="mod">
          <ac:chgData name="Napapatch Niyom" userId="7fe56e39e9b889be" providerId="LiveId" clId="{6955C5C2-F6B2-45BB-B5D1-C29E9212C86C}" dt="2024-02-08T03:33:12.976" v="568" actId="20577"/>
          <ac:spMkLst>
            <pc:docMk/>
            <pc:sldMk cId="2005537865" sldId="1416"/>
            <ac:spMk id="2" creationId="{E1FC2EF5-793C-A966-6CA9-E3CDF331BDE0}"/>
          </ac:spMkLst>
        </pc:spChg>
        <pc:spChg chg="mod">
          <ac:chgData name="Napapatch Niyom" userId="7fe56e39e9b889be" providerId="LiveId" clId="{6955C5C2-F6B2-45BB-B5D1-C29E9212C86C}" dt="2024-02-08T03:34:14.600" v="630" actId="20577"/>
          <ac:spMkLst>
            <pc:docMk/>
            <pc:sldMk cId="2005537865" sldId="1416"/>
            <ac:spMk id="20" creationId="{71FCD2FE-5FDC-5D33-73A3-38BB1E527744}"/>
          </ac:spMkLst>
        </pc:spChg>
        <pc:spChg chg="mod">
          <ac:chgData name="Napapatch Niyom" userId="7fe56e39e9b889be" providerId="LiveId" clId="{6955C5C2-F6B2-45BB-B5D1-C29E9212C86C}" dt="2024-02-08T03:34:45.607" v="695" actId="20577"/>
          <ac:spMkLst>
            <pc:docMk/>
            <pc:sldMk cId="2005537865" sldId="1416"/>
            <ac:spMk id="27" creationId="{B92DABC7-BE56-8DF5-DDE4-254166E494E0}"/>
          </ac:spMkLst>
        </pc:spChg>
        <pc:spChg chg="mod">
          <ac:chgData name="Napapatch Niyom" userId="7fe56e39e9b889be" providerId="LiveId" clId="{6955C5C2-F6B2-45BB-B5D1-C29E9212C86C}" dt="2024-02-08T03:34:24.902" v="656" actId="20577"/>
          <ac:spMkLst>
            <pc:docMk/>
            <pc:sldMk cId="2005537865" sldId="1416"/>
            <ac:spMk id="29" creationId="{069A6814-298C-7F87-E84C-27248DC98581}"/>
          </ac:spMkLst>
        </pc:spChg>
        <pc:spChg chg="mod">
          <ac:chgData name="Napapatch Niyom" userId="7fe56e39e9b889be" providerId="LiveId" clId="{6955C5C2-F6B2-45BB-B5D1-C29E9212C86C}" dt="2024-02-08T03:34:49.310" v="696" actId="1076"/>
          <ac:spMkLst>
            <pc:docMk/>
            <pc:sldMk cId="2005537865" sldId="1416"/>
            <ac:spMk id="44" creationId="{78004E49-110F-7079-BC74-6769092BD3A8}"/>
          </ac:spMkLst>
        </pc:spChg>
        <pc:picChg chg="del">
          <ac:chgData name="Napapatch Niyom" userId="7fe56e39e9b889be" providerId="LiveId" clId="{6955C5C2-F6B2-45BB-B5D1-C29E9212C86C}" dt="2024-02-08T03:33:16.764" v="569" actId="478"/>
          <ac:picMkLst>
            <pc:docMk/>
            <pc:sldMk cId="2005537865" sldId="1416"/>
            <ac:picMk id="6" creationId="{2C9D43F2-8D21-6112-4552-71C5893D8091}"/>
          </ac:picMkLst>
        </pc:picChg>
        <pc:picChg chg="add mod">
          <ac:chgData name="Napapatch Niyom" userId="7fe56e39e9b889be" providerId="LiveId" clId="{6955C5C2-F6B2-45BB-B5D1-C29E9212C86C}" dt="2024-02-08T03:33:36.018" v="573"/>
          <ac:picMkLst>
            <pc:docMk/>
            <pc:sldMk cId="2005537865" sldId="1416"/>
            <ac:picMk id="7" creationId="{6AF59FC1-2ECB-C24A-F3BE-A8331ABDACC8}"/>
          </ac:picMkLst>
        </pc:picChg>
      </pc:sldChg>
      <pc:sldChg chg="addSp delSp modSp add mod ord">
        <pc:chgData name="Napapatch Niyom" userId="7fe56e39e9b889be" providerId="LiveId" clId="{6955C5C2-F6B2-45BB-B5D1-C29E9212C86C}" dt="2024-02-08T03:40:11.738" v="997"/>
        <pc:sldMkLst>
          <pc:docMk/>
          <pc:sldMk cId="1593372582" sldId="1417"/>
        </pc:sldMkLst>
        <pc:spChg chg="mod">
          <ac:chgData name="Napapatch Niyom" userId="7fe56e39e9b889be" providerId="LiveId" clId="{6955C5C2-F6B2-45BB-B5D1-C29E9212C86C}" dt="2024-02-08T03:34:58.454" v="700" actId="20577"/>
          <ac:spMkLst>
            <pc:docMk/>
            <pc:sldMk cId="1593372582" sldId="1417"/>
            <ac:spMk id="2" creationId="{76D8FF67-FF48-6D5C-6CCC-C2BCA8E5F05C}"/>
          </ac:spMkLst>
        </pc:spChg>
        <pc:spChg chg="mod">
          <ac:chgData name="Napapatch Niyom" userId="7fe56e39e9b889be" providerId="LiveId" clId="{6955C5C2-F6B2-45BB-B5D1-C29E9212C86C}" dt="2024-02-08T03:37:02.722" v="843" actId="20577"/>
          <ac:spMkLst>
            <pc:docMk/>
            <pc:sldMk cId="1593372582" sldId="1417"/>
            <ac:spMk id="20" creationId="{1568B165-E77C-0689-425B-0F4AE0740104}"/>
          </ac:spMkLst>
        </pc:spChg>
        <pc:spChg chg="mod">
          <ac:chgData name="Napapatch Niyom" userId="7fe56e39e9b889be" providerId="LiveId" clId="{6955C5C2-F6B2-45BB-B5D1-C29E9212C86C}" dt="2024-02-08T03:36:18.661" v="807" actId="20577"/>
          <ac:spMkLst>
            <pc:docMk/>
            <pc:sldMk cId="1593372582" sldId="1417"/>
            <ac:spMk id="27" creationId="{6AD8F9AA-E603-04C2-BA00-D1A9D6487660}"/>
          </ac:spMkLst>
        </pc:spChg>
        <pc:spChg chg="mod">
          <ac:chgData name="Napapatch Niyom" userId="7fe56e39e9b889be" providerId="LiveId" clId="{6955C5C2-F6B2-45BB-B5D1-C29E9212C86C}" dt="2024-02-08T03:35:36.339" v="738" actId="20577"/>
          <ac:spMkLst>
            <pc:docMk/>
            <pc:sldMk cId="1593372582" sldId="1417"/>
            <ac:spMk id="29" creationId="{E445A025-CD55-C9EE-72ED-7D007C0A9D07}"/>
          </ac:spMkLst>
        </pc:spChg>
        <pc:spChg chg="mod">
          <ac:chgData name="Napapatch Niyom" userId="7fe56e39e9b889be" providerId="LiveId" clId="{6955C5C2-F6B2-45BB-B5D1-C29E9212C86C}" dt="2024-02-08T03:36:29.286" v="809" actId="1076"/>
          <ac:spMkLst>
            <pc:docMk/>
            <pc:sldMk cId="1593372582" sldId="1417"/>
            <ac:spMk id="44" creationId="{452462EC-17BA-B0B6-CD04-DB914E59FE84}"/>
          </ac:spMkLst>
        </pc:spChg>
        <pc:picChg chg="add mod">
          <ac:chgData name="Napapatch Niyom" userId="7fe56e39e9b889be" providerId="LiveId" clId="{6955C5C2-F6B2-45BB-B5D1-C29E9212C86C}" dt="2024-02-08T03:35:20.665" v="707" actId="1076"/>
          <ac:picMkLst>
            <pc:docMk/>
            <pc:sldMk cId="1593372582" sldId="1417"/>
            <ac:picMk id="6" creationId="{6B373F7C-CB98-5B2D-553D-B6199303ABF6}"/>
          </ac:picMkLst>
        </pc:picChg>
        <pc:picChg chg="del">
          <ac:chgData name="Napapatch Niyom" userId="7fe56e39e9b889be" providerId="LiveId" clId="{6955C5C2-F6B2-45BB-B5D1-C29E9212C86C}" dt="2024-02-08T03:34:55.900" v="698" actId="478"/>
          <ac:picMkLst>
            <pc:docMk/>
            <pc:sldMk cId="1593372582" sldId="1417"/>
            <ac:picMk id="7" creationId="{D9CB55A9-426B-A676-6F13-ECDC399F2536}"/>
          </ac:picMkLst>
        </pc:picChg>
      </pc:sldChg>
      <pc:sldChg chg="addSp delSp modSp add mod">
        <pc:chgData name="Napapatch Niyom" userId="7fe56e39e9b889be" providerId="LiveId" clId="{6955C5C2-F6B2-45BB-B5D1-C29E9212C86C}" dt="2024-02-08T03:38:14.268" v="891" actId="20577"/>
        <pc:sldMkLst>
          <pc:docMk/>
          <pc:sldMk cId="3065234125" sldId="1418"/>
        </pc:sldMkLst>
        <pc:spChg chg="mod">
          <ac:chgData name="Napapatch Niyom" userId="7fe56e39e9b889be" providerId="LiveId" clId="{6955C5C2-F6B2-45BB-B5D1-C29E9212C86C}" dt="2024-02-08T03:36:56.686" v="840" actId="20577"/>
          <ac:spMkLst>
            <pc:docMk/>
            <pc:sldMk cId="3065234125" sldId="1418"/>
            <ac:spMk id="2" creationId="{6A1ABCDB-CF2C-60BE-9945-B599F336733F}"/>
          </ac:spMkLst>
        </pc:spChg>
        <pc:spChg chg="mod">
          <ac:chgData name="Napapatch Niyom" userId="7fe56e39e9b889be" providerId="LiveId" clId="{6955C5C2-F6B2-45BB-B5D1-C29E9212C86C}" dt="2024-02-08T03:37:38.388" v="851" actId="20577"/>
          <ac:spMkLst>
            <pc:docMk/>
            <pc:sldMk cId="3065234125" sldId="1418"/>
            <ac:spMk id="20" creationId="{2576C391-1C59-A454-5821-ED98C0641137}"/>
          </ac:spMkLst>
        </pc:spChg>
        <pc:spChg chg="mod">
          <ac:chgData name="Napapatch Niyom" userId="7fe56e39e9b889be" providerId="LiveId" clId="{6955C5C2-F6B2-45BB-B5D1-C29E9212C86C}" dt="2024-02-08T03:38:14.268" v="891" actId="20577"/>
          <ac:spMkLst>
            <pc:docMk/>
            <pc:sldMk cId="3065234125" sldId="1418"/>
            <ac:spMk id="27" creationId="{39F9C800-BE50-8CDD-E807-C297EF1C460D}"/>
          </ac:spMkLst>
        </pc:spChg>
        <pc:spChg chg="mod">
          <ac:chgData name="Napapatch Niyom" userId="7fe56e39e9b889be" providerId="LiveId" clId="{6955C5C2-F6B2-45BB-B5D1-C29E9212C86C}" dt="2024-02-08T03:37:53.094" v="852" actId="1076"/>
          <ac:spMkLst>
            <pc:docMk/>
            <pc:sldMk cId="3065234125" sldId="1418"/>
            <ac:spMk id="44" creationId="{4B5846AF-F1C8-0ECB-BF8B-058CB5A455FF}"/>
          </ac:spMkLst>
        </pc:spChg>
        <pc:picChg chg="del">
          <ac:chgData name="Napapatch Niyom" userId="7fe56e39e9b889be" providerId="LiveId" clId="{6955C5C2-F6B2-45BB-B5D1-C29E9212C86C}" dt="2024-02-08T03:36:58.701" v="841" actId="478"/>
          <ac:picMkLst>
            <pc:docMk/>
            <pc:sldMk cId="3065234125" sldId="1418"/>
            <ac:picMk id="6" creationId="{3555E4C5-1D75-6C2C-F8BF-62E95104C21C}"/>
          </ac:picMkLst>
        </pc:picChg>
        <pc:picChg chg="add mod">
          <ac:chgData name="Napapatch Niyom" userId="7fe56e39e9b889be" providerId="LiveId" clId="{6955C5C2-F6B2-45BB-B5D1-C29E9212C86C}" dt="2024-02-08T03:37:36.245" v="849" actId="1076"/>
          <ac:picMkLst>
            <pc:docMk/>
            <pc:sldMk cId="3065234125" sldId="1418"/>
            <ac:picMk id="7" creationId="{64C0D4C5-83A5-0636-0C7D-BDB052AC83F8}"/>
          </ac:picMkLst>
        </pc:picChg>
      </pc:sldChg>
      <pc:sldChg chg="addSp delSp modSp add mod">
        <pc:chgData name="Napapatch Niyom" userId="7fe56e39e9b889be" providerId="LiveId" clId="{6955C5C2-F6B2-45BB-B5D1-C29E9212C86C}" dt="2024-02-08T03:39:30.451" v="992" actId="20577"/>
        <pc:sldMkLst>
          <pc:docMk/>
          <pc:sldMk cId="128070554" sldId="1419"/>
        </pc:sldMkLst>
        <pc:spChg chg="mod">
          <ac:chgData name="Napapatch Niyom" userId="7fe56e39e9b889be" providerId="LiveId" clId="{6955C5C2-F6B2-45BB-B5D1-C29E9212C86C}" dt="2024-02-08T03:39:30.451" v="992" actId="20577"/>
          <ac:spMkLst>
            <pc:docMk/>
            <pc:sldMk cId="128070554" sldId="1419"/>
            <ac:spMk id="2" creationId="{98437402-70F7-4D75-785E-03B18DCEE1BD}"/>
          </ac:spMkLst>
        </pc:spChg>
        <pc:spChg chg="mod">
          <ac:chgData name="Napapatch Niyom" userId="7fe56e39e9b889be" providerId="LiveId" clId="{6955C5C2-F6B2-45BB-B5D1-C29E9212C86C}" dt="2024-02-08T03:39:05.087" v="956" actId="20577"/>
          <ac:spMkLst>
            <pc:docMk/>
            <pc:sldMk cId="128070554" sldId="1419"/>
            <ac:spMk id="20" creationId="{EC2123B5-0313-8396-0A65-1D75E1CB39E7}"/>
          </ac:spMkLst>
        </pc:spChg>
        <pc:spChg chg="mod">
          <ac:chgData name="Napapatch Niyom" userId="7fe56e39e9b889be" providerId="LiveId" clId="{6955C5C2-F6B2-45BB-B5D1-C29E9212C86C}" dt="2024-02-08T03:39:23.583" v="990" actId="20577"/>
          <ac:spMkLst>
            <pc:docMk/>
            <pc:sldMk cId="128070554" sldId="1419"/>
            <ac:spMk id="27" creationId="{EC452CC1-BCC2-6B8E-6144-669A7253CCE4}"/>
          </ac:spMkLst>
        </pc:spChg>
        <pc:spChg chg="mod">
          <ac:chgData name="Napapatch Niyom" userId="7fe56e39e9b889be" providerId="LiveId" clId="{6955C5C2-F6B2-45BB-B5D1-C29E9212C86C}" dt="2024-02-08T03:38:54.991" v="927" actId="20577"/>
          <ac:spMkLst>
            <pc:docMk/>
            <pc:sldMk cId="128070554" sldId="1419"/>
            <ac:spMk id="29" creationId="{276E3C3F-9DFC-5639-EA89-060F27DDFD69}"/>
          </ac:spMkLst>
        </pc:spChg>
        <pc:picChg chg="add mod">
          <ac:chgData name="Napapatch Niyom" userId="7fe56e39e9b889be" providerId="LiveId" clId="{6955C5C2-F6B2-45BB-B5D1-C29E9212C86C}" dt="2024-02-08T03:38:42.639" v="897"/>
          <ac:picMkLst>
            <pc:docMk/>
            <pc:sldMk cId="128070554" sldId="1419"/>
            <ac:picMk id="6" creationId="{F347573C-59FF-4773-76B5-7EA3E02FC259}"/>
          </ac:picMkLst>
        </pc:picChg>
        <pc:picChg chg="del">
          <ac:chgData name="Napapatch Niyom" userId="7fe56e39e9b889be" providerId="LiveId" clId="{6955C5C2-F6B2-45BB-B5D1-C29E9212C86C}" dt="2024-02-08T03:38:24.624" v="893" actId="478"/>
          <ac:picMkLst>
            <pc:docMk/>
            <pc:sldMk cId="128070554" sldId="1419"/>
            <ac:picMk id="7" creationId="{DD54403D-E074-754E-71D0-E5CBF54679B1}"/>
          </ac:picMkLst>
        </pc:picChg>
      </pc:sldChg>
      <pc:sldChg chg="addSp delSp modSp add mod ord modAnim">
        <pc:chgData name="Napapatch Niyom" userId="7fe56e39e9b889be" providerId="LiveId" clId="{6955C5C2-F6B2-45BB-B5D1-C29E9212C86C}" dt="2024-02-08T03:54:09.148" v="1263" actId="14100"/>
        <pc:sldMkLst>
          <pc:docMk/>
          <pc:sldMk cId="454041431" sldId="1420"/>
        </pc:sldMkLst>
        <pc:spChg chg="add mod">
          <ac:chgData name="Napapatch Niyom" userId="7fe56e39e9b889be" providerId="LiveId" clId="{6955C5C2-F6B2-45BB-B5D1-C29E9212C86C}" dt="2024-02-08T03:40:38.385" v="1004"/>
          <ac:spMkLst>
            <pc:docMk/>
            <pc:sldMk cId="454041431" sldId="1420"/>
            <ac:spMk id="2" creationId="{F84E9752-A076-AA01-5403-9B099D451F95}"/>
          </ac:spMkLst>
        </pc:spChg>
        <pc:spChg chg="add mod">
          <ac:chgData name="Napapatch Niyom" userId="7fe56e39e9b889be" providerId="LiveId" clId="{6955C5C2-F6B2-45BB-B5D1-C29E9212C86C}" dt="2024-02-08T03:41:19.534" v="1034" actId="1076"/>
          <ac:spMkLst>
            <pc:docMk/>
            <pc:sldMk cId="454041431" sldId="1420"/>
            <ac:spMk id="4" creationId="{4EC078E6-FA78-9E94-4611-4546FE1D560F}"/>
          </ac:spMkLst>
        </pc:spChg>
        <pc:spChg chg="mod">
          <ac:chgData name="Napapatch Niyom" userId="7fe56e39e9b889be" providerId="LiveId" clId="{6955C5C2-F6B2-45BB-B5D1-C29E9212C86C}" dt="2024-02-08T03:46:29.117" v="1126" actId="207"/>
          <ac:spMkLst>
            <pc:docMk/>
            <pc:sldMk cId="454041431" sldId="1420"/>
            <ac:spMk id="5" creationId="{10705F00-93C6-5BB4-BA54-D4F5FD2F5816}"/>
          </ac:spMkLst>
        </pc:spChg>
        <pc:picChg chg="del mod">
          <ac:chgData name="Napapatch Niyom" userId="7fe56e39e9b889be" providerId="LiveId" clId="{6955C5C2-F6B2-45BB-B5D1-C29E9212C86C}" dt="2024-02-08T03:41:36.570" v="1035" actId="478"/>
          <ac:picMkLst>
            <pc:docMk/>
            <pc:sldMk cId="454041431" sldId="1420"/>
            <ac:picMk id="3" creationId="{E3E31369-4232-173F-4540-7E9808A21FE5}"/>
          </ac:picMkLst>
        </pc:picChg>
        <pc:picChg chg="add mod modCrop">
          <ac:chgData name="Napapatch Niyom" userId="7fe56e39e9b889be" providerId="LiveId" clId="{6955C5C2-F6B2-45BB-B5D1-C29E9212C86C}" dt="2024-02-08T03:42:40.243" v="1049" actId="18131"/>
          <ac:picMkLst>
            <pc:docMk/>
            <pc:sldMk cId="454041431" sldId="1420"/>
            <ac:picMk id="7" creationId="{7D519F01-310E-3BD1-F884-A6045DB5A230}"/>
          </ac:picMkLst>
        </pc:picChg>
        <pc:picChg chg="add mod">
          <ac:chgData name="Napapatch Niyom" userId="7fe56e39e9b889be" providerId="LiveId" clId="{6955C5C2-F6B2-45BB-B5D1-C29E9212C86C}" dt="2024-02-08T03:54:09.148" v="1263" actId="14100"/>
          <ac:picMkLst>
            <pc:docMk/>
            <pc:sldMk cId="454041431" sldId="1420"/>
            <ac:picMk id="1026" creationId="{7CF21CFA-D0D7-750B-F98E-12CDBF9EAE46}"/>
          </ac:picMkLst>
        </pc:picChg>
      </pc:sldChg>
      <pc:sldChg chg="modSp add del mod">
        <pc:chgData name="Napapatch Niyom" userId="7fe56e39e9b889be" providerId="LiveId" clId="{6955C5C2-F6B2-45BB-B5D1-C29E9212C86C}" dt="2024-02-08T04:09:35.579" v="1555" actId="2696"/>
        <pc:sldMkLst>
          <pc:docMk/>
          <pc:sldMk cId="2359017652" sldId="1421"/>
        </pc:sldMkLst>
        <pc:picChg chg="mod modCrop">
          <ac:chgData name="Napapatch Niyom" userId="7fe56e39e9b889be" providerId="LiveId" clId="{6955C5C2-F6B2-45BB-B5D1-C29E9212C86C}" dt="2024-02-08T04:08:02.918" v="1551" actId="1076"/>
          <ac:picMkLst>
            <pc:docMk/>
            <pc:sldMk cId="2359017652" sldId="1421"/>
            <ac:picMk id="7" creationId="{85A5E99F-49D6-A0F6-EB9B-E6974A56B64E}"/>
          </ac:picMkLst>
        </pc:picChg>
      </pc:sldChg>
      <pc:sldChg chg="add del">
        <pc:chgData name="Napapatch Niyom" userId="7fe56e39e9b889be" providerId="LiveId" clId="{6955C5C2-F6B2-45BB-B5D1-C29E9212C86C}" dt="2024-02-08T04:10:41.533" v="1620" actId="2696"/>
        <pc:sldMkLst>
          <pc:docMk/>
          <pc:sldMk cId="61864689" sldId="1422"/>
        </pc:sldMkLst>
      </pc:sldChg>
      <pc:sldChg chg="add del">
        <pc:chgData name="Napapatch Niyom" userId="7fe56e39e9b889be" providerId="LiveId" clId="{6955C5C2-F6B2-45BB-B5D1-C29E9212C86C}" dt="2024-02-08T04:10:43.409" v="1621" actId="2696"/>
        <pc:sldMkLst>
          <pc:docMk/>
          <pc:sldMk cId="3719473719" sldId="1423"/>
        </pc:sldMkLst>
      </pc:sldChg>
      <pc:sldChg chg="addSp delSp modSp add mod ord">
        <pc:chgData name="Napapatch Niyom" userId="7fe56e39e9b889be" providerId="LiveId" clId="{6955C5C2-F6B2-45BB-B5D1-C29E9212C86C}" dt="2024-02-08T05:01:25.311" v="3370" actId="207"/>
        <pc:sldMkLst>
          <pc:docMk/>
          <pc:sldMk cId="1700444115" sldId="1424"/>
        </pc:sldMkLst>
        <pc:spChg chg="mod">
          <ac:chgData name="Napapatch Niyom" userId="7fe56e39e9b889be" providerId="LiveId" clId="{6955C5C2-F6B2-45BB-B5D1-C29E9212C86C}" dt="2024-02-08T05:01:25.311" v="3370" actId="207"/>
          <ac:spMkLst>
            <pc:docMk/>
            <pc:sldMk cId="1700444115" sldId="1424"/>
            <ac:spMk id="5" creationId="{FDAD16FC-CE2E-5B0F-2395-5AC69A1F3DE7}"/>
          </ac:spMkLst>
        </pc:spChg>
        <pc:picChg chg="add mod">
          <ac:chgData name="Napapatch Niyom" userId="7fe56e39e9b889be" providerId="LiveId" clId="{6955C5C2-F6B2-45BB-B5D1-C29E9212C86C}" dt="2024-02-08T03:46:00.843" v="1119" actId="1076"/>
          <ac:picMkLst>
            <pc:docMk/>
            <pc:sldMk cId="1700444115" sldId="1424"/>
            <ac:picMk id="2" creationId="{07EBB489-1FBA-6089-230F-E9944004137D}"/>
          </ac:picMkLst>
        </pc:picChg>
        <pc:picChg chg="add mod">
          <ac:chgData name="Napapatch Niyom" userId="7fe56e39e9b889be" providerId="LiveId" clId="{6955C5C2-F6B2-45BB-B5D1-C29E9212C86C}" dt="2024-02-08T03:54:06.238" v="1261" actId="14100"/>
          <ac:picMkLst>
            <pc:docMk/>
            <pc:sldMk cId="1700444115" sldId="1424"/>
            <ac:picMk id="3" creationId="{E84E10B0-8C95-BBAF-B461-3DBC1A1E0130}"/>
          </ac:picMkLst>
        </pc:picChg>
        <pc:picChg chg="del">
          <ac:chgData name="Napapatch Niyom" userId="7fe56e39e9b889be" providerId="LiveId" clId="{6955C5C2-F6B2-45BB-B5D1-C29E9212C86C}" dt="2024-02-08T03:45:49.760" v="1111" actId="478"/>
          <ac:picMkLst>
            <pc:docMk/>
            <pc:sldMk cId="1700444115" sldId="1424"/>
            <ac:picMk id="7" creationId="{FF70B916-3043-1355-123B-2A0ABA3DA2B5}"/>
          </ac:picMkLst>
        </pc:picChg>
      </pc:sldChg>
      <pc:sldChg chg="addSp modSp add mod modAnim">
        <pc:chgData name="Napapatch Niyom" userId="7fe56e39e9b889be" providerId="LiveId" clId="{6955C5C2-F6B2-45BB-B5D1-C29E9212C86C}" dt="2024-02-08T05:01:14.295" v="3365" actId="14100"/>
        <pc:sldMkLst>
          <pc:docMk/>
          <pc:sldMk cId="4158949751" sldId="1425"/>
        </pc:sldMkLst>
        <pc:spChg chg="mod">
          <ac:chgData name="Napapatch Niyom" userId="7fe56e39e9b889be" providerId="LiveId" clId="{6955C5C2-F6B2-45BB-B5D1-C29E9212C86C}" dt="2024-02-08T05:01:14.295" v="3365" actId="14100"/>
          <ac:spMkLst>
            <pc:docMk/>
            <pc:sldMk cId="4158949751" sldId="1425"/>
            <ac:spMk id="5" creationId="{A86E546B-9C65-D189-8CBE-8C8356534A41}"/>
          </ac:spMkLst>
        </pc:spChg>
        <pc:spChg chg="add mod">
          <ac:chgData name="Napapatch Niyom" userId="7fe56e39e9b889be" providerId="LiveId" clId="{6955C5C2-F6B2-45BB-B5D1-C29E9212C86C}" dt="2024-02-08T03:54:46.964" v="1292" actId="1036"/>
          <ac:spMkLst>
            <pc:docMk/>
            <pc:sldMk cId="4158949751" sldId="1425"/>
            <ac:spMk id="6" creationId="{AFE7ADEE-6512-507E-FCD5-DA2C53548EC1}"/>
          </ac:spMkLst>
        </pc:spChg>
        <pc:picChg chg="mod">
          <ac:chgData name="Napapatch Niyom" userId="7fe56e39e9b889be" providerId="LiveId" clId="{6955C5C2-F6B2-45BB-B5D1-C29E9212C86C}" dt="2024-02-08T03:54:46.964" v="1292" actId="1036"/>
          <ac:picMkLst>
            <pc:docMk/>
            <pc:sldMk cId="4158949751" sldId="1425"/>
            <ac:picMk id="2" creationId="{365D25D1-7671-FABE-2256-D976D78B9933}"/>
          </ac:picMkLst>
        </pc:picChg>
        <pc:picChg chg="add mod">
          <ac:chgData name="Napapatch Niyom" userId="7fe56e39e9b889be" providerId="LiveId" clId="{6955C5C2-F6B2-45BB-B5D1-C29E9212C86C}" dt="2024-02-08T03:54:46.964" v="1292" actId="1036"/>
          <ac:picMkLst>
            <pc:docMk/>
            <pc:sldMk cId="4158949751" sldId="1425"/>
            <ac:picMk id="3" creationId="{BD4941D3-2269-53D0-354F-8D07DD7EE3B0}"/>
          </ac:picMkLst>
        </pc:picChg>
        <pc:picChg chg="add mod">
          <ac:chgData name="Napapatch Niyom" userId="7fe56e39e9b889be" providerId="LiveId" clId="{6955C5C2-F6B2-45BB-B5D1-C29E9212C86C}" dt="2024-02-08T03:54:52.930" v="1294" actId="1076"/>
          <ac:picMkLst>
            <pc:docMk/>
            <pc:sldMk cId="4158949751" sldId="1425"/>
            <ac:picMk id="7" creationId="{AD35B431-CA02-60C1-C191-4781C42E19A0}"/>
          </ac:picMkLst>
        </pc:picChg>
        <pc:picChg chg="add mod">
          <ac:chgData name="Napapatch Niyom" userId="7fe56e39e9b889be" providerId="LiveId" clId="{6955C5C2-F6B2-45BB-B5D1-C29E9212C86C}" dt="2024-02-08T03:54:50.621" v="1293" actId="1076"/>
          <ac:picMkLst>
            <pc:docMk/>
            <pc:sldMk cId="4158949751" sldId="1425"/>
            <ac:picMk id="8" creationId="{3944E436-2C91-3A2D-2074-EFFE6E1850FE}"/>
          </ac:picMkLst>
        </pc:picChg>
      </pc:sldChg>
      <pc:sldChg chg="addSp delSp modSp add mod modAnim">
        <pc:chgData name="Napapatch Niyom" userId="7fe56e39e9b889be" providerId="LiveId" clId="{6955C5C2-F6B2-45BB-B5D1-C29E9212C86C}" dt="2024-02-08T04:11:38.105" v="1623" actId="207"/>
        <pc:sldMkLst>
          <pc:docMk/>
          <pc:sldMk cId="3500120277" sldId="1426"/>
        </pc:sldMkLst>
        <pc:spChg chg="mod">
          <ac:chgData name="Napapatch Niyom" userId="7fe56e39e9b889be" providerId="LiveId" clId="{6955C5C2-F6B2-45BB-B5D1-C29E9212C86C}" dt="2024-02-08T03:56:50.249" v="1317" actId="20577"/>
          <ac:spMkLst>
            <pc:docMk/>
            <pc:sldMk cId="3500120277" sldId="1426"/>
            <ac:spMk id="4" creationId="{CB32E97A-3AD4-7B53-E5F1-011AF57F5C9C}"/>
          </ac:spMkLst>
        </pc:spChg>
        <pc:spChg chg="mod">
          <ac:chgData name="Napapatch Niyom" userId="7fe56e39e9b889be" providerId="LiveId" clId="{6955C5C2-F6B2-45BB-B5D1-C29E9212C86C}" dt="2024-02-08T04:11:33.570" v="1622" actId="207"/>
          <ac:spMkLst>
            <pc:docMk/>
            <pc:sldMk cId="3500120277" sldId="1426"/>
            <ac:spMk id="5" creationId="{570FC09F-7CFF-294A-C21D-33E381E4A1A5}"/>
          </ac:spMkLst>
        </pc:spChg>
        <pc:spChg chg="add mod">
          <ac:chgData name="Napapatch Niyom" userId="7fe56e39e9b889be" providerId="LiveId" clId="{6955C5C2-F6B2-45BB-B5D1-C29E9212C86C}" dt="2024-02-08T04:11:38.105" v="1623" actId="207"/>
          <ac:spMkLst>
            <pc:docMk/>
            <pc:sldMk cId="3500120277" sldId="1426"/>
            <ac:spMk id="6" creationId="{B689C4C9-9F4E-5316-664A-7D4CC9A13A5F}"/>
          </ac:spMkLst>
        </pc:spChg>
        <pc:spChg chg="add mod">
          <ac:chgData name="Napapatch Niyom" userId="7fe56e39e9b889be" providerId="LiveId" clId="{6955C5C2-F6B2-45BB-B5D1-C29E9212C86C}" dt="2024-02-08T04:10:33.434" v="1619" actId="1076"/>
          <ac:spMkLst>
            <pc:docMk/>
            <pc:sldMk cId="3500120277" sldId="1426"/>
            <ac:spMk id="8" creationId="{ADABFC7F-893D-56F2-B375-AD0D32B45455}"/>
          </ac:spMkLst>
        </pc:spChg>
        <pc:picChg chg="add del mod modCrop">
          <ac:chgData name="Napapatch Niyom" userId="7fe56e39e9b889be" providerId="LiveId" clId="{6955C5C2-F6B2-45BB-B5D1-C29E9212C86C}" dt="2024-02-08T04:06:18.715" v="1539" actId="478"/>
          <ac:picMkLst>
            <pc:docMk/>
            <pc:sldMk cId="3500120277" sldId="1426"/>
            <ac:picMk id="3" creationId="{A82819ED-5926-8082-9597-02EAD6C7C489}"/>
          </ac:picMkLst>
        </pc:picChg>
        <pc:picChg chg="del">
          <ac:chgData name="Napapatch Niyom" userId="7fe56e39e9b889be" providerId="LiveId" clId="{6955C5C2-F6B2-45BB-B5D1-C29E9212C86C}" dt="2024-02-08T03:56:52.320" v="1318" actId="478"/>
          <ac:picMkLst>
            <pc:docMk/>
            <pc:sldMk cId="3500120277" sldId="1426"/>
            <ac:picMk id="7" creationId="{6A9EFD48-F345-361E-67A6-32061BD657D5}"/>
          </ac:picMkLst>
        </pc:picChg>
        <pc:picChg chg="add mod">
          <ac:chgData name="Napapatch Niyom" userId="7fe56e39e9b889be" providerId="LiveId" clId="{6955C5C2-F6B2-45BB-B5D1-C29E9212C86C}" dt="2024-02-08T04:00:51.589" v="1433" actId="1076"/>
          <ac:picMkLst>
            <pc:docMk/>
            <pc:sldMk cId="3500120277" sldId="1426"/>
            <ac:picMk id="9" creationId="{E2DDEF3F-F4C0-51A5-407F-1EEDF8304692}"/>
          </ac:picMkLst>
        </pc:picChg>
        <pc:picChg chg="add mod modCrop">
          <ac:chgData name="Napapatch Niyom" userId="7fe56e39e9b889be" providerId="LiveId" clId="{6955C5C2-F6B2-45BB-B5D1-C29E9212C86C}" dt="2024-02-08T04:09:49.256" v="1558" actId="1076"/>
          <ac:picMkLst>
            <pc:docMk/>
            <pc:sldMk cId="3500120277" sldId="1426"/>
            <ac:picMk id="10" creationId="{B1FC62EC-0E51-C3A1-3062-1C22F36DBE4D}"/>
          </ac:picMkLst>
        </pc:picChg>
        <pc:picChg chg="del">
          <ac:chgData name="Napapatch Niyom" userId="7fe56e39e9b889be" providerId="LiveId" clId="{6955C5C2-F6B2-45BB-B5D1-C29E9212C86C}" dt="2024-02-08T03:57:34.653" v="1328" actId="478"/>
          <ac:picMkLst>
            <pc:docMk/>
            <pc:sldMk cId="3500120277" sldId="1426"/>
            <ac:picMk id="1026" creationId="{6A6995E4-B097-CA3D-3DC1-27B09800C79C}"/>
          </ac:picMkLst>
        </pc:picChg>
      </pc:sldChg>
      <pc:sldChg chg="addSp delSp modSp add mod modAnim">
        <pc:chgData name="Napapatch Niyom" userId="7fe56e39e9b889be" providerId="LiveId" clId="{6955C5C2-F6B2-45BB-B5D1-C29E9212C86C}" dt="2024-02-08T05:00:59.316" v="3358" actId="207"/>
        <pc:sldMkLst>
          <pc:docMk/>
          <pc:sldMk cId="2027161546" sldId="1427"/>
        </pc:sldMkLst>
        <pc:spChg chg="mod">
          <ac:chgData name="Napapatch Niyom" userId="7fe56e39e9b889be" providerId="LiveId" clId="{6955C5C2-F6B2-45BB-B5D1-C29E9212C86C}" dt="2024-02-08T04:11:52.153" v="1625" actId="207"/>
          <ac:spMkLst>
            <pc:docMk/>
            <pc:sldMk cId="2027161546" sldId="1427"/>
            <ac:spMk id="5" creationId="{C80E46A4-A62A-60F6-FAD0-5A777F083842}"/>
          </ac:spMkLst>
        </pc:spChg>
        <pc:spChg chg="mod">
          <ac:chgData name="Napapatch Niyom" userId="7fe56e39e9b889be" providerId="LiveId" clId="{6955C5C2-F6B2-45BB-B5D1-C29E9212C86C}" dt="2024-02-08T05:00:59.316" v="3358" actId="207"/>
          <ac:spMkLst>
            <pc:docMk/>
            <pc:sldMk cId="2027161546" sldId="1427"/>
            <ac:spMk id="6" creationId="{6A0631C5-D994-3677-DB64-717AB8F9EF7B}"/>
          </ac:spMkLst>
        </pc:spChg>
        <pc:picChg chg="add mod modCrop">
          <ac:chgData name="Napapatch Niyom" userId="7fe56e39e9b889be" providerId="LiveId" clId="{6955C5C2-F6B2-45BB-B5D1-C29E9212C86C}" dt="2024-02-08T04:04:42.107" v="1473" actId="732"/>
          <ac:picMkLst>
            <pc:docMk/>
            <pc:sldMk cId="2027161546" sldId="1427"/>
            <ac:picMk id="2" creationId="{E666B6DB-EBD4-3CB0-A4E7-F4919D770BDF}"/>
          </ac:picMkLst>
        </pc:picChg>
        <pc:picChg chg="del">
          <ac:chgData name="Napapatch Niyom" userId="7fe56e39e9b889be" providerId="LiveId" clId="{6955C5C2-F6B2-45BB-B5D1-C29E9212C86C}" dt="2024-02-08T04:04:11.815" v="1461" actId="478"/>
          <ac:picMkLst>
            <pc:docMk/>
            <pc:sldMk cId="2027161546" sldId="1427"/>
            <ac:picMk id="3" creationId="{C6D492E5-F7F0-8DAB-503F-AD1A05936B73}"/>
          </ac:picMkLst>
        </pc:picChg>
        <pc:picChg chg="add mod">
          <ac:chgData name="Napapatch Niyom" userId="7fe56e39e9b889be" providerId="LiveId" clId="{6955C5C2-F6B2-45BB-B5D1-C29E9212C86C}" dt="2024-02-08T04:05:00.192" v="1475"/>
          <ac:picMkLst>
            <pc:docMk/>
            <pc:sldMk cId="2027161546" sldId="1427"/>
            <ac:picMk id="7" creationId="{F917E972-D49F-1BBC-7AC0-D181A3B75D1B}"/>
          </ac:picMkLst>
        </pc:picChg>
        <pc:picChg chg="del">
          <ac:chgData name="Napapatch Niyom" userId="7fe56e39e9b889be" providerId="LiveId" clId="{6955C5C2-F6B2-45BB-B5D1-C29E9212C86C}" dt="2024-02-08T04:04:57.331" v="1474" actId="478"/>
          <ac:picMkLst>
            <pc:docMk/>
            <pc:sldMk cId="2027161546" sldId="1427"/>
            <ac:picMk id="9" creationId="{77E5B36B-016D-A801-9A4D-743122FA995D}"/>
          </ac:picMkLst>
        </pc:picChg>
      </pc:sldChg>
      <pc:sldChg chg="add del replId">
        <pc:chgData name="Napapatch Niyom" userId="7fe56e39e9b889be" providerId="LiveId" clId="{6955C5C2-F6B2-45BB-B5D1-C29E9212C86C}" dt="2024-02-08T03:56:40.627" v="1300" actId="2696"/>
        <pc:sldMkLst>
          <pc:docMk/>
          <pc:sldMk cId="2525143365" sldId="1427"/>
        </pc:sldMkLst>
      </pc:sldChg>
      <pc:sldChg chg="addSp delSp modSp add mod ord delAnim modAnim">
        <pc:chgData name="Napapatch Niyom" userId="7fe56e39e9b889be" providerId="LiveId" clId="{6955C5C2-F6B2-45BB-B5D1-C29E9212C86C}" dt="2024-02-08T04:19:53.432" v="1804"/>
        <pc:sldMkLst>
          <pc:docMk/>
          <pc:sldMk cId="3026482995" sldId="1428"/>
        </pc:sldMkLst>
        <pc:spChg chg="mod">
          <ac:chgData name="Napapatch Niyom" userId="7fe56e39e9b889be" providerId="LiveId" clId="{6955C5C2-F6B2-45BB-B5D1-C29E9212C86C}" dt="2024-02-08T04:13:41.500" v="1698" actId="207"/>
          <ac:spMkLst>
            <pc:docMk/>
            <pc:sldMk cId="3026482995" sldId="1428"/>
            <ac:spMk id="4" creationId="{33A5DBF4-2FE7-24A0-8EBF-CDE471DABD8B}"/>
          </ac:spMkLst>
        </pc:spChg>
        <pc:spChg chg="del">
          <ac:chgData name="Napapatch Niyom" userId="7fe56e39e9b889be" providerId="LiveId" clId="{6955C5C2-F6B2-45BB-B5D1-C29E9212C86C}" dt="2024-02-08T04:12:27.163" v="1673" actId="478"/>
          <ac:spMkLst>
            <pc:docMk/>
            <pc:sldMk cId="3026482995" sldId="1428"/>
            <ac:spMk id="5" creationId="{74BCA4B4-FDD6-B3E5-64C3-CC487CF62E26}"/>
          </ac:spMkLst>
        </pc:spChg>
        <pc:spChg chg="del">
          <ac:chgData name="Napapatch Niyom" userId="7fe56e39e9b889be" providerId="LiveId" clId="{6955C5C2-F6B2-45BB-B5D1-C29E9212C86C}" dt="2024-02-08T04:12:28.865" v="1674" actId="478"/>
          <ac:spMkLst>
            <pc:docMk/>
            <pc:sldMk cId="3026482995" sldId="1428"/>
            <ac:spMk id="6" creationId="{CC0B073B-12D8-F255-E082-FA4DD75DB245}"/>
          </ac:spMkLst>
        </pc:spChg>
        <pc:spChg chg="del">
          <ac:chgData name="Napapatch Niyom" userId="7fe56e39e9b889be" providerId="LiveId" clId="{6955C5C2-F6B2-45BB-B5D1-C29E9212C86C}" dt="2024-02-08T04:12:29.956" v="1675" actId="478"/>
          <ac:spMkLst>
            <pc:docMk/>
            <pc:sldMk cId="3026482995" sldId="1428"/>
            <ac:spMk id="8" creationId="{1DE6B3EA-82EB-6FBC-526E-625767274460}"/>
          </ac:spMkLst>
        </pc:spChg>
        <pc:spChg chg="add mod">
          <ac:chgData name="Napapatch Niyom" userId="7fe56e39e9b889be" providerId="LiveId" clId="{6955C5C2-F6B2-45BB-B5D1-C29E9212C86C}" dt="2024-02-08T04:16:04.110" v="1725" actId="1076"/>
          <ac:spMkLst>
            <pc:docMk/>
            <pc:sldMk cId="3026482995" sldId="1428"/>
            <ac:spMk id="10" creationId="{69734CE0-0A6C-C210-A01F-ADA4CE8943DE}"/>
          </ac:spMkLst>
        </pc:spChg>
        <pc:spChg chg="add mod">
          <ac:chgData name="Napapatch Niyom" userId="7fe56e39e9b889be" providerId="LiveId" clId="{6955C5C2-F6B2-45BB-B5D1-C29E9212C86C}" dt="2024-02-08T04:16:11.150" v="1727" actId="1076"/>
          <ac:spMkLst>
            <pc:docMk/>
            <pc:sldMk cId="3026482995" sldId="1428"/>
            <ac:spMk id="11" creationId="{E4B97F3C-AD0B-3B9B-4049-7ADF09F43483}"/>
          </ac:spMkLst>
        </pc:spChg>
        <pc:picChg chg="del">
          <ac:chgData name="Napapatch Niyom" userId="7fe56e39e9b889be" providerId="LiveId" clId="{6955C5C2-F6B2-45BB-B5D1-C29E9212C86C}" dt="2024-02-08T04:12:25.407" v="1672" actId="478"/>
          <ac:picMkLst>
            <pc:docMk/>
            <pc:sldMk cId="3026482995" sldId="1428"/>
            <ac:picMk id="2" creationId="{23ADD7E7-BCBE-4FF2-A868-33ACF902CC63}"/>
          </ac:picMkLst>
        </pc:picChg>
        <pc:picChg chg="del">
          <ac:chgData name="Napapatch Niyom" userId="7fe56e39e9b889be" providerId="LiveId" clId="{6955C5C2-F6B2-45BB-B5D1-C29E9212C86C}" dt="2024-02-08T04:12:24.266" v="1671" actId="478"/>
          <ac:picMkLst>
            <pc:docMk/>
            <pc:sldMk cId="3026482995" sldId="1428"/>
            <ac:picMk id="7" creationId="{68280B7F-7356-21CD-FE36-C73E188419FE}"/>
          </ac:picMkLst>
        </pc:picChg>
        <pc:picChg chg="add mod modCrop">
          <ac:chgData name="Napapatch Niyom" userId="7fe56e39e9b889be" providerId="LiveId" clId="{6955C5C2-F6B2-45BB-B5D1-C29E9212C86C}" dt="2024-02-08T04:15:46.645" v="1722" actId="1076"/>
          <ac:picMkLst>
            <pc:docMk/>
            <pc:sldMk cId="3026482995" sldId="1428"/>
            <ac:picMk id="9" creationId="{CC0E74B5-8C4C-7DA8-2D4B-745FFF007768}"/>
          </ac:picMkLst>
        </pc:picChg>
        <pc:picChg chg="add del mod">
          <ac:chgData name="Napapatch Niyom" userId="7fe56e39e9b889be" providerId="LiveId" clId="{6955C5C2-F6B2-45BB-B5D1-C29E9212C86C}" dt="2024-02-08T04:17:51.958" v="1752" actId="478"/>
          <ac:picMkLst>
            <pc:docMk/>
            <pc:sldMk cId="3026482995" sldId="1428"/>
            <ac:picMk id="12" creationId="{F5DFE601-00EC-A1C8-B5FE-89D93F798E9B}"/>
          </ac:picMkLst>
        </pc:picChg>
        <pc:picChg chg="add mod">
          <ac:chgData name="Napapatch Niyom" userId="7fe56e39e9b889be" providerId="LiveId" clId="{6955C5C2-F6B2-45BB-B5D1-C29E9212C86C}" dt="2024-02-08T04:17:55.470" v="1753" actId="1076"/>
          <ac:picMkLst>
            <pc:docMk/>
            <pc:sldMk cId="3026482995" sldId="1428"/>
            <ac:picMk id="13" creationId="{EB905711-1AC8-3410-5669-4B71DB3B871B}"/>
          </ac:picMkLst>
        </pc:picChg>
        <pc:picChg chg="add mod">
          <ac:chgData name="Napapatch Niyom" userId="7fe56e39e9b889be" providerId="LiveId" clId="{6955C5C2-F6B2-45BB-B5D1-C29E9212C86C}" dt="2024-02-08T04:17:59.941" v="1756" actId="1076"/>
          <ac:picMkLst>
            <pc:docMk/>
            <pc:sldMk cId="3026482995" sldId="1428"/>
            <ac:picMk id="14" creationId="{2A89EE07-946C-1ED7-5264-AF71C26BC00A}"/>
          </ac:picMkLst>
        </pc:picChg>
      </pc:sldChg>
      <pc:sldChg chg="add del replId">
        <pc:chgData name="Napapatch Niyom" userId="7fe56e39e9b889be" providerId="LiveId" clId="{6955C5C2-F6B2-45BB-B5D1-C29E9212C86C}" dt="2024-02-08T03:56:40.627" v="1300" actId="2696"/>
        <pc:sldMkLst>
          <pc:docMk/>
          <pc:sldMk cId="3971342172" sldId="1428"/>
        </pc:sldMkLst>
      </pc:sldChg>
      <pc:sldChg chg="addSp modSp add mod modAnim">
        <pc:chgData name="Napapatch Niyom" userId="7fe56e39e9b889be" providerId="LiveId" clId="{6955C5C2-F6B2-45BB-B5D1-C29E9212C86C}" dt="2024-02-08T04:20:42.559" v="1812"/>
        <pc:sldMkLst>
          <pc:docMk/>
          <pc:sldMk cId="822871536" sldId="1429"/>
        </pc:sldMkLst>
        <pc:spChg chg="add mod">
          <ac:chgData name="Napapatch Niyom" userId="7fe56e39e9b889be" providerId="LiveId" clId="{6955C5C2-F6B2-45BB-B5D1-C29E9212C86C}" dt="2024-02-08T04:15:12.358" v="1709" actId="1076"/>
          <ac:spMkLst>
            <pc:docMk/>
            <pc:sldMk cId="822871536" sldId="1429"/>
            <ac:spMk id="2" creationId="{09A2CB0B-CC64-9829-FF9E-F387073402DE}"/>
          </ac:spMkLst>
        </pc:spChg>
        <pc:spChg chg="add mod">
          <ac:chgData name="Napapatch Niyom" userId="7fe56e39e9b889be" providerId="LiveId" clId="{6955C5C2-F6B2-45BB-B5D1-C29E9212C86C}" dt="2024-02-08T04:20:17.400" v="1808" actId="1076"/>
          <ac:spMkLst>
            <pc:docMk/>
            <pc:sldMk cId="822871536" sldId="1429"/>
            <ac:spMk id="5" creationId="{8F54A360-930A-6372-49FD-F2209F0A6D74}"/>
          </ac:spMkLst>
        </pc:spChg>
        <pc:picChg chg="add mod">
          <ac:chgData name="Napapatch Niyom" userId="7fe56e39e9b889be" providerId="LiveId" clId="{6955C5C2-F6B2-45BB-B5D1-C29E9212C86C}" dt="2024-02-08T04:20:06.671" v="1805"/>
          <ac:picMkLst>
            <pc:docMk/>
            <pc:sldMk cId="822871536" sldId="1429"/>
            <ac:picMk id="3" creationId="{6D771FB3-E56F-7DE9-2612-ADE9968E2F47}"/>
          </ac:picMkLst>
        </pc:picChg>
        <pc:picChg chg="add mod">
          <ac:chgData name="Napapatch Niyom" userId="7fe56e39e9b889be" providerId="LiveId" clId="{6955C5C2-F6B2-45BB-B5D1-C29E9212C86C}" dt="2024-02-08T04:20:36.948" v="1811" actId="1076"/>
          <ac:picMkLst>
            <pc:docMk/>
            <pc:sldMk cId="822871536" sldId="1429"/>
            <ac:picMk id="6" creationId="{9EE81ADF-EAF2-97BD-06BE-15B29E0723A3}"/>
          </ac:picMkLst>
        </pc:picChg>
        <pc:picChg chg="mod modCrop">
          <ac:chgData name="Napapatch Niyom" userId="7fe56e39e9b889be" providerId="LiveId" clId="{6955C5C2-F6B2-45BB-B5D1-C29E9212C86C}" dt="2024-02-08T04:14:39.260" v="1704" actId="14100"/>
          <ac:picMkLst>
            <pc:docMk/>
            <pc:sldMk cId="822871536" sldId="1429"/>
            <ac:picMk id="9" creationId="{AC1110B0-33EB-F002-CEE0-AA5BC544103D}"/>
          </ac:picMkLst>
        </pc:picChg>
      </pc:sldChg>
      <pc:sldChg chg="add">
        <pc:chgData name="Napapatch Niyom" userId="7fe56e39e9b889be" providerId="LiveId" clId="{6955C5C2-F6B2-45BB-B5D1-C29E9212C86C}" dt="2024-02-08T04:15:16.378" v="1710" actId="2890"/>
        <pc:sldMkLst>
          <pc:docMk/>
          <pc:sldMk cId="1285374013" sldId="1430"/>
        </pc:sldMkLst>
      </pc:sldChg>
      <pc:sldChg chg="addSp delSp modSp add mod ord modAnim">
        <pc:chgData name="Napapatch Niyom" userId="7fe56e39e9b889be" providerId="LiveId" clId="{6955C5C2-F6B2-45BB-B5D1-C29E9212C86C}" dt="2024-02-08T04:27:31.447" v="1981" actId="1076"/>
        <pc:sldMkLst>
          <pc:docMk/>
          <pc:sldMk cId="3334438512" sldId="1431"/>
        </pc:sldMkLst>
        <pc:spChg chg="add mod">
          <ac:chgData name="Napapatch Niyom" userId="7fe56e39e9b889be" providerId="LiveId" clId="{6955C5C2-F6B2-45BB-B5D1-C29E9212C86C}" dt="2024-02-08T04:27:31.447" v="1981" actId="1076"/>
          <ac:spMkLst>
            <pc:docMk/>
            <pc:sldMk cId="3334438512" sldId="1431"/>
            <ac:spMk id="2" creationId="{169108C0-8BD3-24E6-CFF6-FD77121B0D4A}"/>
          </ac:spMkLst>
        </pc:spChg>
        <pc:spChg chg="add mod">
          <ac:chgData name="Napapatch Niyom" userId="7fe56e39e9b889be" providerId="LiveId" clId="{6955C5C2-F6B2-45BB-B5D1-C29E9212C86C}" dt="2024-02-08T04:18:54.613" v="1793" actId="1036"/>
          <ac:spMkLst>
            <pc:docMk/>
            <pc:sldMk cId="3334438512" sldId="1431"/>
            <ac:spMk id="3" creationId="{75A6753C-0D2F-7BEC-C64C-30CCF76D1278}"/>
          </ac:spMkLst>
        </pc:spChg>
        <pc:picChg chg="add del mod">
          <ac:chgData name="Napapatch Niyom" userId="7fe56e39e9b889be" providerId="LiveId" clId="{6955C5C2-F6B2-45BB-B5D1-C29E9212C86C}" dt="2024-02-08T04:18:34.320" v="1760" actId="478"/>
          <ac:picMkLst>
            <pc:docMk/>
            <pc:sldMk cId="3334438512" sldId="1431"/>
            <ac:picMk id="5" creationId="{6563280C-6C16-8148-313E-6F9345FB00C4}"/>
          </ac:picMkLst>
        </pc:picChg>
        <pc:picChg chg="add mod">
          <ac:chgData name="Napapatch Niyom" userId="7fe56e39e9b889be" providerId="LiveId" clId="{6955C5C2-F6B2-45BB-B5D1-C29E9212C86C}" dt="2024-02-08T04:19:00.880" v="1795" actId="1076"/>
          <ac:picMkLst>
            <pc:docMk/>
            <pc:sldMk cId="3334438512" sldId="1431"/>
            <ac:picMk id="6" creationId="{783E755E-BC1A-656D-49FE-581EED1919FF}"/>
          </ac:picMkLst>
        </pc:picChg>
        <pc:picChg chg="add mod">
          <ac:chgData name="Napapatch Niyom" userId="7fe56e39e9b889be" providerId="LiveId" clId="{6955C5C2-F6B2-45BB-B5D1-C29E9212C86C}" dt="2024-02-08T04:19:05.754" v="1798" actId="1076"/>
          <ac:picMkLst>
            <pc:docMk/>
            <pc:sldMk cId="3334438512" sldId="1431"/>
            <ac:picMk id="7" creationId="{A7686DCA-5390-7819-F4A6-477334E3393D}"/>
          </ac:picMkLst>
        </pc:picChg>
        <pc:picChg chg="mod modCrop">
          <ac:chgData name="Napapatch Niyom" userId="7fe56e39e9b889be" providerId="LiveId" clId="{6955C5C2-F6B2-45BB-B5D1-C29E9212C86C}" dt="2024-02-08T04:27:31.447" v="1981" actId="1076"/>
          <ac:picMkLst>
            <pc:docMk/>
            <pc:sldMk cId="3334438512" sldId="1431"/>
            <ac:picMk id="9" creationId="{3E99A7B5-14A2-459F-9932-3842D76BB492}"/>
          </ac:picMkLst>
        </pc:picChg>
      </pc:sldChg>
      <pc:sldChg chg="addSp delSp modSp add mod delAnim modAnim">
        <pc:chgData name="Napapatch Niyom" userId="7fe56e39e9b889be" providerId="LiveId" clId="{6955C5C2-F6B2-45BB-B5D1-C29E9212C86C}" dt="2024-02-08T05:09:36.110" v="3892" actId="20577"/>
        <pc:sldMkLst>
          <pc:docMk/>
          <pc:sldMk cId="754009293" sldId="1432"/>
        </pc:sldMkLst>
        <pc:spChg chg="del">
          <ac:chgData name="Napapatch Niyom" userId="7fe56e39e9b889be" providerId="LiveId" clId="{6955C5C2-F6B2-45BB-B5D1-C29E9212C86C}" dt="2024-02-08T04:22:38.451" v="1817" actId="478"/>
          <ac:spMkLst>
            <pc:docMk/>
            <pc:sldMk cId="754009293" sldId="1432"/>
            <ac:spMk id="2" creationId="{8721C1E4-C819-B43D-1F4C-6CC9C6F1CC2A}"/>
          </ac:spMkLst>
        </pc:spChg>
        <pc:spChg chg="del">
          <ac:chgData name="Napapatch Niyom" userId="7fe56e39e9b889be" providerId="LiveId" clId="{6955C5C2-F6B2-45BB-B5D1-C29E9212C86C}" dt="2024-02-08T04:22:37.447" v="1816" actId="478"/>
          <ac:spMkLst>
            <pc:docMk/>
            <pc:sldMk cId="754009293" sldId="1432"/>
            <ac:spMk id="3" creationId="{296CC9DB-B31F-5AF7-E9D2-7A9A50032F47}"/>
          </ac:spMkLst>
        </pc:spChg>
        <pc:spChg chg="add mod">
          <ac:chgData name="Napapatch Niyom" userId="7fe56e39e9b889be" providerId="LiveId" clId="{6955C5C2-F6B2-45BB-B5D1-C29E9212C86C}" dt="2024-02-08T05:00:40.304" v="3350" actId="14100"/>
          <ac:spMkLst>
            <pc:docMk/>
            <pc:sldMk cId="754009293" sldId="1432"/>
            <ac:spMk id="10" creationId="{5D0D20FD-1E2B-3C07-FCB7-0C4C71AC1321}"/>
          </ac:spMkLst>
        </pc:spChg>
        <pc:spChg chg="add mod">
          <ac:chgData name="Napapatch Niyom" userId="7fe56e39e9b889be" providerId="LiveId" clId="{6955C5C2-F6B2-45BB-B5D1-C29E9212C86C}" dt="2024-02-08T05:08:57.327" v="3890" actId="20577"/>
          <ac:spMkLst>
            <pc:docMk/>
            <pc:sldMk cId="754009293" sldId="1432"/>
            <ac:spMk id="11" creationId="{DA912700-7093-14E4-A12D-EE74B81BAE89}"/>
          </ac:spMkLst>
        </pc:spChg>
        <pc:spChg chg="add del mod">
          <ac:chgData name="Napapatch Niyom" userId="7fe56e39e9b889be" providerId="LiveId" clId="{6955C5C2-F6B2-45BB-B5D1-C29E9212C86C}" dt="2024-02-08T04:24:44.668" v="1879" actId="478"/>
          <ac:spMkLst>
            <pc:docMk/>
            <pc:sldMk cId="754009293" sldId="1432"/>
            <ac:spMk id="12" creationId="{F01E7911-BEA8-C5E3-1593-2A5A17422DBC}"/>
          </ac:spMkLst>
        </pc:spChg>
        <pc:spChg chg="add mod">
          <ac:chgData name="Napapatch Niyom" userId="7fe56e39e9b889be" providerId="LiveId" clId="{6955C5C2-F6B2-45BB-B5D1-C29E9212C86C}" dt="2024-02-08T05:09:36.110" v="3892" actId="20577"/>
          <ac:spMkLst>
            <pc:docMk/>
            <pc:sldMk cId="754009293" sldId="1432"/>
            <ac:spMk id="13" creationId="{1795C953-A7B2-396B-B195-438208C87A12}"/>
          </ac:spMkLst>
        </pc:spChg>
        <pc:spChg chg="add mod">
          <ac:chgData name="Napapatch Niyom" userId="7fe56e39e9b889be" providerId="LiveId" clId="{6955C5C2-F6B2-45BB-B5D1-C29E9212C86C}" dt="2024-02-08T05:08:32.451" v="3867" actId="20577"/>
          <ac:spMkLst>
            <pc:docMk/>
            <pc:sldMk cId="754009293" sldId="1432"/>
            <ac:spMk id="14" creationId="{9F5D19FC-99BD-7FCA-DB07-690B3C1B0567}"/>
          </ac:spMkLst>
        </pc:spChg>
        <pc:picChg chg="del">
          <ac:chgData name="Napapatch Niyom" userId="7fe56e39e9b889be" providerId="LiveId" clId="{6955C5C2-F6B2-45BB-B5D1-C29E9212C86C}" dt="2024-02-08T04:22:39.186" v="1818" actId="478"/>
          <ac:picMkLst>
            <pc:docMk/>
            <pc:sldMk cId="754009293" sldId="1432"/>
            <ac:picMk id="6" creationId="{D2E831EA-15E7-111F-2BD4-D6A641487E66}"/>
          </ac:picMkLst>
        </pc:picChg>
        <pc:picChg chg="del">
          <ac:chgData name="Napapatch Niyom" userId="7fe56e39e9b889be" providerId="LiveId" clId="{6955C5C2-F6B2-45BB-B5D1-C29E9212C86C}" dt="2024-02-08T04:22:39.936" v="1819" actId="478"/>
          <ac:picMkLst>
            <pc:docMk/>
            <pc:sldMk cId="754009293" sldId="1432"/>
            <ac:picMk id="7" creationId="{59F6A579-05DE-F71F-4BE8-8DEC8D4E9248}"/>
          </ac:picMkLst>
        </pc:picChg>
        <pc:picChg chg="add mod modCrop">
          <ac:chgData name="Napapatch Niyom" userId="7fe56e39e9b889be" providerId="LiveId" clId="{6955C5C2-F6B2-45BB-B5D1-C29E9212C86C}" dt="2024-02-08T04:23:06.410" v="1831" actId="14100"/>
          <ac:picMkLst>
            <pc:docMk/>
            <pc:sldMk cId="754009293" sldId="1432"/>
            <ac:picMk id="8" creationId="{35ED8654-8969-69A2-0305-30AFB34886D1}"/>
          </ac:picMkLst>
        </pc:picChg>
        <pc:picChg chg="del">
          <ac:chgData name="Napapatch Niyom" userId="7fe56e39e9b889be" providerId="LiveId" clId="{6955C5C2-F6B2-45BB-B5D1-C29E9212C86C}" dt="2024-02-08T04:22:35.734" v="1815" actId="478"/>
          <ac:picMkLst>
            <pc:docMk/>
            <pc:sldMk cId="754009293" sldId="1432"/>
            <ac:picMk id="9" creationId="{EDC5A43F-69E9-2D22-C074-81E1DE1C5EC7}"/>
          </ac:picMkLst>
        </pc:picChg>
      </pc:sldChg>
      <pc:sldChg chg="addSp delSp modSp add mod ord modAnim">
        <pc:chgData name="Napapatch Niyom" userId="7fe56e39e9b889be" providerId="LiveId" clId="{6955C5C2-F6B2-45BB-B5D1-C29E9212C86C}" dt="2024-02-08T05:55:00.664" v="5181" actId="20577"/>
        <pc:sldMkLst>
          <pc:docMk/>
          <pc:sldMk cId="2895033517" sldId="1433"/>
        </pc:sldMkLst>
        <pc:spChg chg="add mod">
          <ac:chgData name="Napapatch Niyom" userId="7fe56e39e9b889be" providerId="LiveId" clId="{6955C5C2-F6B2-45BB-B5D1-C29E9212C86C}" dt="2024-02-08T04:34:20.858" v="2112" actId="1038"/>
          <ac:spMkLst>
            <pc:docMk/>
            <pc:sldMk cId="2895033517" sldId="1433"/>
            <ac:spMk id="3" creationId="{375FEC9C-3E19-91AD-3109-3CA733640D83}"/>
          </ac:spMkLst>
        </pc:spChg>
        <pc:spChg chg="mod">
          <ac:chgData name="Napapatch Niyom" userId="7fe56e39e9b889be" providerId="LiveId" clId="{6955C5C2-F6B2-45BB-B5D1-C29E9212C86C}" dt="2024-02-08T04:26:53.440" v="1979" actId="207"/>
          <ac:spMkLst>
            <pc:docMk/>
            <pc:sldMk cId="2895033517" sldId="1433"/>
            <ac:spMk id="4" creationId="{F58971C3-FFF0-493A-9E97-02E2796ACA09}"/>
          </ac:spMkLst>
        </pc:spChg>
        <pc:spChg chg="add mod">
          <ac:chgData name="Napapatch Niyom" userId="7fe56e39e9b889be" providerId="LiveId" clId="{6955C5C2-F6B2-45BB-B5D1-C29E9212C86C}" dt="2024-02-08T04:30:11.946" v="2034" actId="20577"/>
          <ac:spMkLst>
            <pc:docMk/>
            <pc:sldMk cId="2895033517" sldId="1433"/>
            <ac:spMk id="6" creationId="{DEBB77C7-EBE0-414A-BF21-3E89DC6515EC}"/>
          </ac:spMkLst>
        </pc:spChg>
        <pc:spChg chg="add mod">
          <ac:chgData name="Napapatch Niyom" userId="7fe56e39e9b889be" providerId="LiveId" clId="{6955C5C2-F6B2-45BB-B5D1-C29E9212C86C}" dt="2024-02-08T04:29:55.075" v="2007" actId="1076"/>
          <ac:spMkLst>
            <pc:docMk/>
            <pc:sldMk cId="2895033517" sldId="1433"/>
            <ac:spMk id="7" creationId="{5C767525-8EF1-F4C2-04EA-E7D2DF1DE675}"/>
          </ac:spMkLst>
        </pc:spChg>
        <pc:spChg chg="add mod">
          <ac:chgData name="Napapatch Niyom" userId="7fe56e39e9b889be" providerId="LiveId" clId="{6955C5C2-F6B2-45BB-B5D1-C29E9212C86C}" dt="2024-02-08T05:54:53.597" v="5178" actId="20577"/>
          <ac:spMkLst>
            <pc:docMk/>
            <pc:sldMk cId="2895033517" sldId="1433"/>
            <ac:spMk id="8" creationId="{40A5210C-2CE5-80DC-EF67-11CFB2BF5226}"/>
          </ac:spMkLst>
        </pc:spChg>
        <pc:spChg chg="add mod">
          <ac:chgData name="Napapatch Niyom" userId="7fe56e39e9b889be" providerId="LiveId" clId="{6955C5C2-F6B2-45BB-B5D1-C29E9212C86C}" dt="2024-02-08T04:30:32.373" v="2041"/>
          <ac:spMkLst>
            <pc:docMk/>
            <pc:sldMk cId="2895033517" sldId="1433"/>
            <ac:spMk id="10" creationId="{694CE175-D800-AF7D-F250-7C2DB3A80B82}"/>
          </ac:spMkLst>
        </pc:spChg>
        <pc:spChg chg="add mod">
          <ac:chgData name="Napapatch Niyom" userId="7fe56e39e9b889be" providerId="LiveId" clId="{6955C5C2-F6B2-45BB-B5D1-C29E9212C86C}" dt="2024-02-08T04:31:20.194" v="2080" actId="20577"/>
          <ac:spMkLst>
            <pc:docMk/>
            <pc:sldMk cId="2895033517" sldId="1433"/>
            <ac:spMk id="11" creationId="{4485F30D-C4BF-103F-2551-45245726F07B}"/>
          </ac:spMkLst>
        </pc:spChg>
        <pc:spChg chg="add mod">
          <ac:chgData name="Napapatch Niyom" userId="7fe56e39e9b889be" providerId="LiveId" clId="{6955C5C2-F6B2-45BB-B5D1-C29E9212C86C}" dt="2024-02-08T05:55:00.664" v="5181" actId="20577"/>
          <ac:spMkLst>
            <pc:docMk/>
            <pc:sldMk cId="2895033517" sldId="1433"/>
            <ac:spMk id="12" creationId="{E2BB7A57-7112-F78B-E62F-1D6C0D31816B}"/>
          </ac:spMkLst>
        </pc:spChg>
        <pc:picChg chg="add mod modCrop">
          <ac:chgData name="Napapatch Niyom" userId="7fe56e39e9b889be" providerId="LiveId" clId="{6955C5C2-F6B2-45BB-B5D1-C29E9212C86C}" dt="2024-02-08T04:28:34.453" v="1992" actId="1076"/>
          <ac:picMkLst>
            <pc:docMk/>
            <pc:sldMk cId="2895033517" sldId="1433"/>
            <ac:picMk id="2" creationId="{46E60375-CB9D-490C-6CA2-DE988A7EDDC3}"/>
          </ac:picMkLst>
        </pc:picChg>
        <pc:picChg chg="add del mod">
          <ac:chgData name="Napapatch Niyom" userId="7fe56e39e9b889be" providerId="LiveId" clId="{6955C5C2-F6B2-45BB-B5D1-C29E9212C86C}" dt="2024-02-08T04:28:31.575" v="1991" actId="478"/>
          <ac:picMkLst>
            <pc:docMk/>
            <pc:sldMk cId="2895033517" sldId="1433"/>
            <ac:picMk id="5" creationId="{7446BB3B-ED45-376E-BAB8-0A7CC3119009}"/>
          </ac:picMkLst>
        </pc:picChg>
        <pc:picChg chg="del">
          <ac:chgData name="Napapatch Niyom" userId="7fe56e39e9b889be" providerId="LiveId" clId="{6955C5C2-F6B2-45BB-B5D1-C29E9212C86C}" dt="2024-02-08T04:26:31.125" v="1966" actId="478"/>
          <ac:picMkLst>
            <pc:docMk/>
            <pc:sldMk cId="2895033517" sldId="1433"/>
            <ac:picMk id="9" creationId="{17F57599-F8B7-EAD0-C358-56926E00269D}"/>
          </ac:picMkLst>
        </pc:picChg>
        <pc:picChg chg="add mod">
          <ac:chgData name="Napapatch Niyom" userId="7fe56e39e9b889be" providerId="LiveId" clId="{6955C5C2-F6B2-45BB-B5D1-C29E9212C86C}" dt="2024-02-08T04:33:24.780" v="2099" actId="1076"/>
          <ac:picMkLst>
            <pc:docMk/>
            <pc:sldMk cId="2895033517" sldId="1433"/>
            <ac:picMk id="14" creationId="{D760DCE7-C3DC-1021-F5B5-C8A08C07672E}"/>
          </ac:picMkLst>
        </pc:picChg>
        <pc:picChg chg="add mod">
          <ac:chgData name="Napapatch Niyom" userId="7fe56e39e9b889be" providerId="LiveId" clId="{6955C5C2-F6B2-45BB-B5D1-C29E9212C86C}" dt="2024-02-08T04:33:44.002" v="2103" actId="1076"/>
          <ac:picMkLst>
            <pc:docMk/>
            <pc:sldMk cId="2895033517" sldId="1433"/>
            <ac:picMk id="15" creationId="{70A199DD-223E-31E9-57FE-EAC1FA523734}"/>
          </ac:picMkLst>
        </pc:picChg>
      </pc:sldChg>
      <pc:sldChg chg="addSp modSp add mod modAnim">
        <pc:chgData name="Napapatch Niyom" userId="7fe56e39e9b889be" providerId="LiveId" clId="{6955C5C2-F6B2-45BB-B5D1-C29E9212C86C}" dt="2024-02-08T05:55:36.242" v="5183" actId="20577"/>
        <pc:sldMkLst>
          <pc:docMk/>
          <pc:sldMk cId="3144130300" sldId="1434"/>
        </pc:sldMkLst>
        <pc:spChg chg="mod">
          <ac:chgData name="Napapatch Niyom" userId="7fe56e39e9b889be" providerId="LiveId" clId="{6955C5C2-F6B2-45BB-B5D1-C29E9212C86C}" dt="2024-02-08T04:34:30.950" v="2117" actId="1038"/>
          <ac:spMkLst>
            <pc:docMk/>
            <pc:sldMk cId="3144130300" sldId="1434"/>
            <ac:spMk id="3" creationId="{0B41D3B9-148D-3EC8-87EE-938907244CD1}"/>
          </ac:spMkLst>
        </pc:spChg>
        <pc:spChg chg="add mod">
          <ac:chgData name="Napapatch Niyom" userId="7fe56e39e9b889be" providerId="LiveId" clId="{6955C5C2-F6B2-45BB-B5D1-C29E9212C86C}" dt="2024-02-08T04:35:53.562" v="2149" actId="1036"/>
          <ac:spMkLst>
            <pc:docMk/>
            <pc:sldMk cId="3144130300" sldId="1434"/>
            <ac:spMk id="5" creationId="{2CA70AFE-AE01-C17F-220D-F71E818C336E}"/>
          </ac:spMkLst>
        </pc:spChg>
        <pc:spChg chg="mod">
          <ac:chgData name="Napapatch Niyom" userId="7fe56e39e9b889be" providerId="LiveId" clId="{6955C5C2-F6B2-45BB-B5D1-C29E9212C86C}" dt="2024-02-08T05:55:33.972" v="5182" actId="20577"/>
          <ac:spMkLst>
            <pc:docMk/>
            <pc:sldMk cId="3144130300" sldId="1434"/>
            <ac:spMk id="8" creationId="{C8EB78FE-1299-5AE5-6194-873787AFD01A}"/>
          </ac:spMkLst>
        </pc:spChg>
        <pc:spChg chg="mod">
          <ac:chgData name="Napapatch Niyom" userId="7fe56e39e9b889be" providerId="LiveId" clId="{6955C5C2-F6B2-45BB-B5D1-C29E9212C86C}" dt="2024-02-08T05:55:36.242" v="5183" actId="20577"/>
          <ac:spMkLst>
            <pc:docMk/>
            <pc:sldMk cId="3144130300" sldId="1434"/>
            <ac:spMk id="12" creationId="{ED0289B5-A8B6-7928-90B0-16737D81DA58}"/>
          </ac:spMkLst>
        </pc:spChg>
        <pc:picChg chg="mod modCrop">
          <ac:chgData name="Napapatch Niyom" userId="7fe56e39e9b889be" providerId="LiveId" clId="{6955C5C2-F6B2-45BB-B5D1-C29E9212C86C}" dt="2024-02-08T04:34:53.848" v="2124" actId="14100"/>
          <ac:picMkLst>
            <pc:docMk/>
            <pc:sldMk cId="3144130300" sldId="1434"/>
            <ac:picMk id="14" creationId="{E41F5CB6-812F-8C1D-82B4-E73D3C8D3BBC}"/>
          </ac:picMkLst>
        </pc:picChg>
      </pc:sldChg>
      <pc:sldChg chg="addSp delSp modSp add mod delAnim modAnim">
        <pc:chgData name="Napapatch Niyom" userId="7fe56e39e9b889be" providerId="LiveId" clId="{6955C5C2-F6B2-45BB-B5D1-C29E9212C86C}" dt="2024-02-08T04:43:08.386" v="2432" actId="1076"/>
        <pc:sldMkLst>
          <pc:docMk/>
          <pc:sldMk cId="2752686310" sldId="1435"/>
        </pc:sldMkLst>
        <pc:spChg chg="mod">
          <ac:chgData name="Napapatch Niyom" userId="7fe56e39e9b889be" providerId="LiveId" clId="{6955C5C2-F6B2-45BB-B5D1-C29E9212C86C}" dt="2024-02-08T04:43:08.386" v="2432" actId="1076"/>
          <ac:spMkLst>
            <pc:docMk/>
            <pc:sldMk cId="2752686310" sldId="1435"/>
            <ac:spMk id="3" creationId="{78EA27F1-4E4E-3CBD-9A16-3847BF1135B3}"/>
          </ac:spMkLst>
        </pc:spChg>
        <pc:spChg chg="del">
          <ac:chgData name="Napapatch Niyom" userId="7fe56e39e9b889be" providerId="LiveId" clId="{6955C5C2-F6B2-45BB-B5D1-C29E9212C86C}" dt="2024-02-08T04:36:35.461" v="2154" actId="478"/>
          <ac:spMkLst>
            <pc:docMk/>
            <pc:sldMk cId="2752686310" sldId="1435"/>
            <ac:spMk id="5" creationId="{EE07C7B1-95C7-67CA-EB16-555633A13715}"/>
          </ac:spMkLst>
        </pc:spChg>
        <pc:spChg chg="mod">
          <ac:chgData name="Napapatch Niyom" userId="7fe56e39e9b889be" providerId="LiveId" clId="{6955C5C2-F6B2-45BB-B5D1-C29E9212C86C}" dt="2024-02-08T04:42:12.953" v="2289" actId="20577"/>
          <ac:spMkLst>
            <pc:docMk/>
            <pc:sldMk cId="2752686310" sldId="1435"/>
            <ac:spMk id="6" creationId="{310344B8-512E-E3A7-627E-0079768F7E16}"/>
          </ac:spMkLst>
        </pc:spChg>
        <pc:spChg chg="mod">
          <ac:chgData name="Napapatch Niyom" userId="7fe56e39e9b889be" providerId="LiveId" clId="{6955C5C2-F6B2-45BB-B5D1-C29E9212C86C}" dt="2024-02-08T04:42:24.346" v="2334" actId="20577"/>
          <ac:spMkLst>
            <pc:docMk/>
            <pc:sldMk cId="2752686310" sldId="1435"/>
            <ac:spMk id="8" creationId="{3B2E52E1-9AC0-AABC-ABCF-4F69A77A7881}"/>
          </ac:spMkLst>
        </pc:spChg>
        <pc:spChg chg="mod">
          <ac:chgData name="Napapatch Niyom" userId="7fe56e39e9b889be" providerId="LiveId" clId="{6955C5C2-F6B2-45BB-B5D1-C29E9212C86C}" dt="2024-02-08T04:42:43.336" v="2381" actId="20577"/>
          <ac:spMkLst>
            <pc:docMk/>
            <pc:sldMk cId="2752686310" sldId="1435"/>
            <ac:spMk id="11" creationId="{CC826B77-F021-7186-2B90-FEF5A2FAD31C}"/>
          </ac:spMkLst>
        </pc:spChg>
        <pc:spChg chg="mod">
          <ac:chgData name="Napapatch Niyom" userId="7fe56e39e9b889be" providerId="LiveId" clId="{6955C5C2-F6B2-45BB-B5D1-C29E9212C86C}" dt="2024-02-08T04:43:02.061" v="2431" actId="20577"/>
          <ac:spMkLst>
            <pc:docMk/>
            <pc:sldMk cId="2752686310" sldId="1435"/>
            <ac:spMk id="12" creationId="{8E102EAE-3D8D-DA45-F719-6F5C4D0494EF}"/>
          </ac:spMkLst>
        </pc:spChg>
        <pc:picChg chg="del">
          <ac:chgData name="Napapatch Niyom" userId="7fe56e39e9b889be" providerId="LiveId" clId="{6955C5C2-F6B2-45BB-B5D1-C29E9212C86C}" dt="2024-02-08T04:36:52.265" v="2156" actId="478"/>
          <ac:picMkLst>
            <pc:docMk/>
            <pc:sldMk cId="2752686310" sldId="1435"/>
            <ac:picMk id="2" creationId="{6DAB566A-7E38-96E2-7203-C3EED6AC7AFD}"/>
          </ac:picMkLst>
        </pc:picChg>
        <pc:picChg chg="add mod">
          <ac:chgData name="Napapatch Niyom" userId="7fe56e39e9b889be" providerId="LiveId" clId="{6955C5C2-F6B2-45BB-B5D1-C29E9212C86C}" dt="2024-02-08T04:37:19.832" v="2159" actId="1076"/>
          <ac:picMkLst>
            <pc:docMk/>
            <pc:sldMk cId="2752686310" sldId="1435"/>
            <ac:picMk id="9" creationId="{FEBF831B-2D8E-BCE1-8FAC-A3088B163D1C}"/>
          </ac:picMkLst>
        </pc:picChg>
        <pc:picChg chg="del">
          <ac:chgData name="Napapatch Niyom" userId="7fe56e39e9b889be" providerId="LiveId" clId="{6955C5C2-F6B2-45BB-B5D1-C29E9212C86C}" dt="2024-02-08T04:36:32.977" v="2153" actId="478"/>
          <ac:picMkLst>
            <pc:docMk/>
            <pc:sldMk cId="2752686310" sldId="1435"/>
            <ac:picMk id="14" creationId="{EDFFA7C3-DA7E-867E-5916-1C971368EA32}"/>
          </ac:picMkLst>
        </pc:picChg>
        <pc:picChg chg="del">
          <ac:chgData name="Napapatch Niyom" userId="7fe56e39e9b889be" providerId="LiveId" clId="{6955C5C2-F6B2-45BB-B5D1-C29E9212C86C}" dt="2024-02-08T04:36:39.524" v="2155" actId="478"/>
          <ac:picMkLst>
            <pc:docMk/>
            <pc:sldMk cId="2752686310" sldId="1435"/>
            <ac:picMk id="15" creationId="{DDF524EC-BD73-49EF-1FAA-5FABA9835426}"/>
          </ac:picMkLst>
        </pc:picChg>
      </pc:sldChg>
      <pc:sldChg chg="addSp delSp modSp add mod">
        <pc:chgData name="Napapatch Niyom" userId="7fe56e39e9b889be" providerId="LiveId" clId="{6955C5C2-F6B2-45BB-B5D1-C29E9212C86C}" dt="2024-02-08T04:44:13.459" v="2547" actId="1076"/>
        <pc:sldMkLst>
          <pc:docMk/>
          <pc:sldMk cId="800848059" sldId="1436"/>
        </pc:sldMkLst>
        <pc:spChg chg="mod">
          <ac:chgData name="Napapatch Niyom" userId="7fe56e39e9b889be" providerId="LiveId" clId="{6955C5C2-F6B2-45BB-B5D1-C29E9212C86C}" dt="2024-02-08T04:44:13.459" v="2547" actId="1076"/>
          <ac:spMkLst>
            <pc:docMk/>
            <pc:sldMk cId="800848059" sldId="1436"/>
            <ac:spMk id="3" creationId="{F10D3C1D-BA7E-7A36-60F3-7E5600735B82}"/>
          </ac:spMkLst>
        </pc:spChg>
        <pc:spChg chg="mod">
          <ac:chgData name="Napapatch Niyom" userId="7fe56e39e9b889be" providerId="LiveId" clId="{6955C5C2-F6B2-45BB-B5D1-C29E9212C86C}" dt="2024-02-08T04:43:27.409" v="2479" actId="20577"/>
          <ac:spMkLst>
            <pc:docMk/>
            <pc:sldMk cId="800848059" sldId="1436"/>
            <ac:spMk id="6" creationId="{E139B121-0325-9104-1421-46E7A3C62912}"/>
          </ac:spMkLst>
        </pc:spChg>
        <pc:spChg chg="mod">
          <ac:chgData name="Napapatch Niyom" userId="7fe56e39e9b889be" providerId="LiveId" clId="{6955C5C2-F6B2-45BB-B5D1-C29E9212C86C}" dt="2024-02-08T04:41:29.754" v="2236" actId="20577"/>
          <ac:spMkLst>
            <pc:docMk/>
            <pc:sldMk cId="800848059" sldId="1436"/>
            <ac:spMk id="7" creationId="{F7DA662A-9732-6F37-01B0-F6D9882F6C3B}"/>
          </ac:spMkLst>
        </pc:spChg>
        <pc:spChg chg="mod">
          <ac:chgData name="Napapatch Niyom" userId="7fe56e39e9b889be" providerId="LiveId" clId="{6955C5C2-F6B2-45BB-B5D1-C29E9212C86C}" dt="2024-02-08T04:43:47.450" v="2529" actId="20577"/>
          <ac:spMkLst>
            <pc:docMk/>
            <pc:sldMk cId="800848059" sldId="1436"/>
            <ac:spMk id="8" creationId="{2A7BEFF9-1D0D-96BE-2FDC-9488EAA7EB96}"/>
          </ac:spMkLst>
        </pc:spChg>
        <pc:spChg chg="mod">
          <ac:chgData name="Napapatch Niyom" userId="7fe56e39e9b889be" providerId="LiveId" clId="{6955C5C2-F6B2-45BB-B5D1-C29E9212C86C}" dt="2024-02-08T04:43:56.781" v="2544" actId="20577"/>
          <ac:spMkLst>
            <pc:docMk/>
            <pc:sldMk cId="800848059" sldId="1436"/>
            <ac:spMk id="11" creationId="{A6602805-A886-81D6-5392-813E126BC40D}"/>
          </ac:spMkLst>
        </pc:spChg>
        <pc:spChg chg="mod">
          <ac:chgData name="Napapatch Niyom" userId="7fe56e39e9b889be" providerId="LiveId" clId="{6955C5C2-F6B2-45BB-B5D1-C29E9212C86C}" dt="2024-02-08T04:44:05.288" v="2546" actId="20577"/>
          <ac:spMkLst>
            <pc:docMk/>
            <pc:sldMk cId="800848059" sldId="1436"/>
            <ac:spMk id="12" creationId="{57419898-8C4D-3A59-194D-C2CC9340F292}"/>
          </ac:spMkLst>
        </pc:spChg>
        <pc:picChg chg="add mod">
          <ac:chgData name="Napapatch Niyom" userId="7fe56e39e9b889be" providerId="LiveId" clId="{6955C5C2-F6B2-45BB-B5D1-C29E9212C86C}" dt="2024-02-08T04:40:49.385" v="2228"/>
          <ac:picMkLst>
            <pc:docMk/>
            <pc:sldMk cId="800848059" sldId="1436"/>
            <ac:picMk id="2" creationId="{BAC9EBC0-7E5F-6361-7A51-58D023B38433}"/>
          </ac:picMkLst>
        </pc:picChg>
        <pc:picChg chg="del">
          <ac:chgData name="Napapatch Niyom" userId="7fe56e39e9b889be" providerId="LiveId" clId="{6955C5C2-F6B2-45BB-B5D1-C29E9212C86C}" dt="2024-02-08T04:38:31.068" v="2199" actId="478"/>
          <ac:picMkLst>
            <pc:docMk/>
            <pc:sldMk cId="800848059" sldId="1436"/>
            <ac:picMk id="9" creationId="{C51F133C-B0BF-0364-2CC1-DC7E2D1CB608}"/>
          </ac:picMkLst>
        </pc:picChg>
      </pc:sldChg>
      <pc:sldChg chg="addSp delSp modSp add mod">
        <pc:chgData name="Napapatch Niyom" userId="7fe56e39e9b889be" providerId="LiveId" clId="{6955C5C2-F6B2-45BB-B5D1-C29E9212C86C}" dt="2024-02-08T04:47:21.917" v="2719" actId="1076"/>
        <pc:sldMkLst>
          <pc:docMk/>
          <pc:sldMk cId="4237895200" sldId="1437"/>
        </pc:sldMkLst>
        <pc:spChg chg="mod">
          <ac:chgData name="Napapatch Niyom" userId="7fe56e39e9b889be" providerId="LiveId" clId="{6955C5C2-F6B2-45BB-B5D1-C29E9212C86C}" dt="2024-02-08T04:47:21.917" v="2719" actId="1076"/>
          <ac:spMkLst>
            <pc:docMk/>
            <pc:sldMk cId="4237895200" sldId="1437"/>
            <ac:spMk id="3" creationId="{BDE7DE46-8E4D-64E3-FC1D-AE0D5C9CEB4C}"/>
          </ac:spMkLst>
        </pc:spChg>
        <pc:spChg chg="mod">
          <ac:chgData name="Napapatch Niyom" userId="7fe56e39e9b889be" providerId="LiveId" clId="{6955C5C2-F6B2-45BB-B5D1-C29E9212C86C}" dt="2024-02-08T04:45:44.174" v="2615" actId="20577"/>
          <ac:spMkLst>
            <pc:docMk/>
            <pc:sldMk cId="4237895200" sldId="1437"/>
            <ac:spMk id="6" creationId="{4CEA3FCE-DC54-25AF-A250-4F6F6C144143}"/>
          </ac:spMkLst>
        </pc:spChg>
        <pc:spChg chg="mod">
          <ac:chgData name="Napapatch Niyom" userId="7fe56e39e9b889be" providerId="LiveId" clId="{6955C5C2-F6B2-45BB-B5D1-C29E9212C86C}" dt="2024-02-08T04:41:33.630" v="2238" actId="20577"/>
          <ac:spMkLst>
            <pc:docMk/>
            <pc:sldMk cId="4237895200" sldId="1437"/>
            <ac:spMk id="7" creationId="{4F149B80-2C38-66DF-C664-0681287B2C69}"/>
          </ac:spMkLst>
        </pc:spChg>
        <pc:spChg chg="mod">
          <ac:chgData name="Napapatch Niyom" userId="7fe56e39e9b889be" providerId="LiveId" clId="{6955C5C2-F6B2-45BB-B5D1-C29E9212C86C}" dt="2024-02-08T04:45:53.390" v="2630" actId="20577"/>
          <ac:spMkLst>
            <pc:docMk/>
            <pc:sldMk cId="4237895200" sldId="1437"/>
            <ac:spMk id="8" creationId="{63C00F14-26DE-2B05-1351-129D521478B5}"/>
          </ac:spMkLst>
        </pc:spChg>
        <pc:spChg chg="mod">
          <ac:chgData name="Napapatch Niyom" userId="7fe56e39e9b889be" providerId="LiveId" clId="{6955C5C2-F6B2-45BB-B5D1-C29E9212C86C}" dt="2024-02-08T04:46:09.716" v="2652" actId="20577"/>
          <ac:spMkLst>
            <pc:docMk/>
            <pc:sldMk cId="4237895200" sldId="1437"/>
            <ac:spMk id="11" creationId="{0936A998-9020-4F0D-BC5D-A8CEF19FC155}"/>
          </ac:spMkLst>
        </pc:spChg>
        <pc:spChg chg="mod">
          <ac:chgData name="Napapatch Niyom" userId="7fe56e39e9b889be" providerId="LiveId" clId="{6955C5C2-F6B2-45BB-B5D1-C29E9212C86C}" dt="2024-02-08T04:46:27.396" v="2669" actId="20577"/>
          <ac:spMkLst>
            <pc:docMk/>
            <pc:sldMk cId="4237895200" sldId="1437"/>
            <ac:spMk id="12" creationId="{F6F410B8-91CD-7042-0262-C911AEBB7824}"/>
          </ac:spMkLst>
        </pc:spChg>
        <pc:picChg chg="add mod">
          <ac:chgData name="Napapatch Niyom" userId="7fe56e39e9b889be" providerId="LiveId" clId="{6955C5C2-F6B2-45BB-B5D1-C29E9212C86C}" dt="2024-02-08T04:40:31.765" v="2212" actId="1076"/>
          <ac:picMkLst>
            <pc:docMk/>
            <pc:sldMk cId="4237895200" sldId="1437"/>
            <ac:picMk id="2" creationId="{FF4D9B60-E53C-D178-B129-B4270EF65504}"/>
          </ac:picMkLst>
        </pc:picChg>
        <pc:picChg chg="del">
          <ac:chgData name="Napapatch Niyom" userId="7fe56e39e9b889be" providerId="LiveId" clId="{6955C5C2-F6B2-45BB-B5D1-C29E9212C86C}" dt="2024-02-08T04:40:25.242" v="2209" actId="478"/>
          <ac:picMkLst>
            <pc:docMk/>
            <pc:sldMk cId="4237895200" sldId="1437"/>
            <ac:picMk id="9" creationId="{29DC0199-14DB-317D-B7B2-300DFF67ED3F}"/>
          </ac:picMkLst>
        </pc:picChg>
      </pc:sldChg>
      <pc:sldChg chg="addSp delSp modSp add mod">
        <pc:chgData name="Napapatch Niyom" userId="7fe56e39e9b889be" providerId="LiveId" clId="{6955C5C2-F6B2-45BB-B5D1-C29E9212C86C}" dt="2024-02-08T04:48:37.420" v="2793" actId="1076"/>
        <pc:sldMkLst>
          <pc:docMk/>
          <pc:sldMk cId="48541141" sldId="1438"/>
        </pc:sldMkLst>
        <pc:spChg chg="mod">
          <ac:chgData name="Napapatch Niyom" userId="7fe56e39e9b889be" providerId="LiveId" clId="{6955C5C2-F6B2-45BB-B5D1-C29E9212C86C}" dt="2024-02-08T04:48:37.420" v="2793" actId="1076"/>
          <ac:spMkLst>
            <pc:docMk/>
            <pc:sldMk cId="48541141" sldId="1438"/>
            <ac:spMk id="3" creationId="{4218FD42-D21F-2CEE-C93B-F9D9581B7269}"/>
          </ac:spMkLst>
        </pc:spChg>
        <pc:spChg chg="mod">
          <ac:chgData name="Napapatch Niyom" userId="7fe56e39e9b889be" providerId="LiveId" clId="{6955C5C2-F6B2-45BB-B5D1-C29E9212C86C}" dt="2024-02-08T04:47:36.267" v="2730" actId="20577"/>
          <ac:spMkLst>
            <pc:docMk/>
            <pc:sldMk cId="48541141" sldId="1438"/>
            <ac:spMk id="6" creationId="{21B136C4-34D9-3CCE-B27E-98C5F32A19D8}"/>
          </ac:spMkLst>
        </pc:spChg>
        <pc:spChg chg="mod">
          <ac:chgData name="Napapatch Niyom" userId="7fe56e39e9b889be" providerId="LiveId" clId="{6955C5C2-F6B2-45BB-B5D1-C29E9212C86C}" dt="2024-02-08T04:41:37.543" v="2240" actId="20577"/>
          <ac:spMkLst>
            <pc:docMk/>
            <pc:sldMk cId="48541141" sldId="1438"/>
            <ac:spMk id="7" creationId="{9F2D908F-EE23-AF0F-8B6C-1179AE1192B3}"/>
          </ac:spMkLst>
        </pc:spChg>
        <pc:spChg chg="mod">
          <ac:chgData name="Napapatch Niyom" userId="7fe56e39e9b889be" providerId="LiveId" clId="{6955C5C2-F6B2-45BB-B5D1-C29E9212C86C}" dt="2024-02-08T04:47:47.482" v="2749" actId="20577"/>
          <ac:spMkLst>
            <pc:docMk/>
            <pc:sldMk cId="48541141" sldId="1438"/>
            <ac:spMk id="8" creationId="{7B1462A6-55AB-2588-0435-3E68107B52C0}"/>
          </ac:spMkLst>
        </pc:spChg>
        <pc:spChg chg="mod">
          <ac:chgData name="Napapatch Niyom" userId="7fe56e39e9b889be" providerId="LiveId" clId="{6955C5C2-F6B2-45BB-B5D1-C29E9212C86C}" dt="2024-02-08T04:48:04.842" v="2769" actId="20577"/>
          <ac:spMkLst>
            <pc:docMk/>
            <pc:sldMk cId="48541141" sldId="1438"/>
            <ac:spMk id="11" creationId="{15718BEF-DD5A-7FE7-A55E-A692DBB92106}"/>
          </ac:spMkLst>
        </pc:spChg>
        <pc:spChg chg="mod">
          <ac:chgData name="Napapatch Niyom" userId="7fe56e39e9b889be" providerId="LiveId" clId="{6955C5C2-F6B2-45BB-B5D1-C29E9212C86C}" dt="2024-02-08T04:48:18.566" v="2788" actId="20577"/>
          <ac:spMkLst>
            <pc:docMk/>
            <pc:sldMk cId="48541141" sldId="1438"/>
            <ac:spMk id="12" creationId="{EA5289CD-8F47-4DE4-26AA-8606AE5A58FB}"/>
          </ac:spMkLst>
        </pc:spChg>
        <pc:picChg chg="add mod">
          <ac:chgData name="Napapatch Niyom" userId="7fe56e39e9b889be" providerId="LiveId" clId="{6955C5C2-F6B2-45BB-B5D1-C29E9212C86C}" dt="2024-02-08T04:39:27.009" v="2204" actId="1076"/>
          <ac:picMkLst>
            <pc:docMk/>
            <pc:sldMk cId="48541141" sldId="1438"/>
            <ac:picMk id="2" creationId="{C41EB10F-8B7F-8FA7-6CE8-8A13C9369100}"/>
          </ac:picMkLst>
        </pc:picChg>
        <pc:picChg chg="del">
          <ac:chgData name="Napapatch Niyom" userId="7fe56e39e9b889be" providerId="LiveId" clId="{6955C5C2-F6B2-45BB-B5D1-C29E9212C86C}" dt="2024-02-08T04:39:22.249" v="2201" actId="478"/>
          <ac:picMkLst>
            <pc:docMk/>
            <pc:sldMk cId="48541141" sldId="1438"/>
            <ac:picMk id="9" creationId="{53108712-B01F-C16C-E2CA-CB764DA15D50}"/>
          </ac:picMkLst>
        </pc:picChg>
      </pc:sldChg>
      <pc:sldChg chg="addSp delSp modSp add mod">
        <pc:chgData name="Napapatch Niyom" userId="7fe56e39e9b889be" providerId="LiveId" clId="{6955C5C2-F6B2-45BB-B5D1-C29E9212C86C}" dt="2024-02-08T05:57:27.429" v="5189" actId="20577"/>
        <pc:sldMkLst>
          <pc:docMk/>
          <pc:sldMk cId="479188879" sldId="1439"/>
        </pc:sldMkLst>
        <pc:spChg chg="mod">
          <ac:chgData name="Napapatch Niyom" userId="7fe56e39e9b889be" providerId="LiveId" clId="{6955C5C2-F6B2-45BB-B5D1-C29E9212C86C}" dt="2024-02-08T04:53:02.093" v="2909" actId="1076"/>
          <ac:spMkLst>
            <pc:docMk/>
            <pc:sldMk cId="479188879" sldId="1439"/>
            <ac:spMk id="3" creationId="{083733BE-0FA1-1A81-8EBF-FE68A08354B7}"/>
          </ac:spMkLst>
        </pc:spChg>
        <pc:spChg chg="mod">
          <ac:chgData name="Napapatch Niyom" userId="7fe56e39e9b889be" providerId="LiveId" clId="{6955C5C2-F6B2-45BB-B5D1-C29E9212C86C}" dt="2024-02-08T04:48:57.772" v="2839" actId="20577"/>
          <ac:spMkLst>
            <pc:docMk/>
            <pc:sldMk cId="479188879" sldId="1439"/>
            <ac:spMk id="6" creationId="{CD2F228C-C9D6-190A-0C4B-74BF8197CF84}"/>
          </ac:spMkLst>
        </pc:spChg>
        <pc:spChg chg="mod">
          <ac:chgData name="Napapatch Niyom" userId="7fe56e39e9b889be" providerId="LiveId" clId="{6955C5C2-F6B2-45BB-B5D1-C29E9212C86C}" dt="2024-02-08T04:41:41.966" v="2242" actId="20577"/>
          <ac:spMkLst>
            <pc:docMk/>
            <pc:sldMk cId="479188879" sldId="1439"/>
            <ac:spMk id="7" creationId="{ADB6048D-B38A-8564-C4E1-99D7E0FC3D2C}"/>
          </ac:spMkLst>
        </pc:spChg>
        <pc:spChg chg="mod">
          <ac:chgData name="Napapatch Niyom" userId="7fe56e39e9b889be" providerId="LiveId" clId="{6955C5C2-F6B2-45BB-B5D1-C29E9212C86C}" dt="2024-02-08T04:49:16.717" v="2861" actId="20577"/>
          <ac:spMkLst>
            <pc:docMk/>
            <pc:sldMk cId="479188879" sldId="1439"/>
            <ac:spMk id="8" creationId="{42BDB5BD-D83F-24BC-F09E-E1B30AD1BEDA}"/>
          </ac:spMkLst>
        </pc:spChg>
        <pc:spChg chg="mod">
          <ac:chgData name="Napapatch Niyom" userId="7fe56e39e9b889be" providerId="LiveId" clId="{6955C5C2-F6B2-45BB-B5D1-C29E9212C86C}" dt="2024-02-08T04:49:32.594" v="2886" actId="20577"/>
          <ac:spMkLst>
            <pc:docMk/>
            <pc:sldMk cId="479188879" sldId="1439"/>
            <ac:spMk id="11" creationId="{37BE88BC-8799-AAE5-DF0D-6EB9050837CB}"/>
          </ac:spMkLst>
        </pc:spChg>
        <pc:spChg chg="mod">
          <ac:chgData name="Napapatch Niyom" userId="7fe56e39e9b889be" providerId="LiveId" clId="{6955C5C2-F6B2-45BB-B5D1-C29E9212C86C}" dt="2024-02-08T05:57:27.429" v="5189" actId="20577"/>
          <ac:spMkLst>
            <pc:docMk/>
            <pc:sldMk cId="479188879" sldId="1439"/>
            <ac:spMk id="12" creationId="{D86D52AC-9AB3-4C78-95E8-3A4DC14A005C}"/>
          </ac:spMkLst>
        </pc:spChg>
        <pc:picChg chg="add del mod">
          <ac:chgData name="Napapatch Niyom" userId="7fe56e39e9b889be" providerId="LiveId" clId="{6955C5C2-F6B2-45BB-B5D1-C29E9212C86C}" dt="2024-02-08T04:41:13.399" v="2229" actId="478"/>
          <ac:picMkLst>
            <pc:docMk/>
            <pc:sldMk cId="479188879" sldId="1439"/>
            <ac:picMk id="2" creationId="{932CAB19-2781-B318-18D5-4722A7E1D494}"/>
          </ac:picMkLst>
        </pc:picChg>
        <pc:picChg chg="add mod">
          <ac:chgData name="Napapatch Niyom" userId="7fe56e39e9b889be" providerId="LiveId" clId="{6955C5C2-F6B2-45BB-B5D1-C29E9212C86C}" dt="2024-02-08T04:41:23.838" v="2234" actId="1076"/>
          <ac:picMkLst>
            <pc:docMk/>
            <pc:sldMk cId="479188879" sldId="1439"/>
            <ac:picMk id="5" creationId="{0A011B4A-91E2-5004-BAC0-8DE52B0A67A6}"/>
          </ac:picMkLst>
        </pc:picChg>
        <pc:picChg chg="del">
          <ac:chgData name="Napapatch Niyom" userId="7fe56e39e9b889be" providerId="LiveId" clId="{6955C5C2-F6B2-45BB-B5D1-C29E9212C86C}" dt="2024-02-08T04:39:57.292" v="2205" actId="478"/>
          <ac:picMkLst>
            <pc:docMk/>
            <pc:sldMk cId="479188879" sldId="1439"/>
            <ac:picMk id="9" creationId="{EED2A3B8-FCD5-83D3-B244-5CC18E06CB73}"/>
          </ac:picMkLst>
        </pc:picChg>
      </pc:sldChg>
      <pc:sldChg chg="delSp add mod ord delAnim">
        <pc:chgData name="Napapatch Niyom" userId="7fe56e39e9b889be" providerId="LiveId" clId="{6955C5C2-F6B2-45BB-B5D1-C29E9212C86C}" dt="2024-02-08T04:44:40.132" v="2551"/>
        <pc:sldMkLst>
          <pc:docMk/>
          <pc:sldMk cId="1493361783" sldId="1440"/>
        </pc:sldMkLst>
        <pc:spChg chg="del">
          <ac:chgData name="Napapatch Niyom" userId="7fe56e39e9b889be" providerId="LiveId" clId="{6955C5C2-F6B2-45BB-B5D1-C29E9212C86C}" dt="2024-02-08T04:44:37.812" v="2549" actId="478"/>
          <ac:spMkLst>
            <pc:docMk/>
            <pc:sldMk cId="1493361783" sldId="1440"/>
            <ac:spMk id="3" creationId="{E67426FA-EB99-6292-2ED1-DCA7489C0A07}"/>
          </ac:spMkLst>
        </pc:spChg>
      </pc:sldChg>
      <pc:sldChg chg="delSp modSp add mod ord modAnim">
        <pc:chgData name="Napapatch Niyom" userId="7fe56e39e9b889be" providerId="LiveId" clId="{6955C5C2-F6B2-45BB-B5D1-C29E9212C86C}" dt="2024-02-08T04:45:15.042" v="2574" actId="1037"/>
        <pc:sldMkLst>
          <pc:docMk/>
          <pc:sldMk cId="3092922505" sldId="1441"/>
        </pc:sldMkLst>
        <pc:spChg chg="del">
          <ac:chgData name="Napapatch Niyom" userId="7fe56e39e9b889be" providerId="LiveId" clId="{6955C5C2-F6B2-45BB-B5D1-C29E9212C86C}" dt="2024-02-08T04:45:09.433" v="2557" actId="478"/>
          <ac:spMkLst>
            <pc:docMk/>
            <pc:sldMk cId="3092922505" sldId="1441"/>
            <ac:spMk id="3" creationId="{12488C25-8941-EEC5-23DD-0A8E880745D7}"/>
          </ac:spMkLst>
        </pc:spChg>
        <pc:spChg chg="mod">
          <ac:chgData name="Napapatch Niyom" userId="7fe56e39e9b889be" providerId="LiveId" clId="{6955C5C2-F6B2-45BB-B5D1-C29E9212C86C}" dt="2024-02-08T04:45:15.042" v="2574" actId="1037"/>
          <ac:spMkLst>
            <pc:docMk/>
            <pc:sldMk cId="3092922505" sldId="1441"/>
            <ac:spMk id="12" creationId="{996AFEF6-49D7-8D2D-3AE2-ACBAD7A2A4E3}"/>
          </ac:spMkLst>
        </pc:spChg>
      </pc:sldChg>
      <pc:sldChg chg="delSp add mod ord delAnim">
        <pc:chgData name="Napapatch Niyom" userId="7fe56e39e9b889be" providerId="LiveId" clId="{6955C5C2-F6B2-45BB-B5D1-C29E9212C86C}" dt="2024-02-08T04:46:37.317" v="2673" actId="478"/>
        <pc:sldMkLst>
          <pc:docMk/>
          <pc:sldMk cId="3238435128" sldId="1442"/>
        </pc:sldMkLst>
        <pc:spChg chg="del">
          <ac:chgData name="Napapatch Niyom" userId="7fe56e39e9b889be" providerId="LiveId" clId="{6955C5C2-F6B2-45BB-B5D1-C29E9212C86C}" dt="2024-02-08T04:46:37.317" v="2673" actId="478"/>
          <ac:spMkLst>
            <pc:docMk/>
            <pc:sldMk cId="3238435128" sldId="1442"/>
            <ac:spMk id="3" creationId="{322012ED-B97E-67B7-C6AD-C74FFA516B19}"/>
          </ac:spMkLst>
        </pc:spChg>
      </pc:sldChg>
      <pc:sldChg chg="delSp add mod ord delAnim">
        <pc:chgData name="Napapatch Niyom" userId="7fe56e39e9b889be" providerId="LiveId" clId="{6955C5C2-F6B2-45BB-B5D1-C29E9212C86C}" dt="2024-02-08T04:48:30.053" v="2792" actId="478"/>
        <pc:sldMkLst>
          <pc:docMk/>
          <pc:sldMk cId="914585083" sldId="1443"/>
        </pc:sldMkLst>
        <pc:spChg chg="del">
          <ac:chgData name="Napapatch Niyom" userId="7fe56e39e9b889be" providerId="LiveId" clId="{6955C5C2-F6B2-45BB-B5D1-C29E9212C86C}" dt="2024-02-08T04:48:30.053" v="2792" actId="478"/>
          <ac:spMkLst>
            <pc:docMk/>
            <pc:sldMk cId="914585083" sldId="1443"/>
            <ac:spMk id="3" creationId="{01920339-568C-5BDA-2883-251FFF21878F}"/>
          </ac:spMkLst>
        </pc:spChg>
      </pc:sldChg>
      <pc:sldChg chg="delSp add mod ord delAnim">
        <pc:chgData name="Napapatch Niyom" userId="7fe56e39e9b889be" providerId="LiveId" clId="{6955C5C2-F6B2-45BB-B5D1-C29E9212C86C}" dt="2024-02-08T04:52:51.415" v="2908" actId="478"/>
        <pc:sldMkLst>
          <pc:docMk/>
          <pc:sldMk cId="2260324558" sldId="1444"/>
        </pc:sldMkLst>
        <pc:spChg chg="del">
          <ac:chgData name="Napapatch Niyom" userId="7fe56e39e9b889be" providerId="LiveId" clId="{6955C5C2-F6B2-45BB-B5D1-C29E9212C86C}" dt="2024-02-08T04:52:51.415" v="2908" actId="478"/>
          <ac:spMkLst>
            <pc:docMk/>
            <pc:sldMk cId="2260324558" sldId="1444"/>
            <ac:spMk id="3" creationId="{315CD208-8466-AD9D-4012-CFE1673EA161}"/>
          </ac:spMkLst>
        </pc:spChg>
      </pc:sldChg>
      <pc:sldChg chg="addSp delSp modSp add mod">
        <pc:chgData name="Napapatch Niyom" userId="7fe56e39e9b889be" providerId="LiveId" clId="{6955C5C2-F6B2-45BB-B5D1-C29E9212C86C}" dt="2024-02-08T04:58:13.057" v="3191" actId="20577"/>
        <pc:sldMkLst>
          <pc:docMk/>
          <pc:sldMk cId="2056788415" sldId="1445"/>
        </pc:sldMkLst>
        <pc:spChg chg="mod">
          <ac:chgData name="Napapatch Niyom" userId="7fe56e39e9b889be" providerId="LiveId" clId="{6955C5C2-F6B2-45BB-B5D1-C29E9212C86C}" dt="2024-02-08T04:56:53.890" v="3007" actId="20577"/>
          <ac:spMkLst>
            <pc:docMk/>
            <pc:sldMk cId="2056788415" sldId="1445"/>
            <ac:spMk id="6" creationId="{7ADA38E2-2EFB-2DB4-4963-378057B93836}"/>
          </ac:spMkLst>
        </pc:spChg>
        <pc:spChg chg="mod">
          <ac:chgData name="Napapatch Niyom" userId="7fe56e39e9b889be" providerId="LiveId" clId="{6955C5C2-F6B2-45BB-B5D1-C29E9212C86C}" dt="2024-02-08T04:54:14.528" v="2914" actId="20577"/>
          <ac:spMkLst>
            <pc:docMk/>
            <pc:sldMk cId="2056788415" sldId="1445"/>
            <ac:spMk id="7" creationId="{2723D41D-FB2C-F0F7-489A-4518D159024A}"/>
          </ac:spMkLst>
        </pc:spChg>
        <pc:spChg chg="mod">
          <ac:chgData name="Napapatch Niyom" userId="7fe56e39e9b889be" providerId="LiveId" clId="{6955C5C2-F6B2-45BB-B5D1-C29E9212C86C}" dt="2024-02-08T04:57:18.315" v="3079" actId="20577"/>
          <ac:spMkLst>
            <pc:docMk/>
            <pc:sldMk cId="2056788415" sldId="1445"/>
            <ac:spMk id="8" creationId="{5B872B5C-D4E6-11D6-3F39-861641D39F7D}"/>
          </ac:spMkLst>
        </pc:spChg>
        <pc:spChg chg="mod">
          <ac:chgData name="Napapatch Niyom" userId="7fe56e39e9b889be" providerId="LiveId" clId="{6955C5C2-F6B2-45BB-B5D1-C29E9212C86C}" dt="2024-02-08T04:58:13.057" v="3191" actId="20577"/>
          <ac:spMkLst>
            <pc:docMk/>
            <pc:sldMk cId="2056788415" sldId="1445"/>
            <ac:spMk id="11" creationId="{63E67CBF-E027-0DA2-7172-BFC95515681C}"/>
          </ac:spMkLst>
        </pc:spChg>
        <pc:spChg chg="mod">
          <ac:chgData name="Napapatch Niyom" userId="7fe56e39e9b889be" providerId="LiveId" clId="{6955C5C2-F6B2-45BB-B5D1-C29E9212C86C}" dt="2024-02-08T04:58:10.521" v="3190" actId="20577"/>
          <ac:spMkLst>
            <pc:docMk/>
            <pc:sldMk cId="2056788415" sldId="1445"/>
            <ac:spMk id="12" creationId="{7D4E838C-870D-16F1-6FC8-A16A2F708B89}"/>
          </ac:spMkLst>
        </pc:spChg>
        <pc:picChg chg="add mod modCrop">
          <ac:chgData name="Napapatch Niyom" userId="7fe56e39e9b889be" providerId="LiveId" clId="{6955C5C2-F6B2-45BB-B5D1-C29E9212C86C}" dt="2024-02-08T04:56:33.135" v="2960"/>
          <ac:picMkLst>
            <pc:docMk/>
            <pc:sldMk cId="2056788415" sldId="1445"/>
            <ac:picMk id="3" creationId="{29FD6576-88E7-193D-77EC-771F20DA39E5}"/>
          </ac:picMkLst>
        </pc:picChg>
        <pc:picChg chg="del">
          <ac:chgData name="Napapatch Niyom" userId="7fe56e39e9b889be" providerId="LiveId" clId="{6955C5C2-F6B2-45BB-B5D1-C29E9212C86C}" dt="2024-02-08T04:54:56.809" v="2926" actId="478"/>
          <ac:picMkLst>
            <pc:docMk/>
            <pc:sldMk cId="2056788415" sldId="1445"/>
            <ac:picMk id="5" creationId="{D25D32E2-C4C8-C998-DEBC-CDF724435D02}"/>
          </ac:picMkLst>
        </pc:picChg>
      </pc:sldChg>
      <pc:sldChg chg="addSp delSp modSp add mod">
        <pc:chgData name="Napapatch Niyom" userId="7fe56e39e9b889be" providerId="LiveId" clId="{6955C5C2-F6B2-45BB-B5D1-C29E9212C86C}" dt="2024-02-08T05:01:45.891" v="3415" actId="20577"/>
        <pc:sldMkLst>
          <pc:docMk/>
          <pc:sldMk cId="4286782180" sldId="1446"/>
        </pc:sldMkLst>
        <pc:spChg chg="mod">
          <ac:chgData name="Napapatch Niyom" userId="7fe56e39e9b889be" providerId="LiveId" clId="{6955C5C2-F6B2-45BB-B5D1-C29E9212C86C}" dt="2024-02-08T04:59:03.537" v="3259" actId="14100"/>
          <ac:spMkLst>
            <pc:docMk/>
            <pc:sldMk cId="4286782180" sldId="1446"/>
            <ac:spMk id="6" creationId="{083FE953-B666-763A-CD0C-1127FF0A6C19}"/>
          </ac:spMkLst>
        </pc:spChg>
        <pc:spChg chg="mod">
          <ac:chgData name="Napapatch Niyom" userId="7fe56e39e9b889be" providerId="LiveId" clId="{6955C5C2-F6B2-45BB-B5D1-C29E9212C86C}" dt="2024-02-08T04:54:18.959" v="2916" actId="20577"/>
          <ac:spMkLst>
            <pc:docMk/>
            <pc:sldMk cId="4286782180" sldId="1446"/>
            <ac:spMk id="7" creationId="{F19339D8-DCD0-B49D-4423-666A43204785}"/>
          </ac:spMkLst>
        </pc:spChg>
        <pc:spChg chg="mod">
          <ac:chgData name="Napapatch Niyom" userId="7fe56e39e9b889be" providerId="LiveId" clId="{6955C5C2-F6B2-45BB-B5D1-C29E9212C86C}" dt="2024-02-08T04:59:21.255" v="3307" actId="20577"/>
          <ac:spMkLst>
            <pc:docMk/>
            <pc:sldMk cId="4286782180" sldId="1446"/>
            <ac:spMk id="8" creationId="{2B140EEF-A779-E632-9C0E-2825348164B2}"/>
          </ac:spMkLst>
        </pc:spChg>
        <pc:spChg chg="mod">
          <ac:chgData name="Napapatch Niyom" userId="7fe56e39e9b889be" providerId="LiveId" clId="{6955C5C2-F6B2-45BB-B5D1-C29E9212C86C}" dt="2024-02-08T04:59:38.190" v="3336" actId="20577"/>
          <ac:spMkLst>
            <pc:docMk/>
            <pc:sldMk cId="4286782180" sldId="1446"/>
            <ac:spMk id="11" creationId="{5F494DBD-90D0-B9AF-CF90-B36D0E7A0C8E}"/>
          </ac:spMkLst>
        </pc:spChg>
        <pc:spChg chg="mod">
          <ac:chgData name="Napapatch Niyom" userId="7fe56e39e9b889be" providerId="LiveId" clId="{6955C5C2-F6B2-45BB-B5D1-C29E9212C86C}" dt="2024-02-08T05:01:45.891" v="3415" actId="20577"/>
          <ac:spMkLst>
            <pc:docMk/>
            <pc:sldMk cId="4286782180" sldId="1446"/>
            <ac:spMk id="12" creationId="{C22B2EB9-DC35-7B97-4294-D2FB28C09FAD}"/>
          </ac:spMkLst>
        </pc:spChg>
        <pc:picChg chg="add mod modCrop">
          <ac:chgData name="Napapatch Niyom" userId="7fe56e39e9b889be" providerId="LiveId" clId="{6955C5C2-F6B2-45BB-B5D1-C29E9212C86C}" dt="2024-02-08T04:58:42.062" v="3200" actId="1076"/>
          <ac:picMkLst>
            <pc:docMk/>
            <pc:sldMk cId="4286782180" sldId="1446"/>
            <ac:picMk id="2" creationId="{45E22230-530D-9309-F70C-992838072FE3}"/>
          </ac:picMkLst>
        </pc:picChg>
        <pc:picChg chg="del">
          <ac:chgData name="Napapatch Niyom" userId="7fe56e39e9b889be" providerId="LiveId" clId="{6955C5C2-F6B2-45BB-B5D1-C29E9212C86C}" dt="2024-02-08T04:58:29.972" v="3195" actId="478"/>
          <ac:picMkLst>
            <pc:docMk/>
            <pc:sldMk cId="4286782180" sldId="1446"/>
            <ac:picMk id="5" creationId="{C866F3E8-9FCD-FD18-7859-E8E9232A2CFD}"/>
          </ac:picMkLst>
        </pc:picChg>
      </pc:sldChg>
      <pc:sldChg chg="addSp delSp modSp add mod">
        <pc:chgData name="Napapatch Niyom" userId="7fe56e39e9b889be" providerId="LiveId" clId="{6955C5C2-F6B2-45BB-B5D1-C29E9212C86C}" dt="2024-02-08T05:03:24.179" v="3592" actId="20577"/>
        <pc:sldMkLst>
          <pc:docMk/>
          <pc:sldMk cId="2245777798" sldId="1447"/>
        </pc:sldMkLst>
        <pc:spChg chg="mod">
          <ac:chgData name="Napapatch Niyom" userId="7fe56e39e9b889be" providerId="LiveId" clId="{6955C5C2-F6B2-45BB-B5D1-C29E9212C86C}" dt="2024-02-08T05:02:39.127" v="3466" actId="20577"/>
          <ac:spMkLst>
            <pc:docMk/>
            <pc:sldMk cId="2245777798" sldId="1447"/>
            <ac:spMk id="6" creationId="{64A6F123-0E90-1C6E-A7CA-34883C21F585}"/>
          </ac:spMkLst>
        </pc:spChg>
        <pc:spChg chg="mod">
          <ac:chgData name="Napapatch Niyom" userId="7fe56e39e9b889be" providerId="LiveId" clId="{6955C5C2-F6B2-45BB-B5D1-C29E9212C86C}" dt="2024-02-08T04:54:23.224" v="2918" actId="20577"/>
          <ac:spMkLst>
            <pc:docMk/>
            <pc:sldMk cId="2245777798" sldId="1447"/>
            <ac:spMk id="7" creationId="{E2D8E08F-21D7-2D3A-C65B-20ECB356A36F}"/>
          </ac:spMkLst>
        </pc:spChg>
        <pc:spChg chg="mod">
          <ac:chgData name="Napapatch Niyom" userId="7fe56e39e9b889be" providerId="LiveId" clId="{6955C5C2-F6B2-45BB-B5D1-C29E9212C86C}" dt="2024-02-08T05:02:58.420" v="3518" actId="20577"/>
          <ac:spMkLst>
            <pc:docMk/>
            <pc:sldMk cId="2245777798" sldId="1447"/>
            <ac:spMk id="8" creationId="{33DB94B6-98A4-67EB-D926-DE0CD14B7E79}"/>
          </ac:spMkLst>
        </pc:spChg>
        <pc:spChg chg="mod">
          <ac:chgData name="Napapatch Niyom" userId="7fe56e39e9b889be" providerId="LiveId" clId="{6955C5C2-F6B2-45BB-B5D1-C29E9212C86C}" dt="2024-02-08T05:03:10.020" v="3560" actId="20577"/>
          <ac:spMkLst>
            <pc:docMk/>
            <pc:sldMk cId="2245777798" sldId="1447"/>
            <ac:spMk id="11" creationId="{BFDCE957-AFC5-A729-00B5-94DCC7D8A29B}"/>
          </ac:spMkLst>
        </pc:spChg>
        <pc:spChg chg="mod">
          <ac:chgData name="Napapatch Niyom" userId="7fe56e39e9b889be" providerId="LiveId" clId="{6955C5C2-F6B2-45BB-B5D1-C29E9212C86C}" dt="2024-02-08T05:03:24.179" v="3592" actId="20577"/>
          <ac:spMkLst>
            <pc:docMk/>
            <pc:sldMk cId="2245777798" sldId="1447"/>
            <ac:spMk id="12" creationId="{AF3A763E-223A-E979-8FEA-9F72FA4A3842}"/>
          </ac:spMkLst>
        </pc:spChg>
        <pc:picChg chg="add mod modCrop">
          <ac:chgData name="Napapatch Niyom" userId="7fe56e39e9b889be" providerId="LiveId" clId="{6955C5C2-F6B2-45BB-B5D1-C29E9212C86C}" dt="2024-02-08T05:02:19.841" v="3425" actId="14100"/>
          <ac:picMkLst>
            <pc:docMk/>
            <pc:sldMk cId="2245777798" sldId="1447"/>
            <ac:picMk id="2" creationId="{CCF16896-EBD2-8067-2391-7B115BFC34CF}"/>
          </ac:picMkLst>
        </pc:picChg>
        <pc:picChg chg="del">
          <ac:chgData name="Napapatch Niyom" userId="7fe56e39e9b889be" providerId="LiveId" clId="{6955C5C2-F6B2-45BB-B5D1-C29E9212C86C}" dt="2024-02-08T05:02:12.604" v="3421" actId="478"/>
          <ac:picMkLst>
            <pc:docMk/>
            <pc:sldMk cId="2245777798" sldId="1447"/>
            <ac:picMk id="5" creationId="{1C781DC3-7603-2DBD-FEBD-0075EB21ED22}"/>
          </ac:picMkLst>
        </pc:picChg>
      </pc:sldChg>
      <pc:sldChg chg="addSp delSp modSp add mod">
        <pc:chgData name="Napapatch Niyom" userId="7fe56e39e9b889be" providerId="LiveId" clId="{6955C5C2-F6B2-45BB-B5D1-C29E9212C86C}" dt="2024-02-08T05:07:12.413" v="3834" actId="20577"/>
        <pc:sldMkLst>
          <pc:docMk/>
          <pc:sldMk cId="2785536581" sldId="1448"/>
        </pc:sldMkLst>
        <pc:spChg chg="mod">
          <ac:chgData name="Napapatch Niyom" userId="7fe56e39e9b889be" providerId="LiveId" clId="{6955C5C2-F6B2-45BB-B5D1-C29E9212C86C}" dt="2024-02-08T05:06:58.945" v="3820" actId="20577"/>
          <ac:spMkLst>
            <pc:docMk/>
            <pc:sldMk cId="2785536581" sldId="1448"/>
            <ac:spMk id="6" creationId="{4F659449-2D5C-899C-1C27-440754B0AE16}"/>
          </ac:spMkLst>
        </pc:spChg>
        <pc:spChg chg="mod">
          <ac:chgData name="Napapatch Niyom" userId="7fe56e39e9b889be" providerId="LiveId" clId="{6955C5C2-F6B2-45BB-B5D1-C29E9212C86C}" dt="2024-02-08T04:54:35.484" v="2921" actId="20577"/>
          <ac:spMkLst>
            <pc:docMk/>
            <pc:sldMk cId="2785536581" sldId="1448"/>
            <ac:spMk id="7" creationId="{E4873261-2FD4-84D5-5079-0EA0DCD06CB2}"/>
          </ac:spMkLst>
        </pc:spChg>
        <pc:spChg chg="mod">
          <ac:chgData name="Napapatch Niyom" userId="7fe56e39e9b889be" providerId="LiveId" clId="{6955C5C2-F6B2-45BB-B5D1-C29E9212C86C}" dt="2024-02-08T05:06:56.111" v="3817" actId="20577"/>
          <ac:spMkLst>
            <pc:docMk/>
            <pc:sldMk cId="2785536581" sldId="1448"/>
            <ac:spMk id="8" creationId="{EEDB076F-5C72-A413-70F8-CB935C84B3A6}"/>
          </ac:spMkLst>
        </pc:spChg>
        <pc:spChg chg="mod">
          <ac:chgData name="Napapatch Niyom" userId="7fe56e39e9b889be" providerId="LiveId" clId="{6955C5C2-F6B2-45BB-B5D1-C29E9212C86C}" dt="2024-02-08T05:07:09.814" v="3831" actId="20577"/>
          <ac:spMkLst>
            <pc:docMk/>
            <pc:sldMk cId="2785536581" sldId="1448"/>
            <ac:spMk id="11" creationId="{CEDB01F2-CABC-2E59-B82F-2F5029B7E790}"/>
          </ac:spMkLst>
        </pc:spChg>
        <pc:spChg chg="mod">
          <ac:chgData name="Napapatch Niyom" userId="7fe56e39e9b889be" providerId="LiveId" clId="{6955C5C2-F6B2-45BB-B5D1-C29E9212C86C}" dt="2024-02-08T05:07:12.413" v="3834" actId="20577"/>
          <ac:spMkLst>
            <pc:docMk/>
            <pc:sldMk cId="2785536581" sldId="1448"/>
            <ac:spMk id="12" creationId="{20A84BF8-5BE5-0F24-1682-DFECEA4C1449}"/>
          </ac:spMkLst>
        </pc:spChg>
        <pc:picChg chg="add mod modCrop">
          <ac:chgData name="Napapatch Niyom" userId="7fe56e39e9b889be" providerId="LiveId" clId="{6955C5C2-F6B2-45BB-B5D1-C29E9212C86C}" dt="2024-02-08T05:05:15.401" v="3606" actId="1076"/>
          <ac:picMkLst>
            <pc:docMk/>
            <pc:sldMk cId="2785536581" sldId="1448"/>
            <ac:picMk id="2" creationId="{7248F0A1-5163-D2FC-0F3C-4FFA6A1C438B}"/>
          </ac:picMkLst>
        </pc:picChg>
        <pc:picChg chg="del">
          <ac:chgData name="Napapatch Niyom" userId="7fe56e39e9b889be" providerId="LiveId" clId="{6955C5C2-F6B2-45BB-B5D1-C29E9212C86C}" dt="2024-02-08T05:05:00.854" v="3599" actId="478"/>
          <ac:picMkLst>
            <pc:docMk/>
            <pc:sldMk cId="2785536581" sldId="1448"/>
            <ac:picMk id="5" creationId="{ADD3BBA9-9FC3-C357-318F-DCBB96C574EB}"/>
          </ac:picMkLst>
        </pc:picChg>
      </pc:sldChg>
      <pc:sldChg chg="addSp delSp modSp add mod">
        <pc:chgData name="Napapatch Niyom" userId="7fe56e39e9b889be" providerId="LiveId" clId="{6955C5C2-F6B2-45BB-B5D1-C29E9212C86C}" dt="2024-02-08T05:13:34.093" v="4084" actId="20577"/>
        <pc:sldMkLst>
          <pc:docMk/>
          <pc:sldMk cId="2468891640" sldId="1449"/>
        </pc:sldMkLst>
        <pc:spChg chg="mod">
          <ac:chgData name="Napapatch Niyom" userId="7fe56e39e9b889be" providerId="LiveId" clId="{6955C5C2-F6B2-45BB-B5D1-C29E9212C86C}" dt="2024-02-08T05:12:36.673" v="3967" actId="20577"/>
          <ac:spMkLst>
            <pc:docMk/>
            <pc:sldMk cId="2468891640" sldId="1449"/>
            <ac:spMk id="6" creationId="{1CB05ACC-4303-62D2-0BE5-5C355B5E5934}"/>
          </ac:spMkLst>
        </pc:spChg>
        <pc:spChg chg="mod">
          <ac:chgData name="Napapatch Niyom" userId="7fe56e39e9b889be" providerId="LiveId" clId="{6955C5C2-F6B2-45BB-B5D1-C29E9212C86C}" dt="2024-02-08T05:12:25.863" v="3951" actId="14100"/>
          <ac:spMkLst>
            <pc:docMk/>
            <pc:sldMk cId="2468891640" sldId="1449"/>
            <ac:spMk id="7" creationId="{102988F8-54CB-D6E7-A49E-B93C40E76BFF}"/>
          </ac:spMkLst>
        </pc:spChg>
        <pc:spChg chg="mod">
          <ac:chgData name="Napapatch Niyom" userId="7fe56e39e9b889be" providerId="LiveId" clId="{6955C5C2-F6B2-45BB-B5D1-C29E9212C86C}" dt="2024-02-08T05:12:57.067" v="4017" actId="20577"/>
          <ac:spMkLst>
            <pc:docMk/>
            <pc:sldMk cId="2468891640" sldId="1449"/>
            <ac:spMk id="8" creationId="{B2BBB977-17B5-B9F2-F2AB-617A82BCC1A8}"/>
          </ac:spMkLst>
        </pc:spChg>
        <pc:spChg chg="mod">
          <ac:chgData name="Napapatch Niyom" userId="7fe56e39e9b889be" providerId="LiveId" clId="{6955C5C2-F6B2-45BB-B5D1-C29E9212C86C}" dt="2024-02-08T05:13:18.895" v="4051" actId="14100"/>
          <ac:spMkLst>
            <pc:docMk/>
            <pc:sldMk cId="2468891640" sldId="1449"/>
            <ac:spMk id="11" creationId="{4C61D28D-D31B-4749-A303-554F9DB5EF19}"/>
          </ac:spMkLst>
        </pc:spChg>
        <pc:spChg chg="mod">
          <ac:chgData name="Napapatch Niyom" userId="7fe56e39e9b889be" providerId="LiveId" clId="{6955C5C2-F6B2-45BB-B5D1-C29E9212C86C}" dt="2024-02-08T05:13:34.093" v="4084" actId="20577"/>
          <ac:spMkLst>
            <pc:docMk/>
            <pc:sldMk cId="2468891640" sldId="1449"/>
            <ac:spMk id="12" creationId="{B6F12AE1-3034-45DF-E2CD-BA5E332D3EFF}"/>
          </ac:spMkLst>
        </pc:spChg>
        <pc:picChg chg="add mod modCrop">
          <ac:chgData name="Napapatch Niyom" userId="7fe56e39e9b889be" providerId="LiveId" clId="{6955C5C2-F6B2-45BB-B5D1-C29E9212C86C}" dt="2024-02-08T05:12:18.258" v="3949" actId="14100"/>
          <ac:picMkLst>
            <pc:docMk/>
            <pc:sldMk cId="2468891640" sldId="1449"/>
            <ac:picMk id="2" creationId="{A69A7BC3-6D43-E5CD-75C8-D2CB4A539249}"/>
          </ac:picMkLst>
        </pc:picChg>
        <pc:picChg chg="del">
          <ac:chgData name="Napapatch Niyom" userId="7fe56e39e9b889be" providerId="LiveId" clId="{6955C5C2-F6B2-45BB-B5D1-C29E9212C86C}" dt="2024-02-08T05:09:45.112" v="3893" actId="478"/>
          <ac:picMkLst>
            <pc:docMk/>
            <pc:sldMk cId="2468891640" sldId="1449"/>
            <ac:picMk id="5" creationId="{4332DD8E-E70C-4473-CE99-FAA4378E1FC1}"/>
          </ac:picMkLst>
        </pc:picChg>
      </pc:sldChg>
      <pc:sldChg chg="add del">
        <pc:chgData name="Napapatch Niyom" userId="7fe56e39e9b889be" providerId="LiveId" clId="{6955C5C2-F6B2-45BB-B5D1-C29E9212C86C}" dt="2024-02-08T05:01:56.958" v="3417" actId="2696"/>
        <pc:sldMkLst>
          <pc:docMk/>
          <pc:sldMk cId="2713505256" sldId="1450"/>
        </pc:sldMkLst>
      </pc:sldChg>
      <pc:sldChg chg="addSp modSp add ord modAnim">
        <pc:chgData name="Napapatch Niyom" userId="7fe56e39e9b889be" providerId="LiveId" clId="{6955C5C2-F6B2-45BB-B5D1-C29E9212C86C}" dt="2024-02-08T05:14:29.249" v="4090"/>
        <pc:sldMkLst>
          <pc:docMk/>
          <pc:sldMk cId="3789556906" sldId="1450"/>
        </pc:sldMkLst>
        <pc:spChg chg="add mod">
          <ac:chgData name="Napapatch Niyom" userId="7fe56e39e9b889be" providerId="LiveId" clId="{6955C5C2-F6B2-45BB-B5D1-C29E9212C86C}" dt="2024-02-08T05:14:29.249" v="4090"/>
          <ac:spMkLst>
            <pc:docMk/>
            <pc:sldMk cId="3789556906" sldId="1450"/>
            <ac:spMk id="2" creationId="{6EA9C030-C955-EEDA-E2C8-740E5638757A}"/>
          </ac:spMkLst>
        </pc:spChg>
      </pc:sldChg>
      <pc:sldChg chg="addSp modSp add mod ord replId modAnim">
        <pc:chgData name="Napapatch Niyom" userId="7fe56e39e9b889be" providerId="LiveId" clId="{6955C5C2-F6B2-45BB-B5D1-C29E9212C86C}" dt="2024-02-08T05:14:44.795" v="4105" actId="1035"/>
        <pc:sldMkLst>
          <pc:docMk/>
          <pc:sldMk cId="1955533244" sldId="1451"/>
        </pc:sldMkLst>
        <pc:spChg chg="add mod">
          <ac:chgData name="Napapatch Niyom" userId="7fe56e39e9b889be" providerId="LiveId" clId="{6955C5C2-F6B2-45BB-B5D1-C29E9212C86C}" dt="2024-02-08T05:14:44.795" v="4105" actId="1035"/>
          <ac:spMkLst>
            <pc:docMk/>
            <pc:sldMk cId="1955533244" sldId="1451"/>
            <ac:spMk id="3" creationId="{244A6F7A-9CAF-521E-12FF-390E7EC9408A}"/>
          </ac:spMkLst>
        </pc:spChg>
      </pc:sldChg>
      <pc:sldChg chg="addSp modSp add mod ord replId modAnim">
        <pc:chgData name="Napapatch Niyom" userId="7fe56e39e9b889be" providerId="LiveId" clId="{6955C5C2-F6B2-45BB-B5D1-C29E9212C86C}" dt="2024-02-08T05:15:01.293" v="4142" actId="1038"/>
        <pc:sldMkLst>
          <pc:docMk/>
          <pc:sldMk cId="3258130480" sldId="1452"/>
        </pc:sldMkLst>
        <pc:spChg chg="add mod">
          <ac:chgData name="Napapatch Niyom" userId="7fe56e39e9b889be" providerId="LiveId" clId="{6955C5C2-F6B2-45BB-B5D1-C29E9212C86C}" dt="2024-02-08T05:15:01.293" v="4142" actId="1038"/>
          <ac:spMkLst>
            <pc:docMk/>
            <pc:sldMk cId="3258130480" sldId="1452"/>
            <ac:spMk id="3" creationId="{D7A18647-23DC-6C33-9DA4-BC838248D3D9}"/>
          </ac:spMkLst>
        </pc:spChg>
        <pc:spChg chg="mod">
          <ac:chgData name="Napapatch Niyom" userId="7fe56e39e9b889be" providerId="LiveId" clId="{6955C5C2-F6B2-45BB-B5D1-C29E9212C86C}" dt="2024-02-08T05:14:54.239" v="4108" actId="1076"/>
          <ac:spMkLst>
            <pc:docMk/>
            <pc:sldMk cId="3258130480" sldId="1452"/>
            <ac:spMk id="8" creationId="{B767B73D-FA84-3946-8174-535C63E85DE7}"/>
          </ac:spMkLst>
        </pc:spChg>
      </pc:sldChg>
      <pc:sldChg chg="addSp modSp add mod ord replId modAnim">
        <pc:chgData name="Napapatch Niyom" userId="7fe56e39e9b889be" providerId="LiveId" clId="{6955C5C2-F6B2-45BB-B5D1-C29E9212C86C}" dt="2024-02-08T05:15:33.968" v="4152" actId="1037"/>
        <pc:sldMkLst>
          <pc:docMk/>
          <pc:sldMk cId="1738106210" sldId="1453"/>
        </pc:sldMkLst>
        <pc:spChg chg="add mod">
          <ac:chgData name="Napapatch Niyom" userId="7fe56e39e9b889be" providerId="LiveId" clId="{6955C5C2-F6B2-45BB-B5D1-C29E9212C86C}" dt="2024-02-08T05:15:33.968" v="4152" actId="1037"/>
          <ac:spMkLst>
            <pc:docMk/>
            <pc:sldMk cId="1738106210" sldId="1453"/>
            <ac:spMk id="3" creationId="{AC8801A7-9E9C-127B-E4E5-EB5888C5166D}"/>
          </ac:spMkLst>
        </pc:spChg>
      </pc:sldChg>
      <pc:sldChg chg="addSp modSp add mod ord replId modAnim">
        <pc:chgData name="Napapatch Niyom" userId="7fe56e39e9b889be" providerId="LiveId" clId="{6955C5C2-F6B2-45BB-B5D1-C29E9212C86C}" dt="2024-02-08T05:15:48.536" v="4154" actId="1076"/>
        <pc:sldMkLst>
          <pc:docMk/>
          <pc:sldMk cId="1777845770" sldId="1454"/>
        </pc:sldMkLst>
        <pc:spChg chg="add mod">
          <ac:chgData name="Napapatch Niyom" userId="7fe56e39e9b889be" providerId="LiveId" clId="{6955C5C2-F6B2-45BB-B5D1-C29E9212C86C}" dt="2024-02-08T05:15:48.536" v="4154" actId="1076"/>
          <ac:spMkLst>
            <pc:docMk/>
            <pc:sldMk cId="1777845770" sldId="1454"/>
            <ac:spMk id="3" creationId="{48C106A9-C9DE-E13F-29BE-1C03BEE67E2E}"/>
          </ac:spMkLst>
        </pc:spChg>
      </pc:sldChg>
      <pc:sldChg chg="addSp delSp modSp mod modAnim">
        <pc:chgData name="Napapatch Niyom" userId="7fe56e39e9b889be" providerId="LiveId" clId="{6955C5C2-F6B2-45BB-B5D1-C29E9212C86C}" dt="2024-02-08T05:23:00.169" v="4404" actId="14100"/>
        <pc:sldMkLst>
          <pc:docMk/>
          <pc:sldMk cId="1706143834" sldId="1455"/>
        </pc:sldMkLst>
        <pc:spChg chg="mod">
          <ac:chgData name="Napapatch Niyom" userId="7fe56e39e9b889be" providerId="LiveId" clId="{6955C5C2-F6B2-45BB-B5D1-C29E9212C86C}" dt="2024-02-08T05:16:49.542" v="4204" actId="207"/>
          <ac:spMkLst>
            <pc:docMk/>
            <pc:sldMk cId="1706143834" sldId="1455"/>
            <ac:spMk id="5" creationId="{44F42B1C-6F6F-FB0C-8D64-6CEB1708282C}"/>
          </ac:spMkLst>
        </pc:spChg>
        <pc:picChg chg="add mod modCrop">
          <ac:chgData name="Napapatch Niyom" userId="7fe56e39e9b889be" providerId="LiveId" clId="{6955C5C2-F6B2-45BB-B5D1-C29E9212C86C}" dt="2024-02-08T05:23:00.169" v="4404" actId="14100"/>
          <ac:picMkLst>
            <pc:docMk/>
            <pc:sldMk cId="1706143834" sldId="1455"/>
            <ac:picMk id="3" creationId="{55B88B77-68A1-BE19-4A13-DC7A5BF3E669}"/>
          </ac:picMkLst>
        </pc:picChg>
        <pc:picChg chg="del">
          <ac:chgData name="Napapatch Niyom" userId="7fe56e39e9b889be" providerId="LiveId" clId="{6955C5C2-F6B2-45BB-B5D1-C29E9212C86C}" dt="2024-02-08T05:16:24.030" v="4155" actId="478"/>
          <ac:picMkLst>
            <pc:docMk/>
            <pc:sldMk cId="1706143834" sldId="1455"/>
            <ac:picMk id="4" creationId="{EDC1C95A-2C6A-E893-A893-7682AB783E29}"/>
          </ac:picMkLst>
        </pc:picChg>
      </pc:sldChg>
      <pc:sldChg chg="add del">
        <pc:chgData name="Napapatch Niyom" userId="7fe56e39e9b889be" providerId="LiveId" clId="{6955C5C2-F6B2-45BB-B5D1-C29E9212C86C}" dt="2024-02-08T05:14:15.119" v="4089"/>
        <pc:sldMkLst>
          <pc:docMk/>
          <pc:sldMk cId="1843708354" sldId="1455"/>
        </pc:sldMkLst>
      </pc:sldChg>
      <pc:sldChg chg="addSp modSp add mod">
        <pc:chgData name="Napapatch Niyom" userId="7fe56e39e9b889be" providerId="LiveId" clId="{6955C5C2-F6B2-45BB-B5D1-C29E9212C86C}" dt="2024-02-08T05:22:38.583" v="4397" actId="1076"/>
        <pc:sldMkLst>
          <pc:docMk/>
          <pc:sldMk cId="3534932559" sldId="1456"/>
        </pc:sldMkLst>
        <pc:spChg chg="mod">
          <ac:chgData name="Napapatch Niyom" userId="7fe56e39e9b889be" providerId="LiveId" clId="{6955C5C2-F6B2-45BB-B5D1-C29E9212C86C}" dt="2024-02-08T05:17:20.311" v="4245" actId="20577"/>
          <ac:spMkLst>
            <pc:docMk/>
            <pc:sldMk cId="3534932559" sldId="1456"/>
            <ac:spMk id="5" creationId="{C690A621-0F01-9D96-70F1-528A4F7EC627}"/>
          </ac:spMkLst>
        </pc:spChg>
        <pc:picChg chg="add mod modCrop">
          <ac:chgData name="Napapatch Niyom" userId="7fe56e39e9b889be" providerId="LiveId" clId="{6955C5C2-F6B2-45BB-B5D1-C29E9212C86C}" dt="2024-02-08T05:22:38.583" v="4397" actId="1076"/>
          <ac:picMkLst>
            <pc:docMk/>
            <pc:sldMk cId="3534932559" sldId="1456"/>
            <ac:picMk id="2" creationId="{39EB07B5-000B-4955-D49F-6A9303ABD530}"/>
          </ac:picMkLst>
        </pc:picChg>
      </pc:sldChg>
      <pc:sldChg chg="addSp modSp add mod">
        <pc:chgData name="Napapatch Niyom" userId="7fe56e39e9b889be" providerId="LiveId" clId="{6955C5C2-F6B2-45BB-B5D1-C29E9212C86C}" dt="2024-02-08T05:22:13.232" v="4387" actId="14100"/>
        <pc:sldMkLst>
          <pc:docMk/>
          <pc:sldMk cId="855171036" sldId="1457"/>
        </pc:sldMkLst>
        <pc:spChg chg="mod">
          <ac:chgData name="Napapatch Niyom" userId="7fe56e39e9b889be" providerId="LiveId" clId="{6955C5C2-F6B2-45BB-B5D1-C29E9212C86C}" dt="2024-02-08T05:17:37.828" v="4265" actId="20577"/>
          <ac:spMkLst>
            <pc:docMk/>
            <pc:sldMk cId="855171036" sldId="1457"/>
            <ac:spMk id="5" creationId="{6DC5D701-09E2-CCAF-8BDD-837727AC92E7}"/>
          </ac:spMkLst>
        </pc:spChg>
        <pc:picChg chg="add mod modCrop">
          <ac:chgData name="Napapatch Niyom" userId="7fe56e39e9b889be" providerId="LiveId" clId="{6955C5C2-F6B2-45BB-B5D1-C29E9212C86C}" dt="2024-02-08T05:22:13.232" v="4387" actId="14100"/>
          <ac:picMkLst>
            <pc:docMk/>
            <pc:sldMk cId="855171036" sldId="1457"/>
            <ac:picMk id="2" creationId="{463FB102-8DC3-7C76-5468-2B6979058EB1}"/>
          </ac:picMkLst>
        </pc:picChg>
      </pc:sldChg>
      <pc:sldChg chg="addSp modSp add mod">
        <pc:chgData name="Napapatch Niyom" userId="7fe56e39e9b889be" providerId="LiveId" clId="{6955C5C2-F6B2-45BB-B5D1-C29E9212C86C}" dt="2024-02-08T05:21:46.958" v="4375" actId="1076"/>
        <pc:sldMkLst>
          <pc:docMk/>
          <pc:sldMk cId="515534940" sldId="1458"/>
        </pc:sldMkLst>
        <pc:spChg chg="mod">
          <ac:chgData name="Napapatch Niyom" userId="7fe56e39e9b889be" providerId="LiveId" clId="{6955C5C2-F6B2-45BB-B5D1-C29E9212C86C}" dt="2024-02-08T05:17:52.147" v="4286" actId="20577"/>
          <ac:spMkLst>
            <pc:docMk/>
            <pc:sldMk cId="515534940" sldId="1458"/>
            <ac:spMk id="5" creationId="{705C32FB-C3DB-593C-F758-1AC2D0770FCF}"/>
          </ac:spMkLst>
        </pc:spChg>
        <pc:picChg chg="add mod modCrop">
          <ac:chgData name="Napapatch Niyom" userId="7fe56e39e9b889be" providerId="LiveId" clId="{6955C5C2-F6B2-45BB-B5D1-C29E9212C86C}" dt="2024-02-08T05:21:46.958" v="4375" actId="1076"/>
          <ac:picMkLst>
            <pc:docMk/>
            <pc:sldMk cId="515534940" sldId="1458"/>
            <ac:picMk id="2" creationId="{E56C0934-8A17-FAB0-1E92-98FA5EF6B799}"/>
          </ac:picMkLst>
        </pc:picChg>
      </pc:sldChg>
      <pc:sldChg chg="addSp modSp add mod">
        <pc:chgData name="Napapatch Niyom" userId="7fe56e39e9b889be" providerId="LiveId" clId="{6955C5C2-F6B2-45BB-B5D1-C29E9212C86C}" dt="2024-02-08T05:23:50.853" v="4412" actId="1076"/>
        <pc:sldMkLst>
          <pc:docMk/>
          <pc:sldMk cId="880303075" sldId="1459"/>
        </pc:sldMkLst>
        <pc:spChg chg="mod">
          <ac:chgData name="Napapatch Niyom" userId="7fe56e39e9b889be" providerId="LiveId" clId="{6955C5C2-F6B2-45BB-B5D1-C29E9212C86C}" dt="2024-02-08T05:18:03.644" v="4307" actId="20577"/>
          <ac:spMkLst>
            <pc:docMk/>
            <pc:sldMk cId="880303075" sldId="1459"/>
            <ac:spMk id="5" creationId="{19AE0F42-9032-E1AF-A038-892CBB83B02E}"/>
          </ac:spMkLst>
        </pc:spChg>
        <pc:picChg chg="add mod modCrop">
          <ac:chgData name="Napapatch Niyom" userId="7fe56e39e9b889be" providerId="LiveId" clId="{6955C5C2-F6B2-45BB-B5D1-C29E9212C86C}" dt="2024-02-08T05:23:50.853" v="4412" actId="1076"/>
          <ac:picMkLst>
            <pc:docMk/>
            <pc:sldMk cId="880303075" sldId="1459"/>
            <ac:picMk id="2" creationId="{7FEF0259-90F8-97B1-F7B4-F256D0ED6E31}"/>
          </ac:picMkLst>
        </pc:picChg>
      </pc:sldChg>
      <pc:sldChg chg="addSp modSp add mod">
        <pc:chgData name="Napapatch Niyom" userId="7fe56e39e9b889be" providerId="LiveId" clId="{6955C5C2-F6B2-45BB-B5D1-C29E9212C86C}" dt="2024-02-08T05:20:47.992" v="4349" actId="1076"/>
        <pc:sldMkLst>
          <pc:docMk/>
          <pc:sldMk cId="3100690487" sldId="1460"/>
        </pc:sldMkLst>
        <pc:spChg chg="mod">
          <ac:chgData name="Napapatch Niyom" userId="7fe56e39e9b889be" providerId="LiveId" clId="{6955C5C2-F6B2-45BB-B5D1-C29E9212C86C}" dt="2024-02-08T05:18:22.026" v="4332" actId="20577"/>
          <ac:spMkLst>
            <pc:docMk/>
            <pc:sldMk cId="3100690487" sldId="1460"/>
            <ac:spMk id="5" creationId="{089BA070-B8DF-EBAB-C1C7-130CFB7D131B}"/>
          </ac:spMkLst>
        </pc:spChg>
        <pc:picChg chg="add mod modCrop">
          <ac:chgData name="Napapatch Niyom" userId="7fe56e39e9b889be" providerId="LiveId" clId="{6955C5C2-F6B2-45BB-B5D1-C29E9212C86C}" dt="2024-02-08T05:20:47.992" v="4349" actId="1076"/>
          <ac:picMkLst>
            <pc:docMk/>
            <pc:sldMk cId="3100690487" sldId="1460"/>
            <ac:picMk id="2" creationId="{459AC938-A781-AFD4-22FE-0A633E73BBD0}"/>
          </ac:picMkLst>
        </pc:picChg>
      </pc:sldChg>
      <pc:sldChg chg="addSp delSp modSp mod">
        <pc:chgData name="Napapatch Niyom" userId="7fe56e39e9b889be" providerId="LiveId" clId="{6955C5C2-F6B2-45BB-B5D1-C29E9212C86C}" dt="2024-02-08T05:30:52.138" v="4842" actId="1076"/>
        <pc:sldMkLst>
          <pc:docMk/>
          <pc:sldMk cId="1631464544" sldId="1461"/>
        </pc:sldMkLst>
        <pc:spChg chg="mod">
          <ac:chgData name="Napapatch Niyom" userId="7fe56e39e9b889be" providerId="LiveId" clId="{6955C5C2-F6B2-45BB-B5D1-C29E9212C86C}" dt="2024-02-08T05:30:34.325" v="4827" actId="20577"/>
          <ac:spMkLst>
            <pc:docMk/>
            <pc:sldMk cId="1631464544" sldId="1461"/>
            <ac:spMk id="20" creationId="{9D1AF2D9-E7CD-8516-341C-B69DA7B03270}"/>
          </ac:spMkLst>
        </pc:spChg>
        <pc:spChg chg="mod">
          <ac:chgData name="Napapatch Niyom" userId="7fe56e39e9b889be" providerId="LiveId" clId="{6955C5C2-F6B2-45BB-B5D1-C29E9212C86C}" dt="2024-02-08T05:30:47.353" v="4841" actId="1076"/>
          <ac:spMkLst>
            <pc:docMk/>
            <pc:sldMk cId="1631464544" sldId="1461"/>
            <ac:spMk id="22" creationId="{53D353BF-E367-6E2E-EF17-00BA710F9705}"/>
          </ac:spMkLst>
        </pc:spChg>
        <pc:spChg chg="mod">
          <ac:chgData name="Napapatch Niyom" userId="7fe56e39e9b889be" providerId="LiveId" clId="{6955C5C2-F6B2-45BB-B5D1-C29E9212C86C}" dt="2024-02-08T05:30:42.572" v="4839" actId="20577"/>
          <ac:spMkLst>
            <pc:docMk/>
            <pc:sldMk cId="1631464544" sldId="1461"/>
            <ac:spMk id="27" creationId="{9A432CA4-03E9-A0BB-F6EA-5B40FF0F83FA}"/>
          </ac:spMkLst>
        </pc:spChg>
        <pc:spChg chg="mod">
          <ac:chgData name="Napapatch Niyom" userId="7fe56e39e9b889be" providerId="LiveId" clId="{6955C5C2-F6B2-45BB-B5D1-C29E9212C86C}" dt="2024-02-08T05:30:20.778" v="4795" actId="20577"/>
          <ac:spMkLst>
            <pc:docMk/>
            <pc:sldMk cId="1631464544" sldId="1461"/>
            <ac:spMk id="29" creationId="{A5F5934B-785B-E5C2-C72A-90E6BD8C6063}"/>
          </ac:spMkLst>
        </pc:spChg>
        <pc:spChg chg="mod">
          <ac:chgData name="Napapatch Niyom" userId="7fe56e39e9b889be" providerId="LiveId" clId="{6955C5C2-F6B2-45BB-B5D1-C29E9212C86C}" dt="2024-02-08T05:30:52.138" v="4842" actId="1076"/>
          <ac:spMkLst>
            <pc:docMk/>
            <pc:sldMk cId="1631464544" sldId="1461"/>
            <ac:spMk id="44" creationId="{C830675E-7F3C-ED04-D842-41D438637BF8}"/>
          </ac:spMkLst>
        </pc:spChg>
        <pc:picChg chg="del mod">
          <ac:chgData name="Napapatch Niyom" userId="7fe56e39e9b889be" providerId="LiveId" clId="{6955C5C2-F6B2-45BB-B5D1-C29E9212C86C}" dt="2024-02-08T05:23:28.784" v="4406" actId="478"/>
          <ac:picMkLst>
            <pc:docMk/>
            <pc:sldMk cId="1631464544" sldId="1461"/>
            <ac:picMk id="6" creationId="{1CA8ABC1-DF6D-6B63-F8B8-19B27C72D05F}"/>
          </ac:picMkLst>
        </pc:picChg>
        <pc:picChg chg="add mod">
          <ac:chgData name="Napapatch Niyom" userId="7fe56e39e9b889be" providerId="LiveId" clId="{6955C5C2-F6B2-45BB-B5D1-C29E9212C86C}" dt="2024-02-08T05:23:59.607" v="4416" actId="1076"/>
          <ac:picMkLst>
            <pc:docMk/>
            <pc:sldMk cId="1631464544" sldId="1461"/>
            <ac:picMk id="7" creationId="{D419163F-0938-A8CF-B125-575A1597AB7C}"/>
          </ac:picMkLst>
        </pc:picChg>
      </pc:sldChg>
      <pc:sldChg chg="addSp delSp modSp mod">
        <pc:chgData name="Napapatch Niyom" userId="7fe56e39e9b889be" providerId="LiveId" clId="{6955C5C2-F6B2-45BB-B5D1-C29E9212C86C}" dt="2024-02-08T05:30:58.478" v="4843" actId="1076"/>
        <pc:sldMkLst>
          <pc:docMk/>
          <pc:sldMk cId="810781957" sldId="1462"/>
        </pc:sldMkLst>
        <pc:spChg chg="mod">
          <ac:chgData name="Napapatch Niyom" userId="7fe56e39e9b889be" providerId="LiveId" clId="{6955C5C2-F6B2-45BB-B5D1-C29E9212C86C}" dt="2024-02-08T05:28:25.136" v="4746" actId="20577"/>
          <ac:spMkLst>
            <pc:docMk/>
            <pc:sldMk cId="810781957" sldId="1462"/>
            <ac:spMk id="20" creationId="{102EEE00-4BC6-78E6-91CE-33FA3A917DD5}"/>
          </ac:spMkLst>
        </pc:spChg>
        <pc:spChg chg="mod">
          <ac:chgData name="Napapatch Niyom" userId="7fe56e39e9b889be" providerId="LiveId" clId="{6955C5C2-F6B2-45BB-B5D1-C29E9212C86C}" dt="2024-02-08T05:28:37.926" v="4766" actId="20577"/>
          <ac:spMkLst>
            <pc:docMk/>
            <pc:sldMk cId="810781957" sldId="1462"/>
            <ac:spMk id="27" creationId="{EF1A21E0-DCDB-0379-6B52-D36232055F88}"/>
          </ac:spMkLst>
        </pc:spChg>
        <pc:spChg chg="mod">
          <ac:chgData name="Napapatch Niyom" userId="7fe56e39e9b889be" providerId="LiveId" clId="{6955C5C2-F6B2-45BB-B5D1-C29E9212C86C}" dt="2024-02-08T05:28:11.952" v="4717" actId="20577"/>
          <ac:spMkLst>
            <pc:docMk/>
            <pc:sldMk cId="810781957" sldId="1462"/>
            <ac:spMk id="29" creationId="{28807F25-72BA-3D18-F3E4-DC9768008C1F}"/>
          </ac:spMkLst>
        </pc:spChg>
        <pc:spChg chg="mod">
          <ac:chgData name="Napapatch Niyom" userId="7fe56e39e9b889be" providerId="LiveId" clId="{6955C5C2-F6B2-45BB-B5D1-C29E9212C86C}" dt="2024-02-08T05:30:58.478" v="4843" actId="1076"/>
          <ac:spMkLst>
            <pc:docMk/>
            <pc:sldMk cId="810781957" sldId="1462"/>
            <ac:spMk id="44" creationId="{2320704E-4636-8848-6F15-ECCA68A25A4C}"/>
          </ac:spMkLst>
        </pc:spChg>
        <pc:picChg chg="add mod">
          <ac:chgData name="Napapatch Niyom" userId="7fe56e39e9b889be" providerId="LiveId" clId="{6955C5C2-F6B2-45BB-B5D1-C29E9212C86C}" dt="2024-02-08T05:24:16.911" v="4422" actId="1076"/>
          <ac:picMkLst>
            <pc:docMk/>
            <pc:sldMk cId="810781957" sldId="1462"/>
            <ac:picMk id="6" creationId="{4F639036-6A66-C86E-951C-7AAF40AAB40B}"/>
          </ac:picMkLst>
        </pc:picChg>
        <pc:picChg chg="del">
          <ac:chgData name="Napapatch Niyom" userId="7fe56e39e9b889be" providerId="LiveId" clId="{6955C5C2-F6B2-45BB-B5D1-C29E9212C86C}" dt="2024-02-08T05:23:31.269" v="4407" actId="478"/>
          <ac:picMkLst>
            <pc:docMk/>
            <pc:sldMk cId="810781957" sldId="1462"/>
            <ac:picMk id="7" creationId="{ABEBDC21-9E64-3657-617A-B5EBC729D554}"/>
          </ac:picMkLst>
        </pc:picChg>
      </pc:sldChg>
      <pc:sldChg chg="addSp delSp modSp mod">
        <pc:chgData name="Napapatch Niyom" userId="7fe56e39e9b889be" providerId="LiveId" clId="{6955C5C2-F6B2-45BB-B5D1-C29E9212C86C}" dt="2024-02-08T05:27:58.271" v="4705" actId="20577"/>
        <pc:sldMkLst>
          <pc:docMk/>
          <pc:sldMk cId="2031487493" sldId="1463"/>
        </pc:sldMkLst>
        <pc:spChg chg="mod">
          <ac:chgData name="Napapatch Niyom" userId="7fe56e39e9b889be" providerId="LiveId" clId="{6955C5C2-F6B2-45BB-B5D1-C29E9212C86C}" dt="2024-02-08T05:27:20.866" v="4652" actId="20577"/>
          <ac:spMkLst>
            <pc:docMk/>
            <pc:sldMk cId="2031487493" sldId="1463"/>
            <ac:spMk id="20" creationId="{8F8DCAA7-1F88-8176-82CF-5C06DC150AEE}"/>
          </ac:spMkLst>
        </pc:spChg>
        <pc:spChg chg="mod">
          <ac:chgData name="Napapatch Niyom" userId="7fe56e39e9b889be" providerId="LiveId" clId="{6955C5C2-F6B2-45BB-B5D1-C29E9212C86C}" dt="2024-02-08T05:27:58.271" v="4705" actId="20577"/>
          <ac:spMkLst>
            <pc:docMk/>
            <pc:sldMk cId="2031487493" sldId="1463"/>
            <ac:spMk id="27" creationId="{3B980E0C-C818-610F-444D-6605F0F588EC}"/>
          </ac:spMkLst>
        </pc:spChg>
        <pc:spChg chg="mod">
          <ac:chgData name="Napapatch Niyom" userId="7fe56e39e9b889be" providerId="LiveId" clId="{6955C5C2-F6B2-45BB-B5D1-C29E9212C86C}" dt="2024-02-08T05:27:37.487" v="4670" actId="20577"/>
          <ac:spMkLst>
            <pc:docMk/>
            <pc:sldMk cId="2031487493" sldId="1463"/>
            <ac:spMk id="29" creationId="{05B1B38A-A88B-E10E-AD9E-DF8144AC1536}"/>
          </ac:spMkLst>
        </pc:spChg>
        <pc:picChg chg="del">
          <ac:chgData name="Napapatch Niyom" userId="7fe56e39e9b889be" providerId="LiveId" clId="{6955C5C2-F6B2-45BB-B5D1-C29E9212C86C}" dt="2024-02-08T05:23:34.145" v="4408" actId="478"/>
          <ac:picMkLst>
            <pc:docMk/>
            <pc:sldMk cId="2031487493" sldId="1463"/>
            <ac:picMk id="6" creationId="{20DB5228-D301-0DCA-2362-458B7A4C1417}"/>
          </ac:picMkLst>
        </pc:picChg>
        <pc:picChg chg="add mod modCrop">
          <ac:chgData name="Napapatch Niyom" userId="7fe56e39e9b889be" providerId="LiveId" clId="{6955C5C2-F6B2-45BB-B5D1-C29E9212C86C}" dt="2024-02-08T05:24:50.650" v="4429" actId="18131"/>
          <ac:picMkLst>
            <pc:docMk/>
            <pc:sldMk cId="2031487493" sldId="1463"/>
            <ac:picMk id="7" creationId="{BB2104E3-BC68-D0A8-00DB-F3587414D73E}"/>
          </ac:picMkLst>
        </pc:picChg>
      </pc:sldChg>
      <pc:sldChg chg="addSp delSp modSp mod">
        <pc:chgData name="Napapatch Niyom" userId="7fe56e39e9b889be" providerId="LiveId" clId="{6955C5C2-F6B2-45BB-B5D1-C29E9212C86C}" dt="2024-02-08T05:27:05.734" v="4632" actId="1076"/>
        <pc:sldMkLst>
          <pc:docMk/>
          <pc:sldMk cId="1713648094" sldId="1464"/>
        </pc:sldMkLst>
        <pc:spChg chg="mod">
          <ac:chgData name="Napapatch Niyom" userId="7fe56e39e9b889be" providerId="LiveId" clId="{6955C5C2-F6B2-45BB-B5D1-C29E9212C86C}" dt="2024-02-08T05:26:46.490" v="4594" actId="20577"/>
          <ac:spMkLst>
            <pc:docMk/>
            <pc:sldMk cId="1713648094" sldId="1464"/>
            <ac:spMk id="20" creationId="{A264B3C2-4A04-A451-73C2-66CCD5770C62}"/>
          </ac:spMkLst>
        </pc:spChg>
        <pc:spChg chg="mod">
          <ac:chgData name="Napapatch Niyom" userId="7fe56e39e9b889be" providerId="LiveId" clId="{6955C5C2-F6B2-45BB-B5D1-C29E9212C86C}" dt="2024-02-08T05:27:00.206" v="4631" actId="20577"/>
          <ac:spMkLst>
            <pc:docMk/>
            <pc:sldMk cId="1713648094" sldId="1464"/>
            <ac:spMk id="27" creationId="{C654AC0F-77DE-700A-0EB5-0DF9D2054B9D}"/>
          </ac:spMkLst>
        </pc:spChg>
        <pc:spChg chg="mod">
          <ac:chgData name="Napapatch Niyom" userId="7fe56e39e9b889be" providerId="LiveId" clId="{6955C5C2-F6B2-45BB-B5D1-C29E9212C86C}" dt="2024-02-08T05:26:36.528" v="4564" actId="20577"/>
          <ac:spMkLst>
            <pc:docMk/>
            <pc:sldMk cId="1713648094" sldId="1464"/>
            <ac:spMk id="29" creationId="{07EB364B-F04F-AC30-A7E0-66CC89ED216D}"/>
          </ac:spMkLst>
        </pc:spChg>
        <pc:spChg chg="mod">
          <ac:chgData name="Napapatch Niyom" userId="7fe56e39e9b889be" providerId="LiveId" clId="{6955C5C2-F6B2-45BB-B5D1-C29E9212C86C}" dt="2024-02-08T05:27:05.734" v="4632" actId="1076"/>
          <ac:spMkLst>
            <pc:docMk/>
            <pc:sldMk cId="1713648094" sldId="1464"/>
            <ac:spMk id="44" creationId="{17EDDFD2-A189-820D-BC67-897630F9D946}"/>
          </ac:spMkLst>
        </pc:spChg>
        <pc:picChg chg="add mod">
          <ac:chgData name="Napapatch Niyom" userId="7fe56e39e9b889be" providerId="LiveId" clId="{6955C5C2-F6B2-45BB-B5D1-C29E9212C86C}" dt="2024-02-08T05:25:14.202" v="4433" actId="1076"/>
          <ac:picMkLst>
            <pc:docMk/>
            <pc:sldMk cId="1713648094" sldId="1464"/>
            <ac:picMk id="6" creationId="{C3096A68-910D-6CE8-F92D-5C93E1925815}"/>
          </ac:picMkLst>
        </pc:picChg>
        <pc:picChg chg="del mod">
          <ac:chgData name="Napapatch Niyom" userId="7fe56e39e9b889be" providerId="LiveId" clId="{6955C5C2-F6B2-45BB-B5D1-C29E9212C86C}" dt="2024-02-08T05:23:36.941" v="4410" actId="478"/>
          <ac:picMkLst>
            <pc:docMk/>
            <pc:sldMk cId="1713648094" sldId="1464"/>
            <ac:picMk id="7" creationId="{C548F282-CD6C-423D-6451-8D9DF32CE97E}"/>
          </ac:picMkLst>
        </pc:picChg>
      </pc:sldChg>
      <pc:sldChg chg="addSp delSp modSp mod">
        <pc:chgData name="Napapatch Niyom" userId="7fe56e39e9b889be" providerId="LiveId" clId="{6955C5C2-F6B2-45BB-B5D1-C29E9212C86C}" dt="2024-02-08T05:26:22.923" v="4536" actId="1076"/>
        <pc:sldMkLst>
          <pc:docMk/>
          <pc:sldMk cId="4198844610" sldId="1465"/>
        </pc:sldMkLst>
        <pc:spChg chg="mod">
          <ac:chgData name="Napapatch Niyom" userId="7fe56e39e9b889be" providerId="LiveId" clId="{6955C5C2-F6B2-45BB-B5D1-C29E9212C86C}" dt="2024-02-08T05:26:04.511" v="4501" actId="20577"/>
          <ac:spMkLst>
            <pc:docMk/>
            <pc:sldMk cId="4198844610" sldId="1465"/>
            <ac:spMk id="20" creationId="{BD6DA850-E9F4-E3FD-5E2A-ECDF78709DA3}"/>
          </ac:spMkLst>
        </pc:spChg>
        <pc:spChg chg="mod">
          <ac:chgData name="Napapatch Niyom" userId="7fe56e39e9b889be" providerId="LiveId" clId="{6955C5C2-F6B2-45BB-B5D1-C29E9212C86C}" dt="2024-02-08T05:26:16.601" v="4535" actId="20577"/>
          <ac:spMkLst>
            <pc:docMk/>
            <pc:sldMk cId="4198844610" sldId="1465"/>
            <ac:spMk id="27" creationId="{1E09B62B-9AB5-C420-63F3-6CF7BC463050}"/>
          </ac:spMkLst>
        </pc:spChg>
        <pc:spChg chg="mod">
          <ac:chgData name="Napapatch Niyom" userId="7fe56e39e9b889be" providerId="LiveId" clId="{6955C5C2-F6B2-45BB-B5D1-C29E9212C86C}" dt="2024-02-08T05:25:50.112" v="4467" actId="20577"/>
          <ac:spMkLst>
            <pc:docMk/>
            <pc:sldMk cId="4198844610" sldId="1465"/>
            <ac:spMk id="29" creationId="{84269C4A-135E-4B7B-58B8-58D54B649A71}"/>
          </ac:spMkLst>
        </pc:spChg>
        <pc:spChg chg="mod">
          <ac:chgData name="Napapatch Niyom" userId="7fe56e39e9b889be" providerId="LiveId" clId="{6955C5C2-F6B2-45BB-B5D1-C29E9212C86C}" dt="2024-02-08T05:26:22.923" v="4536" actId="1076"/>
          <ac:spMkLst>
            <pc:docMk/>
            <pc:sldMk cId="4198844610" sldId="1465"/>
            <ac:spMk id="44" creationId="{20767587-19CC-33A5-E0EA-16C1D756456D}"/>
          </ac:spMkLst>
        </pc:spChg>
        <pc:picChg chg="del">
          <ac:chgData name="Napapatch Niyom" userId="7fe56e39e9b889be" providerId="LiveId" clId="{6955C5C2-F6B2-45BB-B5D1-C29E9212C86C}" dt="2024-02-08T05:23:39.833" v="4411" actId="478"/>
          <ac:picMkLst>
            <pc:docMk/>
            <pc:sldMk cId="4198844610" sldId="1465"/>
            <ac:picMk id="6" creationId="{9611DDBF-55A6-17E8-53FC-449A602314BF}"/>
          </ac:picMkLst>
        </pc:picChg>
        <pc:picChg chg="add mod modCrop">
          <ac:chgData name="Napapatch Niyom" userId="7fe56e39e9b889be" providerId="LiveId" clId="{6955C5C2-F6B2-45BB-B5D1-C29E9212C86C}" dt="2024-02-08T05:25:33.893" v="4438" actId="732"/>
          <ac:picMkLst>
            <pc:docMk/>
            <pc:sldMk cId="4198844610" sldId="1465"/>
            <ac:picMk id="7" creationId="{5477FA74-16FE-E6CD-6C9B-E08F40431685}"/>
          </ac:picMkLst>
        </pc:picChg>
      </pc:sldChg>
      <pc:sldChg chg="addSp delSp modSp add del mod ord modAnim">
        <pc:chgData name="Napapatch Niyom" userId="7fe56e39e9b889be" providerId="LiveId" clId="{6955C5C2-F6B2-45BB-B5D1-C29E9212C86C}" dt="2024-02-08T05:44:21.057" v="4984" actId="2696"/>
        <pc:sldMkLst>
          <pc:docMk/>
          <pc:sldMk cId="2746843478" sldId="1466"/>
        </pc:sldMkLst>
        <pc:spChg chg="mod">
          <ac:chgData name="Napapatch Niyom" userId="7fe56e39e9b889be" providerId="LiveId" clId="{6955C5C2-F6B2-45BB-B5D1-C29E9212C86C}" dt="2024-02-08T05:42:24.698" v="4931" actId="207"/>
          <ac:spMkLst>
            <pc:docMk/>
            <pc:sldMk cId="2746843478" sldId="1466"/>
            <ac:spMk id="5" creationId="{59623EA9-325C-9F4C-DA5C-196DEA768AF7}"/>
          </ac:spMkLst>
        </pc:spChg>
        <pc:spChg chg="add mod">
          <ac:chgData name="Napapatch Niyom" userId="7fe56e39e9b889be" providerId="LiveId" clId="{6955C5C2-F6B2-45BB-B5D1-C29E9212C86C}" dt="2024-02-08T05:42:46.454" v="4937" actId="1076"/>
          <ac:spMkLst>
            <pc:docMk/>
            <pc:sldMk cId="2746843478" sldId="1466"/>
            <ac:spMk id="9" creationId="{F9EF1EE5-5344-BFE4-52B9-C3A834380A8B}"/>
          </ac:spMkLst>
        </pc:spChg>
        <pc:picChg chg="add mod modCrop">
          <ac:chgData name="Napapatch Niyom" userId="7fe56e39e9b889be" providerId="LiveId" clId="{6955C5C2-F6B2-45BB-B5D1-C29E9212C86C}" dt="2024-02-08T05:42:26.184" v="4932" actId="1076"/>
          <ac:picMkLst>
            <pc:docMk/>
            <pc:sldMk cId="2746843478" sldId="1466"/>
            <ac:picMk id="3" creationId="{75982163-FA4B-006E-CCA0-1FDB873968CE}"/>
          </ac:picMkLst>
        </pc:picChg>
        <pc:picChg chg="del">
          <ac:chgData name="Napapatch Niyom" userId="7fe56e39e9b889be" providerId="LiveId" clId="{6955C5C2-F6B2-45BB-B5D1-C29E9212C86C}" dt="2024-02-08T05:35:17.182" v="4848" actId="478"/>
          <ac:picMkLst>
            <pc:docMk/>
            <pc:sldMk cId="2746843478" sldId="1466"/>
            <ac:picMk id="7" creationId="{D51A2CAE-7890-060E-E343-5017DC3B9033}"/>
          </ac:picMkLst>
        </pc:picChg>
        <pc:picChg chg="add mod modCrop">
          <ac:chgData name="Napapatch Niyom" userId="7fe56e39e9b889be" providerId="LiveId" clId="{6955C5C2-F6B2-45BB-B5D1-C29E9212C86C}" dt="2024-02-08T05:40:20.198" v="4866" actId="1076"/>
          <ac:picMkLst>
            <pc:docMk/>
            <pc:sldMk cId="2746843478" sldId="1466"/>
            <ac:picMk id="8" creationId="{6E78DC28-890E-E431-8129-9EAC3E3EABFB}"/>
          </ac:picMkLst>
        </pc:picChg>
        <pc:picChg chg="del">
          <ac:chgData name="Napapatch Niyom" userId="7fe56e39e9b889be" providerId="LiveId" clId="{6955C5C2-F6B2-45BB-B5D1-C29E9212C86C}" dt="2024-02-08T05:35:16.447" v="4847" actId="478"/>
          <ac:picMkLst>
            <pc:docMk/>
            <pc:sldMk cId="2746843478" sldId="1466"/>
            <ac:picMk id="1026" creationId="{E14EEA47-739C-5F65-8270-725859B17D29}"/>
          </ac:picMkLst>
        </pc:picChg>
      </pc:sldChg>
      <pc:sldChg chg="add del">
        <pc:chgData name="Napapatch Niyom" userId="7fe56e39e9b889be" providerId="LiveId" clId="{6955C5C2-F6B2-45BB-B5D1-C29E9212C86C}" dt="2024-02-08T05:42:58.992" v="4938" actId="2696"/>
        <pc:sldMkLst>
          <pc:docMk/>
          <pc:sldMk cId="3175822818" sldId="1467"/>
        </pc:sldMkLst>
      </pc:sldChg>
      <pc:sldChg chg="addSp delSp modSp add del mod modAnim">
        <pc:chgData name="Napapatch Niyom" userId="7fe56e39e9b889be" providerId="LiveId" clId="{6955C5C2-F6B2-45BB-B5D1-C29E9212C86C}" dt="2024-02-08T05:48:30.904" v="5177" actId="20577"/>
        <pc:sldMkLst>
          <pc:docMk/>
          <pc:sldMk cId="3432625997" sldId="1467"/>
        </pc:sldMkLst>
        <pc:spChg chg="add mod">
          <ac:chgData name="Napapatch Niyom" userId="7fe56e39e9b889be" providerId="LiveId" clId="{6955C5C2-F6B2-45BB-B5D1-C29E9212C86C}" dt="2024-02-08T05:48:03.397" v="5139" actId="20577"/>
          <ac:spMkLst>
            <pc:docMk/>
            <pc:sldMk cId="3432625997" sldId="1467"/>
            <ac:spMk id="2" creationId="{82B05118-1C78-111D-A415-2EF027258FF7}"/>
          </ac:spMkLst>
        </pc:spChg>
        <pc:spChg chg="del">
          <ac:chgData name="Napapatch Niyom" userId="7fe56e39e9b889be" providerId="LiveId" clId="{6955C5C2-F6B2-45BB-B5D1-C29E9212C86C}" dt="2024-02-08T05:43:33.188" v="4947" actId="478"/>
          <ac:spMkLst>
            <pc:docMk/>
            <pc:sldMk cId="3432625997" sldId="1467"/>
            <ac:spMk id="4" creationId="{C23D9FDD-3EF5-96A4-C7A2-E6901B80A624}"/>
          </ac:spMkLst>
        </pc:spChg>
        <pc:spChg chg="mod">
          <ac:chgData name="Napapatch Niyom" userId="7fe56e39e9b889be" providerId="LiveId" clId="{6955C5C2-F6B2-45BB-B5D1-C29E9212C86C}" dt="2024-02-08T05:47:45.293" v="5123" actId="20577"/>
          <ac:spMkLst>
            <pc:docMk/>
            <pc:sldMk cId="3432625997" sldId="1467"/>
            <ac:spMk id="5" creationId="{A91D0BB9-F8E0-34F2-CA28-0868682FE0AF}"/>
          </ac:spMkLst>
        </pc:spChg>
        <pc:spChg chg="mod">
          <ac:chgData name="Napapatch Niyom" userId="7fe56e39e9b889be" providerId="LiveId" clId="{6955C5C2-F6B2-45BB-B5D1-C29E9212C86C}" dt="2024-02-08T05:48:30.904" v="5177" actId="20577"/>
          <ac:spMkLst>
            <pc:docMk/>
            <pc:sldMk cId="3432625997" sldId="1467"/>
            <ac:spMk id="9" creationId="{FA79463C-6958-DB07-3BAD-35556362489D}"/>
          </ac:spMkLst>
        </pc:spChg>
        <pc:picChg chg="del mod">
          <ac:chgData name="Napapatch Niyom" userId="7fe56e39e9b889be" providerId="LiveId" clId="{6955C5C2-F6B2-45BB-B5D1-C29E9212C86C}" dt="2024-02-08T05:45:29.990" v="5039" actId="478"/>
          <ac:picMkLst>
            <pc:docMk/>
            <pc:sldMk cId="3432625997" sldId="1467"/>
            <ac:picMk id="3" creationId="{675F7B13-B42C-F5D0-FAF0-863206964D6C}"/>
          </ac:picMkLst>
        </pc:picChg>
        <pc:picChg chg="add del mod modCrop">
          <ac:chgData name="Napapatch Niyom" userId="7fe56e39e9b889be" providerId="LiveId" clId="{6955C5C2-F6B2-45BB-B5D1-C29E9212C86C}" dt="2024-02-08T05:46:46.296" v="5075" actId="1076"/>
          <ac:picMkLst>
            <pc:docMk/>
            <pc:sldMk cId="3432625997" sldId="1467"/>
            <ac:picMk id="7" creationId="{0B2B7492-126E-89D1-2EB6-06DDF7B5B9A3}"/>
          </ac:picMkLst>
        </pc:picChg>
        <pc:picChg chg="mod">
          <ac:chgData name="Napapatch Niyom" userId="7fe56e39e9b889be" providerId="LiveId" clId="{6955C5C2-F6B2-45BB-B5D1-C29E9212C86C}" dt="2024-02-08T05:43:26.222" v="4945" actId="1076"/>
          <ac:picMkLst>
            <pc:docMk/>
            <pc:sldMk cId="3432625997" sldId="1467"/>
            <ac:picMk id="8" creationId="{0F1D4C9C-3569-3B95-EADC-430C66F2576A}"/>
          </ac:picMkLst>
        </pc:picChg>
      </pc:sldChg>
      <pc:sldChg chg="modSp add mod">
        <pc:chgData name="Napapatch Niyom" userId="7fe56e39e9b889be" providerId="LiveId" clId="{6955C5C2-F6B2-45BB-B5D1-C29E9212C86C}" dt="2024-02-08T05:44:42.615" v="5028" actId="1036"/>
        <pc:sldMkLst>
          <pc:docMk/>
          <pc:sldMk cId="1451447619" sldId="1468"/>
        </pc:sldMkLst>
        <pc:spChg chg="mod">
          <ac:chgData name="Napapatch Niyom" userId="7fe56e39e9b889be" providerId="LiveId" clId="{6955C5C2-F6B2-45BB-B5D1-C29E9212C86C}" dt="2024-02-08T05:44:37.761" v="5013" actId="1036"/>
          <ac:spMkLst>
            <pc:docMk/>
            <pc:sldMk cId="1451447619" sldId="1468"/>
            <ac:spMk id="2" creationId="{F246B9D4-179B-1046-98DF-CEE0DDA910FF}"/>
          </ac:spMkLst>
        </pc:spChg>
        <pc:spChg chg="mod">
          <ac:chgData name="Napapatch Niyom" userId="7fe56e39e9b889be" providerId="LiveId" clId="{6955C5C2-F6B2-45BB-B5D1-C29E9212C86C}" dt="2024-02-08T05:44:42.615" v="5028" actId="1036"/>
          <ac:spMkLst>
            <pc:docMk/>
            <pc:sldMk cId="1451447619" sldId="1468"/>
            <ac:spMk id="5" creationId="{14861072-855A-7631-A832-A1B9A56B214B}"/>
          </ac:spMkLst>
        </pc:spChg>
      </pc:sldChg>
      <pc:sldChg chg="addSp delSp modSp mod">
        <pc:chgData name="Napapatch Niyom" userId="7fe56e39e9b889be" providerId="LiveId" clId="{6955C5C2-F6B2-45BB-B5D1-C29E9212C86C}" dt="2024-02-08T06:31:41.950" v="5202" actId="1076"/>
        <pc:sldMkLst>
          <pc:docMk/>
          <pc:sldMk cId="3974320586" sldId="1469"/>
        </pc:sldMkLst>
        <pc:spChg chg="mod">
          <ac:chgData name="Napapatch Niyom" userId="7fe56e39e9b889be" providerId="LiveId" clId="{6955C5C2-F6B2-45BB-B5D1-C29E9212C86C}" dt="2024-02-08T06:28:56.683" v="5198" actId="20577"/>
          <ac:spMkLst>
            <pc:docMk/>
            <pc:sldMk cId="3974320586" sldId="1469"/>
            <ac:spMk id="4" creationId="{ECE3B24A-93C6-AAF3-4E2B-D97D54D5D074}"/>
          </ac:spMkLst>
        </pc:spChg>
        <pc:picChg chg="add mod">
          <ac:chgData name="Napapatch Niyom" userId="7fe56e39e9b889be" providerId="LiveId" clId="{6955C5C2-F6B2-45BB-B5D1-C29E9212C86C}" dt="2024-02-08T06:31:41.950" v="5202" actId="1076"/>
          <ac:picMkLst>
            <pc:docMk/>
            <pc:sldMk cId="3974320586" sldId="1469"/>
            <ac:picMk id="3" creationId="{2E58F30F-3064-1436-4742-FBF921C07FE2}"/>
          </ac:picMkLst>
        </pc:picChg>
        <pc:picChg chg="del">
          <ac:chgData name="Napapatch Niyom" userId="7fe56e39e9b889be" providerId="LiveId" clId="{6955C5C2-F6B2-45BB-B5D1-C29E9212C86C}" dt="2024-02-08T06:28:59.411" v="5199" actId="478"/>
          <ac:picMkLst>
            <pc:docMk/>
            <pc:sldMk cId="3974320586" sldId="1469"/>
            <ac:picMk id="9" creationId="{E60905EA-4760-EA7F-2F8A-18CFB67D0163}"/>
          </ac:picMkLst>
        </pc:picChg>
      </pc:sldChg>
      <pc:sldMasterChg chg="delSldLayout">
        <pc:chgData name="Napapatch Niyom" userId="7fe56e39e9b889be" providerId="LiveId" clId="{6955C5C2-F6B2-45BB-B5D1-C29E9212C86C}" dt="2024-02-08T03:07:45.206" v="3" actId="2696"/>
        <pc:sldMasterMkLst>
          <pc:docMk/>
          <pc:sldMasterMk cId="3529706916" sldId="2147483648"/>
        </pc:sldMasterMkLst>
        <pc:sldLayoutChg chg="del">
          <pc:chgData name="Napapatch Niyom" userId="7fe56e39e9b889be" providerId="LiveId" clId="{6955C5C2-F6B2-45BB-B5D1-C29E9212C86C}" dt="2024-02-08T03:07:45.206" v="3" actId="2696"/>
          <pc:sldLayoutMkLst>
            <pc:docMk/>
            <pc:sldMasterMk cId="3529706916" sldId="2147483648"/>
            <pc:sldLayoutMk cId="3269192793" sldId="2147483660"/>
          </pc:sldLayoutMkLst>
        </pc:sldLayoutChg>
      </pc:sldMasterChg>
    </pc:docChg>
  </pc:docChgLst>
  <pc:docChgLst>
    <pc:chgData name="Napapatch Niyom" userId="7fe56e39e9b889be" providerId="LiveId" clId="{A04BF6BB-6113-4366-AAE3-65B7C7CB8CE7}"/>
    <pc:docChg chg="undo redo custSel addSld delSld modSld sldOrd">
      <pc:chgData name="Napapatch Niyom" userId="7fe56e39e9b889be" providerId="LiveId" clId="{A04BF6BB-6113-4366-AAE3-65B7C7CB8CE7}" dt="2024-02-02T07:50:35.791" v="1509" actId="1076"/>
      <pc:docMkLst>
        <pc:docMk/>
      </pc:docMkLst>
      <pc:sldChg chg="addSp delSp modSp mod ord setBg addAnim delAnim modAnim">
        <pc:chgData name="Napapatch Niyom" userId="7fe56e39e9b889be" providerId="LiveId" clId="{A04BF6BB-6113-4366-AAE3-65B7C7CB8CE7}" dt="2024-02-02T07:37:37.266" v="1158" actId="20577"/>
        <pc:sldMkLst>
          <pc:docMk/>
          <pc:sldMk cId="3862581380" sldId="256"/>
        </pc:sldMkLst>
        <pc:spChg chg="mod">
          <ac:chgData name="Napapatch Niyom" userId="7fe56e39e9b889be" providerId="LiveId" clId="{A04BF6BB-6113-4366-AAE3-65B7C7CB8CE7}" dt="2024-02-02T07:37:37.266" v="1158" actId="20577"/>
          <ac:spMkLst>
            <pc:docMk/>
            <pc:sldMk cId="3862581380" sldId="256"/>
            <ac:spMk id="2" creationId="{9BAB9D6A-8E6D-B1F3-FB25-17C409E3C6A4}"/>
          </ac:spMkLst>
        </pc:spChg>
        <pc:spChg chg="mod">
          <ac:chgData name="Napapatch Niyom" userId="7fe56e39e9b889be" providerId="LiveId" clId="{A04BF6BB-6113-4366-AAE3-65B7C7CB8CE7}" dt="2024-02-02T07:10:14.220" v="565" actId="2085"/>
          <ac:spMkLst>
            <pc:docMk/>
            <pc:sldMk cId="3862581380" sldId="256"/>
            <ac:spMk id="3" creationId="{643AE62F-B634-480B-80A1-DC26E4BF5E92}"/>
          </ac:spMkLst>
        </pc:spChg>
        <pc:spChg chg="mod">
          <ac:chgData name="Napapatch Niyom" userId="7fe56e39e9b889be" providerId="LiveId" clId="{A04BF6BB-6113-4366-AAE3-65B7C7CB8CE7}" dt="2024-02-02T06:53:04.969" v="374"/>
          <ac:spMkLst>
            <pc:docMk/>
            <pc:sldMk cId="3862581380" sldId="256"/>
            <ac:spMk id="14" creationId="{79CACF85-C739-7926-684F-124F0F65C394}"/>
          </ac:spMkLst>
        </pc:spChg>
        <pc:spChg chg="mod">
          <ac:chgData name="Napapatch Niyom" userId="7fe56e39e9b889be" providerId="LiveId" clId="{A04BF6BB-6113-4366-AAE3-65B7C7CB8CE7}" dt="2024-02-02T06:53:04.969" v="374"/>
          <ac:spMkLst>
            <pc:docMk/>
            <pc:sldMk cId="3862581380" sldId="256"/>
            <ac:spMk id="15" creationId="{704AC6F2-8605-99C0-EE3B-00B71E4C0F3A}"/>
          </ac:spMkLst>
        </pc:spChg>
        <pc:spChg chg="mod">
          <ac:chgData name="Napapatch Niyom" userId="7fe56e39e9b889be" providerId="LiveId" clId="{A04BF6BB-6113-4366-AAE3-65B7C7CB8CE7}" dt="2024-02-02T06:53:04.969" v="374"/>
          <ac:spMkLst>
            <pc:docMk/>
            <pc:sldMk cId="3862581380" sldId="256"/>
            <ac:spMk id="16" creationId="{06A48D78-0CCF-4E18-BE63-FDB723A6BEA5}"/>
          </ac:spMkLst>
        </pc:spChg>
        <pc:spChg chg="mod">
          <ac:chgData name="Napapatch Niyom" userId="7fe56e39e9b889be" providerId="LiveId" clId="{A04BF6BB-6113-4366-AAE3-65B7C7CB8CE7}" dt="2024-02-02T06:53:04.969" v="374"/>
          <ac:spMkLst>
            <pc:docMk/>
            <pc:sldMk cId="3862581380" sldId="256"/>
            <ac:spMk id="17" creationId="{FF59E938-1E28-BCEF-272C-F8EC72F2BEDB}"/>
          </ac:spMkLst>
        </pc:spChg>
        <pc:spChg chg="mod">
          <ac:chgData name="Napapatch Niyom" userId="7fe56e39e9b889be" providerId="LiveId" clId="{A04BF6BB-6113-4366-AAE3-65B7C7CB8CE7}" dt="2024-02-02T06:55:48.453" v="470"/>
          <ac:spMkLst>
            <pc:docMk/>
            <pc:sldMk cId="3862581380" sldId="256"/>
            <ac:spMk id="19" creationId="{D9FA14F8-3179-4A70-2D81-5863910C8562}"/>
          </ac:spMkLst>
        </pc:spChg>
        <pc:spChg chg="mod">
          <ac:chgData name="Napapatch Niyom" userId="7fe56e39e9b889be" providerId="LiveId" clId="{A04BF6BB-6113-4366-AAE3-65B7C7CB8CE7}" dt="2024-02-02T07:35:39.941" v="1141" actId="20577"/>
          <ac:spMkLst>
            <pc:docMk/>
            <pc:sldMk cId="3862581380" sldId="256"/>
            <ac:spMk id="20" creationId="{291B6038-76C4-EF8F-6086-93F78B4AD37A}"/>
          </ac:spMkLst>
        </pc:spChg>
        <pc:spChg chg="mod">
          <ac:chgData name="Napapatch Niyom" userId="7fe56e39e9b889be" providerId="LiveId" clId="{A04BF6BB-6113-4366-AAE3-65B7C7CB8CE7}" dt="2024-02-02T06:55:48.453" v="470"/>
          <ac:spMkLst>
            <pc:docMk/>
            <pc:sldMk cId="3862581380" sldId="256"/>
            <ac:spMk id="21" creationId="{246CD33D-902E-D713-F649-B47EE3B2A95C}"/>
          </ac:spMkLst>
        </pc:spChg>
        <pc:spChg chg="mod">
          <ac:chgData name="Napapatch Niyom" userId="7fe56e39e9b889be" providerId="LiveId" clId="{A04BF6BB-6113-4366-AAE3-65B7C7CB8CE7}" dt="2024-02-02T07:06:47.758" v="539" actId="1076"/>
          <ac:spMkLst>
            <pc:docMk/>
            <pc:sldMk cId="3862581380" sldId="256"/>
            <ac:spMk id="22" creationId="{F8C55869-27E9-9811-6B1B-1C1C54729DE8}"/>
          </ac:spMkLst>
        </pc:spChg>
        <pc:spChg chg="mod">
          <ac:chgData name="Napapatch Niyom" userId="7fe56e39e9b889be" providerId="LiveId" clId="{A04BF6BB-6113-4366-AAE3-65B7C7CB8CE7}" dt="2024-02-02T06:56:16.090" v="483"/>
          <ac:spMkLst>
            <pc:docMk/>
            <pc:sldMk cId="3862581380" sldId="256"/>
            <ac:spMk id="25" creationId="{4C8F48D1-8A48-4070-F71D-3E479A5A1201}"/>
          </ac:spMkLst>
        </pc:spChg>
        <pc:spChg chg="mod">
          <ac:chgData name="Napapatch Niyom" userId="7fe56e39e9b889be" providerId="LiveId" clId="{A04BF6BB-6113-4366-AAE3-65B7C7CB8CE7}" dt="2024-02-02T07:26:52.606" v="1027" actId="20577"/>
          <ac:spMkLst>
            <pc:docMk/>
            <pc:sldMk cId="3862581380" sldId="256"/>
            <ac:spMk id="26" creationId="{1D7991D9-065E-4A2C-BD22-4E51C21EC957}"/>
          </ac:spMkLst>
        </pc:spChg>
        <pc:spChg chg="mod">
          <ac:chgData name="Napapatch Niyom" userId="7fe56e39e9b889be" providerId="LiveId" clId="{A04BF6BB-6113-4366-AAE3-65B7C7CB8CE7}" dt="2024-02-02T07:35:33.860" v="1135" actId="20577"/>
          <ac:spMkLst>
            <pc:docMk/>
            <pc:sldMk cId="3862581380" sldId="256"/>
            <ac:spMk id="27" creationId="{F4A4E980-3B49-DA14-CAA4-AAE7A2A12A11}"/>
          </ac:spMkLst>
        </pc:spChg>
        <pc:spChg chg="mod topLvl">
          <ac:chgData name="Napapatch Niyom" userId="7fe56e39e9b889be" providerId="LiveId" clId="{A04BF6BB-6113-4366-AAE3-65B7C7CB8CE7}" dt="2024-02-02T06:55:43.644" v="469" actId="165"/>
          <ac:spMkLst>
            <pc:docMk/>
            <pc:sldMk cId="3862581380" sldId="256"/>
            <ac:spMk id="28" creationId="{D908BEF6-B9A9-44E4-B30C-67C521C06727}"/>
          </ac:spMkLst>
        </pc:spChg>
        <pc:spChg chg="mod topLvl">
          <ac:chgData name="Napapatch Niyom" userId="7fe56e39e9b889be" providerId="LiveId" clId="{A04BF6BB-6113-4366-AAE3-65B7C7CB8CE7}" dt="2024-02-02T07:35:44" v="1145" actId="20577"/>
          <ac:spMkLst>
            <pc:docMk/>
            <pc:sldMk cId="3862581380" sldId="256"/>
            <ac:spMk id="29" creationId="{2F7DBFE0-8F3A-476A-989B-80727581FFB8}"/>
          </ac:spMkLst>
        </pc:spChg>
        <pc:spChg chg="mod topLvl">
          <ac:chgData name="Napapatch Niyom" userId="7fe56e39e9b889be" providerId="LiveId" clId="{A04BF6BB-6113-4366-AAE3-65B7C7CB8CE7}" dt="2024-02-02T06:55:43.644" v="469" actId="165"/>
          <ac:spMkLst>
            <pc:docMk/>
            <pc:sldMk cId="3862581380" sldId="256"/>
            <ac:spMk id="30" creationId="{16D155C4-EE2A-4917-94AC-C92F4CE3AEED}"/>
          </ac:spMkLst>
        </pc:spChg>
        <pc:spChg chg="mod topLvl">
          <ac:chgData name="Napapatch Niyom" userId="7fe56e39e9b889be" providerId="LiveId" clId="{A04BF6BB-6113-4366-AAE3-65B7C7CB8CE7}" dt="2024-02-02T06:55:43.644" v="469" actId="165"/>
          <ac:spMkLst>
            <pc:docMk/>
            <pc:sldMk cId="3862581380" sldId="256"/>
            <ac:spMk id="31" creationId="{8F7CA693-AE73-40E0-BA2A-55212183EF3F}"/>
          </ac:spMkLst>
        </pc:spChg>
        <pc:spChg chg="del">
          <ac:chgData name="Napapatch Niyom" userId="7fe56e39e9b889be" providerId="LiveId" clId="{A04BF6BB-6113-4366-AAE3-65B7C7CB8CE7}" dt="2024-02-02T06:38:18.503" v="0" actId="478"/>
          <ac:spMkLst>
            <pc:docMk/>
            <pc:sldMk cId="3862581380" sldId="256"/>
            <ac:spMk id="32" creationId="{4DED0B19-4594-0BDC-07A3-735781D45C23}"/>
          </ac:spMkLst>
        </pc:spChg>
        <pc:spChg chg="mod">
          <ac:chgData name="Napapatch Niyom" userId="7fe56e39e9b889be" providerId="LiveId" clId="{A04BF6BB-6113-4366-AAE3-65B7C7CB8CE7}" dt="2024-02-02T06:56:16.090" v="483"/>
          <ac:spMkLst>
            <pc:docMk/>
            <pc:sldMk cId="3862581380" sldId="256"/>
            <ac:spMk id="33" creationId="{0D9D5F03-217C-2DC3-8E23-6B7B4AC990F1}"/>
          </ac:spMkLst>
        </pc:spChg>
        <pc:spChg chg="mod">
          <ac:chgData name="Napapatch Niyom" userId="7fe56e39e9b889be" providerId="LiveId" clId="{A04BF6BB-6113-4366-AAE3-65B7C7CB8CE7}" dt="2024-02-02T06:56:28.709" v="486" actId="20577"/>
          <ac:spMkLst>
            <pc:docMk/>
            <pc:sldMk cId="3862581380" sldId="256"/>
            <ac:spMk id="34" creationId="{55B54143-0D5E-690F-5BA1-F7F1FB110076}"/>
          </ac:spMkLst>
        </pc:spChg>
        <pc:spChg chg="del">
          <ac:chgData name="Napapatch Niyom" userId="7fe56e39e9b889be" providerId="LiveId" clId="{A04BF6BB-6113-4366-AAE3-65B7C7CB8CE7}" dt="2024-02-02T06:49:35.464" v="266" actId="478"/>
          <ac:spMkLst>
            <pc:docMk/>
            <pc:sldMk cId="3862581380" sldId="256"/>
            <ac:spMk id="35" creationId="{7868D0B4-B39E-49D1-BA4F-127A03C86F67}"/>
          </ac:spMkLst>
        </pc:spChg>
        <pc:spChg chg="del mod">
          <ac:chgData name="Napapatch Niyom" userId="7fe56e39e9b889be" providerId="LiveId" clId="{A04BF6BB-6113-4366-AAE3-65B7C7CB8CE7}" dt="2024-02-02T06:49:32.675" v="265" actId="478"/>
          <ac:spMkLst>
            <pc:docMk/>
            <pc:sldMk cId="3862581380" sldId="256"/>
            <ac:spMk id="36" creationId="{6D6586E3-037D-4A9E-B725-CD09C4F94C82}"/>
          </ac:spMkLst>
        </pc:spChg>
        <pc:spChg chg="del mod">
          <ac:chgData name="Napapatch Niyom" userId="7fe56e39e9b889be" providerId="LiveId" clId="{A04BF6BB-6113-4366-AAE3-65B7C7CB8CE7}" dt="2024-02-02T06:49:42.360" v="268" actId="478"/>
          <ac:spMkLst>
            <pc:docMk/>
            <pc:sldMk cId="3862581380" sldId="256"/>
            <ac:spMk id="37" creationId="{F05C978F-530B-41EA-90F5-4DFE5F031BD2}"/>
          </ac:spMkLst>
        </pc:spChg>
        <pc:spChg chg="del mod">
          <ac:chgData name="Napapatch Niyom" userId="7fe56e39e9b889be" providerId="LiveId" clId="{A04BF6BB-6113-4366-AAE3-65B7C7CB8CE7}" dt="2024-02-02T06:49:40.149" v="267" actId="478"/>
          <ac:spMkLst>
            <pc:docMk/>
            <pc:sldMk cId="3862581380" sldId="256"/>
            <ac:spMk id="38" creationId="{C05C113F-E8B0-4EAF-9AC0-D992FE7B2EEB}"/>
          </ac:spMkLst>
        </pc:spChg>
        <pc:spChg chg="del">
          <ac:chgData name="Napapatch Niyom" userId="7fe56e39e9b889be" providerId="LiveId" clId="{A04BF6BB-6113-4366-AAE3-65B7C7CB8CE7}" dt="2024-02-02T06:49:49.074" v="270" actId="478"/>
          <ac:spMkLst>
            <pc:docMk/>
            <pc:sldMk cId="3862581380" sldId="256"/>
            <ac:spMk id="39" creationId="{2D7457A1-507C-496D-AC5B-A7D0F9E990AE}"/>
          </ac:spMkLst>
        </pc:spChg>
        <pc:spChg chg="del mod">
          <ac:chgData name="Napapatch Niyom" userId="7fe56e39e9b889be" providerId="LiveId" clId="{A04BF6BB-6113-4366-AAE3-65B7C7CB8CE7}" dt="2024-02-02T06:49:46.487" v="269" actId="478"/>
          <ac:spMkLst>
            <pc:docMk/>
            <pc:sldMk cId="3862581380" sldId="256"/>
            <ac:spMk id="40" creationId="{CD25D803-3FB5-4226-A83F-F5A077159ADD}"/>
          </ac:spMkLst>
        </pc:spChg>
        <pc:spChg chg="del mod">
          <ac:chgData name="Napapatch Niyom" userId="7fe56e39e9b889be" providerId="LiveId" clId="{A04BF6BB-6113-4366-AAE3-65B7C7CB8CE7}" dt="2024-02-02T06:49:52.918" v="271" actId="478"/>
          <ac:spMkLst>
            <pc:docMk/>
            <pc:sldMk cId="3862581380" sldId="256"/>
            <ac:spMk id="41" creationId="{2E1BC02F-2A62-4440-93CB-559F42B39BE1}"/>
          </ac:spMkLst>
        </pc:spChg>
        <pc:spChg chg="del">
          <ac:chgData name="Napapatch Niyom" userId="7fe56e39e9b889be" providerId="LiveId" clId="{A04BF6BB-6113-4366-AAE3-65B7C7CB8CE7}" dt="2024-02-02T06:49:54.889" v="272" actId="478"/>
          <ac:spMkLst>
            <pc:docMk/>
            <pc:sldMk cId="3862581380" sldId="256"/>
            <ac:spMk id="42" creationId="{6652A0F1-E292-4495-B5BB-C4B82231FE89}"/>
          </ac:spMkLst>
        </pc:spChg>
        <pc:spChg chg="add del">
          <ac:chgData name="Napapatch Niyom" userId="7fe56e39e9b889be" providerId="LiveId" clId="{A04BF6BB-6113-4366-AAE3-65B7C7CB8CE7}" dt="2024-02-02T06:58:31.020" v="529" actId="478"/>
          <ac:spMkLst>
            <pc:docMk/>
            <pc:sldMk cId="3862581380" sldId="256"/>
            <ac:spMk id="43" creationId="{BC0686DB-9E69-BE9B-C508-24CAED019001}"/>
          </ac:spMkLst>
        </pc:spChg>
        <pc:spChg chg="add mod">
          <ac:chgData name="Napapatch Niyom" userId="7fe56e39e9b889be" providerId="LiveId" clId="{A04BF6BB-6113-4366-AAE3-65B7C7CB8CE7}" dt="2024-02-02T07:35:16.465" v="1123" actId="1076"/>
          <ac:spMkLst>
            <pc:docMk/>
            <pc:sldMk cId="3862581380" sldId="256"/>
            <ac:spMk id="44" creationId="{CB0F96B7-92E0-DED0-97A1-CDDE5AD63CF7}"/>
          </ac:spMkLst>
        </pc:spChg>
        <pc:spChg chg="add del mod">
          <ac:chgData name="Napapatch Niyom" userId="7fe56e39e9b889be" providerId="LiveId" clId="{A04BF6BB-6113-4366-AAE3-65B7C7CB8CE7}" dt="2024-02-02T07:27:40.823" v="1032" actId="478"/>
          <ac:spMkLst>
            <pc:docMk/>
            <pc:sldMk cId="3862581380" sldId="256"/>
            <ac:spMk id="46" creationId="{1881197E-9E90-4D32-3031-3B0F7155EA20}"/>
          </ac:spMkLst>
        </pc:spChg>
        <pc:spChg chg="add mod">
          <ac:chgData name="Napapatch Niyom" userId="7fe56e39e9b889be" providerId="LiveId" clId="{A04BF6BB-6113-4366-AAE3-65B7C7CB8CE7}" dt="2024-02-02T07:29:50.750" v="1076" actId="1036"/>
          <ac:spMkLst>
            <pc:docMk/>
            <pc:sldMk cId="3862581380" sldId="256"/>
            <ac:spMk id="48" creationId="{581EC355-A488-A066-EC6A-BB5214B437DA}"/>
          </ac:spMkLst>
        </pc:spChg>
        <pc:spChg chg="del mod">
          <ac:chgData name="Napapatch Niyom" userId="7fe56e39e9b889be" providerId="LiveId" clId="{A04BF6BB-6113-4366-AAE3-65B7C7CB8CE7}" dt="2024-02-02T06:57:21.403" v="494" actId="478"/>
          <ac:spMkLst>
            <pc:docMk/>
            <pc:sldMk cId="3862581380" sldId="256"/>
            <ac:spMk id="53" creationId="{F92C1BEB-AF50-4E9F-A84A-910892A082DF}"/>
          </ac:spMkLst>
        </pc:spChg>
        <pc:spChg chg="mod">
          <ac:chgData name="Napapatch Niyom" userId="7fe56e39e9b889be" providerId="LiveId" clId="{A04BF6BB-6113-4366-AAE3-65B7C7CB8CE7}" dt="2024-02-02T07:09:09.276" v="560" actId="208"/>
          <ac:spMkLst>
            <pc:docMk/>
            <pc:sldMk cId="3862581380" sldId="256"/>
            <ac:spMk id="55" creationId="{B65137AC-C174-446F-A95E-3C2B5D7409F7}"/>
          </ac:spMkLst>
        </pc:spChg>
        <pc:spChg chg="mod">
          <ac:chgData name="Napapatch Niyom" userId="7fe56e39e9b889be" providerId="LiveId" clId="{A04BF6BB-6113-4366-AAE3-65B7C7CB8CE7}" dt="2024-02-02T07:08:52.775" v="559" actId="1035"/>
          <ac:spMkLst>
            <pc:docMk/>
            <pc:sldMk cId="3862581380" sldId="256"/>
            <ac:spMk id="56" creationId="{243AC141-2396-47C7-8BE6-23191D4063D9}"/>
          </ac:spMkLst>
        </pc:spChg>
        <pc:grpChg chg="add del">
          <ac:chgData name="Napapatch Niyom" userId="7fe56e39e9b889be" providerId="LiveId" clId="{A04BF6BB-6113-4366-AAE3-65B7C7CB8CE7}" dt="2024-02-02T07:10:09.877" v="564" actId="478"/>
          <ac:grpSpMkLst>
            <pc:docMk/>
            <pc:sldMk cId="3862581380" sldId="256"/>
            <ac:grpSpMk id="5" creationId="{554E938C-99D1-B717-AD2B-BA323008E6A4}"/>
          </ac:grpSpMkLst>
        </pc:grpChg>
        <pc:grpChg chg="add del mod">
          <ac:chgData name="Napapatch Niyom" userId="7fe56e39e9b889be" providerId="LiveId" clId="{A04BF6BB-6113-4366-AAE3-65B7C7CB8CE7}" dt="2024-02-02T06:55:43.644" v="469" actId="165"/>
          <ac:grpSpMkLst>
            <pc:docMk/>
            <pc:sldMk cId="3862581380" sldId="256"/>
            <ac:grpSpMk id="12" creationId="{DE2F0859-06C1-F713-0A8C-0440860A17D8}"/>
          </ac:grpSpMkLst>
        </pc:grpChg>
        <pc:grpChg chg="add del mod">
          <ac:chgData name="Napapatch Niyom" userId="7fe56e39e9b889be" providerId="LiveId" clId="{A04BF6BB-6113-4366-AAE3-65B7C7CB8CE7}" dt="2024-02-02T06:53:25.815" v="460" actId="478"/>
          <ac:grpSpMkLst>
            <pc:docMk/>
            <pc:sldMk cId="3862581380" sldId="256"/>
            <ac:grpSpMk id="13" creationId="{1319EA8B-9830-8E68-033A-3291F9173814}"/>
          </ac:grpSpMkLst>
        </pc:grpChg>
        <pc:grpChg chg="add mod">
          <ac:chgData name="Napapatch Niyom" userId="7fe56e39e9b889be" providerId="LiveId" clId="{A04BF6BB-6113-4366-AAE3-65B7C7CB8CE7}" dt="2024-02-02T06:56:05.228" v="480" actId="1037"/>
          <ac:grpSpMkLst>
            <pc:docMk/>
            <pc:sldMk cId="3862581380" sldId="256"/>
            <ac:grpSpMk id="18" creationId="{F72F7C13-3E3F-ED13-F0DC-BE07B788B77C}"/>
          </ac:grpSpMkLst>
        </pc:grpChg>
        <pc:grpChg chg="add mod">
          <ac:chgData name="Napapatch Niyom" userId="7fe56e39e9b889be" providerId="LiveId" clId="{A04BF6BB-6113-4366-AAE3-65B7C7CB8CE7}" dt="2024-02-02T06:56:21.334" v="484" actId="1076"/>
          <ac:grpSpMkLst>
            <pc:docMk/>
            <pc:sldMk cId="3862581380" sldId="256"/>
            <ac:grpSpMk id="23" creationId="{6F3636AE-AD9A-AD66-B27D-1B9EA5E9957B}"/>
          </ac:grpSpMkLst>
        </pc:grpChg>
        <pc:picChg chg="add del mod">
          <ac:chgData name="Napapatch Niyom" userId="7fe56e39e9b889be" providerId="LiveId" clId="{A04BF6BB-6113-4366-AAE3-65B7C7CB8CE7}" dt="2024-02-02T06:40:05.109" v="4" actId="478"/>
          <ac:picMkLst>
            <pc:docMk/>
            <pc:sldMk cId="3862581380" sldId="256"/>
            <ac:picMk id="7" creationId="{B9E8A8F7-FD6E-FC9D-98FA-6F1B211DE99B}"/>
          </ac:picMkLst>
        </pc:picChg>
        <pc:picChg chg="add mod">
          <ac:chgData name="Napapatch Niyom" userId="7fe56e39e9b889be" providerId="LiveId" clId="{A04BF6BB-6113-4366-AAE3-65B7C7CB8CE7}" dt="2024-02-02T06:40:24.781" v="9" actId="931"/>
          <ac:picMkLst>
            <pc:docMk/>
            <pc:sldMk cId="3862581380" sldId="256"/>
            <ac:picMk id="9" creationId="{16FDFEDF-B939-CB52-BF4C-A9448FE772FE}"/>
          </ac:picMkLst>
        </pc:picChg>
        <pc:picChg chg="add del mod modCrop">
          <ac:chgData name="Napapatch Niyom" userId="7fe56e39e9b889be" providerId="LiveId" clId="{A04BF6BB-6113-4366-AAE3-65B7C7CB8CE7}" dt="2024-02-02T07:26:57.582" v="1028" actId="478"/>
          <ac:picMkLst>
            <pc:docMk/>
            <pc:sldMk cId="3862581380" sldId="256"/>
            <ac:picMk id="11" creationId="{0D59FF17-D7C3-770C-377B-F6E5DF490034}"/>
          </ac:picMkLst>
        </pc:picChg>
        <pc:picChg chg="add del mod">
          <ac:chgData name="Napapatch Niyom" userId="7fe56e39e9b889be" providerId="LiveId" clId="{A04BF6BB-6113-4366-AAE3-65B7C7CB8CE7}" dt="2024-02-02T07:27:40.823" v="1032" actId="478"/>
          <ac:picMkLst>
            <pc:docMk/>
            <pc:sldMk cId="3862581380" sldId="256"/>
            <ac:picMk id="45" creationId="{FB1A7DEB-5B72-7FB1-3A74-DB51A34FA968}"/>
          </ac:picMkLst>
        </pc:picChg>
        <pc:picChg chg="add del mod">
          <ac:chgData name="Napapatch Niyom" userId="7fe56e39e9b889be" providerId="LiveId" clId="{A04BF6BB-6113-4366-AAE3-65B7C7CB8CE7}" dt="2024-02-02T07:27:32.918" v="1030" actId="478"/>
          <ac:picMkLst>
            <pc:docMk/>
            <pc:sldMk cId="3862581380" sldId="256"/>
            <ac:picMk id="47" creationId="{B0724A70-85A2-96FB-F94A-2B5C26AEA3AE}"/>
          </ac:picMkLst>
        </pc:picChg>
        <pc:picChg chg="del mod">
          <ac:chgData name="Napapatch Niyom" userId="7fe56e39e9b889be" providerId="LiveId" clId="{A04BF6BB-6113-4366-AAE3-65B7C7CB8CE7}" dt="2024-02-02T06:44:30.651" v="97" actId="478"/>
          <ac:picMkLst>
            <pc:docMk/>
            <pc:sldMk cId="3862581380" sldId="256"/>
            <ac:picMk id="59" creationId="{7960CE99-1480-4421-99E3-C593F2C1D8C4}"/>
          </ac:picMkLst>
        </pc:picChg>
        <pc:picChg chg="mod">
          <ac:chgData name="Napapatch Niyom" userId="7fe56e39e9b889be" providerId="LiveId" clId="{A04BF6BB-6113-4366-AAE3-65B7C7CB8CE7}" dt="2024-02-02T06:47:59.096" v="251" actId="14100"/>
          <ac:picMkLst>
            <pc:docMk/>
            <pc:sldMk cId="3862581380" sldId="256"/>
            <ac:picMk id="67" creationId="{003936F9-9F25-40CC-80F1-D2383E9BD127}"/>
          </ac:picMkLst>
        </pc:picChg>
        <pc:picChg chg="add mod">
          <ac:chgData name="Napapatch Niyom" userId="7fe56e39e9b889be" providerId="LiveId" clId="{A04BF6BB-6113-4366-AAE3-65B7C7CB8CE7}" dt="2024-02-02T07:29:50.750" v="1076" actId="1036"/>
          <ac:picMkLst>
            <pc:docMk/>
            <pc:sldMk cId="3862581380" sldId="256"/>
            <ac:picMk id="1026" creationId="{7BFD9051-263B-805D-9ED7-1E0767732DF1}"/>
          </ac:picMkLst>
        </pc:picChg>
        <pc:picChg chg="mod">
          <ac:chgData name="Napapatch Niyom" userId="7fe56e39e9b889be" providerId="LiveId" clId="{A04BF6BB-6113-4366-AAE3-65B7C7CB8CE7}" dt="2024-02-02T06:40:44.017" v="14" actId="1076"/>
          <ac:picMkLst>
            <pc:docMk/>
            <pc:sldMk cId="3862581380" sldId="256"/>
            <ac:picMk id="1034" creationId="{3A2D5D1E-E17D-4215-A845-F84D2639BFA5}"/>
          </ac:picMkLst>
        </pc:picChg>
        <pc:picChg chg="del">
          <ac:chgData name="Napapatch Niyom" userId="7fe56e39e9b889be" providerId="LiveId" clId="{A04BF6BB-6113-4366-AAE3-65B7C7CB8CE7}" dt="2024-02-02T06:44:34.407" v="98" actId="478"/>
          <ac:picMkLst>
            <pc:docMk/>
            <pc:sldMk cId="3862581380" sldId="256"/>
            <ac:picMk id="1036" creationId="{BA839BA2-C044-41F1-B761-32D142818A20}"/>
          </ac:picMkLst>
        </pc:picChg>
      </pc:sldChg>
      <pc:sldChg chg="addSp delSp modSp add mod setBg">
        <pc:chgData name="Napapatch Niyom" userId="7fe56e39e9b889be" providerId="LiveId" clId="{A04BF6BB-6113-4366-AAE3-65B7C7CB8CE7}" dt="2024-02-02T07:38:15.623" v="1166" actId="20577"/>
        <pc:sldMkLst>
          <pc:docMk/>
          <pc:sldMk cId="466209786" sldId="267"/>
        </pc:sldMkLst>
        <pc:spChg chg="mod">
          <ac:chgData name="Napapatch Niyom" userId="7fe56e39e9b889be" providerId="LiveId" clId="{A04BF6BB-6113-4366-AAE3-65B7C7CB8CE7}" dt="2024-02-02T07:38:15.623" v="1166" actId="20577"/>
          <ac:spMkLst>
            <pc:docMk/>
            <pc:sldMk cId="466209786" sldId="267"/>
            <ac:spMk id="2" creationId="{5116D59A-26CB-2F37-B8E4-376E9EBDD5CA}"/>
          </ac:spMkLst>
        </pc:spChg>
        <pc:spChg chg="add del mod">
          <ac:chgData name="Napapatch Niyom" userId="7fe56e39e9b889be" providerId="LiveId" clId="{A04BF6BB-6113-4366-AAE3-65B7C7CB8CE7}" dt="2024-02-02T07:14:20.908" v="687"/>
          <ac:spMkLst>
            <pc:docMk/>
            <pc:sldMk cId="466209786" sldId="267"/>
            <ac:spMk id="6" creationId="{6AE9DE45-DE59-E8B1-301C-02220F095689}"/>
          </ac:spMkLst>
        </pc:spChg>
        <pc:spChg chg="add del">
          <ac:chgData name="Napapatch Niyom" userId="7fe56e39e9b889be" providerId="LiveId" clId="{A04BF6BB-6113-4366-AAE3-65B7C7CB8CE7}" dt="2024-02-02T07:14:20.908" v="685" actId="11529"/>
          <ac:spMkLst>
            <pc:docMk/>
            <pc:sldMk cId="466209786" sldId="267"/>
            <ac:spMk id="7" creationId="{4C611EAB-BE33-91EA-D96A-D1BF089BAF44}"/>
          </ac:spMkLst>
        </pc:spChg>
        <pc:spChg chg="add mod">
          <ac:chgData name="Napapatch Niyom" userId="7fe56e39e9b889be" providerId="LiveId" clId="{A04BF6BB-6113-4366-AAE3-65B7C7CB8CE7}" dt="2024-02-02T07:19:45.635" v="822" actId="1038"/>
          <ac:spMkLst>
            <pc:docMk/>
            <pc:sldMk cId="466209786" sldId="267"/>
            <ac:spMk id="8" creationId="{5EEE9BD7-A573-9B18-5D53-6BD4628A6576}"/>
          </ac:spMkLst>
        </pc:spChg>
        <pc:spChg chg="add mod">
          <ac:chgData name="Napapatch Niyom" userId="7fe56e39e9b889be" providerId="LiveId" clId="{A04BF6BB-6113-4366-AAE3-65B7C7CB8CE7}" dt="2024-02-02T07:25:21.525" v="965"/>
          <ac:spMkLst>
            <pc:docMk/>
            <pc:sldMk cId="466209786" sldId="267"/>
            <ac:spMk id="14" creationId="{C524C5C4-368E-0BED-447F-CC5CD306D20E}"/>
          </ac:spMkLst>
        </pc:spChg>
        <pc:spChg chg="mod">
          <ac:chgData name="Napapatch Niyom" userId="7fe56e39e9b889be" providerId="LiveId" clId="{A04BF6BB-6113-4366-AAE3-65B7C7CB8CE7}" dt="2024-02-02T07:21:49.826" v="870" actId="20577"/>
          <ac:spMkLst>
            <pc:docMk/>
            <pc:sldMk cId="466209786" sldId="267"/>
            <ac:spMk id="20" creationId="{7AE45304-FE46-1516-105B-E8E9A473F247}"/>
          </ac:spMkLst>
        </pc:spChg>
        <pc:spChg chg="mod">
          <ac:chgData name="Napapatch Niyom" userId="7fe56e39e9b889be" providerId="LiveId" clId="{A04BF6BB-6113-4366-AAE3-65B7C7CB8CE7}" dt="2024-02-02T07:16:12.253" v="722" actId="1076"/>
          <ac:spMkLst>
            <pc:docMk/>
            <pc:sldMk cId="466209786" sldId="267"/>
            <ac:spMk id="22" creationId="{0BD2C9E9-EB0D-01D9-41DC-D7B611D19EB8}"/>
          </ac:spMkLst>
        </pc:spChg>
        <pc:spChg chg="del mod">
          <ac:chgData name="Napapatch Niyom" userId="7fe56e39e9b889be" providerId="LiveId" clId="{A04BF6BB-6113-4366-AAE3-65B7C7CB8CE7}" dt="2024-02-02T07:25:20.470" v="964" actId="478"/>
          <ac:spMkLst>
            <pc:docMk/>
            <pc:sldMk cId="466209786" sldId="267"/>
            <ac:spMk id="26" creationId="{CDAD3DB0-C2EF-9163-5CBE-13D755CCFC94}"/>
          </ac:spMkLst>
        </pc:spChg>
        <pc:spChg chg="mod">
          <ac:chgData name="Napapatch Niyom" userId="7fe56e39e9b889be" providerId="LiveId" clId="{A04BF6BB-6113-4366-AAE3-65B7C7CB8CE7}" dt="2024-02-02T07:22:18.926" v="906" actId="20577"/>
          <ac:spMkLst>
            <pc:docMk/>
            <pc:sldMk cId="466209786" sldId="267"/>
            <ac:spMk id="27" creationId="{3E3880AA-0A8A-0B52-9752-9CE436F7A3C9}"/>
          </ac:spMkLst>
        </pc:spChg>
        <pc:spChg chg="mod">
          <ac:chgData name="Napapatch Niyom" userId="7fe56e39e9b889be" providerId="LiveId" clId="{A04BF6BB-6113-4366-AAE3-65B7C7CB8CE7}" dt="2024-02-02T07:21:26.026" v="847" actId="20577"/>
          <ac:spMkLst>
            <pc:docMk/>
            <pc:sldMk cId="466209786" sldId="267"/>
            <ac:spMk id="29" creationId="{D4721B3C-F65C-23CD-AAA5-28CB3BDBE96F}"/>
          </ac:spMkLst>
        </pc:spChg>
        <pc:spChg chg="mod">
          <ac:chgData name="Napapatch Niyom" userId="7fe56e39e9b889be" providerId="LiveId" clId="{A04BF6BB-6113-4366-AAE3-65B7C7CB8CE7}" dt="2024-02-02T07:37:17.576" v="1153" actId="1076"/>
          <ac:spMkLst>
            <pc:docMk/>
            <pc:sldMk cId="466209786" sldId="267"/>
            <ac:spMk id="44" creationId="{2AA495B5-FB9B-9250-AD46-F97DF07C0E85}"/>
          </ac:spMkLst>
        </pc:spChg>
        <pc:grpChg chg="mod">
          <ac:chgData name="Napapatch Niyom" userId="7fe56e39e9b889be" providerId="LiveId" clId="{A04BF6BB-6113-4366-AAE3-65B7C7CB8CE7}" dt="2024-02-02T07:17:02.063" v="779" actId="1035"/>
          <ac:grpSpMkLst>
            <pc:docMk/>
            <pc:sldMk cId="466209786" sldId="267"/>
            <ac:grpSpMk id="5" creationId="{3F36FFFF-8831-5765-4A3C-B8AC2BB4D1F2}"/>
          </ac:grpSpMkLst>
        </pc:grpChg>
        <pc:grpChg chg="mod">
          <ac:chgData name="Napapatch Niyom" userId="7fe56e39e9b889be" providerId="LiveId" clId="{A04BF6BB-6113-4366-AAE3-65B7C7CB8CE7}" dt="2024-02-02T07:21:12.933" v="824" actId="14100"/>
          <ac:grpSpMkLst>
            <pc:docMk/>
            <pc:sldMk cId="466209786" sldId="267"/>
            <ac:grpSpMk id="12" creationId="{A03617F6-16AD-833D-22BF-362736A353E2}"/>
          </ac:grpSpMkLst>
        </pc:grpChg>
        <pc:grpChg chg="mod">
          <ac:chgData name="Napapatch Niyom" userId="7fe56e39e9b889be" providerId="LiveId" clId="{A04BF6BB-6113-4366-AAE3-65B7C7CB8CE7}" dt="2024-02-02T07:21:12.933" v="824" actId="14100"/>
          <ac:grpSpMkLst>
            <pc:docMk/>
            <pc:sldMk cId="466209786" sldId="267"/>
            <ac:grpSpMk id="18" creationId="{1ECE6C2E-5D18-B308-4F7C-1346D4C91905}"/>
          </ac:grpSpMkLst>
        </pc:grpChg>
        <pc:grpChg chg="mod">
          <ac:chgData name="Napapatch Niyom" userId="7fe56e39e9b889be" providerId="LiveId" clId="{A04BF6BB-6113-4366-AAE3-65B7C7CB8CE7}" dt="2024-02-02T07:21:12.933" v="824" actId="14100"/>
          <ac:grpSpMkLst>
            <pc:docMk/>
            <pc:sldMk cId="466209786" sldId="267"/>
            <ac:grpSpMk id="23" creationId="{C68C81A6-07D3-BF4F-7704-F7A16E22CDD3}"/>
          </ac:grpSpMkLst>
        </pc:grpChg>
        <pc:picChg chg="del">
          <ac:chgData name="Napapatch Niyom" userId="7fe56e39e9b889be" providerId="LiveId" clId="{A04BF6BB-6113-4366-AAE3-65B7C7CB8CE7}" dt="2024-02-02T07:13:05.053" v="622" actId="478"/>
          <ac:picMkLst>
            <pc:docMk/>
            <pc:sldMk cId="466209786" sldId="267"/>
            <ac:picMk id="11" creationId="{B67D7A46-682B-FD4C-39F9-ADA629FFC353}"/>
          </ac:picMkLst>
        </pc:picChg>
        <pc:picChg chg="add del mod">
          <ac:chgData name="Napapatch Niyom" userId="7fe56e39e9b889be" providerId="LiveId" clId="{A04BF6BB-6113-4366-AAE3-65B7C7CB8CE7}" dt="2024-02-02T07:23:53.236" v="918" actId="478"/>
          <ac:picMkLst>
            <pc:docMk/>
            <pc:sldMk cId="466209786" sldId="267"/>
            <ac:picMk id="13" creationId="{0411BFA9-6A2C-578A-BF80-46D68BE266F0}"/>
          </ac:picMkLst>
        </pc:picChg>
        <pc:picChg chg="mod">
          <ac:chgData name="Napapatch Niyom" userId="7fe56e39e9b889be" providerId="LiveId" clId="{A04BF6BB-6113-4366-AAE3-65B7C7CB8CE7}" dt="2024-02-02T07:16:48.711" v="756" actId="1076"/>
          <ac:picMkLst>
            <pc:docMk/>
            <pc:sldMk cId="466209786" sldId="267"/>
            <ac:picMk id="61" creationId="{9101DD18-99D6-0664-217C-0F096D72B8F8}"/>
          </ac:picMkLst>
        </pc:picChg>
        <pc:picChg chg="mod">
          <ac:chgData name="Napapatch Niyom" userId="7fe56e39e9b889be" providerId="LiveId" clId="{A04BF6BB-6113-4366-AAE3-65B7C7CB8CE7}" dt="2024-02-02T07:16:44.819" v="753" actId="1076"/>
          <ac:picMkLst>
            <pc:docMk/>
            <pc:sldMk cId="466209786" sldId="267"/>
            <ac:picMk id="1034" creationId="{2BA63176-A244-BFE3-2C10-7771B0861E0C}"/>
          </ac:picMkLst>
        </pc:picChg>
        <pc:picChg chg="add mod">
          <ac:chgData name="Napapatch Niyom" userId="7fe56e39e9b889be" providerId="LiveId" clId="{A04BF6BB-6113-4366-AAE3-65B7C7CB8CE7}" dt="2024-02-02T07:37:12.539" v="1152" actId="1076"/>
          <ac:picMkLst>
            <pc:docMk/>
            <pc:sldMk cId="466209786" sldId="267"/>
            <ac:picMk id="2050" creationId="{D0F44E4D-F59C-1939-4DDA-510919C6A6B1}"/>
          </ac:picMkLst>
        </pc:picChg>
        <pc:cxnChg chg="add del">
          <ac:chgData name="Napapatch Niyom" userId="7fe56e39e9b889be" providerId="LiveId" clId="{A04BF6BB-6113-4366-AAE3-65B7C7CB8CE7}" dt="2024-02-02T07:14:34.926" v="690" actId="11529"/>
          <ac:cxnSpMkLst>
            <pc:docMk/>
            <pc:sldMk cId="466209786" sldId="267"/>
            <ac:cxnSpMk id="10" creationId="{659CCD61-BE63-55E1-AAA5-1A23D094D4FF}"/>
          </ac:cxnSpMkLst>
        </pc:cxnChg>
      </pc:sldChg>
      <pc:sldChg chg="addSp delSp modSp add del mod addAnim delAnim">
        <pc:chgData name="Napapatch Niyom" userId="7fe56e39e9b889be" providerId="LiveId" clId="{A04BF6BB-6113-4366-AAE3-65B7C7CB8CE7}" dt="2024-02-02T07:12:15.162" v="618" actId="2696"/>
        <pc:sldMkLst>
          <pc:docMk/>
          <pc:sldMk cId="2227102207" sldId="267"/>
        </pc:sldMkLst>
        <pc:spChg chg="mod">
          <ac:chgData name="Napapatch Niyom" userId="7fe56e39e9b889be" providerId="LiveId" clId="{A04BF6BB-6113-4366-AAE3-65B7C7CB8CE7}" dt="2024-02-02T07:11:59.895" v="614" actId="20577"/>
          <ac:spMkLst>
            <pc:docMk/>
            <pc:sldMk cId="2227102207" sldId="267"/>
            <ac:spMk id="20" creationId="{EAEF4E45-5E25-7630-B93A-AB3E29AF7191}"/>
          </ac:spMkLst>
        </pc:spChg>
        <pc:spChg chg="mod">
          <ac:chgData name="Napapatch Niyom" userId="7fe56e39e9b889be" providerId="LiveId" clId="{A04BF6BB-6113-4366-AAE3-65B7C7CB8CE7}" dt="2024-02-02T07:11:58.659" v="612" actId="20577"/>
          <ac:spMkLst>
            <pc:docMk/>
            <pc:sldMk cId="2227102207" sldId="267"/>
            <ac:spMk id="27" creationId="{61ABEE8F-66DC-253D-54E8-01458CA2274B}"/>
          </ac:spMkLst>
        </pc:spChg>
        <pc:spChg chg="mod">
          <ac:chgData name="Napapatch Niyom" userId="7fe56e39e9b889be" providerId="LiveId" clId="{A04BF6BB-6113-4366-AAE3-65B7C7CB8CE7}" dt="2024-02-02T07:12:00.937" v="616" actId="20577"/>
          <ac:spMkLst>
            <pc:docMk/>
            <pc:sldMk cId="2227102207" sldId="267"/>
            <ac:spMk id="29" creationId="{DF24F7D9-8BC5-D53C-4C88-CA55DEF72FFD}"/>
          </ac:spMkLst>
        </pc:spChg>
        <pc:picChg chg="add mod">
          <ac:chgData name="Napapatch Niyom" userId="7fe56e39e9b889be" providerId="LiveId" clId="{A04BF6BB-6113-4366-AAE3-65B7C7CB8CE7}" dt="2024-02-02T07:11:57.608" v="610"/>
          <ac:picMkLst>
            <pc:docMk/>
            <pc:sldMk cId="2227102207" sldId="267"/>
            <ac:picMk id="6" creationId="{6DE03E4D-FADA-4310-696B-4AA24ECE39CA}"/>
          </ac:picMkLst>
        </pc:picChg>
        <pc:picChg chg="add del">
          <ac:chgData name="Napapatch Niyom" userId="7fe56e39e9b889be" providerId="LiveId" clId="{A04BF6BB-6113-4366-AAE3-65B7C7CB8CE7}" dt="2024-02-02T07:12:01.657" v="617" actId="478"/>
          <ac:picMkLst>
            <pc:docMk/>
            <pc:sldMk cId="2227102207" sldId="267"/>
            <ac:picMk id="11" creationId="{751A7EE2-16A4-88DF-DB93-3E16D44A561C}"/>
          </ac:picMkLst>
        </pc:picChg>
      </pc:sldChg>
      <pc:sldChg chg="addSp modSp del">
        <pc:chgData name="Napapatch Niyom" userId="7fe56e39e9b889be" providerId="LiveId" clId="{A04BF6BB-6113-4366-AAE3-65B7C7CB8CE7}" dt="2024-02-02T06:43:39.226" v="95" actId="2696"/>
        <pc:sldMkLst>
          <pc:docMk/>
          <pc:sldMk cId="3589229521" sldId="267"/>
        </pc:sldMkLst>
        <pc:picChg chg="add mod">
          <ac:chgData name="Napapatch Niyom" userId="7fe56e39e9b889be" providerId="LiveId" clId="{A04BF6BB-6113-4366-AAE3-65B7C7CB8CE7}" dt="2024-02-02T06:40:52.085" v="16"/>
          <ac:picMkLst>
            <pc:docMk/>
            <pc:sldMk cId="3589229521" sldId="267"/>
            <ac:picMk id="6" creationId="{111B866A-FA85-7238-241C-943B76BE0D88}"/>
          </ac:picMkLst>
        </pc:picChg>
      </pc:sldChg>
      <pc:sldChg chg="modSp add mod ord">
        <pc:chgData name="Napapatch Niyom" userId="7fe56e39e9b889be" providerId="LiveId" clId="{A04BF6BB-6113-4366-AAE3-65B7C7CB8CE7}" dt="2024-02-02T07:38:01.230" v="1162" actId="20577"/>
        <pc:sldMkLst>
          <pc:docMk/>
          <pc:sldMk cId="3483901373" sldId="268"/>
        </pc:sldMkLst>
        <pc:spChg chg="mod">
          <ac:chgData name="Napapatch Niyom" userId="7fe56e39e9b889be" providerId="LiveId" clId="{A04BF6BB-6113-4366-AAE3-65B7C7CB8CE7}" dt="2024-02-02T07:38:01.230" v="1162" actId="20577"/>
          <ac:spMkLst>
            <pc:docMk/>
            <pc:sldMk cId="3483901373" sldId="268"/>
            <ac:spMk id="2" creationId="{E3E7BF0D-DD63-4AFF-B033-494EFFDB9B56}"/>
          </ac:spMkLst>
        </pc:spChg>
      </pc:sldChg>
      <pc:sldChg chg="del">
        <pc:chgData name="Napapatch Niyom" userId="7fe56e39e9b889be" providerId="LiveId" clId="{A04BF6BB-6113-4366-AAE3-65B7C7CB8CE7}" dt="2024-02-02T06:43:39.226" v="95" actId="2696"/>
        <pc:sldMkLst>
          <pc:docMk/>
          <pc:sldMk cId="4014691227" sldId="268"/>
        </pc:sldMkLst>
      </pc:sldChg>
      <pc:sldChg chg="del">
        <pc:chgData name="Napapatch Niyom" userId="7fe56e39e9b889be" providerId="LiveId" clId="{A04BF6BB-6113-4366-AAE3-65B7C7CB8CE7}" dt="2024-02-02T06:43:39.226" v="95" actId="2696"/>
        <pc:sldMkLst>
          <pc:docMk/>
          <pc:sldMk cId="2356100758" sldId="269"/>
        </pc:sldMkLst>
      </pc:sldChg>
      <pc:sldChg chg="addSp delSp modSp add mod">
        <pc:chgData name="Napapatch Niyom" userId="7fe56e39e9b889be" providerId="LiveId" clId="{A04BF6BB-6113-4366-AAE3-65B7C7CB8CE7}" dt="2024-02-02T07:50:35.791" v="1509" actId="1076"/>
        <pc:sldMkLst>
          <pc:docMk/>
          <pc:sldMk cId="2761421078" sldId="269"/>
        </pc:sldMkLst>
        <pc:spChg chg="mod">
          <ac:chgData name="Napapatch Niyom" userId="7fe56e39e9b889be" providerId="LiveId" clId="{A04BF6BB-6113-4366-AAE3-65B7C7CB8CE7}" dt="2024-02-02T07:38:29.498" v="1168" actId="20577"/>
          <ac:spMkLst>
            <pc:docMk/>
            <pc:sldMk cId="2761421078" sldId="269"/>
            <ac:spMk id="2" creationId="{24E71D8E-DB0E-4423-781F-309518B0B708}"/>
          </ac:spMkLst>
        </pc:spChg>
        <pc:spChg chg="mod">
          <ac:chgData name="Napapatch Niyom" userId="7fe56e39e9b889be" providerId="LiveId" clId="{A04BF6BB-6113-4366-AAE3-65B7C7CB8CE7}" dt="2024-02-02T07:41:28.693" v="1311" actId="1036"/>
          <ac:spMkLst>
            <pc:docMk/>
            <pc:sldMk cId="2761421078" sldId="269"/>
            <ac:spMk id="8" creationId="{C3FFE95C-716F-A949-5C49-16401F4906C7}"/>
          </ac:spMkLst>
        </pc:spChg>
        <pc:spChg chg="mod">
          <ac:chgData name="Napapatch Niyom" userId="7fe56e39e9b889be" providerId="LiveId" clId="{A04BF6BB-6113-4366-AAE3-65B7C7CB8CE7}" dt="2024-02-02T07:40:15.690" v="1241" actId="1038"/>
          <ac:spMkLst>
            <pc:docMk/>
            <pc:sldMk cId="2761421078" sldId="269"/>
            <ac:spMk id="14" creationId="{99318F5E-125B-F566-47D2-53768F45B66A}"/>
          </ac:spMkLst>
        </pc:spChg>
        <pc:spChg chg="mod">
          <ac:chgData name="Napapatch Niyom" userId="7fe56e39e9b889be" providerId="LiveId" clId="{A04BF6BB-6113-4366-AAE3-65B7C7CB8CE7}" dt="2024-02-02T07:50:01.840" v="1495" actId="20577"/>
          <ac:spMkLst>
            <pc:docMk/>
            <pc:sldMk cId="2761421078" sldId="269"/>
            <ac:spMk id="20" creationId="{CBC969EE-AB98-430E-FFA9-FEFC5837F64E}"/>
          </ac:spMkLst>
        </pc:spChg>
        <pc:spChg chg="mod">
          <ac:chgData name="Napapatch Niyom" userId="7fe56e39e9b889be" providerId="LiveId" clId="{A04BF6BB-6113-4366-AAE3-65B7C7CB8CE7}" dt="2024-02-02T07:50:17.428" v="1504" actId="20577"/>
          <ac:spMkLst>
            <pc:docMk/>
            <pc:sldMk cId="2761421078" sldId="269"/>
            <ac:spMk id="27" creationId="{47B7C7C5-4B13-FE0B-71BD-C5E895B9E95D}"/>
          </ac:spMkLst>
        </pc:spChg>
        <pc:spChg chg="mod">
          <ac:chgData name="Napapatch Niyom" userId="7fe56e39e9b889be" providerId="LiveId" clId="{A04BF6BB-6113-4366-AAE3-65B7C7CB8CE7}" dt="2024-02-02T07:49:24.450" v="1475" actId="20577"/>
          <ac:spMkLst>
            <pc:docMk/>
            <pc:sldMk cId="2761421078" sldId="269"/>
            <ac:spMk id="29" creationId="{7732062A-43E9-A41D-7D00-6AE94BFB2B2B}"/>
          </ac:spMkLst>
        </pc:spChg>
        <pc:spChg chg="mod">
          <ac:chgData name="Napapatch Niyom" userId="7fe56e39e9b889be" providerId="LiveId" clId="{A04BF6BB-6113-4366-AAE3-65B7C7CB8CE7}" dt="2024-02-02T07:41:50.189" v="1318" actId="20577"/>
          <ac:spMkLst>
            <pc:docMk/>
            <pc:sldMk cId="2761421078" sldId="269"/>
            <ac:spMk id="31" creationId="{7A89D81E-A315-59D6-2885-11252B685FC3}"/>
          </ac:spMkLst>
        </pc:spChg>
        <pc:spChg chg="mod">
          <ac:chgData name="Napapatch Niyom" userId="7fe56e39e9b889be" providerId="LiveId" clId="{A04BF6BB-6113-4366-AAE3-65B7C7CB8CE7}" dt="2024-02-02T07:50:35.791" v="1509" actId="1076"/>
          <ac:spMkLst>
            <pc:docMk/>
            <pc:sldMk cId="2761421078" sldId="269"/>
            <ac:spMk id="44" creationId="{C8A266C9-0720-C357-1624-B70283FD2152}"/>
          </ac:spMkLst>
        </pc:spChg>
        <pc:grpChg chg="mod">
          <ac:chgData name="Napapatch Niyom" userId="7fe56e39e9b889be" providerId="LiveId" clId="{A04BF6BB-6113-4366-AAE3-65B7C7CB8CE7}" dt="2024-02-02T07:41:28.693" v="1311" actId="1036"/>
          <ac:grpSpMkLst>
            <pc:docMk/>
            <pc:sldMk cId="2761421078" sldId="269"/>
            <ac:grpSpMk id="5" creationId="{30AE87CC-17AF-19E9-BDED-2E226F00DFF9}"/>
          </ac:grpSpMkLst>
        </pc:grpChg>
        <pc:grpChg chg="mod">
          <ac:chgData name="Napapatch Niyom" userId="7fe56e39e9b889be" providerId="LiveId" clId="{A04BF6BB-6113-4366-AAE3-65B7C7CB8CE7}" dt="2024-02-02T07:50:29.725" v="1508" actId="1076"/>
          <ac:grpSpMkLst>
            <pc:docMk/>
            <pc:sldMk cId="2761421078" sldId="269"/>
            <ac:grpSpMk id="12" creationId="{2CFD0C28-D011-7082-E0B4-841A57EE2BA1}"/>
          </ac:grpSpMkLst>
        </pc:grpChg>
        <pc:grpChg chg="mod">
          <ac:chgData name="Napapatch Niyom" userId="7fe56e39e9b889be" providerId="LiveId" clId="{A04BF6BB-6113-4366-AAE3-65B7C7CB8CE7}" dt="2024-02-02T07:42:01.258" v="1320" actId="14100"/>
          <ac:grpSpMkLst>
            <pc:docMk/>
            <pc:sldMk cId="2761421078" sldId="269"/>
            <ac:grpSpMk id="18" creationId="{4CD44AE5-FEFC-A30F-7AC6-D33166923BC9}"/>
          </ac:grpSpMkLst>
        </pc:grpChg>
        <pc:grpChg chg="mod">
          <ac:chgData name="Napapatch Niyom" userId="7fe56e39e9b889be" providerId="LiveId" clId="{A04BF6BB-6113-4366-AAE3-65B7C7CB8CE7}" dt="2024-02-02T07:42:01.258" v="1320" actId="14100"/>
          <ac:grpSpMkLst>
            <pc:docMk/>
            <pc:sldMk cId="2761421078" sldId="269"/>
            <ac:grpSpMk id="23" creationId="{5526391E-4F9A-55DA-D3BF-9C5A64F24E94}"/>
          </ac:grpSpMkLst>
        </pc:grpChg>
        <pc:picChg chg="del">
          <ac:chgData name="Napapatch Niyom" userId="7fe56e39e9b889be" providerId="LiveId" clId="{A04BF6BB-6113-4366-AAE3-65B7C7CB8CE7}" dt="2024-02-02T07:40:18.200" v="1242" actId="478"/>
          <ac:picMkLst>
            <pc:docMk/>
            <pc:sldMk cId="2761421078" sldId="269"/>
            <ac:picMk id="2050" creationId="{021DF9CA-8918-7714-F972-15496E448A61}"/>
          </ac:picMkLst>
        </pc:picChg>
        <pc:picChg chg="add del">
          <ac:chgData name="Napapatch Niyom" userId="7fe56e39e9b889be" providerId="LiveId" clId="{A04BF6BB-6113-4366-AAE3-65B7C7CB8CE7}" dt="2024-02-02T07:43:05.689" v="1322" actId="478"/>
          <ac:picMkLst>
            <pc:docMk/>
            <pc:sldMk cId="2761421078" sldId="269"/>
            <ac:picMk id="3074" creationId="{BA3092D4-963A-D7BB-DE7F-76C4A124BA76}"/>
          </ac:picMkLst>
        </pc:picChg>
        <pc:picChg chg="add mod">
          <ac:chgData name="Napapatch Niyom" userId="7fe56e39e9b889be" providerId="LiveId" clId="{A04BF6BB-6113-4366-AAE3-65B7C7CB8CE7}" dt="2024-02-02T07:44:03.494" v="1369" actId="1076"/>
          <ac:picMkLst>
            <pc:docMk/>
            <pc:sldMk cId="2761421078" sldId="269"/>
            <ac:picMk id="3076" creationId="{775F392D-47D5-C712-ABAB-358E7E876C67}"/>
          </ac:picMkLst>
        </pc:picChg>
      </pc:sldChg>
      <pc:sldChg chg="del">
        <pc:chgData name="Napapatch Niyom" userId="7fe56e39e9b889be" providerId="LiveId" clId="{A04BF6BB-6113-4366-AAE3-65B7C7CB8CE7}" dt="2024-02-02T06:43:39.226" v="95" actId="2696"/>
        <pc:sldMkLst>
          <pc:docMk/>
          <pc:sldMk cId="758875394" sldId="270"/>
        </pc:sldMkLst>
      </pc:sldChg>
      <pc:sldChg chg="del">
        <pc:chgData name="Napapatch Niyom" userId="7fe56e39e9b889be" providerId="LiveId" clId="{A04BF6BB-6113-4366-AAE3-65B7C7CB8CE7}" dt="2024-02-02T06:43:39.226" v="95" actId="2696"/>
        <pc:sldMkLst>
          <pc:docMk/>
          <pc:sldMk cId="1903262876" sldId="271"/>
        </pc:sldMkLst>
      </pc:sldChg>
      <pc:sldChg chg="del">
        <pc:chgData name="Napapatch Niyom" userId="7fe56e39e9b889be" providerId="LiveId" clId="{A04BF6BB-6113-4366-AAE3-65B7C7CB8CE7}" dt="2024-02-02T06:43:39.226" v="95" actId="2696"/>
        <pc:sldMkLst>
          <pc:docMk/>
          <pc:sldMk cId="901800801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1AF5F-B038-4A0A-A48C-1823CDBD0E8E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31668-02A9-4E57-B148-76A2069509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740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7C2B1-E681-4B0D-9297-643452F5C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C04A2D-0944-4BE9-8E7D-550557309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2697DF-0790-4357-A740-26B472AD5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7108-CDA3-44F0-985E-B2C96D1E392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75A6A4-AC35-4C98-B70A-8C197B08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10F572-1988-447D-9D9B-1E7365FFF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A3-E57C-4D06-98A5-9C67470B0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981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EC0250-779C-4211-8432-46C9A9A65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239E74-6FB8-4339-947C-68D88E7B6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B35C59-ADB9-40C8-84AD-37934E7CB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7108-CDA3-44F0-985E-B2C96D1E392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280AD3-600A-4B2F-A00B-5477860E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195EF7-8B33-4BFF-9038-68F47A63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A3-E57C-4D06-98A5-9C67470B0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150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AEB916-5AFF-45A5-BB18-86DD4AD0F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11815C-3113-445F-A699-0B03AD8BF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305FE2-687A-4D61-A70E-AD675254B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7108-CDA3-44F0-985E-B2C96D1E392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257DE0-03D4-4DD9-9549-8B7875223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99E2E6-BF70-435B-8A54-FC264967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A3-E57C-4D06-98A5-9C67470B0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651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EEAE4C-8C7D-4C6B-A511-DE247673E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B9ECBC-641C-41C3-B24D-E97580BF1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B4AAAC-3319-430C-B015-D2091C202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7108-CDA3-44F0-985E-B2C96D1E392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BEBF2A-EC55-4F7B-B289-66A7A5FDC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558C38-8A7D-4E71-84D3-37A2E761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A3-E57C-4D06-98A5-9C67470B0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058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8512D1-A993-401B-9DCF-6146BF277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021BD0-E73A-49CC-8916-EEA7899E0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1ACD3D-698E-4234-866F-B801AFDE1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7108-CDA3-44F0-985E-B2C96D1E392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DDDC20-D5C8-4FD1-A751-2B2199E90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CBA364-70F0-4AEB-92C6-224BDCB6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A3-E57C-4D06-98A5-9C67470B0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640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5B78AA-C100-477F-B22D-72970EF3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F3ED56-1059-4A20-BD1C-C0E7B851E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464F09-DB29-4CDC-ABB2-0D1684517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0C9ED1-88DD-4B7C-B2D2-BF071B7CF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7108-CDA3-44F0-985E-B2C96D1E392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AC0B25-3CEE-4749-85FB-41066F007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BAEDBE-D687-4F04-AC49-005DFC439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A3-E57C-4D06-98A5-9C67470B0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486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BF11A2-B907-4F0A-8FAF-9C9BB263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54FF11-498E-4EF9-8267-DD46F93FF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805393-172B-45EB-88B5-4502AAF82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545C880-C08C-496F-B491-22711DD0E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BBE5ED-C27B-4528-8948-B1B301F74F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3E32BA-1CE5-4DC3-9CAF-12AD5375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7108-CDA3-44F0-985E-B2C96D1E392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D1B7EF-317E-40F2-B822-72D3CA952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DF6951-AFEE-4C1D-A3B0-661E76DB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A3-E57C-4D06-98A5-9C67470B0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753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3E429B-96C8-4529-BAF7-109607DA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B4894FE-6A28-495B-91F6-D57ABBBF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7108-CDA3-44F0-985E-B2C96D1E392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555135-1967-458A-8985-84A8F401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6F02A1-DE37-4EC5-A320-90C01B21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A3-E57C-4D06-98A5-9C67470B0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999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16602F-733C-4852-A64E-AFBFDC6A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7108-CDA3-44F0-985E-B2C96D1E392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C07AD-E26E-4902-A0FF-906864C7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8FA785-42BA-466C-A5A8-D0D744AB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A3-E57C-4D06-98A5-9C67470B0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3283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672D95-C37B-47F4-B939-EA2D0D1C2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98F0B4-3B1B-4D64-9A33-7754C0CDE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E25B81-F5E7-44C1-9EB1-C665277A0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D9B6B6-8D7C-486C-B7C1-BF857892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7108-CDA3-44F0-985E-B2C96D1E392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EEDFA4-10C7-40C6-9BD7-4F843CFE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D6B1D6-6206-479A-B01E-95D18E9E3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A3-E57C-4D06-98A5-9C67470B0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983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285BBD-6146-4182-AF0E-290D9AB5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E78BB9F-76AE-4D94-8402-777D83AAA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70280C-8430-45A1-BC4B-8BE55E6A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F6FCFC-66A2-4E47-9492-1A01B147D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7108-CDA3-44F0-985E-B2C96D1E392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1C19BA-1D77-4493-88AA-2A2CFA23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F702FB-69A7-40FC-BFED-A3950ABE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7E4A3-E57C-4D06-98A5-9C67470B0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847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FDF6A2-AF7F-41A2-88AA-CA719F66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6EC055-0252-42B9-8F3E-82BE85DAB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45EF57-3315-4C0F-BE08-BAACD339C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47108-CDA3-44F0-985E-B2C96D1E392C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8FB8AB-4B72-4A74-AD39-E2593945A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A7638A-D6DD-46A2-B8B3-868764A17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7E4A3-E57C-4D06-98A5-9C67470B00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970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hyperlink" Target="https://freesvg.org/cute-cloud-vector-drawing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media" Target="../media/media1.mp3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hyperlink" Target="https://freesvg.org/cute-cloud-vector-drawing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media" Target="../media/media1.mp3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hyperlink" Target="https://freesvg.org/cute-cloud-vector-drawing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media" Target="../media/media1.mp3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hyperlink" Target="https://freesvg.org/cute-cloud-vector-drawing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media" Target="../media/media1.mp3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hyperlink" Target="https://freesvg.org/cute-cloud-vector-drawing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media" Target="../media/media1.mp3"/><Relationship Id="rId1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hyperlink" Target="https://freesvg.org/cute-cloud-vector-drawing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media" Target="../media/media1.mp3"/><Relationship Id="rId1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hyperlink" Target="https://freesvg.org/cute-cloud-vector-drawing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media" Target="../media/media1.mp3"/><Relationship Id="rId1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hyperlink" Target="https://freesvg.org/cute-cloud-vector-drawing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media" Target="../media/media1.mp3"/><Relationship Id="rId1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hyperlink" Target="https://freesvg.org/cute-cloud-vector-drawing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media" Target="../media/media1.mp3"/><Relationship Id="rId1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17.gif"/><Relationship Id="rId12" Type="http://schemas.openxmlformats.org/officeDocument/2006/relationships/hyperlink" Target="https://freesvg.org/cute-cloud-vector-drawing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media" Target="../media/media1.mp3"/><Relationship Id="rId14" Type="http://schemas.openxmlformats.org/officeDocument/2006/relationships/image" Target="../media/image18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hyperlink" Target="https://freesvg.org/cute-cloud-vector-drawing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media" Target="../media/media1.mp3"/><Relationship Id="rId1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6.png"/><Relationship Id="rId7" Type="http://schemas.openxmlformats.org/officeDocument/2006/relationships/image" Target="../media/image21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penclipart.org/detail/178578/trees-by-ahninniah-178578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freesvg.org/cute-cloud-vector-drawing" TargetMode="External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2.gif"/><Relationship Id="rId12" Type="http://schemas.openxmlformats.org/officeDocument/2006/relationships/hyperlink" Target="https://freesvg.org/cute-cloud-vector-drawing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microsoft.com/office/2007/relationships/media" Target="../media/media1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cleaned</a:t>
            </a:r>
            <a:r>
              <a:rPr lang="en-US" sz="9000" dirty="0">
                <a:latin typeface="Print Bold" panose="02000000000000000000" pitchFamily="2" charset="0"/>
              </a:rPr>
              <a:t> his desk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B986ED-4250-5FE0-7446-887CBC088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44" t="12640" r="73376" b="78194"/>
          <a:stretch/>
        </p:blipFill>
        <p:spPr>
          <a:xfrm>
            <a:off x="3047999" y="1019174"/>
            <a:ext cx="6743691" cy="377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1549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80C4829-7435-8000-7EDE-589183939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C16AF265-DDA7-BC19-2442-E95A0E793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077" y="-90269"/>
            <a:ext cx="1342120" cy="13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CBC225F-2643-8283-E927-42AF7F7B7863}"/>
              </a:ext>
            </a:extLst>
          </p:cNvPr>
          <p:cNvSpPr/>
          <p:nvPr/>
        </p:nvSpPr>
        <p:spPr>
          <a:xfrm>
            <a:off x="1306649" y="6150770"/>
            <a:ext cx="10885351" cy="523760"/>
          </a:xfrm>
          <a:prstGeom prst="rect">
            <a:avLst/>
          </a:prstGeom>
          <a:solidFill>
            <a:srgbClr val="F17BE0"/>
          </a:solidFill>
          <a:ln>
            <a:solidFill>
              <a:srgbClr val="F17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8BE8A2FD-BA33-B9ED-E21C-F82027F50A22}"/>
              </a:ext>
            </a:extLst>
          </p:cNvPr>
          <p:cNvSpPr/>
          <p:nvPr/>
        </p:nvSpPr>
        <p:spPr>
          <a:xfrm>
            <a:off x="2489496" y="313765"/>
            <a:ext cx="7918784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21BA408-4B0B-8561-DF7F-CAEE499339BE}"/>
              </a:ext>
            </a:extLst>
          </p:cNvPr>
          <p:cNvGrpSpPr/>
          <p:nvPr/>
        </p:nvGrpSpPr>
        <p:grpSpPr>
          <a:xfrm>
            <a:off x="4790110" y="2507356"/>
            <a:ext cx="7016622" cy="1015663"/>
            <a:chOff x="7201852" y="2199433"/>
            <a:chExt cx="3997231" cy="101566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B73A0637-CC0F-455C-D1C1-499EBC84E9F6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69A6814-298C-7F87-E84C-27248DC98581}"/>
                </a:ext>
              </a:extLst>
            </p:cNvPr>
            <p:cNvSpPr txBox="1"/>
            <p:nvPr/>
          </p:nvSpPr>
          <p:spPr>
            <a:xfrm>
              <a:off x="7952844" y="2295686"/>
              <a:ext cx="31965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eaten dinner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CAD7B052-EA5B-5816-1103-EE0CFDD0DD5E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3619E54-CDE8-B47F-7126-256AC16C722B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a.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9B311EF3-7DF3-EE35-B022-1B198CFBAC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295" y="5137613"/>
            <a:ext cx="2356704" cy="1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1BADF314-E6F7-2D19-28E3-C719EEA1A609}"/>
              </a:ext>
            </a:extLst>
          </p:cNvPr>
          <p:cNvSpPr/>
          <p:nvPr/>
        </p:nvSpPr>
        <p:spPr>
          <a:xfrm>
            <a:off x="5307107" y="6136139"/>
            <a:ext cx="3030071" cy="56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A73307D-3C65-765E-9FA3-455365F3CFD5}"/>
              </a:ext>
            </a:extLst>
          </p:cNvPr>
          <p:cNvSpPr txBox="1"/>
          <p:nvPr/>
        </p:nvSpPr>
        <p:spPr>
          <a:xfrm>
            <a:off x="5585011" y="6085030"/>
            <a:ext cx="2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uimek Med" pitchFamily="2" charset="-34"/>
                <a:cs typeface="puimek Med" pitchFamily="2" charset="-34"/>
              </a:rPr>
              <a:t>Time’s up!</a:t>
            </a:r>
          </a:p>
        </p:txBody>
      </p:sp>
      <p:pic>
        <p:nvPicPr>
          <p:cNvPr id="57" name="instrument_clock">
            <a:hlinkClick r:id="" action="ppaction://media"/>
            <a:extLst>
              <a:ext uri="{FF2B5EF4-FFF2-40B4-BE49-F238E27FC236}">
                <a16:creationId xmlns:a16="http://schemas.microsoft.com/office/drawing/2014/main" xmlns="" id="{7C584455-23C4-2467-D410-64BDDF331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6182013"/>
            <a:ext cx="487363" cy="4873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FB3307D-67F6-F0F9-A20C-6FB72CF78A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4330">
            <a:off x="2289996" y="87173"/>
            <a:ext cx="1400800" cy="1400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C574E9B-C49C-73B6-5009-3B46A3BA7BD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6C19EF18-04FA-56C5-4508-33E8679291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9669603" y="644029"/>
            <a:ext cx="1243500" cy="12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69DA5BD-CF41-0B47-8807-9BB02415C484}"/>
              </a:ext>
            </a:extLst>
          </p:cNvPr>
          <p:cNvGrpSpPr/>
          <p:nvPr/>
        </p:nvGrpSpPr>
        <p:grpSpPr>
          <a:xfrm>
            <a:off x="343889" y="1567775"/>
            <a:ext cx="873979" cy="923330"/>
            <a:chOff x="343889" y="1782388"/>
            <a:chExt cx="873979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1FC2EF5-793C-A966-6CA9-E3CDF331BDE0}"/>
                </a:ext>
              </a:extLst>
            </p:cNvPr>
            <p:cNvSpPr txBox="1"/>
            <p:nvPr/>
          </p:nvSpPr>
          <p:spPr>
            <a:xfrm>
              <a:off x="483345" y="1782388"/>
              <a:ext cx="7345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Print Bold" panose="02000000000000000000" pitchFamily="2" charset="0"/>
                </a:rPr>
                <a:t>2.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A7E5D54C-7212-A002-B540-C1D5D60E005C}"/>
                </a:ext>
              </a:extLst>
            </p:cNvPr>
            <p:cNvSpPr/>
            <p:nvPr/>
          </p:nvSpPr>
          <p:spPr>
            <a:xfrm>
              <a:off x="343889" y="1830182"/>
              <a:ext cx="831979" cy="836659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DB6AE0D-EF47-AAF4-CC1E-DC76051D4EBA}"/>
              </a:ext>
            </a:extLst>
          </p:cNvPr>
          <p:cNvGrpSpPr/>
          <p:nvPr/>
        </p:nvGrpSpPr>
        <p:grpSpPr>
          <a:xfrm>
            <a:off x="4805264" y="3584989"/>
            <a:ext cx="7016622" cy="1015663"/>
            <a:chOff x="7201852" y="2199305"/>
            <a:chExt cx="3997231" cy="10156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DAC8B7AF-8BFD-1D17-3B75-10C071A85E08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1FCD2FE-5FDC-5D33-73A3-38BB1E527744}"/>
                </a:ext>
              </a:extLst>
            </p:cNvPr>
            <p:cNvSpPr txBox="1"/>
            <p:nvPr/>
          </p:nvSpPr>
          <p:spPr>
            <a:xfrm>
              <a:off x="7936323" y="2295686"/>
              <a:ext cx="321306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fed the cat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3B118362-E5DE-6C65-EBD5-7C60B6997D92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7CE8F2F-4AB2-8889-9B1B-B28B1FA0F119}"/>
                </a:ext>
              </a:extLst>
            </p:cNvPr>
            <p:cNvSpPr txBox="1"/>
            <p:nvPr/>
          </p:nvSpPr>
          <p:spPr>
            <a:xfrm>
              <a:off x="7260517" y="2199305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b.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95B6140-04A4-92EB-7F4C-EF181EBFC309}"/>
              </a:ext>
            </a:extLst>
          </p:cNvPr>
          <p:cNvGrpSpPr/>
          <p:nvPr/>
        </p:nvGrpSpPr>
        <p:grpSpPr>
          <a:xfrm>
            <a:off x="4755565" y="4630513"/>
            <a:ext cx="7016622" cy="1015663"/>
            <a:chOff x="7201852" y="2199433"/>
            <a:chExt cx="3997231" cy="10156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A87B17D0-8A3D-4EB4-E558-D05261D2EBC1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92DABC7-BE56-8DF5-DDE4-254166E494E0}"/>
                </a:ext>
              </a:extLst>
            </p:cNvPr>
            <p:cNvSpPr txBox="1"/>
            <p:nvPr/>
          </p:nvSpPr>
          <p:spPr>
            <a:xfrm>
              <a:off x="7927287" y="2305017"/>
              <a:ext cx="3222098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done his homework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F87ABA40-1D63-1480-8FCB-97ECA84DF790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6040EA91-9288-E003-17FA-6D9C865FF5E4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c.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78004E49-110F-7079-BC74-6769092BD3A8}"/>
              </a:ext>
            </a:extLst>
          </p:cNvPr>
          <p:cNvSpPr/>
          <p:nvPr/>
        </p:nvSpPr>
        <p:spPr>
          <a:xfrm>
            <a:off x="4972874" y="2595504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E24F45C-E69B-EC7A-ED33-77CBF7303BB2}"/>
              </a:ext>
            </a:extLst>
          </p:cNvPr>
          <p:cNvSpPr txBox="1"/>
          <p:nvPr/>
        </p:nvSpPr>
        <p:spPr>
          <a:xfrm>
            <a:off x="3720348" y="311766"/>
            <a:ext cx="599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rint Bold" panose="02000000000000000000" pitchFamily="2" charset="0"/>
              </a:rPr>
              <a:t>Choose the correct answer.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F59FC1-2ECB-C24A-F3BE-A8331ABDACC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6075" t="23946" r="52181" b="66530"/>
          <a:stretch/>
        </p:blipFill>
        <p:spPr>
          <a:xfrm>
            <a:off x="865992" y="2603550"/>
            <a:ext cx="3778320" cy="23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53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8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" grpId="0" animBg="1"/>
      <p:bldP spid="55" grpId="0" animBg="1"/>
      <p:bldP spid="56" grpId="0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8ECB7C0-727F-A3EC-CFD2-7A6D3D51C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A8C6636D-10EC-C3F2-39E2-495A7AEA41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077" y="-90269"/>
            <a:ext cx="1342120" cy="13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AA05341-E6A3-62C3-8CC3-3F4AC538617F}"/>
              </a:ext>
            </a:extLst>
          </p:cNvPr>
          <p:cNvSpPr/>
          <p:nvPr/>
        </p:nvSpPr>
        <p:spPr>
          <a:xfrm>
            <a:off x="1306649" y="6150770"/>
            <a:ext cx="10885351" cy="523760"/>
          </a:xfrm>
          <a:prstGeom prst="rect">
            <a:avLst/>
          </a:prstGeom>
          <a:solidFill>
            <a:srgbClr val="F17BE0"/>
          </a:solidFill>
          <a:ln>
            <a:solidFill>
              <a:srgbClr val="F17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FF939AF-6400-AEA9-9BC0-813A191745C3}"/>
              </a:ext>
            </a:extLst>
          </p:cNvPr>
          <p:cNvSpPr/>
          <p:nvPr/>
        </p:nvSpPr>
        <p:spPr>
          <a:xfrm>
            <a:off x="2489496" y="313765"/>
            <a:ext cx="7918784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AEB4557-2CE3-4520-071B-369E9BD1341B}"/>
              </a:ext>
            </a:extLst>
          </p:cNvPr>
          <p:cNvGrpSpPr/>
          <p:nvPr/>
        </p:nvGrpSpPr>
        <p:grpSpPr>
          <a:xfrm>
            <a:off x="4790110" y="2507356"/>
            <a:ext cx="7016622" cy="1015663"/>
            <a:chOff x="7201852" y="2199433"/>
            <a:chExt cx="3997231" cy="101566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6049609F-14B3-5A10-94DA-099FEF33552A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445A025-CD55-C9EE-72ED-7D007C0A9D07}"/>
                </a:ext>
              </a:extLst>
            </p:cNvPr>
            <p:cNvSpPr txBox="1"/>
            <p:nvPr/>
          </p:nvSpPr>
          <p:spPr>
            <a:xfrm>
              <a:off x="7952844" y="2295686"/>
              <a:ext cx="31965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washed her hands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2F553F9A-4D83-B1FC-F0A5-BD8522A6FAFA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FBD1F52-C1AF-0827-1CBD-F8CCC6F4730E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a.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D3AA862B-9A28-F40C-65CF-78BBB7552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295" y="5137613"/>
            <a:ext cx="2356704" cy="1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A0ED840D-D700-CAC2-DFED-A4F45DC54530}"/>
              </a:ext>
            </a:extLst>
          </p:cNvPr>
          <p:cNvSpPr/>
          <p:nvPr/>
        </p:nvSpPr>
        <p:spPr>
          <a:xfrm>
            <a:off x="5307107" y="6136139"/>
            <a:ext cx="3030071" cy="56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D5B096A-07B6-F0A1-7244-590A96931FF5}"/>
              </a:ext>
            </a:extLst>
          </p:cNvPr>
          <p:cNvSpPr txBox="1"/>
          <p:nvPr/>
        </p:nvSpPr>
        <p:spPr>
          <a:xfrm>
            <a:off x="5585011" y="6085030"/>
            <a:ext cx="2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uimek Med" pitchFamily="2" charset="-34"/>
                <a:cs typeface="puimek Med" pitchFamily="2" charset="-34"/>
              </a:rPr>
              <a:t>Time’s up!</a:t>
            </a:r>
          </a:p>
        </p:txBody>
      </p:sp>
      <p:pic>
        <p:nvPicPr>
          <p:cNvPr id="57" name="instrument_clock">
            <a:hlinkClick r:id="" action="ppaction://media"/>
            <a:extLst>
              <a:ext uri="{FF2B5EF4-FFF2-40B4-BE49-F238E27FC236}">
                <a16:creationId xmlns:a16="http://schemas.microsoft.com/office/drawing/2014/main" xmlns="" id="{549EEE81-BD17-36DD-6DC9-5D7C1175FB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6182013"/>
            <a:ext cx="487363" cy="4873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B8AF5D5B-1DB9-C8CC-AED2-CF491D1EDB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4330">
            <a:off x="2289996" y="87173"/>
            <a:ext cx="1400800" cy="1400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CE0C8814-85A3-F9E9-6071-4A2A3CA71B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55E77126-3CDF-6B81-94CF-5089E7DCF8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9669603" y="644029"/>
            <a:ext cx="1243500" cy="12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D452A94-2947-E449-175D-610DA5D7DE82}"/>
              </a:ext>
            </a:extLst>
          </p:cNvPr>
          <p:cNvGrpSpPr/>
          <p:nvPr/>
        </p:nvGrpSpPr>
        <p:grpSpPr>
          <a:xfrm>
            <a:off x="343889" y="1567775"/>
            <a:ext cx="873979" cy="923330"/>
            <a:chOff x="343889" y="1782388"/>
            <a:chExt cx="873979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6D8FF67-FF48-6D5C-6CCC-C2BCA8E5F05C}"/>
                </a:ext>
              </a:extLst>
            </p:cNvPr>
            <p:cNvSpPr txBox="1"/>
            <p:nvPr/>
          </p:nvSpPr>
          <p:spPr>
            <a:xfrm>
              <a:off x="483345" y="1782388"/>
              <a:ext cx="7345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Print Bold" panose="02000000000000000000" pitchFamily="2" charset="0"/>
                </a:rPr>
                <a:t>3.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B0A0A52-4C6E-488D-19E2-A5E7C8621B2B}"/>
                </a:ext>
              </a:extLst>
            </p:cNvPr>
            <p:cNvSpPr/>
            <p:nvPr/>
          </p:nvSpPr>
          <p:spPr>
            <a:xfrm>
              <a:off x="343889" y="1830182"/>
              <a:ext cx="831979" cy="836659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19D7C5C-0CD6-DB58-1576-37C13BB9291E}"/>
              </a:ext>
            </a:extLst>
          </p:cNvPr>
          <p:cNvGrpSpPr/>
          <p:nvPr/>
        </p:nvGrpSpPr>
        <p:grpSpPr>
          <a:xfrm>
            <a:off x="4805264" y="3584989"/>
            <a:ext cx="7016622" cy="1015663"/>
            <a:chOff x="7201852" y="2199305"/>
            <a:chExt cx="3997231" cy="10156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087FEE96-0489-EA8A-5BF1-A07B4D33510A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568B165-E77C-0689-425B-0F4AE0740104}"/>
                </a:ext>
              </a:extLst>
            </p:cNvPr>
            <p:cNvSpPr txBox="1"/>
            <p:nvPr/>
          </p:nvSpPr>
          <p:spPr>
            <a:xfrm>
              <a:off x="7936323" y="2295686"/>
              <a:ext cx="321306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walked the dog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A264EEDA-B443-FD33-55A7-86C671DE644F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B6684F1-FFFA-E4E5-3E2C-4C460EE18041}"/>
                </a:ext>
              </a:extLst>
            </p:cNvPr>
            <p:cNvSpPr txBox="1"/>
            <p:nvPr/>
          </p:nvSpPr>
          <p:spPr>
            <a:xfrm>
              <a:off x="7260517" y="2199305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b.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1699EA0-EB2E-AB09-B3D9-843496A561F0}"/>
              </a:ext>
            </a:extLst>
          </p:cNvPr>
          <p:cNvGrpSpPr/>
          <p:nvPr/>
        </p:nvGrpSpPr>
        <p:grpSpPr>
          <a:xfrm>
            <a:off x="4755565" y="4630513"/>
            <a:ext cx="7016622" cy="1015663"/>
            <a:chOff x="7201852" y="2199433"/>
            <a:chExt cx="3997231" cy="10156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15349CB6-C046-8813-05F8-7734B5DADA21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AD8F9AA-E603-04C2-BA00-D1A9D6487660}"/>
                </a:ext>
              </a:extLst>
            </p:cNvPr>
            <p:cNvSpPr txBox="1"/>
            <p:nvPr/>
          </p:nvSpPr>
          <p:spPr>
            <a:xfrm>
              <a:off x="7927287" y="2305017"/>
              <a:ext cx="3222098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gone to the store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C49FEC6B-4183-55C6-191D-5C95A6C2A209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1C1606D-9957-DECA-38A5-4D6C2B23E6F8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c.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452462EC-17BA-B0B6-CD04-DB914E59FE84}"/>
              </a:ext>
            </a:extLst>
          </p:cNvPr>
          <p:cNvSpPr/>
          <p:nvPr/>
        </p:nvSpPr>
        <p:spPr>
          <a:xfrm>
            <a:off x="4993447" y="3659323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D5D2271-3D16-B7FA-3A58-0CE6088CA0FC}"/>
              </a:ext>
            </a:extLst>
          </p:cNvPr>
          <p:cNvSpPr txBox="1"/>
          <p:nvPr/>
        </p:nvSpPr>
        <p:spPr>
          <a:xfrm>
            <a:off x="3720348" y="311766"/>
            <a:ext cx="599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rint Bold" panose="02000000000000000000" pitchFamily="2" charset="0"/>
              </a:rPr>
              <a:t>Choose the correct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373F7C-CB98-5B2D-553D-B6199303ABF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990" t="11528" r="6767" b="78503"/>
          <a:stretch/>
        </p:blipFill>
        <p:spPr>
          <a:xfrm>
            <a:off x="1087756" y="2790093"/>
            <a:ext cx="3161581" cy="231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337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8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" grpId="0" animBg="1"/>
      <p:bldP spid="55" grpId="0" animBg="1"/>
      <p:bldP spid="56" grpId="0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1B28490-DCA4-DF3A-1C28-62D8FBCAD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A2ED1354-8DCE-ACD5-7B20-4FE0D56741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077" y="-90269"/>
            <a:ext cx="1342120" cy="13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4358348-0D86-B3FB-B08D-11F429925F2F}"/>
              </a:ext>
            </a:extLst>
          </p:cNvPr>
          <p:cNvSpPr/>
          <p:nvPr/>
        </p:nvSpPr>
        <p:spPr>
          <a:xfrm>
            <a:off x="1306649" y="6150770"/>
            <a:ext cx="10885351" cy="523760"/>
          </a:xfrm>
          <a:prstGeom prst="rect">
            <a:avLst/>
          </a:prstGeom>
          <a:solidFill>
            <a:srgbClr val="F17BE0"/>
          </a:solidFill>
          <a:ln>
            <a:solidFill>
              <a:srgbClr val="F17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97852BAA-80E6-6B84-E3B3-CE9D5688E55B}"/>
              </a:ext>
            </a:extLst>
          </p:cNvPr>
          <p:cNvSpPr/>
          <p:nvPr/>
        </p:nvSpPr>
        <p:spPr>
          <a:xfrm>
            <a:off x="2489496" y="313765"/>
            <a:ext cx="7918784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6DF3BA0-3EA9-1FCA-3F3B-0B7414C31CBE}"/>
              </a:ext>
            </a:extLst>
          </p:cNvPr>
          <p:cNvGrpSpPr/>
          <p:nvPr/>
        </p:nvGrpSpPr>
        <p:grpSpPr>
          <a:xfrm>
            <a:off x="4790110" y="2507356"/>
            <a:ext cx="7016622" cy="1015663"/>
            <a:chOff x="7201852" y="2199433"/>
            <a:chExt cx="3997231" cy="101566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EF9C043B-23CB-5F28-A569-291C39DA8FAF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AC225260-FC37-7DB3-0EAB-74F0414F0E60}"/>
                </a:ext>
              </a:extLst>
            </p:cNvPr>
            <p:cNvSpPr txBox="1"/>
            <p:nvPr/>
          </p:nvSpPr>
          <p:spPr>
            <a:xfrm>
              <a:off x="7952844" y="2295686"/>
              <a:ext cx="31965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washed her hands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4797AFC4-F269-AD0F-A5E2-D7C265796F49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9C024A8-77C4-5AF4-5787-7B436A14F08C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a.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0FD6ABA5-6DE6-792F-9AC4-E1D23E046B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295" y="5137613"/>
            <a:ext cx="2356704" cy="1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5DBC24FB-63D7-7F9C-BE1E-B2B9B3E08000}"/>
              </a:ext>
            </a:extLst>
          </p:cNvPr>
          <p:cNvSpPr/>
          <p:nvPr/>
        </p:nvSpPr>
        <p:spPr>
          <a:xfrm>
            <a:off x="5307107" y="6136139"/>
            <a:ext cx="3030071" cy="56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9BA51DF-D51A-F075-6FCF-55F21003B51F}"/>
              </a:ext>
            </a:extLst>
          </p:cNvPr>
          <p:cNvSpPr txBox="1"/>
          <p:nvPr/>
        </p:nvSpPr>
        <p:spPr>
          <a:xfrm>
            <a:off x="5585011" y="6085030"/>
            <a:ext cx="2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uimek Med" pitchFamily="2" charset="-34"/>
                <a:cs typeface="puimek Med" pitchFamily="2" charset="-34"/>
              </a:rPr>
              <a:t>Time’s up!</a:t>
            </a:r>
          </a:p>
        </p:txBody>
      </p:sp>
      <p:pic>
        <p:nvPicPr>
          <p:cNvPr id="57" name="instrument_clock">
            <a:hlinkClick r:id="" action="ppaction://media"/>
            <a:extLst>
              <a:ext uri="{FF2B5EF4-FFF2-40B4-BE49-F238E27FC236}">
                <a16:creationId xmlns:a16="http://schemas.microsoft.com/office/drawing/2014/main" xmlns="" id="{0A971C3C-AF42-ABC9-2624-B2009D9B13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6182013"/>
            <a:ext cx="487363" cy="4873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3BB6C897-2034-DFAF-DAFE-08D42C7655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4330">
            <a:off x="2289996" y="87173"/>
            <a:ext cx="1400800" cy="1400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8230C517-11EC-BBB5-F116-6964EBA77C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B9FC9441-E322-0A6F-1CF3-3B69683471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9669603" y="644029"/>
            <a:ext cx="1243500" cy="12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AEE2E2F-4B3A-2C65-5C57-EE5FC5C690E5}"/>
              </a:ext>
            </a:extLst>
          </p:cNvPr>
          <p:cNvGrpSpPr/>
          <p:nvPr/>
        </p:nvGrpSpPr>
        <p:grpSpPr>
          <a:xfrm>
            <a:off x="343889" y="1567775"/>
            <a:ext cx="873979" cy="923330"/>
            <a:chOff x="343889" y="1782388"/>
            <a:chExt cx="873979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6A1ABCDB-CF2C-60BE-9945-B599F336733F}"/>
                </a:ext>
              </a:extLst>
            </p:cNvPr>
            <p:cNvSpPr txBox="1"/>
            <p:nvPr/>
          </p:nvSpPr>
          <p:spPr>
            <a:xfrm>
              <a:off x="483345" y="1782388"/>
              <a:ext cx="7345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Print Bold" panose="02000000000000000000" pitchFamily="2" charset="0"/>
                </a:rPr>
                <a:t>4.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966DC19E-B72F-CB2C-6237-864DC48D94B9}"/>
                </a:ext>
              </a:extLst>
            </p:cNvPr>
            <p:cNvSpPr/>
            <p:nvPr/>
          </p:nvSpPr>
          <p:spPr>
            <a:xfrm>
              <a:off x="343889" y="1830182"/>
              <a:ext cx="831979" cy="836659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250DC92-FBC7-06B2-7545-2BFE4A646097}"/>
              </a:ext>
            </a:extLst>
          </p:cNvPr>
          <p:cNvGrpSpPr/>
          <p:nvPr/>
        </p:nvGrpSpPr>
        <p:grpSpPr>
          <a:xfrm>
            <a:off x="4805264" y="3584989"/>
            <a:ext cx="7016622" cy="1015663"/>
            <a:chOff x="7201852" y="2199305"/>
            <a:chExt cx="3997231" cy="10156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FAA52402-13C7-7F08-35E6-C8FC62595B7D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576C391-1C59-A454-5821-ED98C0641137}"/>
                </a:ext>
              </a:extLst>
            </p:cNvPr>
            <p:cNvSpPr txBox="1"/>
            <p:nvPr/>
          </p:nvSpPr>
          <p:spPr>
            <a:xfrm>
              <a:off x="7936323" y="2295686"/>
              <a:ext cx="321306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walked the dog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26BCFD31-9D98-5C1C-A445-FC147B8D7598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BF9D84F-FDBA-A699-0A0B-90BA92B5DED1}"/>
                </a:ext>
              </a:extLst>
            </p:cNvPr>
            <p:cNvSpPr txBox="1"/>
            <p:nvPr/>
          </p:nvSpPr>
          <p:spPr>
            <a:xfrm>
              <a:off x="7260517" y="2199305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b.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A276EDC-138B-A13A-5530-FA5C33002AD1}"/>
              </a:ext>
            </a:extLst>
          </p:cNvPr>
          <p:cNvGrpSpPr/>
          <p:nvPr/>
        </p:nvGrpSpPr>
        <p:grpSpPr>
          <a:xfrm>
            <a:off x="4755565" y="4630513"/>
            <a:ext cx="7016622" cy="1015663"/>
            <a:chOff x="7201852" y="2199433"/>
            <a:chExt cx="3997231" cy="10156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9A555CCC-3CAB-7A06-E306-D7DCE807AEF5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9F9C800-BE50-8CDD-E807-C297EF1C460D}"/>
                </a:ext>
              </a:extLst>
            </p:cNvPr>
            <p:cNvSpPr txBox="1"/>
            <p:nvPr/>
          </p:nvSpPr>
          <p:spPr>
            <a:xfrm>
              <a:off x="7927287" y="2305017"/>
              <a:ext cx="3222098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done his homework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12D8F007-57F9-6B9D-5FC2-CE8B152A2D36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F5D8970-1A71-B453-92F1-F08CADBDC946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c.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4B5846AF-F1C8-0ECB-BF8B-058CB5A455FF}"/>
              </a:ext>
            </a:extLst>
          </p:cNvPr>
          <p:cNvSpPr/>
          <p:nvPr/>
        </p:nvSpPr>
        <p:spPr>
          <a:xfrm>
            <a:off x="4957720" y="2612157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7E5AF99-058D-9DE5-AA5E-84916A6190D4}"/>
              </a:ext>
            </a:extLst>
          </p:cNvPr>
          <p:cNvSpPr txBox="1"/>
          <p:nvPr/>
        </p:nvSpPr>
        <p:spPr>
          <a:xfrm>
            <a:off x="3720348" y="311766"/>
            <a:ext cx="599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rint Bold" panose="02000000000000000000" pitchFamily="2" charset="0"/>
              </a:rPr>
              <a:t>Choose the correct answer.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C0D4C5-83A5-0636-0C7D-BDB052AC83F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27" t="11528" r="52357" b="78611"/>
          <a:stretch/>
        </p:blipFill>
        <p:spPr>
          <a:xfrm>
            <a:off x="642002" y="2340885"/>
            <a:ext cx="3751034" cy="24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523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8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" grpId="0" animBg="1"/>
      <p:bldP spid="55" grpId="0" animBg="1"/>
      <p:bldP spid="56" grpId="0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D9B0264-C82E-39E2-ADC3-4FB2C9A7C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EE3114C6-931D-88AE-99CA-1A52B8F84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077" y="-90269"/>
            <a:ext cx="1342120" cy="13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BA8C374-550A-04A7-EE46-0FC5A35283D1}"/>
              </a:ext>
            </a:extLst>
          </p:cNvPr>
          <p:cNvSpPr/>
          <p:nvPr/>
        </p:nvSpPr>
        <p:spPr>
          <a:xfrm>
            <a:off x="1306649" y="6150770"/>
            <a:ext cx="10885351" cy="523760"/>
          </a:xfrm>
          <a:prstGeom prst="rect">
            <a:avLst/>
          </a:prstGeom>
          <a:solidFill>
            <a:srgbClr val="F17BE0"/>
          </a:solidFill>
          <a:ln>
            <a:solidFill>
              <a:srgbClr val="F17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17B42D2A-359D-FB68-7097-0F0554FFBC86}"/>
              </a:ext>
            </a:extLst>
          </p:cNvPr>
          <p:cNvSpPr/>
          <p:nvPr/>
        </p:nvSpPr>
        <p:spPr>
          <a:xfrm>
            <a:off x="2489496" y="313765"/>
            <a:ext cx="7918784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104344E-2E6E-F4FF-E7FC-5C756D8B187C}"/>
              </a:ext>
            </a:extLst>
          </p:cNvPr>
          <p:cNvGrpSpPr/>
          <p:nvPr/>
        </p:nvGrpSpPr>
        <p:grpSpPr>
          <a:xfrm>
            <a:off x="4790110" y="2507356"/>
            <a:ext cx="7016622" cy="1015663"/>
            <a:chOff x="7201852" y="2199433"/>
            <a:chExt cx="3997231" cy="101566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2DE69F0A-5D9C-B24E-CCD1-EA78168E3693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76E3C3F-9DFC-5639-EA89-060F27DDFD69}"/>
                </a:ext>
              </a:extLst>
            </p:cNvPr>
            <p:cNvSpPr txBox="1"/>
            <p:nvPr/>
          </p:nvSpPr>
          <p:spPr>
            <a:xfrm>
              <a:off x="7952844" y="2295686"/>
              <a:ext cx="31965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fed the cat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94BDFFAA-9380-5EE4-00AA-EC5237C12F62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C1A6364-366E-5819-D5F4-C1D66E55FF0A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a.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A8916585-7039-1347-C3C5-875DAB56D9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295" y="5137613"/>
            <a:ext cx="2356704" cy="1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AAC57632-40F7-574D-7B63-9EF4C4686BD5}"/>
              </a:ext>
            </a:extLst>
          </p:cNvPr>
          <p:cNvSpPr/>
          <p:nvPr/>
        </p:nvSpPr>
        <p:spPr>
          <a:xfrm>
            <a:off x="5307107" y="6136139"/>
            <a:ext cx="3030071" cy="56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2E153505-EC1A-4C3A-AADF-405075F65084}"/>
              </a:ext>
            </a:extLst>
          </p:cNvPr>
          <p:cNvSpPr txBox="1"/>
          <p:nvPr/>
        </p:nvSpPr>
        <p:spPr>
          <a:xfrm>
            <a:off x="5585011" y="6085030"/>
            <a:ext cx="2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uimek Med" pitchFamily="2" charset="-34"/>
                <a:cs typeface="puimek Med" pitchFamily="2" charset="-34"/>
              </a:rPr>
              <a:t>Time’s up!</a:t>
            </a:r>
          </a:p>
        </p:txBody>
      </p:sp>
      <p:pic>
        <p:nvPicPr>
          <p:cNvPr id="57" name="instrument_clock">
            <a:hlinkClick r:id="" action="ppaction://media"/>
            <a:extLst>
              <a:ext uri="{FF2B5EF4-FFF2-40B4-BE49-F238E27FC236}">
                <a16:creationId xmlns:a16="http://schemas.microsoft.com/office/drawing/2014/main" xmlns="" id="{F363E952-DB18-584E-001B-95372FA30F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6182013"/>
            <a:ext cx="487363" cy="4873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C5830EA-D58D-0C1F-ABED-2D83F0DA5F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4330">
            <a:off x="2289996" y="87173"/>
            <a:ext cx="1400800" cy="1400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36E17BB8-A844-EB2C-9D9C-E5A24AAC39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83AA5B95-92EA-56C5-BCFB-4AB102143F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9669603" y="644029"/>
            <a:ext cx="1243500" cy="12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7DB42C4-5265-F77B-E17D-4C5365A14639}"/>
              </a:ext>
            </a:extLst>
          </p:cNvPr>
          <p:cNvGrpSpPr/>
          <p:nvPr/>
        </p:nvGrpSpPr>
        <p:grpSpPr>
          <a:xfrm>
            <a:off x="343889" y="1567775"/>
            <a:ext cx="873979" cy="923330"/>
            <a:chOff x="343889" y="1782388"/>
            <a:chExt cx="873979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98437402-70F7-4D75-785E-03B18DCEE1BD}"/>
                </a:ext>
              </a:extLst>
            </p:cNvPr>
            <p:cNvSpPr txBox="1"/>
            <p:nvPr/>
          </p:nvSpPr>
          <p:spPr>
            <a:xfrm>
              <a:off x="483345" y="1782388"/>
              <a:ext cx="7345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Print Bold" panose="02000000000000000000" pitchFamily="2" charset="0"/>
                </a:rPr>
                <a:t>5.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E44D91D-7792-BCE0-46CE-F26D02FFD09B}"/>
                </a:ext>
              </a:extLst>
            </p:cNvPr>
            <p:cNvSpPr/>
            <p:nvPr/>
          </p:nvSpPr>
          <p:spPr>
            <a:xfrm>
              <a:off x="343889" y="1830182"/>
              <a:ext cx="831979" cy="836659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2F656FA-E612-DEED-5B41-B06987987CE7}"/>
              </a:ext>
            </a:extLst>
          </p:cNvPr>
          <p:cNvGrpSpPr/>
          <p:nvPr/>
        </p:nvGrpSpPr>
        <p:grpSpPr>
          <a:xfrm>
            <a:off x="4805264" y="3584989"/>
            <a:ext cx="7016622" cy="1015663"/>
            <a:chOff x="7201852" y="2199305"/>
            <a:chExt cx="3997231" cy="10156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C021B26-4C72-9955-DA10-DF6A1CABD7B7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C2123B5-0313-8396-0A65-1D75E1CB39E7}"/>
                </a:ext>
              </a:extLst>
            </p:cNvPr>
            <p:cNvSpPr txBox="1"/>
            <p:nvPr/>
          </p:nvSpPr>
          <p:spPr>
            <a:xfrm>
              <a:off x="7936323" y="2295686"/>
              <a:ext cx="321306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eaten dinner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BB6A2760-95B2-5DE4-962E-B343F5421ED2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29D14A5-F75F-C0EA-5296-7DFD30928FA3}"/>
                </a:ext>
              </a:extLst>
            </p:cNvPr>
            <p:cNvSpPr txBox="1"/>
            <p:nvPr/>
          </p:nvSpPr>
          <p:spPr>
            <a:xfrm>
              <a:off x="7260517" y="2199305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b.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E470DEE-C38B-D84A-9E84-4C3DAF6FCF63}"/>
              </a:ext>
            </a:extLst>
          </p:cNvPr>
          <p:cNvGrpSpPr/>
          <p:nvPr/>
        </p:nvGrpSpPr>
        <p:grpSpPr>
          <a:xfrm>
            <a:off x="4755565" y="4630513"/>
            <a:ext cx="7016622" cy="1015663"/>
            <a:chOff x="7201852" y="2199433"/>
            <a:chExt cx="3997231" cy="10156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5EFEB28-0001-642C-F51C-B92EA7E9B826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C452CC1-BCC2-6B8E-6144-669A7253CCE4}"/>
                </a:ext>
              </a:extLst>
            </p:cNvPr>
            <p:cNvSpPr txBox="1"/>
            <p:nvPr/>
          </p:nvSpPr>
          <p:spPr>
            <a:xfrm>
              <a:off x="7927287" y="2305017"/>
              <a:ext cx="3222098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walked the dog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F4306C90-C8DC-2818-235E-D6515B662DF0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3E61FBF-173A-13F1-7F32-5C37BFB97133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c.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125AD81C-067C-D294-7099-331E87938B82}"/>
              </a:ext>
            </a:extLst>
          </p:cNvPr>
          <p:cNvSpPr/>
          <p:nvPr/>
        </p:nvSpPr>
        <p:spPr>
          <a:xfrm>
            <a:off x="4957720" y="2612157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8D3D5A5-FBC7-617E-3F9F-8245DE9BCB3F}"/>
              </a:ext>
            </a:extLst>
          </p:cNvPr>
          <p:cNvSpPr txBox="1"/>
          <p:nvPr/>
        </p:nvSpPr>
        <p:spPr>
          <a:xfrm>
            <a:off x="3720348" y="311766"/>
            <a:ext cx="599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rint Bold" panose="02000000000000000000" pitchFamily="2" charset="0"/>
              </a:rPr>
              <a:t>Choose the correct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47573C-59FF-4773-76B5-7EA3E02FC25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t="23946" r="27742" b="66530"/>
          <a:stretch/>
        </p:blipFill>
        <p:spPr>
          <a:xfrm>
            <a:off x="1217868" y="3032771"/>
            <a:ext cx="2892490" cy="175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8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" grpId="0" animBg="1"/>
      <p:bldP spid="55" grpId="0" animBg="1"/>
      <p:bldP spid="56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DE22C6-916D-7368-911E-DEBCD579C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705F00-93C6-5BB4-BA54-D4F5FD2F5816}"/>
              </a:ext>
            </a:extLst>
          </p:cNvPr>
          <p:cNvSpPr txBox="1"/>
          <p:nvPr/>
        </p:nvSpPr>
        <p:spPr>
          <a:xfrm>
            <a:off x="0" y="5305982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C00000"/>
                </a:solidFill>
                <a:latin typeface="Print Bold" panose="02000000000000000000" pitchFamily="2" charset="0"/>
              </a:rPr>
              <a:t>He</a:t>
            </a:r>
            <a:r>
              <a:rPr lang="en-US" sz="7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 </a:t>
            </a:r>
            <a:r>
              <a:rPr lang="en-US" sz="7000" dirty="0">
                <a:solidFill>
                  <a:srgbClr val="002060"/>
                </a:solidFill>
                <a:latin typeface="Print Bold" panose="02000000000000000000" pitchFamily="2" charset="0"/>
              </a:rPr>
              <a:t>has</a:t>
            </a:r>
            <a:r>
              <a:rPr lang="en-US" sz="7000" dirty="0">
                <a:latin typeface="Print Bold" panose="02000000000000000000" pitchFamily="2" charset="0"/>
              </a:rPr>
              <a:t> already </a:t>
            </a:r>
            <a:r>
              <a:rPr lang="en-US" sz="7000" dirty="0">
                <a:solidFill>
                  <a:srgbClr val="C00000"/>
                </a:solidFill>
                <a:latin typeface="Print Bold" panose="02000000000000000000" pitchFamily="2" charset="0"/>
              </a:rPr>
              <a:t>cleaned his desk</a:t>
            </a:r>
            <a:r>
              <a:rPr lang="en-US" sz="7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. </a:t>
            </a:r>
            <a:endParaRPr lang="th-TH" sz="7000" dirty="0">
              <a:latin typeface="Print Bold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C078E6-FA78-9E94-4611-4546FE1D560F}"/>
              </a:ext>
            </a:extLst>
          </p:cNvPr>
          <p:cNvSpPr txBox="1"/>
          <p:nvPr/>
        </p:nvSpPr>
        <p:spPr>
          <a:xfrm>
            <a:off x="74645" y="74690"/>
            <a:ext cx="9619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rint Bold" panose="02000000000000000000" pitchFamily="2" charset="0"/>
              </a:rPr>
              <a:t>Let’s make sentences.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519F01-310E-3BD1-F884-A6045DB5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745" t="28435" r="48357" b="59456"/>
          <a:stretch/>
        </p:blipFill>
        <p:spPr>
          <a:xfrm>
            <a:off x="2351314" y="1334279"/>
            <a:ext cx="7734135" cy="2985794"/>
          </a:xfrm>
          <a:prstGeom prst="rect">
            <a:avLst/>
          </a:prstGeom>
        </p:spPr>
      </p:pic>
      <p:pic>
        <p:nvPicPr>
          <p:cNvPr id="1026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7CF21CFA-D0D7-750B-F98E-12CDBF9EA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530" t="15863" r="672" b="23039"/>
          <a:stretch/>
        </p:blipFill>
        <p:spPr bwMode="auto">
          <a:xfrm>
            <a:off x="615820" y="1105226"/>
            <a:ext cx="1735495" cy="13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4041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C6280F-B296-8D01-43B7-C479FF328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AD16FC-CE2E-5B0F-2395-5AC69A1F3DE7}"/>
              </a:ext>
            </a:extLst>
          </p:cNvPr>
          <p:cNvSpPr txBox="1"/>
          <p:nvPr/>
        </p:nvSpPr>
        <p:spPr>
          <a:xfrm>
            <a:off x="0" y="5305982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C00000"/>
                </a:solidFill>
                <a:latin typeface="Print Bold" panose="02000000000000000000" pitchFamily="2" charset="0"/>
              </a:rPr>
              <a:t>He</a:t>
            </a:r>
            <a:r>
              <a:rPr lang="en-US" sz="7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 </a:t>
            </a:r>
            <a:r>
              <a:rPr lang="en-US" sz="7000" dirty="0">
                <a:solidFill>
                  <a:srgbClr val="002060"/>
                </a:solidFill>
                <a:latin typeface="Print Bold" panose="02000000000000000000" pitchFamily="2" charset="0"/>
              </a:rPr>
              <a:t>hasn’t </a:t>
            </a:r>
            <a:r>
              <a:rPr lang="en-US" sz="7000" dirty="0">
                <a:solidFill>
                  <a:srgbClr val="C00000"/>
                </a:solidFill>
                <a:latin typeface="Print Bold" panose="02000000000000000000" pitchFamily="2" charset="0"/>
              </a:rPr>
              <a:t>cleaned his desk </a:t>
            </a:r>
            <a:r>
              <a:rPr lang="en-US" sz="7000" dirty="0">
                <a:latin typeface="Print Bold" panose="02000000000000000000" pitchFamily="2" charset="0"/>
              </a:rPr>
              <a:t>yet</a:t>
            </a:r>
            <a:r>
              <a:rPr lang="en-US" sz="7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. </a:t>
            </a:r>
            <a:endParaRPr lang="th-TH" sz="7000" dirty="0">
              <a:latin typeface="Print Bold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6A252D-042A-2B7F-3955-36AC1F16CE57}"/>
              </a:ext>
            </a:extLst>
          </p:cNvPr>
          <p:cNvSpPr txBox="1"/>
          <p:nvPr/>
        </p:nvSpPr>
        <p:spPr>
          <a:xfrm>
            <a:off x="74645" y="74690"/>
            <a:ext cx="9619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rint Bold" panose="02000000000000000000" pitchFamily="2" charset="0"/>
              </a:rPr>
              <a:t>Let’s make sentences.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EBB489-1FBA-6089-230F-E994400413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44" t="12640" r="73376" b="78194"/>
          <a:stretch/>
        </p:blipFill>
        <p:spPr>
          <a:xfrm>
            <a:off x="2948474" y="952108"/>
            <a:ext cx="6587411" cy="3684490"/>
          </a:xfrm>
          <a:prstGeom prst="rect">
            <a:avLst/>
          </a:prstGeom>
        </p:spPr>
      </p:pic>
      <p:pic>
        <p:nvPicPr>
          <p:cNvPr id="3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E84E10B0-8C95-BBAF-B461-3DBC1A1E0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98" t="13599" r="48010" b="22517"/>
          <a:stretch/>
        </p:blipFill>
        <p:spPr bwMode="auto">
          <a:xfrm>
            <a:off x="783771" y="1172041"/>
            <a:ext cx="1576873" cy="14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0444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791749-2751-A8AA-7E60-A59FB645E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6E546B-9C65-D189-8CBE-8C8356534A41}"/>
              </a:ext>
            </a:extLst>
          </p:cNvPr>
          <p:cNvSpPr txBox="1"/>
          <p:nvPr/>
        </p:nvSpPr>
        <p:spPr>
          <a:xfrm>
            <a:off x="1" y="4636069"/>
            <a:ext cx="62795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rint Bold" panose="02000000000000000000" pitchFamily="2" charset="0"/>
              </a:rPr>
              <a:t>He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Print Bold" panose="02000000000000000000" pitchFamily="2" charset="0"/>
              </a:rPr>
              <a:t>hasn’t </a:t>
            </a:r>
            <a:r>
              <a:rPr lang="en-US" sz="4000" dirty="0">
                <a:solidFill>
                  <a:srgbClr val="C00000"/>
                </a:solidFill>
                <a:latin typeface="Print Bold" panose="02000000000000000000" pitchFamily="2" charset="0"/>
              </a:rPr>
              <a:t>cleaned his desk </a:t>
            </a:r>
            <a:r>
              <a:rPr lang="en-US" sz="4000" dirty="0">
                <a:latin typeface="Print Bold" panose="02000000000000000000" pitchFamily="2" charset="0"/>
              </a:rPr>
              <a:t>yet</a:t>
            </a:r>
            <a:r>
              <a:rPr lang="en-US" sz="5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. </a:t>
            </a:r>
            <a:endParaRPr lang="th-TH" sz="5000" dirty="0">
              <a:latin typeface="Print Bold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DE189A-E231-07B9-2268-83E844D0A30C}"/>
              </a:ext>
            </a:extLst>
          </p:cNvPr>
          <p:cNvSpPr txBox="1"/>
          <p:nvPr/>
        </p:nvSpPr>
        <p:spPr>
          <a:xfrm>
            <a:off x="74645" y="74690"/>
            <a:ext cx="9619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rint Bold" panose="02000000000000000000" pitchFamily="2" charset="0"/>
              </a:rPr>
              <a:t>Let’s make sentences.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5D25D1-7671-FABE-2256-D976D78B99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44" t="12640" r="73376" b="78194"/>
          <a:stretch/>
        </p:blipFill>
        <p:spPr>
          <a:xfrm>
            <a:off x="765110" y="2013521"/>
            <a:ext cx="4553339" cy="2546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4941D3-2269-53D0-354F-8D07DD7EE3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745" t="28435" r="48357" b="59456"/>
          <a:stretch/>
        </p:blipFill>
        <p:spPr>
          <a:xfrm>
            <a:off x="6533054" y="2526546"/>
            <a:ext cx="4893836" cy="1889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E7ADEE-6512-507E-FCD5-DA2C53548EC1}"/>
              </a:ext>
            </a:extLst>
          </p:cNvPr>
          <p:cNvSpPr txBox="1"/>
          <p:nvPr/>
        </p:nvSpPr>
        <p:spPr>
          <a:xfrm>
            <a:off x="6095999" y="4817817"/>
            <a:ext cx="60244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C00000"/>
                </a:solidFill>
                <a:latin typeface="Print Bold" panose="02000000000000000000" pitchFamily="2" charset="0"/>
              </a:rPr>
              <a:t>He</a:t>
            </a:r>
            <a:r>
              <a:rPr lang="en-US" sz="35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 </a:t>
            </a:r>
            <a:r>
              <a:rPr lang="en-US" sz="3500" dirty="0">
                <a:solidFill>
                  <a:srgbClr val="002060"/>
                </a:solidFill>
                <a:latin typeface="Print Bold" panose="02000000000000000000" pitchFamily="2" charset="0"/>
              </a:rPr>
              <a:t>has </a:t>
            </a:r>
            <a:r>
              <a:rPr lang="en-US" sz="3500" dirty="0">
                <a:solidFill>
                  <a:srgbClr val="00B050"/>
                </a:solidFill>
                <a:latin typeface="Print Bold" panose="02000000000000000000" pitchFamily="2" charset="0"/>
              </a:rPr>
              <a:t>already</a:t>
            </a:r>
            <a:r>
              <a:rPr lang="en-US" sz="3500" dirty="0">
                <a:solidFill>
                  <a:srgbClr val="002060"/>
                </a:solidFill>
                <a:latin typeface="Print Bold" panose="02000000000000000000" pitchFamily="2" charset="0"/>
              </a:rPr>
              <a:t> </a:t>
            </a:r>
            <a:r>
              <a:rPr lang="en-US" sz="3500" dirty="0">
                <a:solidFill>
                  <a:srgbClr val="C00000"/>
                </a:solidFill>
                <a:latin typeface="Print Bold" panose="02000000000000000000" pitchFamily="2" charset="0"/>
              </a:rPr>
              <a:t>cleaned his desk</a:t>
            </a:r>
            <a:r>
              <a:rPr lang="en-US" sz="35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. </a:t>
            </a:r>
            <a:endParaRPr lang="th-TH" sz="3500" dirty="0">
              <a:latin typeface="Print Bold" panose="02000000000000000000" pitchFamily="2" charset="0"/>
            </a:endParaRPr>
          </a:p>
        </p:txBody>
      </p:sp>
      <p:pic>
        <p:nvPicPr>
          <p:cNvPr id="7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AD35B431-CA02-60C1-C191-4781C42E1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8" t="17705" r="49038" b="22517"/>
          <a:stretch/>
        </p:blipFill>
        <p:spPr bwMode="auto">
          <a:xfrm>
            <a:off x="2407298" y="1326795"/>
            <a:ext cx="1045029" cy="10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3944E436-2C91-3A2D-2074-EFFE6E185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66" t="9608" r="9510" b="22517"/>
          <a:stretch/>
        </p:blipFill>
        <p:spPr bwMode="auto">
          <a:xfrm>
            <a:off x="8457458" y="1409241"/>
            <a:ext cx="1045028" cy="116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8949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42968F-3004-5C60-3719-E1395EF7E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0FC09F-7CFF-294A-C21D-33E381E4A1A5}"/>
              </a:ext>
            </a:extLst>
          </p:cNvPr>
          <p:cNvSpPr txBox="1"/>
          <p:nvPr/>
        </p:nvSpPr>
        <p:spPr>
          <a:xfrm>
            <a:off x="1352938" y="4305660"/>
            <a:ext cx="11016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Print Bold" panose="02000000000000000000" pitchFamily="2" charset="0"/>
              </a:rPr>
              <a:t>a. She </a:t>
            </a:r>
            <a:r>
              <a:rPr lang="en-US" sz="6000" dirty="0">
                <a:solidFill>
                  <a:srgbClr val="C00000"/>
                </a:solidFill>
                <a:latin typeface="Print Bold" panose="02000000000000000000" pitchFamily="2" charset="0"/>
              </a:rPr>
              <a:t>has</a:t>
            </a:r>
            <a:r>
              <a:rPr lang="en-US" sz="6000" dirty="0">
                <a:latin typeface="Print Bold" panose="02000000000000000000" pitchFamily="2" charset="0"/>
              </a:rPr>
              <a:t> </a:t>
            </a:r>
            <a:r>
              <a:rPr lang="en-US" sz="6000" dirty="0">
                <a:solidFill>
                  <a:srgbClr val="00B050"/>
                </a:solidFill>
                <a:latin typeface="Print Bold" panose="02000000000000000000" pitchFamily="2" charset="0"/>
              </a:rPr>
              <a:t>already</a:t>
            </a:r>
            <a:r>
              <a:rPr lang="en-US" sz="6000" dirty="0">
                <a:latin typeface="Print Bold" panose="02000000000000000000" pitchFamily="2" charset="0"/>
              </a:rPr>
              <a:t> </a:t>
            </a:r>
            <a:r>
              <a:rPr lang="en-US" sz="6000" dirty="0">
                <a:solidFill>
                  <a:srgbClr val="0070C0"/>
                </a:solidFill>
                <a:latin typeface="Print Bold" panose="02000000000000000000" pitchFamily="2" charset="0"/>
              </a:rPr>
              <a:t>washed</a:t>
            </a:r>
            <a:r>
              <a:rPr lang="en-US" sz="6000" dirty="0">
                <a:latin typeface="Print Bold" panose="02000000000000000000" pitchFamily="2" charset="0"/>
              </a:rPr>
              <a:t> her hands. </a:t>
            </a:r>
            <a:endParaRPr lang="th-TH" sz="6000" dirty="0">
              <a:latin typeface="Print Bold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32E97A-3AD4-7B53-E5F1-011AF57F5C9C}"/>
              </a:ext>
            </a:extLst>
          </p:cNvPr>
          <p:cNvSpPr txBox="1"/>
          <p:nvPr/>
        </p:nvSpPr>
        <p:spPr>
          <a:xfrm>
            <a:off x="74645" y="74690"/>
            <a:ext cx="9619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rint Bold" panose="02000000000000000000" pitchFamily="2" charset="0"/>
              </a:rPr>
              <a:t>Let’s try.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89C4C9-9F4E-5316-664A-7D4CC9A13A5F}"/>
              </a:ext>
            </a:extLst>
          </p:cNvPr>
          <p:cNvSpPr txBox="1"/>
          <p:nvPr/>
        </p:nvSpPr>
        <p:spPr>
          <a:xfrm>
            <a:off x="1352938" y="5241831"/>
            <a:ext cx="110163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Print Bold" panose="02000000000000000000" pitchFamily="2" charset="0"/>
              </a:rPr>
              <a:t>b. She </a:t>
            </a:r>
            <a:r>
              <a:rPr lang="en-US" sz="6000" dirty="0">
                <a:solidFill>
                  <a:srgbClr val="C00000"/>
                </a:solidFill>
                <a:latin typeface="Print Bold" panose="02000000000000000000" pitchFamily="2" charset="0"/>
              </a:rPr>
              <a:t>hasn’t</a:t>
            </a:r>
            <a:r>
              <a:rPr lang="en-US" sz="6000" dirty="0">
                <a:latin typeface="Print Bold" panose="02000000000000000000" pitchFamily="2" charset="0"/>
              </a:rPr>
              <a:t> </a:t>
            </a:r>
            <a:r>
              <a:rPr lang="en-US" sz="6000" dirty="0">
                <a:solidFill>
                  <a:srgbClr val="0070C0"/>
                </a:solidFill>
                <a:latin typeface="Print Bold" panose="02000000000000000000" pitchFamily="2" charset="0"/>
              </a:rPr>
              <a:t>washed</a:t>
            </a:r>
            <a:r>
              <a:rPr lang="en-US" sz="6000" dirty="0">
                <a:latin typeface="Print Bold" panose="02000000000000000000" pitchFamily="2" charset="0"/>
              </a:rPr>
              <a:t> her hands</a:t>
            </a:r>
            <a:r>
              <a:rPr lang="en-US" sz="7000" dirty="0">
                <a:latin typeface="Print Bold" panose="02000000000000000000" pitchFamily="2" charset="0"/>
              </a:rPr>
              <a:t>. </a:t>
            </a:r>
            <a:endParaRPr lang="th-TH" sz="7000" dirty="0">
              <a:latin typeface="Print Bold" panose="020000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DABFC7F-893D-56F2-B375-AD0D32B45455}"/>
              </a:ext>
            </a:extLst>
          </p:cNvPr>
          <p:cNvSpPr/>
          <p:nvPr/>
        </p:nvSpPr>
        <p:spPr>
          <a:xfrm>
            <a:off x="1161681" y="4342268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E2DDEF3F-F4C0-51A5-407F-1EEDF8304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66" t="9608" r="9510" b="22517"/>
          <a:stretch/>
        </p:blipFill>
        <p:spPr bwMode="auto">
          <a:xfrm>
            <a:off x="620504" y="1142697"/>
            <a:ext cx="1464867" cy="16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1FC62EC-0E51-C3A1-3062-1C22F36DBE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5480" t="8571" r="4945" b="79170"/>
          <a:stretch/>
        </p:blipFill>
        <p:spPr>
          <a:xfrm>
            <a:off x="2023167" y="696768"/>
            <a:ext cx="8209538" cy="32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0120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6239DC-72D9-2595-BB67-CE0FE8A6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0E46A4-A62A-60F6-FAD0-5A777F083842}"/>
              </a:ext>
            </a:extLst>
          </p:cNvPr>
          <p:cNvSpPr txBox="1"/>
          <p:nvPr/>
        </p:nvSpPr>
        <p:spPr>
          <a:xfrm>
            <a:off x="1352938" y="4305660"/>
            <a:ext cx="11016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Print Bold" panose="02000000000000000000" pitchFamily="2" charset="0"/>
              </a:rPr>
              <a:t>a. He </a:t>
            </a:r>
            <a:r>
              <a:rPr lang="en-US" sz="6000" dirty="0">
                <a:solidFill>
                  <a:srgbClr val="C00000"/>
                </a:solidFill>
                <a:latin typeface="Print Bold" panose="02000000000000000000" pitchFamily="2" charset="0"/>
              </a:rPr>
              <a:t>has</a:t>
            </a:r>
            <a:r>
              <a:rPr lang="en-US" sz="6000" dirty="0">
                <a:latin typeface="Print Bold" panose="02000000000000000000" pitchFamily="2" charset="0"/>
              </a:rPr>
              <a:t> </a:t>
            </a:r>
            <a:r>
              <a:rPr lang="en-US" sz="6000" dirty="0">
                <a:solidFill>
                  <a:srgbClr val="00B050"/>
                </a:solidFill>
                <a:latin typeface="Print Bold" panose="02000000000000000000" pitchFamily="2" charset="0"/>
              </a:rPr>
              <a:t>already</a:t>
            </a:r>
            <a:r>
              <a:rPr lang="en-US" sz="6000" dirty="0">
                <a:latin typeface="Print Bold" panose="02000000000000000000" pitchFamily="2" charset="0"/>
              </a:rPr>
              <a:t> </a:t>
            </a:r>
            <a:r>
              <a:rPr lang="en-US" sz="6000" dirty="0">
                <a:solidFill>
                  <a:srgbClr val="0070C0"/>
                </a:solidFill>
                <a:latin typeface="Print Bold" panose="02000000000000000000" pitchFamily="2" charset="0"/>
              </a:rPr>
              <a:t>fed the cat</a:t>
            </a:r>
            <a:r>
              <a:rPr lang="en-US" sz="6000" dirty="0">
                <a:latin typeface="Print Bold" panose="02000000000000000000" pitchFamily="2" charset="0"/>
              </a:rPr>
              <a:t>. </a:t>
            </a:r>
            <a:endParaRPr lang="th-TH" sz="6000" dirty="0">
              <a:latin typeface="Print Bold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9E9283-A38D-ABB7-98C9-DA197AD45A23}"/>
              </a:ext>
            </a:extLst>
          </p:cNvPr>
          <p:cNvSpPr txBox="1"/>
          <p:nvPr/>
        </p:nvSpPr>
        <p:spPr>
          <a:xfrm>
            <a:off x="74645" y="74690"/>
            <a:ext cx="9619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rint Bold" panose="02000000000000000000" pitchFamily="2" charset="0"/>
              </a:rPr>
              <a:t>Let’s try.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0631C5-D994-3677-DB64-717AB8F9EF7B}"/>
              </a:ext>
            </a:extLst>
          </p:cNvPr>
          <p:cNvSpPr txBox="1"/>
          <p:nvPr/>
        </p:nvSpPr>
        <p:spPr>
          <a:xfrm>
            <a:off x="1352938" y="5241831"/>
            <a:ext cx="110163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Print Bold" panose="02000000000000000000" pitchFamily="2" charset="0"/>
              </a:rPr>
              <a:t>b. He </a:t>
            </a:r>
            <a:r>
              <a:rPr lang="en-US" sz="6000" dirty="0">
                <a:solidFill>
                  <a:srgbClr val="C00000"/>
                </a:solidFill>
                <a:latin typeface="Print Bold" panose="02000000000000000000" pitchFamily="2" charset="0"/>
              </a:rPr>
              <a:t>hasn’t</a:t>
            </a:r>
            <a:r>
              <a:rPr lang="en-US" sz="6000" dirty="0">
                <a:latin typeface="Print Bold" panose="02000000000000000000" pitchFamily="2" charset="0"/>
              </a:rPr>
              <a:t> </a:t>
            </a:r>
            <a:r>
              <a:rPr lang="en-US" sz="6000" dirty="0">
                <a:solidFill>
                  <a:srgbClr val="0070C0"/>
                </a:solidFill>
                <a:latin typeface="Print Bold" panose="02000000000000000000" pitchFamily="2" charset="0"/>
              </a:rPr>
              <a:t>fed the cat </a:t>
            </a:r>
            <a:r>
              <a:rPr lang="en-US" sz="6000" dirty="0">
                <a:latin typeface="Print Bold" panose="02000000000000000000" pitchFamily="2" charset="0"/>
              </a:rPr>
              <a:t>yet</a:t>
            </a:r>
            <a:r>
              <a:rPr lang="en-US" sz="7000" dirty="0">
                <a:latin typeface="Print Bold" panose="02000000000000000000" pitchFamily="2" charset="0"/>
              </a:rPr>
              <a:t>. </a:t>
            </a:r>
            <a:endParaRPr lang="th-TH" sz="7000" dirty="0">
              <a:latin typeface="Print Bold" panose="020000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602915E-E6BD-5510-F57E-10A3953D6385}"/>
              </a:ext>
            </a:extLst>
          </p:cNvPr>
          <p:cNvSpPr/>
          <p:nvPr/>
        </p:nvSpPr>
        <p:spPr>
          <a:xfrm>
            <a:off x="1148832" y="5360681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66B6DB-EBD4-3CB0-A4E7-F4919D770B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874" t="46888" r="47635" b="40272"/>
          <a:stretch/>
        </p:blipFill>
        <p:spPr>
          <a:xfrm>
            <a:off x="2995127" y="1128701"/>
            <a:ext cx="6929853" cy="2795265"/>
          </a:xfrm>
          <a:prstGeom prst="rect">
            <a:avLst/>
          </a:prstGeom>
        </p:spPr>
      </p:pic>
      <p:pic>
        <p:nvPicPr>
          <p:cNvPr id="7" name="Picture 6" descr="เครื่องหมายถูกไอคอน ...">
            <a:extLst>
              <a:ext uri="{FF2B5EF4-FFF2-40B4-BE49-F238E27FC236}">
                <a16:creationId xmlns:a16="http://schemas.microsoft.com/office/drawing/2014/main" xmlns="" id="{F917E972-D49F-1BBC-7AC0-D181A3B75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98" t="13599" r="48010" b="22517"/>
          <a:stretch/>
        </p:blipFill>
        <p:spPr bwMode="auto">
          <a:xfrm>
            <a:off x="783771" y="1172041"/>
            <a:ext cx="1576873" cy="14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7161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759A98-5308-9F1D-1E3E-13DF4BD21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0F39E0-0986-E68C-260C-9448928FBB62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rint Bold" panose="02000000000000000000" pitchFamily="2" charset="0"/>
              </a:rPr>
              <a:t>Now, it is your turn. </a:t>
            </a:r>
            <a:r>
              <a:rPr lang="en-US" sz="4000" dirty="0">
                <a:solidFill>
                  <a:srgbClr val="00B050"/>
                </a:solidFill>
                <a:latin typeface="Print Bold" panose="02000000000000000000" pitchFamily="2" charset="0"/>
              </a:rPr>
              <a:t>Page 47</a:t>
            </a:r>
          </a:p>
        </p:txBody>
      </p:sp>
      <p:pic>
        <p:nvPicPr>
          <p:cNvPr id="9" name="Picture 8" descr="A close-up of a book&#10;&#10;Description automatically generated">
            <a:extLst>
              <a:ext uri="{FF2B5EF4-FFF2-40B4-BE49-F238E27FC236}">
                <a16:creationId xmlns:a16="http://schemas.microsoft.com/office/drawing/2014/main" xmlns="" id="{815BDB47-ED35-38DE-0FAB-8A1B9C49F9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89" b="33878"/>
          <a:stretch/>
        </p:blipFill>
        <p:spPr>
          <a:xfrm>
            <a:off x="2967135" y="817681"/>
            <a:ext cx="7324530" cy="574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5374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7AEA48-0913-D28E-D488-16C913F6C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594270-BFDE-AD4A-43E7-CB73D86013AE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washed</a:t>
            </a:r>
            <a:r>
              <a:rPr lang="en-US" sz="9000" dirty="0">
                <a:latin typeface="Print Bold" panose="02000000000000000000" pitchFamily="2" charset="0"/>
              </a:rPr>
              <a:t> her hands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02177B-A9B8-33B2-4128-A443EABE10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427" t="11528" r="52357" b="78611"/>
          <a:stretch/>
        </p:blipFill>
        <p:spPr>
          <a:xfrm>
            <a:off x="2305051" y="-39510"/>
            <a:ext cx="7318956" cy="481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9937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D0D86C-2C60-1FA6-D2DB-AF7C95A58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6D5812-B41D-6493-F156-D6AC7071ECAE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rint Bold" panose="02000000000000000000" pitchFamily="2" charset="0"/>
              </a:rPr>
              <a:t>Now, it is your turn. </a:t>
            </a:r>
            <a:r>
              <a:rPr lang="en-US" sz="4000" dirty="0">
                <a:solidFill>
                  <a:srgbClr val="00B050"/>
                </a:solidFill>
                <a:latin typeface="Print Bold" panose="02000000000000000000" pitchFamily="2" charset="0"/>
              </a:rPr>
              <a:t>Page 47</a:t>
            </a:r>
          </a:p>
        </p:txBody>
      </p:sp>
      <p:pic>
        <p:nvPicPr>
          <p:cNvPr id="9" name="Picture 8" descr="A close-up of a book&#10;&#10;Description automatically generated">
            <a:extLst>
              <a:ext uri="{FF2B5EF4-FFF2-40B4-BE49-F238E27FC236}">
                <a16:creationId xmlns:a16="http://schemas.microsoft.com/office/drawing/2014/main" xmlns="" id="{AC1110B0-33EB-F002-CEE0-AA5BC5441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89" b="71255"/>
          <a:stretch/>
        </p:blipFill>
        <p:spPr>
          <a:xfrm>
            <a:off x="765109" y="1438166"/>
            <a:ext cx="10845276" cy="334843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09A2CB0B-CC64-9829-FF9E-F387073402DE}"/>
              </a:ext>
            </a:extLst>
          </p:cNvPr>
          <p:cNvSpPr/>
          <p:nvPr/>
        </p:nvSpPr>
        <p:spPr>
          <a:xfrm>
            <a:off x="6719207" y="3821130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6D771FB3-E56F-7DE9-2612-ADE9968E2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66" t="9608" r="9510" b="22517"/>
          <a:stretch/>
        </p:blipFill>
        <p:spPr bwMode="auto">
          <a:xfrm>
            <a:off x="8623784" y="817681"/>
            <a:ext cx="1045028" cy="116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8F54A360-930A-6372-49FD-F2209F0A6D74}"/>
              </a:ext>
            </a:extLst>
          </p:cNvPr>
          <p:cNvSpPr/>
          <p:nvPr/>
        </p:nvSpPr>
        <p:spPr>
          <a:xfrm>
            <a:off x="1898390" y="4178804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9EE81ADF-EAF2-97BD-06BE-15B29E072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8" t="17705" r="49038" b="22517"/>
          <a:stretch/>
        </p:blipFill>
        <p:spPr bwMode="auto">
          <a:xfrm>
            <a:off x="3732246" y="1028216"/>
            <a:ext cx="1045029" cy="10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28715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166B3B-C384-FBF6-4075-A70509B2F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A5DBF4-2FE7-24A0-8EBF-CDE471DABD8B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rint Bold" panose="02000000000000000000" pitchFamily="2" charset="0"/>
              </a:rPr>
              <a:t>Now, it is your turn. </a:t>
            </a:r>
            <a:r>
              <a:rPr lang="en-US" sz="4000" dirty="0">
                <a:solidFill>
                  <a:srgbClr val="00B050"/>
                </a:solidFill>
                <a:latin typeface="Print Bold" panose="02000000000000000000" pitchFamily="2" charset="0"/>
              </a:rPr>
              <a:t>Page 47</a:t>
            </a:r>
          </a:p>
        </p:txBody>
      </p:sp>
      <p:pic>
        <p:nvPicPr>
          <p:cNvPr id="9" name="Picture 8" descr="A close-up of a book&#10;&#10;Description automatically generated">
            <a:extLst>
              <a:ext uri="{FF2B5EF4-FFF2-40B4-BE49-F238E27FC236}">
                <a16:creationId xmlns:a16="http://schemas.microsoft.com/office/drawing/2014/main" xmlns="" id="{CC0E74B5-8C4C-7DA8-2D4B-745FFF0077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45" b="53339"/>
          <a:stretch/>
        </p:blipFill>
        <p:spPr>
          <a:xfrm>
            <a:off x="0" y="1847462"/>
            <a:ext cx="11950540" cy="289248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69734CE0-0A6C-C210-A01F-ADA4CE8943DE}"/>
              </a:ext>
            </a:extLst>
          </p:cNvPr>
          <p:cNvSpPr/>
          <p:nvPr/>
        </p:nvSpPr>
        <p:spPr>
          <a:xfrm>
            <a:off x="1288790" y="3895775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4B97F3C-AD0B-3B9B-4049-7ADF09F43483}"/>
              </a:ext>
            </a:extLst>
          </p:cNvPr>
          <p:cNvSpPr/>
          <p:nvPr/>
        </p:nvSpPr>
        <p:spPr>
          <a:xfrm>
            <a:off x="6619665" y="3895774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EB905711-1AC8-3410-5669-4B71DB3B8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66" t="9608" r="9510" b="22517"/>
          <a:stretch/>
        </p:blipFill>
        <p:spPr bwMode="auto">
          <a:xfrm>
            <a:off x="3045702" y="817681"/>
            <a:ext cx="1045028" cy="116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2A89EE07-946C-1ED7-5264-AF71C26BC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66" t="9608" r="9510" b="22517"/>
          <a:stretch/>
        </p:blipFill>
        <p:spPr bwMode="auto">
          <a:xfrm>
            <a:off x="8623784" y="817681"/>
            <a:ext cx="1045028" cy="116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6482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98A04E-28A8-4DB0-C372-6E3EE9ACF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03A63F-0061-574F-8CC7-885EA406684F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rint Bold" panose="02000000000000000000" pitchFamily="2" charset="0"/>
              </a:rPr>
              <a:t>Now, it is your turn. </a:t>
            </a:r>
            <a:r>
              <a:rPr lang="en-US" sz="4000" dirty="0">
                <a:solidFill>
                  <a:srgbClr val="00B050"/>
                </a:solidFill>
                <a:latin typeface="Print Bold" panose="02000000000000000000" pitchFamily="2" charset="0"/>
              </a:rPr>
              <a:t>Page 47</a:t>
            </a:r>
          </a:p>
        </p:txBody>
      </p:sp>
      <p:pic>
        <p:nvPicPr>
          <p:cNvPr id="9" name="Picture 8" descr="A close-up of a book&#10;&#10;Description automatically generated">
            <a:extLst>
              <a:ext uri="{FF2B5EF4-FFF2-40B4-BE49-F238E27FC236}">
                <a16:creationId xmlns:a16="http://schemas.microsoft.com/office/drawing/2014/main" xmlns="" id="{3E99A7B5-14A2-459F-9932-3842D76BB4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58" t="47061" r="3206" b="33878"/>
          <a:stretch/>
        </p:blipFill>
        <p:spPr>
          <a:xfrm>
            <a:off x="214601" y="2407301"/>
            <a:ext cx="11728580" cy="31257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69108C0-8BD3-24E6-CFF6-FD77121B0D4A}"/>
              </a:ext>
            </a:extLst>
          </p:cNvPr>
          <p:cNvSpPr/>
          <p:nvPr/>
        </p:nvSpPr>
        <p:spPr>
          <a:xfrm>
            <a:off x="881337" y="4950135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5A6753C-0D2F-7BEC-C64C-30CCF76D1278}"/>
              </a:ext>
            </a:extLst>
          </p:cNvPr>
          <p:cNvSpPr/>
          <p:nvPr/>
        </p:nvSpPr>
        <p:spPr>
          <a:xfrm>
            <a:off x="6610333" y="4950134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783E755E-BC1A-656D-49FE-581EED191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8" t="17705" r="49038" b="22517"/>
          <a:stretch/>
        </p:blipFill>
        <p:spPr bwMode="auto">
          <a:xfrm>
            <a:off x="2836507" y="1186836"/>
            <a:ext cx="1045029" cy="10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A7686DCA-5390-7819-F4A6-477334E33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8" t="17705" r="49038" b="22517"/>
          <a:stretch/>
        </p:blipFill>
        <p:spPr bwMode="auto">
          <a:xfrm>
            <a:off x="8832978" y="1284622"/>
            <a:ext cx="1045029" cy="102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4438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67B9A4-FC55-B079-81A1-E5F84E3B4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AFC7B7-1939-26ED-E498-D37A169582EB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rint Bold" panose="02000000000000000000" pitchFamily="2" charset="0"/>
              </a:rPr>
              <a:t>Now, it is your turn. </a:t>
            </a:r>
            <a:r>
              <a:rPr lang="en-US" sz="4000" dirty="0">
                <a:solidFill>
                  <a:srgbClr val="00B050"/>
                </a:solidFill>
                <a:latin typeface="Print Bold" panose="02000000000000000000" pitchFamily="2" charset="0"/>
              </a:rPr>
              <a:t>Page 47</a:t>
            </a:r>
          </a:p>
        </p:txBody>
      </p:sp>
      <p:pic>
        <p:nvPicPr>
          <p:cNvPr id="8" name="Picture 7" descr="A close-up of a book&#10;&#10;Description automatically generated">
            <a:extLst>
              <a:ext uri="{FF2B5EF4-FFF2-40B4-BE49-F238E27FC236}">
                <a16:creationId xmlns:a16="http://schemas.microsoft.com/office/drawing/2014/main" xmlns="" id="{35ED8654-8969-69A2-0305-30AFB34886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362"/>
          <a:stretch/>
        </p:blipFill>
        <p:spPr>
          <a:xfrm>
            <a:off x="28803" y="1082352"/>
            <a:ext cx="12211335" cy="5383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0D20FD-1E2B-3C07-FCB7-0C4C71AC1321}"/>
              </a:ext>
            </a:extLst>
          </p:cNvPr>
          <p:cNvSpPr txBox="1"/>
          <p:nvPr/>
        </p:nvSpPr>
        <p:spPr>
          <a:xfrm>
            <a:off x="2715208" y="4413380"/>
            <a:ext cx="3850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Print Bold" panose="02000000000000000000" pitchFamily="2" charset="0"/>
              </a:rPr>
              <a:t>watched the movies yet.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912700-7093-14E4-A12D-EE74B81BAE89}"/>
              </a:ext>
            </a:extLst>
          </p:cNvPr>
          <p:cNvSpPr txBox="1"/>
          <p:nvPr/>
        </p:nvSpPr>
        <p:spPr>
          <a:xfrm>
            <a:off x="2158481" y="4895080"/>
            <a:ext cx="51333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Print Bold" panose="02000000000000000000" pitchFamily="2" charset="0"/>
              </a:rPr>
              <a:t>has</a:t>
            </a:r>
            <a:r>
              <a:rPr lang="en-US" sz="3000" dirty="0">
                <a:solidFill>
                  <a:srgbClr val="C00000"/>
                </a:solidFill>
                <a:latin typeface="Print Bold" panose="02000000000000000000" pitchFamily="2" charset="0"/>
              </a:rPr>
              <a:t> already watched the movies.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795C953-A7B2-396B-B195-438208C87A12}"/>
              </a:ext>
            </a:extLst>
          </p:cNvPr>
          <p:cNvSpPr txBox="1"/>
          <p:nvPr/>
        </p:nvSpPr>
        <p:spPr>
          <a:xfrm>
            <a:off x="7433391" y="4413380"/>
            <a:ext cx="44164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Print Bold" panose="02000000000000000000" pitchFamily="2" charset="0"/>
              </a:rPr>
              <a:t>hasn’t</a:t>
            </a:r>
            <a:r>
              <a:rPr lang="en-US" sz="3000" dirty="0">
                <a:solidFill>
                  <a:srgbClr val="C00000"/>
                </a:solidFill>
                <a:latin typeface="Print Bold" panose="02000000000000000000" pitchFamily="2" charset="0"/>
              </a:rPr>
              <a:t> done </a:t>
            </a:r>
            <a:r>
              <a:rPr lang="en-US" sz="3000" dirty="0">
                <a:latin typeface="Print Bold" panose="02000000000000000000" pitchFamily="2" charset="0"/>
              </a:rPr>
              <a:t>his</a:t>
            </a:r>
            <a:r>
              <a:rPr lang="en-US" sz="3000" dirty="0">
                <a:solidFill>
                  <a:srgbClr val="C00000"/>
                </a:solidFill>
                <a:latin typeface="Print Bold" panose="02000000000000000000" pitchFamily="2" charset="0"/>
              </a:rPr>
              <a:t> homework yet.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F5D19FC-99BD-7FCA-DB07-690B3C1B0567}"/>
              </a:ext>
            </a:extLst>
          </p:cNvPr>
          <p:cNvSpPr txBox="1"/>
          <p:nvPr/>
        </p:nvSpPr>
        <p:spPr>
          <a:xfrm>
            <a:off x="7445021" y="4895656"/>
            <a:ext cx="4936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Print Bold" panose="02000000000000000000" pitchFamily="2" charset="0"/>
              </a:rPr>
              <a:t>has </a:t>
            </a:r>
            <a:r>
              <a:rPr lang="en-US" sz="3000" dirty="0">
                <a:solidFill>
                  <a:srgbClr val="00B050"/>
                </a:solidFill>
                <a:latin typeface="Print Bold" panose="02000000000000000000" pitchFamily="2" charset="0"/>
              </a:rPr>
              <a:t>already</a:t>
            </a:r>
            <a:r>
              <a:rPr lang="en-US" sz="3000" dirty="0">
                <a:solidFill>
                  <a:srgbClr val="C00000"/>
                </a:solidFill>
                <a:latin typeface="Print Bold" panose="02000000000000000000" pitchFamily="2" charset="0"/>
              </a:rPr>
              <a:t> done </a:t>
            </a:r>
            <a:r>
              <a:rPr lang="en-US" sz="3000" dirty="0">
                <a:latin typeface="Print Bold" panose="02000000000000000000" pitchFamily="2" charset="0"/>
              </a:rPr>
              <a:t>her</a:t>
            </a:r>
            <a:r>
              <a:rPr lang="en-US" sz="3000" dirty="0">
                <a:solidFill>
                  <a:srgbClr val="C00000"/>
                </a:solidFill>
                <a:latin typeface="Print Bold" panose="02000000000000000000" pitchFamily="2" charset="0"/>
              </a:rPr>
              <a:t> homework.</a:t>
            </a:r>
          </a:p>
        </p:txBody>
      </p:sp>
    </p:spTree>
    <p:extLst>
      <p:ext uri="{BB962C8B-B14F-4D97-AF65-F5344CB8AC3E}">
        <p14:creationId xmlns:p14="http://schemas.microsoft.com/office/powerpoint/2010/main" xmlns="" val="754009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9495C0-D590-D619-B5E7-D0DBF6006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8971C3-FFF0-493A-9E97-02E2796ACA09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pic>
        <p:nvPicPr>
          <p:cNvPr id="2" name="Picture 1" descr="A close-up of a book&#10;&#10;Description automatically generated">
            <a:extLst>
              <a:ext uri="{FF2B5EF4-FFF2-40B4-BE49-F238E27FC236}">
                <a16:creationId xmlns:a16="http://schemas.microsoft.com/office/drawing/2014/main" xmlns="" id="{46E60375-CB9D-490C-6CA2-DE988A7ED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34" t="47061" r="48977" b="40537"/>
          <a:stretch/>
        </p:blipFill>
        <p:spPr>
          <a:xfrm>
            <a:off x="777535" y="1171367"/>
            <a:ext cx="5164897" cy="20336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375FEC9C-3E19-91AD-3109-3CA733640D83}"/>
              </a:ext>
            </a:extLst>
          </p:cNvPr>
          <p:cNvSpPr/>
          <p:nvPr/>
        </p:nvSpPr>
        <p:spPr>
          <a:xfrm>
            <a:off x="557280" y="4089371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BB77C7-EBE0-414A-BF21-3E89DC6515EC}"/>
              </a:ext>
            </a:extLst>
          </p:cNvPr>
          <p:cNvSpPr txBox="1"/>
          <p:nvPr/>
        </p:nvSpPr>
        <p:spPr>
          <a:xfrm>
            <a:off x="643812" y="3545633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He has already fed the cat.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767525-8EF1-F4C2-04EA-E7D2DF1DE675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1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A5210C-2CE5-80DC-EF67-11CFB2BF5226}"/>
              </a:ext>
            </a:extLst>
          </p:cNvPr>
          <p:cNvSpPr txBox="1"/>
          <p:nvPr/>
        </p:nvSpPr>
        <p:spPr>
          <a:xfrm>
            <a:off x="643812" y="40722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He hasn’t fed the cat.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85F30D-C4BF-103F-2551-45245726F07B}"/>
              </a:ext>
            </a:extLst>
          </p:cNvPr>
          <p:cNvSpPr txBox="1"/>
          <p:nvPr/>
        </p:nvSpPr>
        <p:spPr>
          <a:xfrm>
            <a:off x="643812" y="4545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She has already fed the cat.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BB7A57-7112-F78B-E62F-1D6C0D31816B}"/>
              </a:ext>
            </a:extLst>
          </p:cNvPr>
          <p:cNvSpPr txBox="1"/>
          <p:nvPr/>
        </p:nvSpPr>
        <p:spPr>
          <a:xfrm>
            <a:off x="625150" y="5091071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She hasn’t fed the cat.</a:t>
            </a:r>
          </a:p>
        </p:txBody>
      </p:sp>
      <p:pic>
        <p:nvPicPr>
          <p:cNvPr id="14" name="Picture 13" descr="A close-up of a test&#10;&#10;Description automatically generated">
            <a:extLst>
              <a:ext uri="{FF2B5EF4-FFF2-40B4-BE49-F238E27FC236}">
                <a16:creationId xmlns:a16="http://schemas.microsoft.com/office/drawing/2014/main" xmlns="" id="{D760DCE7-C3DC-1021-F5B5-C8A08C076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4366" y="-51073"/>
            <a:ext cx="4849446" cy="6858000"/>
          </a:xfrm>
          <a:prstGeom prst="rect">
            <a:avLst/>
          </a:prstGeom>
        </p:spPr>
      </p:pic>
      <p:pic>
        <p:nvPicPr>
          <p:cNvPr id="15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70A199DD-223E-31E9-57FE-EAC1FA523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8" t="17705" r="49038" b="22517"/>
          <a:stretch/>
        </p:blipFill>
        <p:spPr bwMode="auto">
          <a:xfrm>
            <a:off x="2945354" y="626074"/>
            <a:ext cx="695536" cy="68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5033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697785-C1FB-0677-6604-57515598D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CBEC0D-94B3-DEBC-FB9D-18D0E2C06331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pic>
        <p:nvPicPr>
          <p:cNvPr id="2" name="Picture 1" descr="A close-up of a book&#10;&#10;Description automatically generated">
            <a:extLst>
              <a:ext uri="{FF2B5EF4-FFF2-40B4-BE49-F238E27FC236}">
                <a16:creationId xmlns:a16="http://schemas.microsoft.com/office/drawing/2014/main" xmlns="" id="{C8A8845E-D1A9-4FA4-06B6-EF76711A50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34" t="47061" r="48977" b="40537"/>
          <a:stretch/>
        </p:blipFill>
        <p:spPr>
          <a:xfrm>
            <a:off x="777535" y="1171367"/>
            <a:ext cx="5164897" cy="20336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0B41D3B9-148D-3EC8-87EE-938907244CD1}"/>
              </a:ext>
            </a:extLst>
          </p:cNvPr>
          <p:cNvSpPr/>
          <p:nvPr/>
        </p:nvSpPr>
        <p:spPr>
          <a:xfrm>
            <a:off x="538619" y="4089371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DB9388-9EB9-84F9-471D-15C643C3F9CF}"/>
              </a:ext>
            </a:extLst>
          </p:cNvPr>
          <p:cNvSpPr txBox="1"/>
          <p:nvPr/>
        </p:nvSpPr>
        <p:spPr>
          <a:xfrm>
            <a:off x="643812" y="3545633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He has already fed the cat.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679D25-F0FD-0989-7D6C-DB24CE42DE34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1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EB78FE-1299-5AE5-6194-873787AFD01A}"/>
              </a:ext>
            </a:extLst>
          </p:cNvPr>
          <p:cNvSpPr txBox="1"/>
          <p:nvPr/>
        </p:nvSpPr>
        <p:spPr>
          <a:xfrm>
            <a:off x="643812" y="40722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He hasn’t fed the cat.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99ED73-4B82-3401-0561-0EEA8E839C87}"/>
              </a:ext>
            </a:extLst>
          </p:cNvPr>
          <p:cNvSpPr txBox="1"/>
          <p:nvPr/>
        </p:nvSpPr>
        <p:spPr>
          <a:xfrm>
            <a:off x="643812" y="4545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She has already fed the cat.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D0289B5-A8B6-7928-90B0-16737D81DA58}"/>
              </a:ext>
            </a:extLst>
          </p:cNvPr>
          <p:cNvSpPr txBox="1"/>
          <p:nvPr/>
        </p:nvSpPr>
        <p:spPr>
          <a:xfrm>
            <a:off x="625150" y="5091071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She hasn’t fed the cat.</a:t>
            </a:r>
          </a:p>
        </p:txBody>
      </p:sp>
      <p:pic>
        <p:nvPicPr>
          <p:cNvPr id="14" name="Picture 13" descr="A close-up of a test&#10;&#10;Description automatically generated">
            <a:extLst>
              <a:ext uri="{FF2B5EF4-FFF2-40B4-BE49-F238E27FC236}">
                <a16:creationId xmlns:a16="http://schemas.microsoft.com/office/drawing/2014/main" xmlns="" id="{E41F5CB6-812F-8C1D-82B4-E73D3C8D3B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859" r="51949" b="12004"/>
          <a:stretch/>
        </p:blipFill>
        <p:spPr>
          <a:xfrm>
            <a:off x="7176854" y="106351"/>
            <a:ext cx="3814607" cy="6751383"/>
          </a:xfrm>
          <a:prstGeom prst="rect">
            <a:avLst/>
          </a:prstGeom>
        </p:spPr>
      </p:pic>
      <p:pic>
        <p:nvPicPr>
          <p:cNvPr id="15" name="Picture 2" descr="เครื่องหมายถูกไอคอน ...">
            <a:extLst>
              <a:ext uri="{FF2B5EF4-FFF2-40B4-BE49-F238E27FC236}">
                <a16:creationId xmlns:a16="http://schemas.microsoft.com/office/drawing/2014/main" xmlns="" id="{4BDFDBF5-F955-DF4E-3EC1-567CCBA07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8" t="17705" r="49038" b="22517"/>
          <a:stretch/>
        </p:blipFill>
        <p:spPr bwMode="auto">
          <a:xfrm>
            <a:off x="2945354" y="626074"/>
            <a:ext cx="695536" cy="68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2CA70AFE-AE01-C17F-220D-F71E818C336E}"/>
              </a:ext>
            </a:extLst>
          </p:cNvPr>
          <p:cNvSpPr/>
          <p:nvPr/>
        </p:nvSpPr>
        <p:spPr>
          <a:xfrm>
            <a:off x="9703834" y="1959431"/>
            <a:ext cx="251926" cy="26125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4130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11" grpId="0"/>
      <p:bldP spid="12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362537-4E3C-7907-0C20-191FA1DD8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0A0C1F-7A0E-71D7-85D5-008B8CB6A688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4C7E90-43A3-1696-C2EA-021EC8DEED5E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fed the cat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62AE47-E48E-7AF5-D308-AB39E7437CEF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1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28625F-764E-BCB8-BA2D-CA9B3AE5A13B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eaten dinner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EE94F5-CC48-EDBB-2C63-928ED44A0FF0}"/>
              </a:ext>
            </a:extLst>
          </p:cNvPr>
          <p:cNvSpPr txBox="1"/>
          <p:nvPr/>
        </p:nvSpPr>
        <p:spPr>
          <a:xfrm>
            <a:off x="3841488" y="4559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washed her hands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766FE4-2156-97EE-A2B2-56A533369222}"/>
              </a:ext>
            </a:extLst>
          </p:cNvPr>
          <p:cNvSpPr txBox="1"/>
          <p:nvPr/>
        </p:nvSpPr>
        <p:spPr>
          <a:xfrm>
            <a:off x="3822826" y="51330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cleaned his desk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A578EC-2B68-E4F9-BF5F-8E97C99F9E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44" t="12640" r="73376" b="78194"/>
          <a:stretch/>
        </p:blipFill>
        <p:spPr>
          <a:xfrm>
            <a:off x="3841488" y="846960"/>
            <a:ext cx="4201887" cy="23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33617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FE5C65-4F1C-6A3B-56A8-A37B83685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739540-F321-DEEC-F3E2-08A0468E4B3C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31F8FB-816C-0461-531F-B2DCBC599E2E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gone to the store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1BF82C-E223-F1AE-AE61-57A8B1194E2B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2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3FD00E-3133-F9DA-B221-AF6CA5EDA627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done his homework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9FFF6F9-A03E-AE99-B679-170575C4B109}"/>
              </a:ext>
            </a:extLst>
          </p:cNvPr>
          <p:cNvSpPr txBox="1"/>
          <p:nvPr/>
        </p:nvSpPr>
        <p:spPr>
          <a:xfrm>
            <a:off x="3841488" y="4559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eaten dinner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96AFEF6-49D7-8D2D-3AE2-ACBAD7A2A4E3}"/>
              </a:ext>
            </a:extLst>
          </p:cNvPr>
          <p:cNvSpPr txBox="1"/>
          <p:nvPr/>
        </p:nvSpPr>
        <p:spPr>
          <a:xfrm>
            <a:off x="3834877" y="5160591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fed the cat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69075D-7FD3-CA03-4CDD-C39487DFA4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0000" t="23946" r="27742" b="66530"/>
          <a:stretch/>
        </p:blipFill>
        <p:spPr>
          <a:xfrm>
            <a:off x="4040155" y="686819"/>
            <a:ext cx="4525347" cy="27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2922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74F889-F3C9-9B25-E450-C3C9FFDF3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27B5ED-7816-CA65-A41C-8EB962335FC0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71C29D-56B8-291D-43B1-397C507A95FC}"/>
              </a:ext>
            </a:extLst>
          </p:cNvPr>
          <p:cNvSpPr txBox="1"/>
          <p:nvPr/>
        </p:nvSpPr>
        <p:spPr>
          <a:xfrm>
            <a:off x="3841488" y="3606285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fed the cat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161412-B8A4-7ECF-D6FE-61B506CF59A9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3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922EA3-D8B2-ADAD-C857-9B1273E8352C}"/>
              </a:ext>
            </a:extLst>
          </p:cNvPr>
          <p:cNvSpPr txBox="1"/>
          <p:nvPr/>
        </p:nvSpPr>
        <p:spPr>
          <a:xfrm>
            <a:off x="3841488" y="4179571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eaten dinner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0964A4-33DC-71D6-6E15-D21339FABA44}"/>
              </a:ext>
            </a:extLst>
          </p:cNvPr>
          <p:cNvSpPr txBox="1"/>
          <p:nvPr/>
        </p:nvSpPr>
        <p:spPr>
          <a:xfrm>
            <a:off x="3841488" y="4737063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done his homework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387DD7-D3EF-05F8-035C-4FCA885DA79E}"/>
              </a:ext>
            </a:extLst>
          </p:cNvPr>
          <p:cNvSpPr txBox="1"/>
          <p:nvPr/>
        </p:nvSpPr>
        <p:spPr>
          <a:xfrm>
            <a:off x="3822826" y="5310349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walked the dog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D1A78D-9893-47FE-C41F-5316942F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075" t="23946" r="52181" b="66530"/>
          <a:stretch/>
        </p:blipFill>
        <p:spPr>
          <a:xfrm>
            <a:off x="3822826" y="753671"/>
            <a:ext cx="4422069" cy="27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435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806894-6AB2-56FC-B9D1-C929A41C3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DAEEAE-7F29-98E9-6E3D-74B7E4D386B6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11F34C-9EE3-1AD2-BE07-15EC12246974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fed the cat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FB3A10-5852-93FD-0F06-DEF1D8159B70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4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E04A7E-7279-2C20-531A-4C4F08B24967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walked the dog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AA3014-BB4D-3A98-0651-453173232362}"/>
              </a:ext>
            </a:extLst>
          </p:cNvPr>
          <p:cNvSpPr txBox="1"/>
          <p:nvPr/>
        </p:nvSpPr>
        <p:spPr>
          <a:xfrm>
            <a:off x="3841488" y="4559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watched the movie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081F84-D541-4FE9-97D5-6491FCCC28F0}"/>
              </a:ext>
            </a:extLst>
          </p:cNvPr>
          <p:cNvSpPr txBox="1"/>
          <p:nvPr/>
        </p:nvSpPr>
        <p:spPr>
          <a:xfrm>
            <a:off x="3822826" y="51330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washed her hands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76F96D-0FC6-D349-B55A-904758A44B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3990" t="11528" r="6767" b="78503"/>
          <a:stretch/>
        </p:blipFill>
        <p:spPr>
          <a:xfrm>
            <a:off x="4525349" y="817681"/>
            <a:ext cx="3536302" cy="259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585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ACB7BA-D556-2CB3-EC0D-78C576BB0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397853-372E-2429-3924-BA1F05D16237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watched</a:t>
            </a:r>
            <a:r>
              <a:rPr lang="en-US" sz="9000" dirty="0">
                <a:latin typeface="Print Bold" panose="02000000000000000000" pitchFamily="2" charset="0"/>
              </a:rPr>
              <a:t> the movie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F0C438-72C1-9CDE-D2B8-05B617D6E0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0000" t="11528" r="26972" b="78911"/>
          <a:stretch/>
        </p:blipFill>
        <p:spPr>
          <a:xfrm>
            <a:off x="2202024" y="74690"/>
            <a:ext cx="7987003" cy="469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85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711C19-8247-DA2B-A8E6-0ECCA291D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55D7BB-C7D9-5A14-DA1E-AD1A7BD5890F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F56F88-C668-F395-3058-45B00BF44D25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cleaned his desk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4D4C3F-1F91-B95C-1ED3-DA71CEF2EB67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5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B9378E1-7F71-C18F-E804-AF53BCE9D1F8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done his homework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629CD4-794D-C971-9611-300A21AAA41D}"/>
              </a:ext>
            </a:extLst>
          </p:cNvPr>
          <p:cNvSpPr txBox="1"/>
          <p:nvPr/>
        </p:nvSpPr>
        <p:spPr>
          <a:xfrm>
            <a:off x="3841488" y="4559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washed her hands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72FF79-4E61-76C9-FC0E-CFDB0090D842}"/>
              </a:ext>
            </a:extLst>
          </p:cNvPr>
          <p:cNvSpPr txBox="1"/>
          <p:nvPr/>
        </p:nvSpPr>
        <p:spPr>
          <a:xfrm>
            <a:off x="3822826" y="51330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Watched the movie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EB3404-266F-4415-A899-BEFAC3788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27" t="11528" r="52357" b="78611"/>
          <a:stretch/>
        </p:blipFill>
        <p:spPr>
          <a:xfrm>
            <a:off x="3793088" y="385900"/>
            <a:ext cx="4599602" cy="30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0324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6A2525-A3F1-1833-3999-E2A81F59F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F7B7D3-E2D0-BDB6-8ADA-B8827417C63D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DA38E2-2EFB-2DB4-4963-378057B93836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She has already walked the dog.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23D41D-FB2C-F0F7-489A-4518D159024A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6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872B5C-D4E6-11D6-3F39-861641D39F7D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She hasn’t walked her dog.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E67CBF-E027-0DA2-7172-BFC95515681C}"/>
              </a:ext>
            </a:extLst>
          </p:cNvPr>
          <p:cNvSpPr txBox="1"/>
          <p:nvPr/>
        </p:nvSpPr>
        <p:spPr>
          <a:xfrm>
            <a:off x="3841488" y="4559778"/>
            <a:ext cx="6188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She has already washed her hands.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4E838C-870D-16F1-6FC8-A16A2F708B89}"/>
              </a:ext>
            </a:extLst>
          </p:cNvPr>
          <p:cNvSpPr txBox="1"/>
          <p:nvPr/>
        </p:nvSpPr>
        <p:spPr>
          <a:xfrm>
            <a:off x="3822825" y="5133064"/>
            <a:ext cx="6403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She has already gone to the store.</a:t>
            </a:r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xmlns="" id="{29FD6576-88E7-193D-77EC-771F20DA39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5" t="8163" r="46940" b="78504"/>
          <a:stretch/>
        </p:blipFill>
        <p:spPr>
          <a:xfrm>
            <a:off x="2768949" y="712780"/>
            <a:ext cx="6249225" cy="250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6788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CFC325-D00B-67F8-6785-788C6EA34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58F49A-50B7-BACA-B5ED-78CBB4B5AD9D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3FE953-B666-763A-CD0C-1127FF0A6C19}"/>
              </a:ext>
            </a:extLst>
          </p:cNvPr>
          <p:cNvSpPr txBox="1"/>
          <p:nvPr/>
        </p:nvSpPr>
        <p:spPr>
          <a:xfrm>
            <a:off x="3841487" y="3429000"/>
            <a:ext cx="6114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She has already watched the movie.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9339D8-DCD0-B49D-4423-666A43204785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7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140EEF-A779-E632-9C0E-2825348164B2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She has already eaten dinner.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494DBD-90D0-B9AF-CF90-B36D0E7A0C8E}"/>
              </a:ext>
            </a:extLst>
          </p:cNvPr>
          <p:cNvSpPr txBox="1"/>
          <p:nvPr/>
        </p:nvSpPr>
        <p:spPr>
          <a:xfrm>
            <a:off x="3841488" y="4559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She hasn’t eaten dinner yet.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2B2EB9-DC35-7B97-4294-D2FB28C09FAD}"/>
              </a:ext>
            </a:extLst>
          </p:cNvPr>
          <p:cNvSpPr txBox="1"/>
          <p:nvPr/>
        </p:nvSpPr>
        <p:spPr>
          <a:xfrm>
            <a:off x="3822826" y="51330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She has already fed the cat.</a:t>
            </a:r>
          </a:p>
        </p:txBody>
      </p:sp>
      <p:pic>
        <p:nvPicPr>
          <p:cNvPr id="2" name="Picture 1" descr="A close-up of a book&#10;&#10;Description automatically generated">
            <a:extLst>
              <a:ext uri="{FF2B5EF4-FFF2-40B4-BE49-F238E27FC236}">
                <a16:creationId xmlns:a16="http://schemas.microsoft.com/office/drawing/2014/main" xmlns="" id="{45E22230-530D-9309-F70C-992838072F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30" t="47075" b="40667"/>
          <a:stretch/>
        </p:blipFill>
        <p:spPr>
          <a:xfrm>
            <a:off x="2490455" y="817681"/>
            <a:ext cx="6718681" cy="23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6782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CD5204-C5DE-D49F-3DE2-3CF1A0A4F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9B6DC6-0F4F-81E8-FEA8-BEA3016A4B19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A6F123-0E90-1C6E-A7CA-34883C21F585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He has gone to the store.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D8E08F-21D7-2D3A-C65B-20ECB356A36F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8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DB94B6-98A4-67EB-D926-DE0CD14B7E79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He hasn’t gone to the store yet.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FDCE957-AFC5-A729-00B5-94DCC7D8A29B}"/>
              </a:ext>
            </a:extLst>
          </p:cNvPr>
          <p:cNvSpPr txBox="1"/>
          <p:nvPr/>
        </p:nvSpPr>
        <p:spPr>
          <a:xfrm>
            <a:off x="3841488" y="4559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She has gone to the store.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3A763E-223A-E979-8FEA-9F72FA4A3842}"/>
              </a:ext>
            </a:extLst>
          </p:cNvPr>
          <p:cNvSpPr txBox="1"/>
          <p:nvPr/>
        </p:nvSpPr>
        <p:spPr>
          <a:xfrm>
            <a:off x="3822826" y="51330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She hasn’t gone to the store.</a:t>
            </a:r>
          </a:p>
        </p:txBody>
      </p:sp>
      <p:pic>
        <p:nvPicPr>
          <p:cNvPr id="2" name="Picture 1" descr="A close-up of a book&#10;&#10;Description automatically generated">
            <a:extLst>
              <a:ext uri="{FF2B5EF4-FFF2-40B4-BE49-F238E27FC236}">
                <a16:creationId xmlns:a16="http://schemas.microsoft.com/office/drawing/2014/main" xmlns="" id="{CCF16896-EBD2-8067-2391-7B115BFC34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64" t="28435" b="59864"/>
          <a:stretch/>
        </p:blipFill>
        <p:spPr>
          <a:xfrm>
            <a:off x="2759136" y="836969"/>
            <a:ext cx="7146837" cy="236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777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BFB47A-C36F-5EDB-AE49-5BBE6CAA1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934917-0E1A-BB10-8B92-7A6EC550E8E7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659449-2D5C-899C-1C27-440754B0AE16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She has already fed the cat.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873261-2FD4-84D5-5079-0EA0DCD06CB2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9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DB076F-5C72-A413-70F8-CB935C84B3A6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He hasn’t walked the dog yet.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DB01F2-CABC-2E59-B82F-2F5029B7E790}"/>
              </a:ext>
            </a:extLst>
          </p:cNvPr>
          <p:cNvSpPr txBox="1"/>
          <p:nvPr/>
        </p:nvSpPr>
        <p:spPr>
          <a:xfrm>
            <a:off x="3841488" y="4559778"/>
            <a:ext cx="6067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She has already done his homework.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0A84BF8-5BE5-0F24-1682-DFECEA4C1449}"/>
              </a:ext>
            </a:extLst>
          </p:cNvPr>
          <p:cNvSpPr txBox="1"/>
          <p:nvPr/>
        </p:nvSpPr>
        <p:spPr>
          <a:xfrm>
            <a:off x="3822825" y="5133064"/>
            <a:ext cx="5825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He hasn’t done his homework yet.</a:t>
            </a:r>
          </a:p>
        </p:txBody>
      </p:sp>
      <p:pic>
        <p:nvPicPr>
          <p:cNvPr id="2" name="Picture 1" descr="A close-up of a book&#10;&#10;Description automatically generated">
            <a:extLst>
              <a:ext uri="{FF2B5EF4-FFF2-40B4-BE49-F238E27FC236}">
                <a16:creationId xmlns:a16="http://schemas.microsoft.com/office/drawing/2014/main" xmlns="" id="{7248F0A1-5163-D2FC-0F3C-4FFA6A1C43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16" t="72381" r="25120" b="16054"/>
          <a:stretch/>
        </p:blipFill>
        <p:spPr>
          <a:xfrm>
            <a:off x="4306484" y="836969"/>
            <a:ext cx="2663484" cy="221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536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F4B969-622E-4ECA-4872-F6FF7F8C5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CAED99-B145-A465-A78F-5C4DFBADB46C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B05ACC-4303-62D2-0BE5-5C355B5E5934}"/>
              </a:ext>
            </a:extLst>
          </p:cNvPr>
          <p:cNvSpPr txBox="1"/>
          <p:nvPr/>
        </p:nvSpPr>
        <p:spPr>
          <a:xfrm>
            <a:off x="4000109" y="4231433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He has already cleaned his desk.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2988F8-54CB-D6E7-A49E-B93C40E76BFF}"/>
              </a:ext>
            </a:extLst>
          </p:cNvPr>
          <p:cNvSpPr txBox="1"/>
          <p:nvPr/>
        </p:nvSpPr>
        <p:spPr>
          <a:xfrm>
            <a:off x="501295" y="948255"/>
            <a:ext cx="75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10</a:t>
            </a:r>
            <a:r>
              <a:rPr lang="en-US" dirty="0"/>
              <a:t>.</a:t>
            </a:r>
            <a:r>
              <a:rPr lang="en-US" sz="3600" dirty="0">
                <a:latin typeface="Print Bold" panose="02000000000000000000" pitchFamily="2" charset="0"/>
              </a:rPr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BBB977-17B5-B9F2-F2AB-617A82BCC1A8}"/>
              </a:ext>
            </a:extLst>
          </p:cNvPr>
          <p:cNvSpPr txBox="1"/>
          <p:nvPr/>
        </p:nvSpPr>
        <p:spPr>
          <a:xfrm>
            <a:off x="4000109" y="4804719"/>
            <a:ext cx="62262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He has already washed his hands.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C61D28D-D31B-4749-A303-554F9DB5EF19}"/>
              </a:ext>
            </a:extLst>
          </p:cNvPr>
          <p:cNvSpPr txBox="1"/>
          <p:nvPr/>
        </p:nvSpPr>
        <p:spPr>
          <a:xfrm>
            <a:off x="4000108" y="5362211"/>
            <a:ext cx="65714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He has already watched the movie.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6F12AE1-3034-45DF-E2CD-BA5E332D3EFF}"/>
              </a:ext>
            </a:extLst>
          </p:cNvPr>
          <p:cNvSpPr txBox="1"/>
          <p:nvPr/>
        </p:nvSpPr>
        <p:spPr>
          <a:xfrm>
            <a:off x="3981447" y="5935497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He has already gone to the store.</a:t>
            </a:r>
          </a:p>
        </p:txBody>
      </p:sp>
      <p:pic>
        <p:nvPicPr>
          <p:cNvPr id="2" name="Picture 1" descr="A close-up of a book&#10;&#10;Description automatically generated">
            <a:extLst>
              <a:ext uri="{FF2B5EF4-FFF2-40B4-BE49-F238E27FC236}">
                <a16:creationId xmlns:a16="http://schemas.microsoft.com/office/drawing/2014/main" xmlns="" id="{A69A7BC3-6D43-E5CD-75C8-D2CB4A5392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4F5EF"/>
              </a:clrFrom>
              <a:clrTo>
                <a:srgbClr val="F4F5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87" t="27645" r="48990" b="59719"/>
          <a:stretch/>
        </p:blipFill>
        <p:spPr>
          <a:xfrm>
            <a:off x="1818787" y="1725160"/>
            <a:ext cx="5676805" cy="22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88916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1B3359-FFB8-5AE0-46EB-E2FA03575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29B5C4-07E7-7C57-ABF2-77F20CE3DB9F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8EA27F1-4E4E-3CBD-9A16-3847BF1135B3}"/>
              </a:ext>
            </a:extLst>
          </p:cNvPr>
          <p:cNvSpPr/>
          <p:nvPr/>
        </p:nvSpPr>
        <p:spPr>
          <a:xfrm>
            <a:off x="3729689" y="5160591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0344B8-512E-E3A7-627E-0079768F7E16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fed the cat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CD8A92-1A6D-563E-EEE8-F0927CD5ECF4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1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2E52E1-9AC0-AABC-ABCF-4F69A77A7881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eaten dinner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826B77-F021-7186-2B90-FEF5A2FAD31C}"/>
              </a:ext>
            </a:extLst>
          </p:cNvPr>
          <p:cNvSpPr txBox="1"/>
          <p:nvPr/>
        </p:nvSpPr>
        <p:spPr>
          <a:xfrm>
            <a:off x="3841488" y="4559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washed her hands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E102EAE-3D8D-DA45-F719-6F5C4D0494EF}"/>
              </a:ext>
            </a:extLst>
          </p:cNvPr>
          <p:cNvSpPr txBox="1"/>
          <p:nvPr/>
        </p:nvSpPr>
        <p:spPr>
          <a:xfrm>
            <a:off x="3822826" y="51330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cleaned his desk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BF831B-2D8E-BCE1-8FAC-A3088B163D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444" t="12640" r="73376" b="78194"/>
          <a:stretch/>
        </p:blipFill>
        <p:spPr>
          <a:xfrm>
            <a:off x="3841488" y="846960"/>
            <a:ext cx="4201887" cy="23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686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38F1F3-9480-A461-14A7-05C286724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9C7A1D-304C-F27C-A21B-8C7955FC2343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10D3C1D-BA7E-7A36-60F3-7E5600735B82}"/>
              </a:ext>
            </a:extLst>
          </p:cNvPr>
          <p:cNvSpPr/>
          <p:nvPr/>
        </p:nvSpPr>
        <p:spPr>
          <a:xfrm>
            <a:off x="3788812" y="5160591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39B121-0325-9104-1421-46E7A3C62912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gone to the store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DA662A-9732-6F37-01B0-F6D9882F6C3B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2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A7BEFF9-1D0D-96BE-2FDC-9488EAA7EB96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done his homework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602805-A886-81D6-5392-813E126BC40D}"/>
              </a:ext>
            </a:extLst>
          </p:cNvPr>
          <p:cNvSpPr txBox="1"/>
          <p:nvPr/>
        </p:nvSpPr>
        <p:spPr>
          <a:xfrm>
            <a:off x="3841488" y="4559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eaten dinner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419898-8C4D-3A59-194D-C2CC9340F292}"/>
              </a:ext>
            </a:extLst>
          </p:cNvPr>
          <p:cNvSpPr txBox="1"/>
          <p:nvPr/>
        </p:nvSpPr>
        <p:spPr>
          <a:xfrm>
            <a:off x="3822826" y="51330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fed the cat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C9EBC0-7E5F-6361-7A51-58D023B38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000" t="23946" r="27742" b="66530"/>
          <a:stretch/>
        </p:blipFill>
        <p:spPr>
          <a:xfrm>
            <a:off x="4040155" y="686819"/>
            <a:ext cx="4525347" cy="27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848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34274E-D710-9BB4-6D59-B352C1BC3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A46235-72A9-08F3-E2E9-CABA7F18CA36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DE7DE46-8E4D-64E3-FC1D-AE0D5C9CEB4C}"/>
              </a:ext>
            </a:extLst>
          </p:cNvPr>
          <p:cNvSpPr/>
          <p:nvPr/>
        </p:nvSpPr>
        <p:spPr>
          <a:xfrm>
            <a:off x="3729689" y="4236373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EA3FCE-DC54-25AF-A250-4F6F6C144143}"/>
              </a:ext>
            </a:extLst>
          </p:cNvPr>
          <p:cNvSpPr txBox="1"/>
          <p:nvPr/>
        </p:nvSpPr>
        <p:spPr>
          <a:xfrm>
            <a:off x="3841488" y="3606285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fed the cat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149B80-2C38-66DF-C664-0681287B2C69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3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3C00F14-26DE-2B05-1351-129D521478B5}"/>
              </a:ext>
            </a:extLst>
          </p:cNvPr>
          <p:cNvSpPr txBox="1"/>
          <p:nvPr/>
        </p:nvSpPr>
        <p:spPr>
          <a:xfrm>
            <a:off x="3841488" y="4179571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eaten dinner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936A998-9020-4F0D-BC5D-A8CEF19FC155}"/>
              </a:ext>
            </a:extLst>
          </p:cNvPr>
          <p:cNvSpPr txBox="1"/>
          <p:nvPr/>
        </p:nvSpPr>
        <p:spPr>
          <a:xfrm>
            <a:off x="3841488" y="4737063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done his homework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F410B8-91CD-7042-0262-C911AEBB7824}"/>
              </a:ext>
            </a:extLst>
          </p:cNvPr>
          <p:cNvSpPr txBox="1"/>
          <p:nvPr/>
        </p:nvSpPr>
        <p:spPr>
          <a:xfrm>
            <a:off x="3822826" y="5310349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walked the dog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4D9B60-E53C-D178-B129-B4270EF65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6075" t="23946" r="52181" b="66530"/>
          <a:stretch/>
        </p:blipFill>
        <p:spPr>
          <a:xfrm>
            <a:off x="3822826" y="753671"/>
            <a:ext cx="4422069" cy="27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7895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56856F-AC05-AF22-9B55-4D8EA77C1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2F97AB-905A-9DF5-CE33-4D60D76189CB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218FD42-D21F-2CEE-C93B-F9D9581B7269}"/>
              </a:ext>
            </a:extLst>
          </p:cNvPr>
          <p:cNvSpPr/>
          <p:nvPr/>
        </p:nvSpPr>
        <p:spPr>
          <a:xfrm>
            <a:off x="3711027" y="4059088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B136C4-34D9-3CCE-B27E-98C5F32A19D8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fed the cat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2D908F-EE23-AF0F-8B6C-1179AE1192B3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4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1462A6-55AB-2588-0435-3E68107B52C0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walked the dog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718BEF-DD5A-7FE7-A55E-A692DBB92106}"/>
              </a:ext>
            </a:extLst>
          </p:cNvPr>
          <p:cNvSpPr txBox="1"/>
          <p:nvPr/>
        </p:nvSpPr>
        <p:spPr>
          <a:xfrm>
            <a:off x="3841488" y="4559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watched the movie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A5289CD-8F47-4DE4-26AA-8606AE5A58FB}"/>
              </a:ext>
            </a:extLst>
          </p:cNvPr>
          <p:cNvSpPr txBox="1"/>
          <p:nvPr/>
        </p:nvSpPr>
        <p:spPr>
          <a:xfrm>
            <a:off x="3822826" y="51330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washed her hands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1EB10F-8B7F-8FA7-6CE8-8A13C93691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3990" t="11528" r="6767" b="78503"/>
          <a:stretch/>
        </p:blipFill>
        <p:spPr>
          <a:xfrm>
            <a:off x="4525349" y="817681"/>
            <a:ext cx="3536302" cy="259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541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A7A0BA-A912-CD59-7246-3D7819D59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8ED287-3940-D48A-7F49-995B81944811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walked</a:t>
            </a:r>
            <a:r>
              <a:rPr lang="en-US" sz="9000" dirty="0">
                <a:latin typeface="Print Bold" panose="02000000000000000000" pitchFamily="2" charset="0"/>
              </a:rPr>
              <a:t> the dog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629BF0-CE94-B492-E0D0-6F48BF7ED1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3990" t="11528" r="6767" b="78503"/>
          <a:stretch/>
        </p:blipFill>
        <p:spPr>
          <a:xfrm>
            <a:off x="3041780" y="521301"/>
            <a:ext cx="5897691" cy="43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5546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07D875-460E-424F-E58D-6990DCD8C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4CC3A7-00AE-AD98-64C3-A08C515DF0CD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83733BE-0FA1-1A81-8EBF-FE68A08354B7}"/>
              </a:ext>
            </a:extLst>
          </p:cNvPr>
          <p:cNvSpPr/>
          <p:nvPr/>
        </p:nvSpPr>
        <p:spPr>
          <a:xfrm>
            <a:off x="3793088" y="4634121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2F228C-C9D6-190A-0C4B-74BF8197CF84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cleaned his desk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B6048D-B38A-8564-C4E1-99D7E0FC3D2C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5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BDB5BD-D83F-24BC-F09E-E1B30AD1BEDA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done his homework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BE88BC-8799-AAE5-DF0D-6EB9050837CB}"/>
              </a:ext>
            </a:extLst>
          </p:cNvPr>
          <p:cNvSpPr txBox="1"/>
          <p:nvPr/>
        </p:nvSpPr>
        <p:spPr>
          <a:xfrm>
            <a:off x="3841488" y="4559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washed her hands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6D52AC-9AB3-4C78-95E8-3A4DC14A005C}"/>
              </a:ext>
            </a:extLst>
          </p:cNvPr>
          <p:cNvSpPr txBox="1"/>
          <p:nvPr/>
        </p:nvSpPr>
        <p:spPr>
          <a:xfrm>
            <a:off x="3822826" y="51330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Watched the movie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011B4A-91E2-5004-BAC0-8DE52B0A67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27" t="11528" r="52357" b="78611"/>
          <a:stretch/>
        </p:blipFill>
        <p:spPr>
          <a:xfrm>
            <a:off x="3793088" y="385900"/>
            <a:ext cx="4599602" cy="30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9188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36A405-0B23-E686-59BC-5B014620E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1FF89C-AED7-9F0A-5C91-664B186CC417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09B6E8-8263-A78B-D9F1-35E04B3E6EF3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She has already walked the dog.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278E66-90B2-363B-D093-0B11AA96FC5C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6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59391F-2763-41E8-8BBA-8E087BEB7BB1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She hasn’t walked her dog.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FAE8A9-2C38-9AA4-4D83-9A20F6462C93}"/>
              </a:ext>
            </a:extLst>
          </p:cNvPr>
          <p:cNvSpPr txBox="1"/>
          <p:nvPr/>
        </p:nvSpPr>
        <p:spPr>
          <a:xfrm>
            <a:off x="3841488" y="4559778"/>
            <a:ext cx="6188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She has already washed her hands.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404B5E0-F7F5-8857-068D-8B8E13739645}"/>
              </a:ext>
            </a:extLst>
          </p:cNvPr>
          <p:cNvSpPr txBox="1"/>
          <p:nvPr/>
        </p:nvSpPr>
        <p:spPr>
          <a:xfrm>
            <a:off x="3822825" y="5133064"/>
            <a:ext cx="6403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She has already gone to the store.</a:t>
            </a:r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xmlns="" id="{0405630C-03AD-2478-85B9-0DD2E5CE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5" t="8163" r="46940" b="78504"/>
          <a:stretch/>
        </p:blipFill>
        <p:spPr>
          <a:xfrm>
            <a:off x="2768949" y="712780"/>
            <a:ext cx="6249225" cy="250993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6EA9C030-C955-EEDA-E2C8-740E5638757A}"/>
              </a:ext>
            </a:extLst>
          </p:cNvPr>
          <p:cNvSpPr/>
          <p:nvPr/>
        </p:nvSpPr>
        <p:spPr>
          <a:xfrm>
            <a:off x="3711027" y="4059088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9556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5ABF3E-DF25-6787-7BD3-4B2962F56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CBE6E5-C25E-F7F9-2720-830AF862681B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F17808-230B-A5B5-8E67-6B055D2607DA}"/>
              </a:ext>
            </a:extLst>
          </p:cNvPr>
          <p:cNvSpPr txBox="1"/>
          <p:nvPr/>
        </p:nvSpPr>
        <p:spPr>
          <a:xfrm>
            <a:off x="3841487" y="3429000"/>
            <a:ext cx="6114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She has already watched the movie.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93C1C8-6443-9CBB-A8BA-5A2A7295ABC8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7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8D15DB-7DED-C220-B4CF-FA5A93663192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She has already eaten dinner.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7764F7-5AC3-C9F5-FC9D-0B8EC338D471}"/>
              </a:ext>
            </a:extLst>
          </p:cNvPr>
          <p:cNvSpPr txBox="1"/>
          <p:nvPr/>
        </p:nvSpPr>
        <p:spPr>
          <a:xfrm>
            <a:off x="3841488" y="4559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She hasn’t eaten dinner yet.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8E5E74E-64FC-B332-447E-D8D7F06FA389}"/>
              </a:ext>
            </a:extLst>
          </p:cNvPr>
          <p:cNvSpPr txBox="1"/>
          <p:nvPr/>
        </p:nvSpPr>
        <p:spPr>
          <a:xfrm>
            <a:off x="3822826" y="51330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She has already fed the cat.</a:t>
            </a:r>
          </a:p>
        </p:txBody>
      </p:sp>
      <p:pic>
        <p:nvPicPr>
          <p:cNvPr id="2" name="Picture 1" descr="A close-up of a book&#10;&#10;Description automatically generated">
            <a:extLst>
              <a:ext uri="{FF2B5EF4-FFF2-40B4-BE49-F238E27FC236}">
                <a16:creationId xmlns:a16="http://schemas.microsoft.com/office/drawing/2014/main" xmlns="" id="{D939CDED-E786-C069-BD6A-88D8FAC49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30" t="47075" b="40667"/>
          <a:stretch/>
        </p:blipFill>
        <p:spPr>
          <a:xfrm>
            <a:off x="2490455" y="817681"/>
            <a:ext cx="6718681" cy="237344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44A6F7A-9CAF-521E-12FF-390E7EC9408A}"/>
              </a:ext>
            </a:extLst>
          </p:cNvPr>
          <p:cNvSpPr/>
          <p:nvPr/>
        </p:nvSpPr>
        <p:spPr>
          <a:xfrm>
            <a:off x="3730105" y="4606128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5533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81D003-778C-5723-380B-325A88EF5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BDEE2C-EB09-FDCD-4897-2F9648AB461B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2C4C6D-6FD2-EC45-ED0D-E81F4873B58C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He has gone to the store.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0307F0-8EEB-AF37-4DA1-1581F2E8D7ED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8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67B73D-FA84-3946-8174-535C63E85DE7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He hasn’t gone to the store yet.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F6E4C8-2FB9-7C94-40DD-8236BA149909}"/>
              </a:ext>
            </a:extLst>
          </p:cNvPr>
          <p:cNvSpPr txBox="1"/>
          <p:nvPr/>
        </p:nvSpPr>
        <p:spPr>
          <a:xfrm>
            <a:off x="3841488" y="4559778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She has gone to the store.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AC04C07-16E2-D989-7640-B3EDF1A72531}"/>
              </a:ext>
            </a:extLst>
          </p:cNvPr>
          <p:cNvSpPr txBox="1"/>
          <p:nvPr/>
        </p:nvSpPr>
        <p:spPr>
          <a:xfrm>
            <a:off x="3822826" y="5133064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She hasn’t gone to the store.</a:t>
            </a:r>
          </a:p>
        </p:txBody>
      </p:sp>
      <p:pic>
        <p:nvPicPr>
          <p:cNvPr id="2" name="Picture 1" descr="A close-up of a book&#10;&#10;Description automatically generated">
            <a:extLst>
              <a:ext uri="{FF2B5EF4-FFF2-40B4-BE49-F238E27FC236}">
                <a16:creationId xmlns:a16="http://schemas.microsoft.com/office/drawing/2014/main" xmlns="" id="{6FB24542-6E31-E79F-3E6F-8720E5CA9D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64" t="28435" b="59864"/>
          <a:stretch/>
        </p:blipFill>
        <p:spPr>
          <a:xfrm>
            <a:off x="2759136" y="836969"/>
            <a:ext cx="7146837" cy="236343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7A18647-23DC-6C33-9DA4-BC838248D3D9}"/>
              </a:ext>
            </a:extLst>
          </p:cNvPr>
          <p:cNvSpPr/>
          <p:nvPr/>
        </p:nvSpPr>
        <p:spPr>
          <a:xfrm>
            <a:off x="3720358" y="3480586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8130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49677E-08ED-A51B-E47A-C38F2F81A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DD2459-7282-70EC-CEDB-31C269D5A8C9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0471DE-74F1-0800-10B9-5C1502FB2984}"/>
              </a:ext>
            </a:extLst>
          </p:cNvPr>
          <p:cNvSpPr txBox="1"/>
          <p:nvPr/>
        </p:nvSpPr>
        <p:spPr>
          <a:xfrm>
            <a:off x="3841488" y="3429000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She has already fed the cat.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9C48F9-811C-D70D-E60F-417BE6BFA030}"/>
              </a:ext>
            </a:extLst>
          </p:cNvPr>
          <p:cNvSpPr txBox="1"/>
          <p:nvPr/>
        </p:nvSpPr>
        <p:spPr>
          <a:xfrm>
            <a:off x="491964" y="948255"/>
            <a:ext cx="69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9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B4A8E6-4703-D4CD-2A96-5DA579C69CEF}"/>
              </a:ext>
            </a:extLst>
          </p:cNvPr>
          <p:cNvSpPr txBox="1"/>
          <p:nvPr/>
        </p:nvSpPr>
        <p:spPr>
          <a:xfrm>
            <a:off x="3841488" y="4002286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He hasn’t walked the dog yet.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7A72CC-5DA5-2DD3-6606-13476238D604}"/>
              </a:ext>
            </a:extLst>
          </p:cNvPr>
          <p:cNvSpPr txBox="1"/>
          <p:nvPr/>
        </p:nvSpPr>
        <p:spPr>
          <a:xfrm>
            <a:off x="3841488" y="4559778"/>
            <a:ext cx="6067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She has already done his homework.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D4F0FD-8F34-9B61-9A9A-9763BBD655D0}"/>
              </a:ext>
            </a:extLst>
          </p:cNvPr>
          <p:cNvSpPr txBox="1"/>
          <p:nvPr/>
        </p:nvSpPr>
        <p:spPr>
          <a:xfrm>
            <a:off x="3822825" y="5133064"/>
            <a:ext cx="5825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He hasn’t done his homework yet.</a:t>
            </a:r>
          </a:p>
        </p:txBody>
      </p:sp>
      <p:pic>
        <p:nvPicPr>
          <p:cNvPr id="2" name="Picture 1" descr="A close-up of a book&#10;&#10;Description automatically generated">
            <a:extLst>
              <a:ext uri="{FF2B5EF4-FFF2-40B4-BE49-F238E27FC236}">
                <a16:creationId xmlns:a16="http://schemas.microsoft.com/office/drawing/2014/main" xmlns="" id="{661CAFF1-822B-B164-C3DA-286220FFAA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16" t="72381" r="25120" b="16054"/>
          <a:stretch/>
        </p:blipFill>
        <p:spPr>
          <a:xfrm>
            <a:off x="4306484" y="836969"/>
            <a:ext cx="2663484" cy="22195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AC8801A7-9E9C-127B-E4E5-EB5888C5166D}"/>
              </a:ext>
            </a:extLst>
          </p:cNvPr>
          <p:cNvSpPr/>
          <p:nvPr/>
        </p:nvSpPr>
        <p:spPr>
          <a:xfrm>
            <a:off x="3729150" y="5188119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8106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966F32-6F8D-2DAE-442B-60C4A5FD4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692905-DF00-3E69-0B39-0325F0A1010E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Print Bold" panose="02000000000000000000" pitchFamily="2" charset="0"/>
              </a:rPr>
              <a:t>Quiz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C2D476-6ECA-2B27-CC21-85743377821D}"/>
              </a:ext>
            </a:extLst>
          </p:cNvPr>
          <p:cNvSpPr txBox="1"/>
          <p:nvPr/>
        </p:nvSpPr>
        <p:spPr>
          <a:xfrm>
            <a:off x="4000109" y="4231433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a. He has already cleaned his desk.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B0D273-9D25-540F-8B2A-ADEB6F2C49F5}"/>
              </a:ext>
            </a:extLst>
          </p:cNvPr>
          <p:cNvSpPr txBox="1"/>
          <p:nvPr/>
        </p:nvSpPr>
        <p:spPr>
          <a:xfrm>
            <a:off x="501295" y="948255"/>
            <a:ext cx="75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rint Bold" panose="02000000000000000000" pitchFamily="2" charset="0"/>
              </a:rPr>
              <a:t>10</a:t>
            </a:r>
            <a:r>
              <a:rPr lang="en-US" dirty="0"/>
              <a:t>.</a:t>
            </a:r>
            <a:r>
              <a:rPr lang="en-US" sz="3600" dirty="0">
                <a:latin typeface="Print Bold" panose="02000000000000000000" pitchFamily="2" charset="0"/>
              </a:rPr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1E3A75-24CF-338A-39D6-C99DE9828A28}"/>
              </a:ext>
            </a:extLst>
          </p:cNvPr>
          <p:cNvSpPr txBox="1"/>
          <p:nvPr/>
        </p:nvSpPr>
        <p:spPr>
          <a:xfrm>
            <a:off x="4000109" y="4804719"/>
            <a:ext cx="62262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b. He has already washed his hands.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629E290-FBA1-60CC-737C-364F35C9DF3B}"/>
              </a:ext>
            </a:extLst>
          </p:cNvPr>
          <p:cNvSpPr txBox="1"/>
          <p:nvPr/>
        </p:nvSpPr>
        <p:spPr>
          <a:xfrm>
            <a:off x="4000108" y="5362211"/>
            <a:ext cx="65714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c. He has already watched the movie.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B0032C-9B30-465E-C0A3-6B38CAAC2E90}"/>
              </a:ext>
            </a:extLst>
          </p:cNvPr>
          <p:cNvSpPr txBox="1"/>
          <p:nvPr/>
        </p:nvSpPr>
        <p:spPr>
          <a:xfrm>
            <a:off x="3981447" y="5935497"/>
            <a:ext cx="5298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rint Bold" panose="02000000000000000000" pitchFamily="2" charset="0"/>
              </a:rPr>
              <a:t>d. He has already gone to the store.</a:t>
            </a:r>
          </a:p>
        </p:txBody>
      </p:sp>
      <p:pic>
        <p:nvPicPr>
          <p:cNvPr id="2" name="Picture 1" descr="A close-up of a book&#10;&#10;Description automatically generated">
            <a:extLst>
              <a:ext uri="{FF2B5EF4-FFF2-40B4-BE49-F238E27FC236}">
                <a16:creationId xmlns:a16="http://schemas.microsoft.com/office/drawing/2014/main" xmlns="" id="{CC46DBFD-A956-9806-C2FA-FDC2CBEBBD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4F5EF"/>
              </a:clrFrom>
              <a:clrTo>
                <a:srgbClr val="F4F5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87" t="27645" r="48990" b="59719"/>
          <a:stretch/>
        </p:blipFill>
        <p:spPr>
          <a:xfrm>
            <a:off x="1818787" y="1725160"/>
            <a:ext cx="5676805" cy="228700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8C106A9-C9DE-E13F-29BE-1C03BEE67E2E}"/>
              </a:ext>
            </a:extLst>
          </p:cNvPr>
          <p:cNvSpPr/>
          <p:nvPr/>
        </p:nvSpPr>
        <p:spPr>
          <a:xfrm>
            <a:off x="3897639" y="4304029"/>
            <a:ext cx="502686" cy="4989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7845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F81704-AEF7-62F3-37F6-F3C06FB7D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F42B1C-6F6F-FB0C-8D64-6CEB1708282C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studied </a:t>
            </a:r>
            <a:r>
              <a:rPr lang="en-US" sz="9000" dirty="0">
                <a:latin typeface="Print Bold" panose="02000000000000000000" pitchFamily="2" charset="0"/>
              </a:rPr>
              <a:t>English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B88B77-68A1-BE19-4A13-DC7A5BF3E6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484" t="17778" r="65074" b="73061"/>
          <a:stretch/>
        </p:blipFill>
        <p:spPr>
          <a:xfrm>
            <a:off x="2238929" y="877077"/>
            <a:ext cx="7865849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6143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2C3A7C-CDA9-38F5-0897-EC4A4D5D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90A621-0F01-9D96-70F1-528A4F7EC627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lived </a:t>
            </a:r>
            <a:r>
              <a:rPr lang="en-US" sz="9000" dirty="0">
                <a:latin typeface="Print Bold" panose="02000000000000000000" pitchFamily="2" charset="0"/>
              </a:rPr>
              <a:t>in New York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EB07B5-000B-4955-D49F-6A9303ABD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7619" t="17914" r="34478" b="72381"/>
          <a:stretch/>
        </p:blipFill>
        <p:spPr>
          <a:xfrm>
            <a:off x="2612572" y="834071"/>
            <a:ext cx="7749856" cy="38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4932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84A700-3F97-BD41-A0E9-3DF42182C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C5D701-09E2-CCAF-8BDD-837727AC92E7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taught </a:t>
            </a:r>
            <a:r>
              <a:rPr lang="en-US" sz="9000" dirty="0">
                <a:latin typeface="Print Bold" panose="02000000000000000000" pitchFamily="2" charset="0"/>
              </a:rPr>
              <a:t>French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3FB102-8DC3-7C76-5468-2B6979058E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255" t="17778" r="5132" b="72653"/>
          <a:stretch/>
        </p:blipFill>
        <p:spPr>
          <a:xfrm>
            <a:off x="2439350" y="885505"/>
            <a:ext cx="7578464" cy="37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5171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BFD6BA-2C8B-D8D7-F74A-14A10C855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5C32FB-C3DB-593C-F758-1AC2D0770FCF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played </a:t>
            </a:r>
            <a:r>
              <a:rPr lang="en-US" sz="9000" dirty="0">
                <a:latin typeface="Print Bold" panose="02000000000000000000" pitchFamily="2" charset="0"/>
              </a:rPr>
              <a:t>soccer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6C0934-8A17-FAB0-1E92-98FA5EF6B7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171" t="29659" r="66806" b="60681"/>
          <a:stretch/>
        </p:blipFill>
        <p:spPr>
          <a:xfrm>
            <a:off x="2381774" y="990619"/>
            <a:ext cx="7023689" cy="34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5534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305528-8361-9383-12A6-3CE194B88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E852F8-3904-475D-F518-B4859E708474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gone</a:t>
            </a:r>
            <a:r>
              <a:rPr lang="en-US" sz="9000" dirty="0">
                <a:latin typeface="Print Bold" panose="02000000000000000000" pitchFamily="2" charset="0"/>
              </a:rPr>
              <a:t> to the store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B35163-65BB-A69D-548C-3F9B66BB2A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137" t="25361" r="76543" b="66530"/>
          <a:stretch/>
        </p:blipFill>
        <p:spPr>
          <a:xfrm>
            <a:off x="2369975" y="847512"/>
            <a:ext cx="7154348" cy="424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787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CEE6CF-E873-C6FC-F149-32529C41A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AE0F42-9032-E1AF-A038-892CBB83B02E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had </a:t>
            </a:r>
            <a:r>
              <a:rPr lang="en-US" sz="9000" dirty="0">
                <a:latin typeface="Print Bold" panose="02000000000000000000" pitchFamily="2" charset="0"/>
              </a:rPr>
              <a:t>a cat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EF0259-90F8-97B1-F7B4-F256D0ED6E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446" t="29327" r="35267" b="60257"/>
          <a:stretch/>
        </p:blipFill>
        <p:spPr>
          <a:xfrm>
            <a:off x="2407297" y="567629"/>
            <a:ext cx="7749963" cy="403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03030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4C7637-F3D2-61F8-F46D-9A592C28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9BA070-B8DF-EBAB-C1C7-130CFB7D131B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been </a:t>
            </a:r>
            <a:r>
              <a:rPr lang="en-US" sz="9000" dirty="0">
                <a:latin typeface="Print Bold" panose="02000000000000000000" pitchFamily="2" charset="0"/>
              </a:rPr>
              <a:t>at the hotel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9AC938-A781-AFD4-22FE-0A633E73B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483" t="29722" b="60681"/>
          <a:stretch/>
        </p:blipFill>
        <p:spPr>
          <a:xfrm>
            <a:off x="2748841" y="967739"/>
            <a:ext cx="7461300" cy="31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0690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E9217B-473A-61B4-7065-949DAC8D5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4413F799-DBEE-3485-8577-22434670E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077" y="-90269"/>
            <a:ext cx="1342120" cy="13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B8A80E-7D47-9296-0FC4-660EFA481F3A}"/>
              </a:ext>
            </a:extLst>
          </p:cNvPr>
          <p:cNvSpPr/>
          <p:nvPr/>
        </p:nvSpPr>
        <p:spPr>
          <a:xfrm>
            <a:off x="1306649" y="6150770"/>
            <a:ext cx="10885351" cy="523760"/>
          </a:xfrm>
          <a:prstGeom prst="rect">
            <a:avLst/>
          </a:prstGeom>
          <a:solidFill>
            <a:srgbClr val="F17BE0"/>
          </a:solidFill>
          <a:ln>
            <a:solidFill>
              <a:srgbClr val="F17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A2C2C856-4AA7-A852-B049-AE759C926E81}"/>
              </a:ext>
            </a:extLst>
          </p:cNvPr>
          <p:cNvSpPr/>
          <p:nvPr/>
        </p:nvSpPr>
        <p:spPr>
          <a:xfrm>
            <a:off x="2489496" y="313765"/>
            <a:ext cx="7918784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7C446DB-3700-7B6B-BEF5-6878650D3F21}"/>
              </a:ext>
            </a:extLst>
          </p:cNvPr>
          <p:cNvGrpSpPr/>
          <p:nvPr/>
        </p:nvGrpSpPr>
        <p:grpSpPr>
          <a:xfrm>
            <a:off x="4790110" y="2507356"/>
            <a:ext cx="7016622" cy="1015663"/>
            <a:chOff x="7201852" y="2199433"/>
            <a:chExt cx="3997231" cy="101566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8425676A-5C6B-5A26-D71E-AD934764894D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A5F5934B-785B-E5C2-C72A-90E6BD8C6063}"/>
                </a:ext>
              </a:extLst>
            </p:cNvPr>
            <p:cNvSpPr txBox="1"/>
            <p:nvPr/>
          </p:nvSpPr>
          <p:spPr>
            <a:xfrm>
              <a:off x="7952844" y="2295686"/>
              <a:ext cx="31965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studied English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47959D84-FBE9-F5D7-6A9A-BE7ACDADF0AD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05E552D-C26A-DF4E-4E05-A128EA0A7335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a.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4FFAC649-BF53-8CFD-ADD4-7DF018700B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295" y="5137613"/>
            <a:ext cx="2356704" cy="1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382A1BCD-6A80-4EAB-5815-2B76911A67F7}"/>
              </a:ext>
            </a:extLst>
          </p:cNvPr>
          <p:cNvSpPr/>
          <p:nvPr/>
        </p:nvSpPr>
        <p:spPr>
          <a:xfrm>
            <a:off x="5307107" y="6136139"/>
            <a:ext cx="3030071" cy="56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A7D5B7D-1970-6A61-8F39-F07B9169BFDB}"/>
              </a:ext>
            </a:extLst>
          </p:cNvPr>
          <p:cNvSpPr txBox="1"/>
          <p:nvPr/>
        </p:nvSpPr>
        <p:spPr>
          <a:xfrm>
            <a:off x="5585011" y="6085030"/>
            <a:ext cx="2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uimek Med" pitchFamily="2" charset="-34"/>
                <a:cs typeface="puimek Med" pitchFamily="2" charset="-34"/>
              </a:rPr>
              <a:t>Time’s up!</a:t>
            </a:r>
          </a:p>
        </p:txBody>
      </p:sp>
      <p:pic>
        <p:nvPicPr>
          <p:cNvPr id="57" name="instrument_clock">
            <a:hlinkClick r:id="" action="ppaction://media"/>
            <a:extLst>
              <a:ext uri="{FF2B5EF4-FFF2-40B4-BE49-F238E27FC236}">
                <a16:creationId xmlns:a16="http://schemas.microsoft.com/office/drawing/2014/main" xmlns="" id="{C9EF1851-CA94-3B57-C0B4-4226CF3F1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6182013"/>
            <a:ext cx="487363" cy="4873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E8FEB37D-F156-E926-C179-74F6D199F4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4330">
            <a:off x="2289996" y="87173"/>
            <a:ext cx="1400800" cy="1400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A1A2FD46-F1C2-11F8-9BD3-EA988B6077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7B89512E-093A-F399-3052-01B7483953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9669603" y="644029"/>
            <a:ext cx="1243500" cy="12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4738467-E128-9A85-C0A5-36A0A6CDDB9D}"/>
              </a:ext>
            </a:extLst>
          </p:cNvPr>
          <p:cNvGrpSpPr/>
          <p:nvPr/>
        </p:nvGrpSpPr>
        <p:grpSpPr>
          <a:xfrm>
            <a:off x="343889" y="1567775"/>
            <a:ext cx="873979" cy="923330"/>
            <a:chOff x="343889" y="1782388"/>
            <a:chExt cx="873979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BE86EE00-8849-4EB4-E4F5-53B50672ABB9}"/>
                </a:ext>
              </a:extLst>
            </p:cNvPr>
            <p:cNvSpPr txBox="1"/>
            <p:nvPr/>
          </p:nvSpPr>
          <p:spPr>
            <a:xfrm>
              <a:off x="483345" y="1782388"/>
              <a:ext cx="7345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Print Bold" panose="02000000000000000000" pitchFamily="2" charset="0"/>
                </a:rPr>
                <a:t>1.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30CEAD9A-B3A5-1D25-D8A7-B477FD735ABC}"/>
                </a:ext>
              </a:extLst>
            </p:cNvPr>
            <p:cNvSpPr/>
            <p:nvPr/>
          </p:nvSpPr>
          <p:spPr>
            <a:xfrm>
              <a:off x="343889" y="1830182"/>
              <a:ext cx="831979" cy="836659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28B77CA-ED23-4050-BC7A-C854A61F501D}"/>
              </a:ext>
            </a:extLst>
          </p:cNvPr>
          <p:cNvGrpSpPr/>
          <p:nvPr/>
        </p:nvGrpSpPr>
        <p:grpSpPr>
          <a:xfrm>
            <a:off x="4805264" y="3584989"/>
            <a:ext cx="7016622" cy="1015663"/>
            <a:chOff x="7201852" y="2199305"/>
            <a:chExt cx="3997231" cy="10156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4781C74-1248-050D-EA6F-D3B71952CAAF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D1AF2D9-E7CD-8516-341C-B69DA7B03270}"/>
                </a:ext>
              </a:extLst>
            </p:cNvPr>
            <p:cNvSpPr txBox="1"/>
            <p:nvPr/>
          </p:nvSpPr>
          <p:spPr>
            <a:xfrm>
              <a:off x="7936323" y="2295686"/>
              <a:ext cx="321306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taught French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54743FE7-8AB4-BB7D-EFA4-C485316CCFF4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3D353BF-E367-6E2E-EF17-00BA710F9705}"/>
                </a:ext>
              </a:extLst>
            </p:cNvPr>
            <p:cNvSpPr txBox="1"/>
            <p:nvPr/>
          </p:nvSpPr>
          <p:spPr>
            <a:xfrm>
              <a:off x="7260517" y="2199305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b.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302B048-77FA-0B3B-E325-EEBAB92CA420}"/>
              </a:ext>
            </a:extLst>
          </p:cNvPr>
          <p:cNvGrpSpPr/>
          <p:nvPr/>
        </p:nvGrpSpPr>
        <p:grpSpPr>
          <a:xfrm>
            <a:off x="4755565" y="4630513"/>
            <a:ext cx="7016622" cy="1015663"/>
            <a:chOff x="7201852" y="2199433"/>
            <a:chExt cx="3997231" cy="10156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D7603233-8FF5-FE7D-C154-AF9636DCD0F5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A432CA4-03E9-A0BB-F6EA-5B40FF0F83FA}"/>
                </a:ext>
              </a:extLst>
            </p:cNvPr>
            <p:cNvSpPr txBox="1"/>
            <p:nvPr/>
          </p:nvSpPr>
          <p:spPr>
            <a:xfrm>
              <a:off x="7927287" y="2305017"/>
              <a:ext cx="3222098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had a cat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32D6291B-7918-C6C3-D951-01BC4FC72372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72AAB07-BB02-15CD-9E4F-6F8CB6EFB2F3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c.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830675E-7F3C-ED04-D842-41D438637BF8}"/>
              </a:ext>
            </a:extLst>
          </p:cNvPr>
          <p:cNvSpPr/>
          <p:nvPr/>
        </p:nvSpPr>
        <p:spPr>
          <a:xfrm>
            <a:off x="4972874" y="4666788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D1888C4-1656-3F2F-4540-C52899CDEBA5}"/>
              </a:ext>
            </a:extLst>
          </p:cNvPr>
          <p:cNvSpPr txBox="1"/>
          <p:nvPr/>
        </p:nvSpPr>
        <p:spPr>
          <a:xfrm>
            <a:off x="3720348" y="311766"/>
            <a:ext cx="599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rint Bold" panose="02000000000000000000" pitchFamily="2" charset="0"/>
              </a:rPr>
              <a:t>Choose the correct answer.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19163F-0938-A8CF-B125-575A1597AB7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36446" t="29327" r="35267" b="60257"/>
          <a:stretch/>
        </p:blipFill>
        <p:spPr>
          <a:xfrm>
            <a:off x="1056596" y="3000387"/>
            <a:ext cx="3331030" cy="173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14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8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" grpId="0" animBg="1"/>
      <p:bldP spid="55" grpId="0" animBg="1"/>
      <p:bldP spid="56" grpId="0"/>
      <p:bldP spid="4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86146B-07FE-89FE-8D8F-1DC27D0F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1EC538A2-6F75-95C5-2206-BACED764F1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077" y="-90269"/>
            <a:ext cx="1342120" cy="13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187C8B-0ED7-ACFA-740F-2384D2E58667}"/>
              </a:ext>
            </a:extLst>
          </p:cNvPr>
          <p:cNvSpPr/>
          <p:nvPr/>
        </p:nvSpPr>
        <p:spPr>
          <a:xfrm>
            <a:off x="1306649" y="6150770"/>
            <a:ext cx="10885351" cy="523760"/>
          </a:xfrm>
          <a:prstGeom prst="rect">
            <a:avLst/>
          </a:prstGeom>
          <a:solidFill>
            <a:srgbClr val="F17BE0"/>
          </a:solidFill>
          <a:ln>
            <a:solidFill>
              <a:srgbClr val="F17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0832605-ABEE-50DD-3237-6CB62591C1FC}"/>
              </a:ext>
            </a:extLst>
          </p:cNvPr>
          <p:cNvSpPr/>
          <p:nvPr/>
        </p:nvSpPr>
        <p:spPr>
          <a:xfrm>
            <a:off x="2489496" y="313765"/>
            <a:ext cx="7918784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5404100-B22C-0912-73A3-245B31DAF293}"/>
              </a:ext>
            </a:extLst>
          </p:cNvPr>
          <p:cNvGrpSpPr/>
          <p:nvPr/>
        </p:nvGrpSpPr>
        <p:grpSpPr>
          <a:xfrm>
            <a:off x="4790110" y="2507356"/>
            <a:ext cx="7016622" cy="1015663"/>
            <a:chOff x="7201852" y="2199433"/>
            <a:chExt cx="3997231" cy="101566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DA3E3D38-4EBC-15B0-6A9B-4D27EB25288F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8807F25-72BA-3D18-F3E4-DC9768008C1F}"/>
                </a:ext>
              </a:extLst>
            </p:cNvPr>
            <p:cNvSpPr txBox="1"/>
            <p:nvPr/>
          </p:nvSpPr>
          <p:spPr>
            <a:xfrm>
              <a:off x="7952844" y="2295686"/>
              <a:ext cx="31965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had a cat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196D0361-D541-110E-A7EB-985BC93FDFC5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DDC60DF-2FAA-C299-E782-9CCEACD875EF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a.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9FE524A2-9E42-A5B0-BA76-69DF103DE5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295" y="5137613"/>
            <a:ext cx="2356704" cy="1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BD453319-2B63-D1AD-F877-79DA10C34CBC}"/>
              </a:ext>
            </a:extLst>
          </p:cNvPr>
          <p:cNvSpPr/>
          <p:nvPr/>
        </p:nvSpPr>
        <p:spPr>
          <a:xfrm>
            <a:off x="5307107" y="6136139"/>
            <a:ext cx="3030071" cy="56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61B09EF-4F03-155C-D500-258C2CC7B513}"/>
              </a:ext>
            </a:extLst>
          </p:cNvPr>
          <p:cNvSpPr txBox="1"/>
          <p:nvPr/>
        </p:nvSpPr>
        <p:spPr>
          <a:xfrm>
            <a:off x="5585011" y="6085030"/>
            <a:ext cx="2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uimek Med" pitchFamily="2" charset="-34"/>
                <a:cs typeface="puimek Med" pitchFamily="2" charset="-34"/>
              </a:rPr>
              <a:t>Time’s up!</a:t>
            </a:r>
          </a:p>
        </p:txBody>
      </p:sp>
      <p:pic>
        <p:nvPicPr>
          <p:cNvPr id="57" name="instrument_clock">
            <a:hlinkClick r:id="" action="ppaction://media"/>
            <a:extLst>
              <a:ext uri="{FF2B5EF4-FFF2-40B4-BE49-F238E27FC236}">
                <a16:creationId xmlns:a16="http://schemas.microsoft.com/office/drawing/2014/main" xmlns="" id="{C8F1CEE0-8451-CB89-227B-8C6D1D3D57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6182013"/>
            <a:ext cx="487363" cy="4873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1674FE75-8E8D-D9D4-E1CA-B3EBC05FFD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4330">
            <a:off x="2289996" y="87173"/>
            <a:ext cx="1400800" cy="1400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34D8D6C4-68AE-6D50-E87D-93A0830C5A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08940DAB-9B69-C37E-0596-0D344E31C4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9669603" y="644029"/>
            <a:ext cx="1243500" cy="12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CA96322-35F8-C02F-CBC6-62193DF03A90}"/>
              </a:ext>
            </a:extLst>
          </p:cNvPr>
          <p:cNvGrpSpPr/>
          <p:nvPr/>
        </p:nvGrpSpPr>
        <p:grpSpPr>
          <a:xfrm>
            <a:off x="343889" y="1567775"/>
            <a:ext cx="873979" cy="923330"/>
            <a:chOff x="343889" y="1782388"/>
            <a:chExt cx="873979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CEF67643-93C3-E500-5A90-3E50719B8E89}"/>
                </a:ext>
              </a:extLst>
            </p:cNvPr>
            <p:cNvSpPr txBox="1"/>
            <p:nvPr/>
          </p:nvSpPr>
          <p:spPr>
            <a:xfrm>
              <a:off x="483345" y="1782388"/>
              <a:ext cx="7345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Print Bold" panose="02000000000000000000" pitchFamily="2" charset="0"/>
                </a:rPr>
                <a:t>2.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89B8C55-A8C1-17ED-3418-0DEF089220DD}"/>
                </a:ext>
              </a:extLst>
            </p:cNvPr>
            <p:cNvSpPr/>
            <p:nvPr/>
          </p:nvSpPr>
          <p:spPr>
            <a:xfrm>
              <a:off x="343889" y="1830182"/>
              <a:ext cx="831979" cy="836659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3D7D97A-9770-4F99-0362-A42A48519041}"/>
              </a:ext>
            </a:extLst>
          </p:cNvPr>
          <p:cNvGrpSpPr/>
          <p:nvPr/>
        </p:nvGrpSpPr>
        <p:grpSpPr>
          <a:xfrm>
            <a:off x="4805264" y="3584989"/>
            <a:ext cx="7016622" cy="1015663"/>
            <a:chOff x="7201852" y="2199305"/>
            <a:chExt cx="3997231" cy="10156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74B2339E-57B3-AA91-A7F2-17EC552D06BF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02EEE00-4BC6-78E6-91CE-33FA3A917DD5}"/>
                </a:ext>
              </a:extLst>
            </p:cNvPr>
            <p:cNvSpPr txBox="1"/>
            <p:nvPr/>
          </p:nvSpPr>
          <p:spPr>
            <a:xfrm>
              <a:off x="7936323" y="2295686"/>
              <a:ext cx="321306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played soccer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024C0C84-A9D3-6513-86B8-774610E1D032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6651836-2D13-7E2B-DA69-9283C6E0B5D1}"/>
                </a:ext>
              </a:extLst>
            </p:cNvPr>
            <p:cNvSpPr txBox="1"/>
            <p:nvPr/>
          </p:nvSpPr>
          <p:spPr>
            <a:xfrm>
              <a:off x="7260517" y="2199305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b.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5D89B9B-8C62-EB43-F1A4-C9DAE5A822D8}"/>
              </a:ext>
            </a:extLst>
          </p:cNvPr>
          <p:cNvGrpSpPr/>
          <p:nvPr/>
        </p:nvGrpSpPr>
        <p:grpSpPr>
          <a:xfrm>
            <a:off x="4755565" y="4630513"/>
            <a:ext cx="7016622" cy="1015663"/>
            <a:chOff x="7201852" y="2199433"/>
            <a:chExt cx="3997231" cy="10156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6C34EA37-7F7A-71CE-814C-DC19653AE2E4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F1A21E0-DCDB-0379-6B52-D36232055F88}"/>
                </a:ext>
              </a:extLst>
            </p:cNvPr>
            <p:cNvSpPr txBox="1"/>
            <p:nvPr/>
          </p:nvSpPr>
          <p:spPr>
            <a:xfrm>
              <a:off x="7927287" y="2305017"/>
              <a:ext cx="3222098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studied English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4FC1848A-C3BC-FF2E-6472-9EE668209741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C8E44EE-9C4B-E7CE-555E-4004DF8D1993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c.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320704E-4636-8848-6F15-ECCA68A25A4C}"/>
              </a:ext>
            </a:extLst>
          </p:cNvPr>
          <p:cNvSpPr/>
          <p:nvPr/>
        </p:nvSpPr>
        <p:spPr>
          <a:xfrm>
            <a:off x="4993447" y="3669539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FF3CCA-9E98-33A9-9BA5-C2CDA9D17380}"/>
              </a:ext>
            </a:extLst>
          </p:cNvPr>
          <p:cNvSpPr txBox="1"/>
          <p:nvPr/>
        </p:nvSpPr>
        <p:spPr>
          <a:xfrm>
            <a:off x="3720348" y="311766"/>
            <a:ext cx="599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rint Bold" panose="02000000000000000000" pitchFamily="2" charset="0"/>
              </a:rPr>
              <a:t>Choose the correct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639036-6A66-C86E-951C-7AAF40AAB40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5171" t="29659" r="66806" b="60681"/>
          <a:stretch/>
        </p:blipFill>
        <p:spPr>
          <a:xfrm>
            <a:off x="650170" y="2844545"/>
            <a:ext cx="3713069" cy="181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078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8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" grpId="0" animBg="1"/>
      <p:bldP spid="55" grpId="0" animBg="1"/>
      <p:bldP spid="56" grpId="0"/>
      <p:bldP spid="4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198AF8-330B-317E-EA7C-208F7CB35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A0B61B7D-9DAD-4F9E-0A10-44212646EF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077" y="-90269"/>
            <a:ext cx="1342120" cy="13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4D513B-2C49-ADD5-A567-8FB18A4C602E}"/>
              </a:ext>
            </a:extLst>
          </p:cNvPr>
          <p:cNvSpPr/>
          <p:nvPr/>
        </p:nvSpPr>
        <p:spPr>
          <a:xfrm>
            <a:off x="1306649" y="6150770"/>
            <a:ext cx="10885351" cy="523760"/>
          </a:xfrm>
          <a:prstGeom prst="rect">
            <a:avLst/>
          </a:prstGeom>
          <a:solidFill>
            <a:srgbClr val="F17BE0"/>
          </a:solidFill>
          <a:ln>
            <a:solidFill>
              <a:srgbClr val="F17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2B8FF67-D3AB-4D46-4847-79C21B00CACB}"/>
              </a:ext>
            </a:extLst>
          </p:cNvPr>
          <p:cNvSpPr/>
          <p:nvPr/>
        </p:nvSpPr>
        <p:spPr>
          <a:xfrm>
            <a:off x="2489496" y="313765"/>
            <a:ext cx="7918784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DE3375B-E4D2-4286-3C98-29A435E29B5E}"/>
              </a:ext>
            </a:extLst>
          </p:cNvPr>
          <p:cNvGrpSpPr/>
          <p:nvPr/>
        </p:nvGrpSpPr>
        <p:grpSpPr>
          <a:xfrm>
            <a:off x="4790110" y="2507356"/>
            <a:ext cx="7016622" cy="1015663"/>
            <a:chOff x="7201852" y="2199433"/>
            <a:chExt cx="3997231" cy="101566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E982598C-5A19-714E-5971-ADACBCA8F257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5B1B38A-A88B-E10E-AD9E-DF8144AC1536}"/>
                </a:ext>
              </a:extLst>
            </p:cNvPr>
            <p:cNvSpPr txBox="1"/>
            <p:nvPr/>
          </p:nvSpPr>
          <p:spPr>
            <a:xfrm>
              <a:off x="7952844" y="2295686"/>
              <a:ext cx="31965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taught French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4080F333-EB6C-C93A-12E4-040F9C52E2A5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80D416A-F35C-CA4D-2E8D-D9827E656D28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a.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5BFC888-482A-C50F-8EF5-3EB36F7884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295" y="5137613"/>
            <a:ext cx="2356704" cy="1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B09479C9-BA7D-D80B-27B4-115C9150B27E}"/>
              </a:ext>
            </a:extLst>
          </p:cNvPr>
          <p:cNvSpPr/>
          <p:nvPr/>
        </p:nvSpPr>
        <p:spPr>
          <a:xfrm>
            <a:off x="5307107" y="6136139"/>
            <a:ext cx="3030071" cy="56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D020229-5C4F-18B1-70A6-51D78E9B1480}"/>
              </a:ext>
            </a:extLst>
          </p:cNvPr>
          <p:cNvSpPr txBox="1"/>
          <p:nvPr/>
        </p:nvSpPr>
        <p:spPr>
          <a:xfrm>
            <a:off x="5585011" y="6085030"/>
            <a:ext cx="2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uimek Med" pitchFamily="2" charset="-34"/>
                <a:cs typeface="puimek Med" pitchFamily="2" charset="-34"/>
              </a:rPr>
              <a:t>Time’s up!</a:t>
            </a:r>
          </a:p>
        </p:txBody>
      </p:sp>
      <p:pic>
        <p:nvPicPr>
          <p:cNvPr id="57" name="instrument_clock">
            <a:hlinkClick r:id="" action="ppaction://media"/>
            <a:extLst>
              <a:ext uri="{FF2B5EF4-FFF2-40B4-BE49-F238E27FC236}">
                <a16:creationId xmlns:a16="http://schemas.microsoft.com/office/drawing/2014/main" xmlns="" id="{AC3B7775-C011-1ECD-3DF5-408C652D2F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6182013"/>
            <a:ext cx="487363" cy="4873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34E8C458-D26E-566E-D75C-F30F0C322B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4330">
            <a:off x="2289996" y="87173"/>
            <a:ext cx="1400800" cy="1400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CF29C551-EFF8-E325-7BB0-062A3FE9D7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F75C8FC2-DEDD-6153-782C-59AB631708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9669603" y="644029"/>
            <a:ext cx="1243500" cy="12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95D0797-CAEF-FD1C-6314-434272F770C7}"/>
              </a:ext>
            </a:extLst>
          </p:cNvPr>
          <p:cNvGrpSpPr/>
          <p:nvPr/>
        </p:nvGrpSpPr>
        <p:grpSpPr>
          <a:xfrm>
            <a:off x="343889" y="1567775"/>
            <a:ext cx="873979" cy="923330"/>
            <a:chOff x="343889" y="1782388"/>
            <a:chExt cx="873979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6961488A-99D2-AFC6-E678-F16A829F666C}"/>
                </a:ext>
              </a:extLst>
            </p:cNvPr>
            <p:cNvSpPr txBox="1"/>
            <p:nvPr/>
          </p:nvSpPr>
          <p:spPr>
            <a:xfrm>
              <a:off x="483345" y="1782388"/>
              <a:ext cx="7345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Print Bold" panose="02000000000000000000" pitchFamily="2" charset="0"/>
                </a:rPr>
                <a:t>3.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A0047CD6-A11E-65A5-0F13-66EC37F31C74}"/>
                </a:ext>
              </a:extLst>
            </p:cNvPr>
            <p:cNvSpPr/>
            <p:nvPr/>
          </p:nvSpPr>
          <p:spPr>
            <a:xfrm>
              <a:off x="343889" y="1830182"/>
              <a:ext cx="831979" cy="836659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5F766C2-B502-0BC0-3388-543135EE5DD0}"/>
              </a:ext>
            </a:extLst>
          </p:cNvPr>
          <p:cNvGrpSpPr/>
          <p:nvPr/>
        </p:nvGrpSpPr>
        <p:grpSpPr>
          <a:xfrm>
            <a:off x="4805264" y="3584989"/>
            <a:ext cx="7016622" cy="1015663"/>
            <a:chOff x="7201852" y="2199305"/>
            <a:chExt cx="3997231" cy="10156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3658261-26EA-D75D-9A26-483F54AE5C26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F8DCAA7-1F88-8176-82CF-5C06DC150AEE}"/>
                </a:ext>
              </a:extLst>
            </p:cNvPr>
            <p:cNvSpPr txBox="1"/>
            <p:nvPr/>
          </p:nvSpPr>
          <p:spPr>
            <a:xfrm>
              <a:off x="7936323" y="2295686"/>
              <a:ext cx="321306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studied English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B5B0C817-FC65-E8AC-B072-6B558FDCA16F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A29457E-006E-5B8E-3689-9DE370D60296}"/>
                </a:ext>
              </a:extLst>
            </p:cNvPr>
            <p:cNvSpPr txBox="1"/>
            <p:nvPr/>
          </p:nvSpPr>
          <p:spPr>
            <a:xfrm>
              <a:off x="7260517" y="2199305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b.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A96F3BF-C229-82C2-865E-46B8B8CC7251}"/>
              </a:ext>
            </a:extLst>
          </p:cNvPr>
          <p:cNvGrpSpPr/>
          <p:nvPr/>
        </p:nvGrpSpPr>
        <p:grpSpPr>
          <a:xfrm>
            <a:off x="4755565" y="4630513"/>
            <a:ext cx="7016622" cy="1015663"/>
            <a:chOff x="7201852" y="2199433"/>
            <a:chExt cx="3997231" cy="10156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AF867A9E-381A-3631-71FF-57ACEDB42B8B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B980E0C-C818-610F-444D-6605F0F588EC}"/>
                </a:ext>
              </a:extLst>
            </p:cNvPr>
            <p:cNvSpPr txBox="1"/>
            <p:nvPr/>
          </p:nvSpPr>
          <p:spPr>
            <a:xfrm>
              <a:off x="7927287" y="2305017"/>
              <a:ext cx="3222098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been at the hotel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143A28C2-AB6C-90DB-C271-F1E5940C7847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074806-86B2-3DAC-9B1F-16E6E59A59A7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c.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7B58087A-0B5C-D208-3972-648369DB7D0D}"/>
              </a:ext>
            </a:extLst>
          </p:cNvPr>
          <p:cNvSpPr/>
          <p:nvPr/>
        </p:nvSpPr>
        <p:spPr>
          <a:xfrm>
            <a:off x="4993447" y="3659323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374822-94EB-736F-B9A4-FA9C7245AF5B}"/>
              </a:ext>
            </a:extLst>
          </p:cNvPr>
          <p:cNvSpPr txBox="1"/>
          <p:nvPr/>
        </p:nvSpPr>
        <p:spPr>
          <a:xfrm>
            <a:off x="3720348" y="311766"/>
            <a:ext cx="599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rint Bold" panose="02000000000000000000" pitchFamily="2" charset="0"/>
              </a:rPr>
              <a:t>Choose the correct answer.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2104E3-BC68-D0A8-00DB-F3587414D73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7070" t="17778" r="67972" b="73061"/>
          <a:stretch/>
        </p:blipFill>
        <p:spPr>
          <a:xfrm>
            <a:off x="653143" y="2978865"/>
            <a:ext cx="3868146" cy="200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148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8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" grpId="0" animBg="1"/>
      <p:bldP spid="55" grpId="0" animBg="1"/>
      <p:bldP spid="56" grpId="0"/>
      <p:bldP spid="4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5FADE9-1F6C-14CE-15BE-45F34D5F6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7E9C4DDE-3CB5-878F-452A-3CD9961ABB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077" y="-90269"/>
            <a:ext cx="1342120" cy="13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8166AD-10B9-E013-713C-9958F4104B90}"/>
              </a:ext>
            </a:extLst>
          </p:cNvPr>
          <p:cNvSpPr/>
          <p:nvPr/>
        </p:nvSpPr>
        <p:spPr>
          <a:xfrm>
            <a:off x="1306649" y="6150770"/>
            <a:ext cx="10885351" cy="523760"/>
          </a:xfrm>
          <a:prstGeom prst="rect">
            <a:avLst/>
          </a:prstGeom>
          <a:solidFill>
            <a:srgbClr val="F17BE0"/>
          </a:solidFill>
          <a:ln>
            <a:solidFill>
              <a:srgbClr val="F17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77933B7-8AE4-B330-CF14-275E916E5C64}"/>
              </a:ext>
            </a:extLst>
          </p:cNvPr>
          <p:cNvSpPr/>
          <p:nvPr/>
        </p:nvSpPr>
        <p:spPr>
          <a:xfrm>
            <a:off x="2489496" y="313765"/>
            <a:ext cx="7918784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099AF35-1186-36B5-EADB-10D94A299038}"/>
              </a:ext>
            </a:extLst>
          </p:cNvPr>
          <p:cNvGrpSpPr/>
          <p:nvPr/>
        </p:nvGrpSpPr>
        <p:grpSpPr>
          <a:xfrm>
            <a:off x="4790110" y="2507356"/>
            <a:ext cx="7016622" cy="1015663"/>
            <a:chOff x="7201852" y="2199433"/>
            <a:chExt cx="3997231" cy="101566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6CCCB9BF-224B-891A-541B-A80C0758B374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7EB364B-F04F-AC30-A7E0-66CC89ED216D}"/>
                </a:ext>
              </a:extLst>
            </p:cNvPr>
            <p:cNvSpPr txBox="1"/>
            <p:nvPr/>
          </p:nvSpPr>
          <p:spPr>
            <a:xfrm>
              <a:off x="7952844" y="2295686"/>
              <a:ext cx="31965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had a cat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B203747C-BBF6-CCC1-83BF-7855DCFC0461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B106070-F0EE-D60F-7969-A94D29EFFD94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a.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3D9CDED8-F9FD-3B5B-5F2C-C34E18033B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295" y="5137613"/>
            <a:ext cx="2356704" cy="1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18FA00D9-639E-91AF-DFEF-AA250696FEC9}"/>
              </a:ext>
            </a:extLst>
          </p:cNvPr>
          <p:cNvSpPr/>
          <p:nvPr/>
        </p:nvSpPr>
        <p:spPr>
          <a:xfrm>
            <a:off x="5307107" y="6136139"/>
            <a:ext cx="3030071" cy="56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0E499F6-D882-BB05-A5AB-BCF3956BC28E}"/>
              </a:ext>
            </a:extLst>
          </p:cNvPr>
          <p:cNvSpPr txBox="1"/>
          <p:nvPr/>
        </p:nvSpPr>
        <p:spPr>
          <a:xfrm>
            <a:off x="5585011" y="6085030"/>
            <a:ext cx="2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uimek Med" pitchFamily="2" charset="-34"/>
                <a:cs typeface="puimek Med" pitchFamily="2" charset="-34"/>
              </a:rPr>
              <a:t>Time’s up!</a:t>
            </a:r>
          </a:p>
        </p:txBody>
      </p:sp>
      <p:pic>
        <p:nvPicPr>
          <p:cNvPr id="57" name="instrument_clock">
            <a:hlinkClick r:id="" action="ppaction://media"/>
            <a:extLst>
              <a:ext uri="{FF2B5EF4-FFF2-40B4-BE49-F238E27FC236}">
                <a16:creationId xmlns:a16="http://schemas.microsoft.com/office/drawing/2014/main" xmlns="" id="{20ADE003-6612-8281-BFFF-5CDE1F9D7C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6182013"/>
            <a:ext cx="487363" cy="4873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9FA02AB4-7495-D564-A2B6-3310C9B797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4330">
            <a:off x="2289996" y="87173"/>
            <a:ext cx="1400800" cy="1400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734F5A34-94D1-9D02-DBF4-D133325C7E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712748EE-2D2B-C464-2AFD-CBFA2E396C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9669603" y="644029"/>
            <a:ext cx="1243500" cy="12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F5A38D0-5B4E-9E62-0BEE-69B789251A21}"/>
              </a:ext>
            </a:extLst>
          </p:cNvPr>
          <p:cNvGrpSpPr/>
          <p:nvPr/>
        </p:nvGrpSpPr>
        <p:grpSpPr>
          <a:xfrm>
            <a:off x="343889" y="1567775"/>
            <a:ext cx="873979" cy="923330"/>
            <a:chOff x="343889" y="1782388"/>
            <a:chExt cx="873979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4982350A-6BD8-3781-6EEF-87334694CFC9}"/>
                </a:ext>
              </a:extLst>
            </p:cNvPr>
            <p:cNvSpPr txBox="1"/>
            <p:nvPr/>
          </p:nvSpPr>
          <p:spPr>
            <a:xfrm>
              <a:off x="483345" y="1782388"/>
              <a:ext cx="7345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Print Bold" panose="02000000000000000000" pitchFamily="2" charset="0"/>
                </a:rPr>
                <a:t>4.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7EF49C0-9D2B-8DC7-4964-A00A576A009E}"/>
                </a:ext>
              </a:extLst>
            </p:cNvPr>
            <p:cNvSpPr/>
            <p:nvPr/>
          </p:nvSpPr>
          <p:spPr>
            <a:xfrm>
              <a:off x="343889" y="1830182"/>
              <a:ext cx="831979" cy="836659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27CA794-94C6-C0AA-6F41-C5419B7EC898}"/>
              </a:ext>
            </a:extLst>
          </p:cNvPr>
          <p:cNvGrpSpPr/>
          <p:nvPr/>
        </p:nvGrpSpPr>
        <p:grpSpPr>
          <a:xfrm>
            <a:off x="4805264" y="3584989"/>
            <a:ext cx="7016622" cy="1015663"/>
            <a:chOff x="7201852" y="2199305"/>
            <a:chExt cx="3997231" cy="10156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4729D07-5494-B4DD-F715-33B626A5188E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264B3C2-4A04-A451-73C2-66CCD5770C62}"/>
                </a:ext>
              </a:extLst>
            </p:cNvPr>
            <p:cNvSpPr txBox="1"/>
            <p:nvPr/>
          </p:nvSpPr>
          <p:spPr>
            <a:xfrm>
              <a:off x="7936323" y="2295686"/>
              <a:ext cx="321306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played soccer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3D1278B3-FB66-368C-3841-09A2B94319EB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EC13E59-DA92-283D-F883-42CFEDFF29F9}"/>
                </a:ext>
              </a:extLst>
            </p:cNvPr>
            <p:cNvSpPr txBox="1"/>
            <p:nvPr/>
          </p:nvSpPr>
          <p:spPr>
            <a:xfrm>
              <a:off x="7260517" y="2199305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b.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6DAD2A8-9704-4D35-87C3-725E83382B15}"/>
              </a:ext>
            </a:extLst>
          </p:cNvPr>
          <p:cNvGrpSpPr/>
          <p:nvPr/>
        </p:nvGrpSpPr>
        <p:grpSpPr>
          <a:xfrm>
            <a:off x="4755565" y="4630513"/>
            <a:ext cx="7016622" cy="1015663"/>
            <a:chOff x="7201852" y="2199433"/>
            <a:chExt cx="3997231" cy="10156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C9AAA2FA-B6D3-17E1-1203-3781AE158B7A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654AC0F-77DE-700A-0EB5-0DF9D2054B9D}"/>
                </a:ext>
              </a:extLst>
            </p:cNvPr>
            <p:cNvSpPr txBox="1"/>
            <p:nvPr/>
          </p:nvSpPr>
          <p:spPr>
            <a:xfrm>
              <a:off x="7927287" y="2305017"/>
              <a:ext cx="3222098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lived in New York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84F9D3DA-068A-BDA5-A21F-DB00E2B9293C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1A8FF8C-A734-CB2F-E477-9B64BCE4DEED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c.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17EDDFD2-A189-820D-BC67-897630F9D946}"/>
              </a:ext>
            </a:extLst>
          </p:cNvPr>
          <p:cNvSpPr/>
          <p:nvPr/>
        </p:nvSpPr>
        <p:spPr>
          <a:xfrm>
            <a:off x="4972874" y="4720604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96A870C-192F-7A34-41C2-1AC31F9282BF}"/>
              </a:ext>
            </a:extLst>
          </p:cNvPr>
          <p:cNvSpPr txBox="1"/>
          <p:nvPr/>
        </p:nvSpPr>
        <p:spPr>
          <a:xfrm>
            <a:off x="3720348" y="311766"/>
            <a:ext cx="599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rint Bold" panose="02000000000000000000" pitchFamily="2" charset="0"/>
              </a:rPr>
              <a:t>Choose the correct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096A68-910D-6CE8-F92D-5C93E192581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37619" t="17914" r="34478" b="72381"/>
          <a:stretch/>
        </p:blipFill>
        <p:spPr>
          <a:xfrm>
            <a:off x="457352" y="2615740"/>
            <a:ext cx="4208106" cy="20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36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8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" grpId="0" animBg="1"/>
      <p:bldP spid="55" grpId="0" animBg="1"/>
      <p:bldP spid="56" grpId="0"/>
      <p:bldP spid="4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250AD0-4C26-8FD4-FEEF-38FC45901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1E03D503-0F3A-A170-B6EE-A83752C26B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077" y="-90269"/>
            <a:ext cx="1342120" cy="13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BDCCBE8-97BE-BDDD-0DDE-A9A7AF3EB6D6}"/>
              </a:ext>
            </a:extLst>
          </p:cNvPr>
          <p:cNvSpPr/>
          <p:nvPr/>
        </p:nvSpPr>
        <p:spPr>
          <a:xfrm>
            <a:off x="1306649" y="6150770"/>
            <a:ext cx="10885351" cy="523760"/>
          </a:xfrm>
          <a:prstGeom prst="rect">
            <a:avLst/>
          </a:prstGeom>
          <a:solidFill>
            <a:srgbClr val="F17BE0"/>
          </a:solidFill>
          <a:ln>
            <a:solidFill>
              <a:srgbClr val="F17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C373E04-FA5F-5E01-48A7-1116932E0AD9}"/>
              </a:ext>
            </a:extLst>
          </p:cNvPr>
          <p:cNvSpPr/>
          <p:nvPr/>
        </p:nvSpPr>
        <p:spPr>
          <a:xfrm>
            <a:off x="2489496" y="313765"/>
            <a:ext cx="7918784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A8F07B3-6658-7104-2E06-C9E0D4752F08}"/>
              </a:ext>
            </a:extLst>
          </p:cNvPr>
          <p:cNvGrpSpPr/>
          <p:nvPr/>
        </p:nvGrpSpPr>
        <p:grpSpPr>
          <a:xfrm>
            <a:off x="4790110" y="2507356"/>
            <a:ext cx="7016622" cy="1015663"/>
            <a:chOff x="7201852" y="2199433"/>
            <a:chExt cx="3997231" cy="101566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1941D8BA-FD17-0041-F90C-A9279AADB197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4269C4A-135E-4B7B-58B8-58D54B649A71}"/>
                </a:ext>
              </a:extLst>
            </p:cNvPr>
            <p:cNvSpPr txBox="1"/>
            <p:nvPr/>
          </p:nvSpPr>
          <p:spPr>
            <a:xfrm>
              <a:off x="7952844" y="2295686"/>
              <a:ext cx="31965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studied English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83784C3B-CD8D-3629-B8AD-BADBACFC9823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058C5A0-912E-98D7-00C7-E9BDB934A702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a.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3C8F05B9-AAAC-23D4-30FC-62E68D9F97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295" y="5137613"/>
            <a:ext cx="2356704" cy="1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8A76AF8E-048C-9748-90BA-30DFBD64DB1C}"/>
              </a:ext>
            </a:extLst>
          </p:cNvPr>
          <p:cNvSpPr/>
          <p:nvPr/>
        </p:nvSpPr>
        <p:spPr>
          <a:xfrm>
            <a:off x="5307107" y="6136139"/>
            <a:ext cx="3030071" cy="56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5900598-4437-AFB2-7B9C-B4A3FB67214A}"/>
              </a:ext>
            </a:extLst>
          </p:cNvPr>
          <p:cNvSpPr txBox="1"/>
          <p:nvPr/>
        </p:nvSpPr>
        <p:spPr>
          <a:xfrm>
            <a:off x="5585011" y="6085030"/>
            <a:ext cx="2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uimek Med" pitchFamily="2" charset="-34"/>
                <a:cs typeface="puimek Med" pitchFamily="2" charset="-34"/>
              </a:rPr>
              <a:t>Time’s up!</a:t>
            </a:r>
          </a:p>
        </p:txBody>
      </p:sp>
      <p:pic>
        <p:nvPicPr>
          <p:cNvPr id="57" name="instrument_clock">
            <a:hlinkClick r:id="" action="ppaction://media"/>
            <a:extLst>
              <a:ext uri="{FF2B5EF4-FFF2-40B4-BE49-F238E27FC236}">
                <a16:creationId xmlns:a16="http://schemas.microsoft.com/office/drawing/2014/main" xmlns="" id="{B995369A-0D6D-0E08-5E41-45726F816B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6182013"/>
            <a:ext cx="487363" cy="4873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F8417F0C-3193-8372-A06C-1C5E9E550E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4330">
            <a:off x="2289996" y="87173"/>
            <a:ext cx="1400800" cy="1400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92B6A039-E57D-7796-578A-2345A03A32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1277769B-79F8-9976-ED9D-B78D06B196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9669603" y="644029"/>
            <a:ext cx="1243500" cy="12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90BE1EC-07D3-CBEA-38EE-137891F0CECB}"/>
              </a:ext>
            </a:extLst>
          </p:cNvPr>
          <p:cNvGrpSpPr/>
          <p:nvPr/>
        </p:nvGrpSpPr>
        <p:grpSpPr>
          <a:xfrm>
            <a:off x="343889" y="1567775"/>
            <a:ext cx="873979" cy="923330"/>
            <a:chOff x="343889" y="1782388"/>
            <a:chExt cx="873979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A1BF1FAD-459C-1C40-1A21-C1AC01304A97}"/>
                </a:ext>
              </a:extLst>
            </p:cNvPr>
            <p:cNvSpPr txBox="1"/>
            <p:nvPr/>
          </p:nvSpPr>
          <p:spPr>
            <a:xfrm>
              <a:off x="483345" y="1782388"/>
              <a:ext cx="7345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Print Bold" panose="02000000000000000000" pitchFamily="2" charset="0"/>
                </a:rPr>
                <a:t>5.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2F1EA934-C297-29F5-1DD4-0CB70D14F9A9}"/>
                </a:ext>
              </a:extLst>
            </p:cNvPr>
            <p:cNvSpPr/>
            <p:nvPr/>
          </p:nvSpPr>
          <p:spPr>
            <a:xfrm>
              <a:off x="343889" y="1830182"/>
              <a:ext cx="831979" cy="836659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39FE5F1-C3F7-9AE9-36A1-4E4C6382B77B}"/>
              </a:ext>
            </a:extLst>
          </p:cNvPr>
          <p:cNvGrpSpPr/>
          <p:nvPr/>
        </p:nvGrpSpPr>
        <p:grpSpPr>
          <a:xfrm>
            <a:off x="4805264" y="3584989"/>
            <a:ext cx="7016622" cy="1015663"/>
            <a:chOff x="7201852" y="2199305"/>
            <a:chExt cx="3997231" cy="10156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6FBDA523-89F7-7A02-0D2E-6F2A2B96ADA6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D6DA850-E9F4-E3FD-5E2A-ECDF78709DA3}"/>
                </a:ext>
              </a:extLst>
            </p:cNvPr>
            <p:cNvSpPr txBox="1"/>
            <p:nvPr/>
          </p:nvSpPr>
          <p:spPr>
            <a:xfrm>
              <a:off x="7936323" y="2295686"/>
              <a:ext cx="321306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taught French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989A82BE-3E3B-E4BF-6D7A-BB41457D6A54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4A140A2-26BA-CD6F-404C-1866D75CD480}"/>
                </a:ext>
              </a:extLst>
            </p:cNvPr>
            <p:cNvSpPr txBox="1"/>
            <p:nvPr/>
          </p:nvSpPr>
          <p:spPr>
            <a:xfrm>
              <a:off x="7260517" y="2199305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b.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C848E80-CC23-8EEA-3650-D65482C7038E}"/>
              </a:ext>
            </a:extLst>
          </p:cNvPr>
          <p:cNvGrpSpPr/>
          <p:nvPr/>
        </p:nvGrpSpPr>
        <p:grpSpPr>
          <a:xfrm>
            <a:off x="4755565" y="4630513"/>
            <a:ext cx="7016622" cy="1015663"/>
            <a:chOff x="7201852" y="2199433"/>
            <a:chExt cx="3997231" cy="10156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B2D5E3CB-E0E7-24F4-28A9-A07837D4540C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E09B62B-9AB5-C420-63F3-6CF7BC463050}"/>
                </a:ext>
              </a:extLst>
            </p:cNvPr>
            <p:cNvSpPr txBox="1"/>
            <p:nvPr/>
          </p:nvSpPr>
          <p:spPr>
            <a:xfrm>
              <a:off x="7927287" y="2305017"/>
              <a:ext cx="3222098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lived in New York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527CCF15-38A1-4C93-C5E7-C09AE697A2B0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4C46E36C-4737-17C8-1F97-265BF5B26311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c.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0767587-19CC-33A5-E0EA-16C1D756456D}"/>
              </a:ext>
            </a:extLst>
          </p:cNvPr>
          <p:cNvSpPr/>
          <p:nvPr/>
        </p:nvSpPr>
        <p:spPr>
          <a:xfrm>
            <a:off x="5037509" y="3657063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76AA3AC-DDB0-B104-796F-1B0A059B4D58}"/>
              </a:ext>
            </a:extLst>
          </p:cNvPr>
          <p:cNvSpPr txBox="1"/>
          <p:nvPr/>
        </p:nvSpPr>
        <p:spPr>
          <a:xfrm>
            <a:off x="3720348" y="311766"/>
            <a:ext cx="599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rint Bold" panose="02000000000000000000" pitchFamily="2" charset="0"/>
              </a:rPr>
              <a:t>Choose the correct answer.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77FA74-16FE-E6CD-6C9B-E08F4043168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70202" t="17778" r="5132" b="72653"/>
          <a:stretch/>
        </p:blipFill>
        <p:spPr>
          <a:xfrm>
            <a:off x="606490" y="2664236"/>
            <a:ext cx="3972389" cy="21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884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8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" grpId="0" animBg="1"/>
      <p:bldP spid="55" grpId="0" animBg="1"/>
      <p:bldP spid="56" grpId="0"/>
      <p:bldP spid="4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5D6731-A64F-9E3C-2EDD-4F07145A9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1D0BB9-F8E0-34F2-CA28-0868682FE0AF}"/>
              </a:ext>
            </a:extLst>
          </p:cNvPr>
          <p:cNvSpPr txBox="1"/>
          <p:nvPr/>
        </p:nvSpPr>
        <p:spPr>
          <a:xfrm>
            <a:off x="0" y="5511256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C00000"/>
                </a:solidFill>
                <a:latin typeface="Print Bold" panose="02000000000000000000" pitchFamily="2" charset="0"/>
              </a:rPr>
              <a:t>He </a:t>
            </a:r>
            <a:r>
              <a:rPr lang="en-US" sz="7000" dirty="0">
                <a:latin typeface="Print Bold" panose="02000000000000000000" pitchFamily="2" charset="0"/>
              </a:rPr>
              <a:t>has</a:t>
            </a:r>
            <a:r>
              <a:rPr lang="en-US" sz="7000" dirty="0">
                <a:solidFill>
                  <a:srgbClr val="C00000"/>
                </a:solidFill>
                <a:latin typeface="Print Bold" panose="02000000000000000000" pitchFamily="2" charset="0"/>
              </a:rPr>
              <a:t> played soccer </a:t>
            </a:r>
            <a:r>
              <a:rPr lang="en-US" sz="7000" dirty="0">
                <a:latin typeface="Print Bold" panose="02000000000000000000" pitchFamily="2" charset="0"/>
              </a:rPr>
              <a:t>for</a:t>
            </a:r>
            <a:r>
              <a:rPr lang="en-US" sz="7000" dirty="0">
                <a:solidFill>
                  <a:srgbClr val="C00000"/>
                </a:solidFill>
                <a:latin typeface="Print Bold" panose="02000000000000000000" pitchFamily="2" charset="0"/>
              </a:rPr>
              <a:t> </a:t>
            </a:r>
            <a:r>
              <a:rPr lang="en-US" sz="7000" dirty="0">
                <a:solidFill>
                  <a:srgbClr val="0070C0"/>
                </a:solidFill>
                <a:latin typeface="Print Bold" panose="02000000000000000000" pitchFamily="2" charset="0"/>
              </a:rPr>
              <a:t>one hour</a:t>
            </a:r>
            <a:r>
              <a:rPr lang="en-US" sz="7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. </a:t>
            </a:r>
            <a:endParaRPr lang="th-TH" sz="7000" dirty="0">
              <a:latin typeface="Print Bol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1D4C9C-3569-3B95-EADC-430C66F25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6958" t="55830" b="27119"/>
          <a:stretch/>
        </p:blipFill>
        <p:spPr>
          <a:xfrm>
            <a:off x="382120" y="1639888"/>
            <a:ext cx="4952652" cy="36147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79463C-6958-DB07-3BAD-35556362489D}"/>
              </a:ext>
            </a:extLst>
          </p:cNvPr>
          <p:cNvSpPr txBox="1"/>
          <p:nvPr/>
        </p:nvSpPr>
        <p:spPr>
          <a:xfrm>
            <a:off x="5455349" y="4546778"/>
            <a:ext cx="6024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rint Bold" panose="02000000000000000000" pitchFamily="2" charset="0"/>
              </a:rPr>
              <a:t>Played soccer/ </a:t>
            </a:r>
            <a:r>
              <a:rPr lang="en-US" sz="4000" dirty="0">
                <a:solidFill>
                  <a:srgbClr val="0070C0"/>
                </a:solidFill>
                <a:latin typeface="Print Bold" panose="02000000000000000000" pitchFamily="2" charset="0"/>
              </a:rPr>
              <a:t>one hour</a:t>
            </a:r>
            <a:endParaRPr lang="th-TH" sz="4000" dirty="0">
              <a:solidFill>
                <a:srgbClr val="0070C0"/>
              </a:solidFill>
              <a:latin typeface="Print Bol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B05118-1C78-111D-A415-2EF027258FF7}"/>
              </a:ext>
            </a:extLst>
          </p:cNvPr>
          <p:cNvSpPr txBox="1"/>
          <p:nvPr/>
        </p:nvSpPr>
        <p:spPr>
          <a:xfrm>
            <a:off x="-6222" y="102640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Print Bold" panose="02000000000000000000" pitchFamily="2" charset="0"/>
              </a:rPr>
              <a:t>How long has </a:t>
            </a:r>
            <a:r>
              <a:rPr lang="en-US" sz="7000" dirty="0">
                <a:solidFill>
                  <a:srgbClr val="C00000"/>
                </a:solidFill>
                <a:latin typeface="Print Bold" panose="02000000000000000000" pitchFamily="2" charset="0"/>
              </a:rPr>
              <a:t>he played soccer</a:t>
            </a:r>
            <a:r>
              <a:rPr lang="en-US" sz="7000" dirty="0">
                <a:latin typeface="Print Bold" panose="02000000000000000000" pitchFamily="2" charset="0"/>
              </a:rPr>
              <a:t>?</a:t>
            </a:r>
            <a:endParaRPr lang="th-TH" sz="7000" dirty="0">
              <a:latin typeface="Print Bold" panose="02000000000000000000" pitchFamily="2" charset="0"/>
            </a:endParaRPr>
          </a:p>
        </p:txBody>
      </p:sp>
      <p:pic>
        <p:nvPicPr>
          <p:cNvPr id="7" name="Picture 6" descr="A close-up of a book&#10;&#10;Description automatically generated">
            <a:extLst>
              <a:ext uri="{FF2B5EF4-FFF2-40B4-BE49-F238E27FC236}">
                <a16:creationId xmlns:a16="http://schemas.microsoft.com/office/drawing/2014/main" xmlns="" id="{0B2B7492-126E-89D1-2EB6-06DDF7B5B9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01" t="26803" r="36594" b="61632"/>
          <a:stretch/>
        </p:blipFill>
        <p:spPr>
          <a:xfrm>
            <a:off x="6089778" y="1272191"/>
            <a:ext cx="5126969" cy="288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26259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FB6F83-C214-E784-24AC-6FB2B2CCB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861072-855A-7631-A832-A1B9A56B214B}"/>
              </a:ext>
            </a:extLst>
          </p:cNvPr>
          <p:cNvSpPr txBox="1"/>
          <p:nvPr/>
        </p:nvSpPr>
        <p:spPr>
          <a:xfrm>
            <a:off x="0" y="5520589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C00000"/>
                </a:solidFill>
                <a:latin typeface="Print Bold" panose="02000000000000000000" pitchFamily="2" charset="0"/>
              </a:rPr>
              <a:t>She </a:t>
            </a:r>
            <a:r>
              <a:rPr lang="en-US" sz="7000" dirty="0">
                <a:latin typeface="Print Bold" panose="02000000000000000000" pitchFamily="2" charset="0"/>
              </a:rPr>
              <a:t>has</a:t>
            </a:r>
            <a:r>
              <a:rPr lang="en-US" sz="7000" dirty="0">
                <a:solidFill>
                  <a:srgbClr val="C00000"/>
                </a:solidFill>
                <a:latin typeface="Print Bold" panose="02000000000000000000" pitchFamily="2" charset="0"/>
              </a:rPr>
              <a:t> had a cat </a:t>
            </a:r>
            <a:r>
              <a:rPr lang="en-US" sz="7000" dirty="0">
                <a:latin typeface="Print Bold" panose="02000000000000000000" pitchFamily="2" charset="0"/>
              </a:rPr>
              <a:t>since</a:t>
            </a:r>
            <a:r>
              <a:rPr lang="en-US" sz="7000" dirty="0">
                <a:solidFill>
                  <a:srgbClr val="C00000"/>
                </a:solidFill>
                <a:latin typeface="Print Bold" panose="02000000000000000000" pitchFamily="2" charset="0"/>
              </a:rPr>
              <a:t> </a:t>
            </a:r>
            <a:r>
              <a:rPr lang="en-US" sz="7000" dirty="0">
                <a:solidFill>
                  <a:srgbClr val="0070C0"/>
                </a:solidFill>
                <a:latin typeface="Print Bold" panose="02000000000000000000" pitchFamily="2" charset="0"/>
              </a:rPr>
              <a:t>May</a:t>
            </a:r>
            <a:r>
              <a:rPr lang="en-US" sz="7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. </a:t>
            </a:r>
            <a:endParaRPr lang="th-TH" sz="7000" dirty="0">
              <a:latin typeface="Print Bol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F7480-F0AF-39E5-50F2-7A2A473D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77" t="10697" r="67431" b="77770"/>
          <a:stretch/>
        </p:blipFill>
        <p:spPr>
          <a:xfrm>
            <a:off x="5334773" y="1573681"/>
            <a:ext cx="6265618" cy="3194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9570D3-6519-30AB-1393-3E9DF56CD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6958" t="55830" b="27119"/>
          <a:stretch/>
        </p:blipFill>
        <p:spPr>
          <a:xfrm>
            <a:off x="382120" y="1639888"/>
            <a:ext cx="4952652" cy="36147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B2A807-A40A-EAD0-3759-AD87F2B3DCEB}"/>
              </a:ext>
            </a:extLst>
          </p:cNvPr>
          <p:cNvSpPr txBox="1"/>
          <p:nvPr/>
        </p:nvSpPr>
        <p:spPr>
          <a:xfrm>
            <a:off x="5455349" y="4546778"/>
            <a:ext cx="6024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rint Bold" panose="02000000000000000000" pitchFamily="2" charset="0"/>
              </a:rPr>
              <a:t>had a cat / </a:t>
            </a:r>
            <a:r>
              <a:rPr lang="en-US" sz="4000" dirty="0">
                <a:solidFill>
                  <a:srgbClr val="0070C0"/>
                </a:solidFill>
                <a:latin typeface="Print Bold" panose="02000000000000000000" pitchFamily="2" charset="0"/>
              </a:rPr>
              <a:t>May</a:t>
            </a:r>
            <a:endParaRPr lang="th-TH" sz="4000" dirty="0">
              <a:solidFill>
                <a:srgbClr val="0070C0"/>
              </a:solidFill>
              <a:latin typeface="Print Bol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46B9D4-179B-1046-98DF-CEE0DDA910FF}"/>
              </a:ext>
            </a:extLst>
          </p:cNvPr>
          <p:cNvSpPr txBox="1"/>
          <p:nvPr/>
        </p:nvSpPr>
        <p:spPr>
          <a:xfrm>
            <a:off x="-15553" y="68541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Print Bold" panose="02000000000000000000" pitchFamily="2" charset="0"/>
              </a:rPr>
              <a:t>How long has </a:t>
            </a:r>
            <a:r>
              <a:rPr lang="en-US" sz="7000" dirty="0">
                <a:solidFill>
                  <a:srgbClr val="C00000"/>
                </a:solidFill>
                <a:latin typeface="Print Bold" panose="02000000000000000000" pitchFamily="2" charset="0"/>
              </a:rPr>
              <a:t>she had a cat</a:t>
            </a:r>
            <a:r>
              <a:rPr lang="en-US" sz="7000" dirty="0">
                <a:latin typeface="Print Bold" panose="02000000000000000000" pitchFamily="2" charset="0"/>
              </a:rPr>
              <a:t>?</a:t>
            </a:r>
            <a:endParaRPr lang="th-TH" sz="7000" dirty="0">
              <a:latin typeface="Prin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447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5ADE5A-E041-ACAC-661B-1FA0EA032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E3B24A-93C6-AAF3-4E2B-D97D54D5D074}"/>
              </a:ext>
            </a:extLst>
          </p:cNvPr>
          <p:cNvSpPr txBox="1"/>
          <p:nvPr/>
        </p:nvSpPr>
        <p:spPr>
          <a:xfrm>
            <a:off x="111967" y="109795"/>
            <a:ext cx="1196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rint Bold" panose="02000000000000000000" pitchFamily="2" charset="0"/>
              </a:rPr>
              <a:t>Now, it is your turn. </a:t>
            </a:r>
            <a:r>
              <a:rPr lang="en-US" sz="4000" dirty="0">
                <a:solidFill>
                  <a:srgbClr val="00B050"/>
                </a:solidFill>
                <a:latin typeface="Print Bold" panose="02000000000000000000" pitchFamily="2" charset="0"/>
              </a:rPr>
              <a:t>Page 48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58F30F-3064-1436-4742-FBF921C07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1400" y="0"/>
            <a:ext cx="538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4320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96316E-09F2-3719-4A95-05F7DA659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A43BE5-F801-7FF6-C576-08B7F2275866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eaten</a:t>
            </a:r>
            <a:r>
              <a:rPr lang="en-US" sz="9000" dirty="0">
                <a:latin typeface="Print Bold" panose="02000000000000000000" pitchFamily="2" charset="0"/>
              </a:rPr>
              <a:t> dinner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195E97-4687-C11D-CC9D-618582F1FF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075" t="23946" r="52181" b="66530"/>
          <a:stretch/>
        </p:blipFill>
        <p:spPr>
          <a:xfrm>
            <a:off x="2305302" y="382554"/>
            <a:ext cx="6978657" cy="432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7145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3A2D5D1E-E17D-4215-A845-F84D2639BF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726" y="-50847"/>
            <a:ext cx="1696318" cy="174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4D6712-EE82-4A4E-90FE-0057C2AC3192}"/>
              </a:ext>
            </a:extLst>
          </p:cNvPr>
          <p:cNvSpPr/>
          <p:nvPr/>
        </p:nvSpPr>
        <p:spPr>
          <a:xfrm>
            <a:off x="1306649" y="6150770"/>
            <a:ext cx="10885351" cy="523760"/>
          </a:xfrm>
          <a:prstGeom prst="rect">
            <a:avLst/>
          </a:prstGeom>
          <a:solidFill>
            <a:srgbClr val="F17BE0"/>
          </a:solidFill>
          <a:ln>
            <a:solidFill>
              <a:srgbClr val="F17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67E93AA3-A706-4DF9-8335-7E81162475D8}"/>
              </a:ext>
            </a:extLst>
          </p:cNvPr>
          <p:cNvSpPr/>
          <p:nvPr/>
        </p:nvSpPr>
        <p:spPr>
          <a:xfrm>
            <a:off x="2489496" y="313765"/>
            <a:ext cx="7918784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D7991D9-065E-4A2C-BD22-4E51C21EC957}"/>
              </a:ext>
            </a:extLst>
          </p:cNvPr>
          <p:cNvSpPr txBox="1"/>
          <p:nvPr/>
        </p:nvSpPr>
        <p:spPr>
          <a:xfrm>
            <a:off x="3720348" y="311766"/>
            <a:ext cx="59973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atin typeface="Print Bold" panose="02000000000000000000" pitchFamily="2" charset="0"/>
              </a:rPr>
              <a:t>Choose the correct missing sound.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E2F0859-06C1-F713-0A8C-0440860A17D8}"/>
              </a:ext>
            </a:extLst>
          </p:cNvPr>
          <p:cNvGrpSpPr/>
          <p:nvPr/>
        </p:nvGrpSpPr>
        <p:grpSpPr>
          <a:xfrm>
            <a:off x="7089880" y="2255419"/>
            <a:ext cx="3997231" cy="1034483"/>
            <a:chOff x="7201852" y="2199433"/>
            <a:chExt cx="3997231" cy="103448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D908BEF6-B9A9-44E4-B30C-67C521C06727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F7DBFE0-8F3A-476A-989B-80727581FFB8}"/>
                </a:ext>
              </a:extLst>
            </p:cNvPr>
            <p:cNvSpPr txBox="1"/>
            <p:nvPr/>
          </p:nvSpPr>
          <p:spPr>
            <a:xfrm>
              <a:off x="8058835" y="2249031"/>
              <a:ext cx="3090549" cy="984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00" dirty="0">
                  <a:latin typeface="Print Bold" panose="02000000000000000000" pitchFamily="2" charset="0"/>
                </a:rPr>
                <a:t>ai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16D155C4-EE2A-4917-94AC-C92F4CE3AEED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F7CA693-AE73-40E0-BA2A-55212183EF3F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a.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26B78579-982D-4831-BA16-A8C1FE2CD0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295" y="5137613"/>
            <a:ext cx="2356704" cy="1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B65137AC-C174-446F-A95E-3C2B5D7409F7}"/>
              </a:ext>
            </a:extLst>
          </p:cNvPr>
          <p:cNvSpPr/>
          <p:nvPr/>
        </p:nvSpPr>
        <p:spPr>
          <a:xfrm>
            <a:off x="5307107" y="6136139"/>
            <a:ext cx="3030071" cy="56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243AC141-2396-47C7-8BE6-23191D4063D9}"/>
              </a:ext>
            </a:extLst>
          </p:cNvPr>
          <p:cNvSpPr txBox="1"/>
          <p:nvPr/>
        </p:nvSpPr>
        <p:spPr>
          <a:xfrm>
            <a:off x="5585011" y="6085030"/>
            <a:ext cx="2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uimek Med" pitchFamily="2" charset="-34"/>
                <a:cs typeface="puimek Med" pitchFamily="2" charset="-34"/>
              </a:rPr>
              <a:t>Time’s up!</a:t>
            </a:r>
          </a:p>
        </p:txBody>
      </p:sp>
      <p:pic>
        <p:nvPicPr>
          <p:cNvPr id="57" name="instrument_clock">
            <a:hlinkClick r:id="" action="ppaction://media"/>
            <a:extLst>
              <a:ext uri="{FF2B5EF4-FFF2-40B4-BE49-F238E27FC236}">
                <a16:creationId xmlns:a16="http://schemas.microsoft.com/office/drawing/2014/main" xmlns="" id="{A4D57470-92E2-4995-B4EC-6D1CF8714F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6182013"/>
            <a:ext cx="487363" cy="4873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B5A58DED-13AE-4D55-8BD3-9E3D29D6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4330">
            <a:off x="2298970" y="158677"/>
            <a:ext cx="1564341" cy="156434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19F0D298-3D2A-4AC0-B7F7-A21B9BAD87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003936F9-9F25-40CC-80F1-D2383E9BD1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9669603" y="644029"/>
            <a:ext cx="1243500" cy="12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54E938C-99D1-B717-AD2B-BA323008E6A4}"/>
              </a:ext>
            </a:extLst>
          </p:cNvPr>
          <p:cNvGrpSpPr/>
          <p:nvPr/>
        </p:nvGrpSpPr>
        <p:grpSpPr>
          <a:xfrm>
            <a:off x="343889" y="1782388"/>
            <a:ext cx="873979" cy="923330"/>
            <a:chOff x="343889" y="1782388"/>
            <a:chExt cx="873979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9BAB9D6A-8E6D-B1F3-FB25-17C409E3C6A4}"/>
                </a:ext>
              </a:extLst>
            </p:cNvPr>
            <p:cNvSpPr txBox="1"/>
            <p:nvPr/>
          </p:nvSpPr>
          <p:spPr>
            <a:xfrm>
              <a:off x="483345" y="1782388"/>
              <a:ext cx="7345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Print Bold" panose="02000000000000000000" pitchFamily="2" charset="0"/>
                </a:rPr>
                <a:t>1.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43AE62F-B634-480B-80A1-DC26E4BF5E92}"/>
                </a:ext>
              </a:extLst>
            </p:cNvPr>
            <p:cNvSpPr/>
            <p:nvPr/>
          </p:nvSpPr>
          <p:spPr>
            <a:xfrm>
              <a:off x="343889" y="1830182"/>
              <a:ext cx="831979" cy="836659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72F7C13-3E3F-ED13-F0DC-BE07B788B77C}"/>
              </a:ext>
            </a:extLst>
          </p:cNvPr>
          <p:cNvGrpSpPr/>
          <p:nvPr/>
        </p:nvGrpSpPr>
        <p:grpSpPr>
          <a:xfrm>
            <a:off x="7105034" y="3333052"/>
            <a:ext cx="3997231" cy="1034611"/>
            <a:chOff x="7201852" y="2199305"/>
            <a:chExt cx="3997231" cy="103461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D9FA14F8-3179-4A70-2D81-5863910C8562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91B6038-76C4-EF8F-6086-93F78B4AD37A}"/>
                </a:ext>
              </a:extLst>
            </p:cNvPr>
            <p:cNvSpPr txBox="1"/>
            <p:nvPr/>
          </p:nvSpPr>
          <p:spPr>
            <a:xfrm>
              <a:off x="8058835" y="2249031"/>
              <a:ext cx="3090549" cy="984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00" dirty="0" err="1">
                  <a:latin typeface="Print Bold" panose="02000000000000000000" pitchFamily="2" charset="0"/>
                </a:rPr>
                <a:t>ee</a:t>
              </a:r>
              <a:endParaRPr lang="en-US" sz="5800" dirty="0">
                <a:latin typeface="Print Bold" panose="02000000000000000000" pitchFamily="2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246CD33D-902E-D713-F649-B47EE3B2A95C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8C55869-27E9-9811-6B1B-1C1C54729DE8}"/>
                </a:ext>
              </a:extLst>
            </p:cNvPr>
            <p:cNvSpPr txBox="1"/>
            <p:nvPr/>
          </p:nvSpPr>
          <p:spPr>
            <a:xfrm>
              <a:off x="7260517" y="2199305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b.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F3636AE-AD9A-AD66-B27D-1B9EA5E9957B}"/>
              </a:ext>
            </a:extLst>
          </p:cNvPr>
          <p:cNvGrpSpPr/>
          <p:nvPr/>
        </p:nvGrpSpPr>
        <p:grpSpPr>
          <a:xfrm>
            <a:off x="7055335" y="4378576"/>
            <a:ext cx="3997231" cy="1034483"/>
            <a:chOff x="7201852" y="2199433"/>
            <a:chExt cx="3997231" cy="103448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C8F48D1-8A48-4070-F71D-3E479A5A1201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4A4E980-3B49-DA14-CAA4-AAE7A2A12A11}"/>
                </a:ext>
              </a:extLst>
            </p:cNvPr>
            <p:cNvSpPr txBox="1"/>
            <p:nvPr/>
          </p:nvSpPr>
          <p:spPr>
            <a:xfrm>
              <a:off x="8058835" y="2249031"/>
              <a:ext cx="3090549" cy="984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00" dirty="0">
                  <a:latin typeface="Print Bold" panose="02000000000000000000" pitchFamily="2" charset="0"/>
                </a:rPr>
                <a:t>y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0D9D5F03-217C-2DC3-8E23-6B7B4AC990F1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55B54143-0D5E-690F-5BA1-F7F1FB110076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c.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B0F96B7-92E0-DED0-97A1-CDDE5AD63CF7}"/>
              </a:ext>
            </a:extLst>
          </p:cNvPr>
          <p:cNvSpPr/>
          <p:nvPr/>
        </p:nvSpPr>
        <p:spPr>
          <a:xfrm>
            <a:off x="6981411" y="2347456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81EC355-A488-A066-EC6A-BB5214B437DA}"/>
              </a:ext>
            </a:extLst>
          </p:cNvPr>
          <p:cNvSpPr txBox="1"/>
          <p:nvPr/>
        </p:nvSpPr>
        <p:spPr>
          <a:xfrm>
            <a:off x="2186409" y="4487538"/>
            <a:ext cx="2740154" cy="9848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dirty="0" err="1">
                <a:latin typeface="Print Bold" panose="02000000000000000000" pitchFamily="2" charset="0"/>
              </a:rPr>
              <a:t>r_____n</a:t>
            </a:r>
            <a:endParaRPr lang="en-US" sz="5800" dirty="0">
              <a:latin typeface="Print Bold" panose="02000000000000000000" pitchFamily="2" charset="0"/>
            </a:endParaRPr>
          </a:p>
        </p:txBody>
      </p:sp>
      <p:pic>
        <p:nvPicPr>
          <p:cNvPr id="1026" name="Picture 2" descr="3,700+ Cartoon Rain Cloud Stock Photos, Pictures &amp; Royalty ...">
            <a:extLst>
              <a:ext uri="{FF2B5EF4-FFF2-40B4-BE49-F238E27FC236}">
                <a16:creationId xmlns:a16="http://schemas.microsoft.com/office/drawing/2014/main" xmlns="" id="{7BFD9051-263B-805D-9ED7-1E0767732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606" y="1858075"/>
            <a:ext cx="2846957" cy="284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25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8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" grpId="0" animBg="1"/>
      <p:bldP spid="55" grpId="0" animBg="1"/>
      <p:bldP spid="56" grpId="0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78C2B3C-2B0D-06F1-3E9C-69E97A232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E462E851-67E6-EDDA-4D6F-E2ED5850C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077" y="-90269"/>
            <a:ext cx="1342120" cy="13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538824-AE22-4FD9-8584-D8A46A44526F}"/>
              </a:ext>
            </a:extLst>
          </p:cNvPr>
          <p:cNvSpPr/>
          <p:nvPr/>
        </p:nvSpPr>
        <p:spPr>
          <a:xfrm>
            <a:off x="1306649" y="6150770"/>
            <a:ext cx="10885351" cy="523760"/>
          </a:xfrm>
          <a:prstGeom prst="rect">
            <a:avLst/>
          </a:prstGeom>
          <a:solidFill>
            <a:srgbClr val="F17BE0"/>
          </a:solidFill>
          <a:ln>
            <a:solidFill>
              <a:srgbClr val="F17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D9AB3B5E-92D5-4B91-AFCA-851D54647177}"/>
              </a:ext>
            </a:extLst>
          </p:cNvPr>
          <p:cNvSpPr/>
          <p:nvPr/>
        </p:nvSpPr>
        <p:spPr>
          <a:xfrm>
            <a:off x="2489496" y="313765"/>
            <a:ext cx="7918784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CFD0C28-D011-7082-E0B4-841A57EE2BA1}"/>
              </a:ext>
            </a:extLst>
          </p:cNvPr>
          <p:cNvGrpSpPr/>
          <p:nvPr/>
        </p:nvGrpSpPr>
        <p:grpSpPr>
          <a:xfrm>
            <a:off x="4265025" y="2459581"/>
            <a:ext cx="7507161" cy="1015663"/>
            <a:chOff x="7201852" y="2199433"/>
            <a:chExt cx="4008564" cy="101566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DBE8B463-D504-BE12-F555-60A054C02646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732062A-43E9-A41D-7D00-6AE94BFB2B2B}"/>
                </a:ext>
              </a:extLst>
            </p:cNvPr>
            <p:cNvSpPr txBox="1"/>
            <p:nvPr/>
          </p:nvSpPr>
          <p:spPr>
            <a:xfrm>
              <a:off x="8013876" y="2295686"/>
              <a:ext cx="31965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Yes, he does.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2A953D14-C264-A69F-A182-61ABD6202D17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7A89D81E-A315-59D6-2885-11252B685FC3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a.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12C58512-9D4B-E4F7-CC10-0DBC87BD83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295" y="5137613"/>
            <a:ext cx="2356704" cy="1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24F4B8A7-6C04-D0AD-F093-BB4BE60400A6}"/>
              </a:ext>
            </a:extLst>
          </p:cNvPr>
          <p:cNvSpPr/>
          <p:nvPr/>
        </p:nvSpPr>
        <p:spPr>
          <a:xfrm>
            <a:off x="5307107" y="6136139"/>
            <a:ext cx="3030071" cy="56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1EF000D-F3C8-F8EE-1B4E-4C7B1CAD883D}"/>
              </a:ext>
            </a:extLst>
          </p:cNvPr>
          <p:cNvSpPr txBox="1"/>
          <p:nvPr/>
        </p:nvSpPr>
        <p:spPr>
          <a:xfrm>
            <a:off x="5585011" y="6085030"/>
            <a:ext cx="2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uimek Med" pitchFamily="2" charset="-34"/>
                <a:cs typeface="puimek Med" pitchFamily="2" charset="-34"/>
              </a:rPr>
              <a:t>Time’s up!</a:t>
            </a:r>
          </a:p>
        </p:txBody>
      </p:sp>
      <p:pic>
        <p:nvPicPr>
          <p:cNvPr id="57" name="instrument_clock">
            <a:hlinkClick r:id="" action="ppaction://media"/>
            <a:extLst>
              <a:ext uri="{FF2B5EF4-FFF2-40B4-BE49-F238E27FC236}">
                <a16:creationId xmlns:a16="http://schemas.microsoft.com/office/drawing/2014/main" xmlns="" id="{6533C5EB-B10C-F190-6400-4B3AE56E8C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6182013"/>
            <a:ext cx="487363" cy="4873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C3093616-A2F3-302E-52F6-64C2AC3C86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4330">
            <a:off x="2289996" y="87173"/>
            <a:ext cx="1400800" cy="1400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93B5A82-C992-CDCA-0951-9E39F07845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857F0F5-0768-B1AD-300E-2FCBEFBA58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9669603" y="644029"/>
            <a:ext cx="1243500" cy="12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0AE87CC-17AF-19E9-BDED-2E226F00DFF9}"/>
              </a:ext>
            </a:extLst>
          </p:cNvPr>
          <p:cNvGrpSpPr/>
          <p:nvPr/>
        </p:nvGrpSpPr>
        <p:grpSpPr>
          <a:xfrm>
            <a:off x="343889" y="1520150"/>
            <a:ext cx="873979" cy="923330"/>
            <a:chOff x="343889" y="1782388"/>
            <a:chExt cx="873979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24E71D8E-DB0E-4423-781F-309518B0B708}"/>
                </a:ext>
              </a:extLst>
            </p:cNvPr>
            <p:cNvSpPr txBox="1"/>
            <p:nvPr/>
          </p:nvSpPr>
          <p:spPr>
            <a:xfrm>
              <a:off x="483345" y="1782388"/>
              <a:ext cx="7345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Print Bold" panose="02000000000000000000" pitchFamily="2" charset="0"/>
                </a:rPr>
                <a:t>4.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D2AE70E0-4A69-777D-AF7D-02A6CB185841}"/>
                </a:ext>
              </a:extLst>
            </p:cNvPr>
            <p:cNvSpPr/>
            <p:nvPr/>
          </p:nvSpPr>
          <p:spPr>
            <a:xfrm>
              <a:off x="343889" y="1830182"/>
              <a:ext cx="831979" cy="836659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CD44AE5-FEFC-A30F-7AC6-D33166923BC9}"/>
              </a:ext>
            </a:extLst>
          </p:cNvPr>
          <p:cNvGrpSpPr/>
          <p:nvPr/>
        </p:nvGrpSpPr>
        <p:grpSpPr>
          <a:xfrm>
            <a:off x="4335948" y="3584989"/>
            <a:ext cx="7497638" cy="1015663"/>
            <a:chOff x="7201852" y="2199305"/>
            <a:chExt cx="4003479" cy="10156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10552393-7766-0CF4-92B8-98CC3BB8F0CA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BC969EE-AB98-430E-FFA9-FEFC5837F64E}"/>
                </a:ext>
              </a:extLst>
            </p:cNvPr>
            <p:cNvSpPr txBox="1"/>
            <p:nvPr/>
          </p:nvSpPr>
          <p:spPr>
            <a:xfrm>
              <a:off x="7992269" y="2295686"/>
              <a:ext cx="321306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Yes, she does.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1EC3D166-36F3-A3A2-5FDC-4E72510C3D0A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1BD3CD8-E38A-282D-8149-E791A3085C1A}"/>
                </a:ext>
              </a:extLst>
            </p:cNvPr>
            <p:cNvSpPr txBox="1"/>
            <p:nvPr/>
          </p:nvSpPr>
          <p:spPr>
            <a:xfrm>
              <a:off x="7260517" y="2199305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b.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526391E-4F9A-55DA-D3BF-9C5A64F24E94}"/>
              </a:ext>
            </a:extLst>
          </p:cNvPr>
          <p:cNvGrpSpPr/>
          <p:nvPr/>
        </p:nvGrpSpPr>
        <p:grpSpPr>
          <a:xfrm>
            <a:off x="4286249" y="4630513"/>
            <a:ext cx="7497638" cy="1015663"/>
            <a:chOff x="7201852" y="2199433"/>
            <a:chExt cx="4003479" cy="10156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8174FD2B-766D-C5A2-44A7-B1CBB1EAC46F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7B7C7C5-4B13-FE0B-71BD-C5E895B9E95D}"/>
                </a:ext>
              </a:extLst>
            </p:cNvPr>
            <p:cNvSpPr txBox="1"/>
            <p:nvPr/>
          </p:nvSpPr>
          <p:spPr>
            <a:xfrm>
              <a:off x="7983233" y="2305017"/>
              <a:ext cx="3222098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No, he doesn’t.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322E3806-6045-47AD-4ED8-47AD3450B779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90143D8-59BD-D165-F88A-98A19DA20365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c.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8A266C9-0720-C357-1624-B70283FD2152}"/>
              </a:ext>
            </a:extLst>
          </p:cNvPr>
          <p:cNvSpPr/>
          <p:nvPr/>
        </p:nvSpPr>
        <p:spPr>
          <a:xfrm>
            <a:off x="4498815" y="2579461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FFE95C-716F-A949-5C49-16401F4906C7}"/>
              </a:ext>
            </a:extLst>
          </p:cNvPr>
          <p:cNvSpPr txBox="1"/>
          <p:nvPr/>
        </p:nvSpPr>
        <p:spPr>
          <a:xfrm>
            <a:off x="1050318" y="1488447"/>
            <a:ext cx="86270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latin typeface="Print Bold" panose="02000000000000000000" pitchFamily="2" charset="0"/>
              </a:rPr>
              <a:t>Dose he want hot chocolate?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318F5E-125B-F566-47D2-53768F45B66A}"/>
              </a:ext>
            </a:extLst>
          </p:cNvPr>
          <p:cNvSpPr txBox="1"/>
          <p:nvPr/>
        </p:nvSpPr>
        <p:spPr>
          <a:xfrm>
            <a:off x="3724275" y="387966"/>
            <a:ext cx="682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Print Bold" panose="02000000000000000000" pitchFamily="2" charset="0"/>
              </a:rPr>
              <a:t>Choose the best response to the question.</a:t>
            </a:r>
          </a:p>
        </p:txBody>
      </p:sp>
      <p:pic>
        <p:nvPicPr>
          <p:cNvPr id="3076" name="Picture 4" descr="Cocoa Clipart Warm Water - Drinking Hot Chocolate Clipart - Png Download -  Full Size Clipart (#5207908) - PinClipart">
            <a:extLst>
              <a:ext uri="{FF2B5EF4-FFF2-40B4-BE49-F238E27FC236}">
                <a16:creationId xmlns:a16="http://schemas.microsoft.com/office/drawing/2014/main" xmlns="" id="{775F392D-47D5-C712-ABAB-358E7E87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5950" y="2555336"/>
            <a:ext cx="2561939" cy="267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142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8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" grpId="0" animBg="1"/>
      <p:bldP spid="55" grpId="0" animBg="1"/>
      <p:bldP spid="56" grpId="0"/>
      <p:bldP spid="4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3A2D5D1E-E17D-4215-A845-F84D2639BF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867" y="-60535"/>
            <a:ext cx="1696318" cy="174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003936F9-9F25-40CC-80F1-D2383E9BD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 rot="548119">
            <a:off x="8255752" y="-49619"/>
            <a:ext cx="1564341" cy="156434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960CE99-1480-4421-99E3-C593F2C1D8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t="-2424" r="62060" b="-1"/>
          <a:stretch/>
        </p:blipFill>
        <p:spPr>
          <a:xfrm>
            <a:off x="10338021" y="2191338"/>
            <a:ext cx="2562732" cy="452579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67E93AA3-A706-4DF9-8335-7E81162475D8}"/>
              </a:ext>
            </a:extLst>
          </p:cNvPr>
          <p:cNvSpPr/>
          <p:nvPr/>
        </p:nvSpPr>
        <p:spPr>
          <a:xfrm>
            <a:off x="3756212" y="313765"/>
            <a:ext cx="4616823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D7991D9-065E-4A2C-BD22-4E51C21EC957}"/>
              </a:ext>
            </a:extLst>
          </p:cNvPr>
          <p:cNvSpPr txBox="1"/>
          <p:nvPr/>
        </p:nvSpPr>
        <p:spPr>
          <a:xfrm>
            <a:off x="4155140" y="256854"/>
            <a:ext cx="3818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Print Bold" panose="02000000000000000000" pitchFamily="2" charset="0"/>
              </a:rPr>
              <a:t>Bye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B5A58DED-13AE-4D55-8BD3-9E3D29D68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 rot="1044330">
            <a:off x="2298970" y="158677"/>
            <a:ext cx="1564341" cy="156434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19F0D298-3D2A-4AC0-B7F7-A21B9BAD8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1036" name="Picture 12" descr="Top Bird Chirping Stickers for Android &amp;amp; iOS | Gfycat">
            <a:extLst>
              <a:ext uri="{FF2B5EF4-FFF2-40B4-BE49-F238E27FC236}">
                <a16:creationId xmlns:a16="http://schemas.microsoft.com/office/drawing/2014/main" xmlns="" id="{BA839BA2-C044-41F1-B761-32D142818A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68017">
            <a:off x="9683529" y="1139277"/>
            <a:ext cx="755665" cy="75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Nice Try Colorful Sticker - Nice Try Colorful - Discover &amp;amp; Share GIFs">
            <a:extLst>
              <a:ext uri="{FF2B5EF4-FFF2-40B4-BE49-F238E27FC236}">
                <a16:creationId xmlns:a16="http://schemas.microsoft.com/office/drawing/2014/main" xmlns="" id="{B8A28399-576C-4919-9551-FBC1E7C108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6871" y="1849200"/>
            <a:ext cx="5049219" cy="417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appy African American Girl Cartoon Illustration Stock Vector (Royalty  Free) 522003124">
            <a:extLst>
              <a:ext uri="{FF2B5EF4-FFF2-40B4-BE49-F238E27FC236}">
                <a16:creationId xmlns:a16="http://schemas.microsoft.com/office/drawing/2014/main" xmlns="" id="{6CF6376B-1D54-4066-9963-42A7B3CA2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37" b="8528"/>
          <a:stretch/>
        </p:blipFill>
        <p:spPr bwMode="auto">
          <a:xfrm flipH="1">
            <a:off x="96689" y="2398823"/>
            <a:ext cx="3691389" cy="367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8525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BBE035-7C6A-97E9-4E6C-72748AAC4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119C4D-E65C-3767-600A-C078D4441D70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fed</a:t>
            </a:r>
            <a:r>
              <a:rPr lang="en-US" sz="9000" dirty="0">
                <a:latin typeface="Print Bold" panose="02000000000000000000" pitchFamily="2" charset="0"/>
              </a:rPr>
              <a:t> the cat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ADBF6D-F2B1-BCC0-2E97-F9F06B73A5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0000" t="23946" r="27742" b="66530"/>
          <a:stretch/>
        </p:blipFill>
        <p:spPr>
          <a:xfrm>
            <a:off x="2836506" y="667607"/>
            <a:ext cx="7376596" cy="44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0069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48468A-48EA-3E1A-B4D6-E9C1F4375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53AEA0-837E-F55C-3B3E-AA58B9C7CBDF}"/>
              </a:ext>
            </a:extLst>
          </p:cNvPr>
          <p:cNvSpPr txBox="1"/>
          <p:nvPr/>
        </p:nvSpPr>
        <p:spPr>
          <a:xfrm>
            <a:off x="0" y="5305982"/>
            <a:ext cx="12111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accent1">
                    <a:lumMod val="50000"/>
                  </a:schemeClr>
                </a:solidFill>
                <a:latin typeface="Print Bold" panose="02000000000000000000" pitchFamily="2" charset="0"/>
              </a:rPr>
              <a:t>done</a:t>
            </a:r>
            <a:r>
              <a:rPr lang="en-US" sz="9000" dirty="0">
                <a:latin typeface="Print Bold" panose="02000000000000000000" pitchFamily="2" charset="0"/>
              </a:rPr>
              <a:t> his homework</a:t>
            </a:r>
            <a:endParaRPr lang="th-TH" sz="9000" dirty="0">
              <a:latin typeface="Print Bol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58AE90-90A0-8DFD-788D-B7BA242960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4385" t="24723" r="5942" b="67696"/>
          <a:stretch/>
        </p:blipFill>
        <p:spPr>
          <a:xfrm>
            <a:off x="2519265" y="864655"/>
            <a:ext cx="6734276" cy="36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77862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AA5ADC3-372A-21D6-EF10-2C9150BC9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un Sunshine Sticker by Marie Boiseau for iOS &amp;amp; Android | GIPHY in 2021 |  Android gif, Cute gif, Cloud stickers">
            <a:extLst>
              <a:ext uri="{FF2B5EF4-FFF2-40B4-BE49-F238E27FC236}">
                <a16:creationId xmlns:a16="http://schemas.microsoft.com/office/drawing/2014/main" xmlns="" id="{8CD7F57B-27CE-32EE-5E1E-CB7B77CE16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077" y="-90269"/>
            <a:ext cx="1342120" cy="13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AC50BC-675B-29E0-AFB7-0C7A5D596487}"/>
              </a:ext>
            </a:extLst>
          </p:cNvPr>
          <p:cNvSpPr/>
          <p:nvPr/>
        </p:nvSpPr>
        <p:spPr>
          <a:xfrm>
            <a:off x="1306649" y="6150770"/>
            <a:ext cx="10885351" cy="523760"/>
          </a:xfrm>
          <a:prstGeom prst="rect">
            <a:avLst/>
          </a:prstGeom>
          <a:solidFill>
            <a:srgbClr val="F17BE0"/>
          </a:solidFill>
          <a:ln>
            <a:solidFill>
              <a:srgbClr val="F17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76193E7-4476-5E44-2BA7-F9E240F0B461}"/>
              </a:ext>
            </a:extLst>
          </p:cNvPr>
          <p:cNvSpPr/>
          <p:nvPr/>
        </p:nvSpPr>
        <p:spPr>
          <a:xfrm>
            <a:off x="2489496" y="313765"/>
            <a:ext cx="7918784" cy="7171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D33753F-44CA-35EC-3A46-158FC11F0744}"/>
              </a:ext>
            </a:extLst>
          </p:cNvPr>
          <p:cNvGrpSpPr/>
          <p:nvPr/>
        </p:nvGrpSpPr>
        <p:grpSpPr>
          <a:xfrm>
            <a:off x="4790110" y="2507356"/>
            <a:ext cx="7016622" cy="1015663"/>
            <a:chOff x="7201852" y="2199433"/>
            <a:chExt cx="3997231" cy="101566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1E51D76D-8736-B34A-01E5-2C5F2E89C979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AFAFB93-BE5F-77E9-52B2-FA8ED6AB395A}"/>
                </a:ext>
              </a:extLst>
            </p:cNvPr>
            <p:cNvSpPr txBox="1"/>
            <p:nvPr/>
          </p:nvSpPr>
          <p:spPr>
            <a:xfrm>
              <a:off x="7952844" y="2295686"/>
              <a:ext cx="319654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fed the cat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011A7EC4-0F9B-D586-2B31-742D9801ACCD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CB426D4-6BC2-E918-F5AD-F34CB324D4DE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a.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E833BA2D-D866-5FDC-8469-B6902E0733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295" y="5137613"/>
            <a:ext cx="2356704" cy="1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6E4E9330-E4CF-EC8F-C6AB-C2E06B72396A}"/>
              </a:ext>
            </a:extLst>
          </p:cNvPr>
          <p:cNvSpPr/>
          <p:nvPr/>
        </p:nvSpPr>
        <p:spPr>
          <a:xfrm>
            <a:off x="5307107" y="6136139"/>
            <a:ext cx="3030071" cy="5693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B69EABA-153C-47B4-ABDE-6BE5EF8ED86D}"/>
              </a:ext>
            </a:extLst>
          </p:cNvPr>
          <p:cNvSpPr txBox="1"/>
          <p:nvPr/>
        </p:nvSpPr>
        <p:spPr>
          <a:xfrm>
            <a:off x="5585011" y="6085030"/>
            <a:ext cx="254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puimek Med" pitchFamily="2" charset="-34"/>
                <a:cs typeface="puimek Med" pitchFamily="2" charset="-34"/>
              </a:rPr>
              <a:t>Time’s up!</a:t>
            </a:r>
          </a:p>
        </p:txBody>
      </p:sp>
      <p:pic>
        <p:nvPicPr>
          <p:cNvPr id="57" name="instrument_clock">
            <a:hlinkClick r:id="" action="ppaction://media"/>
            <a:extLst>
              <a:ext uri="{FF2B5EF4-FFF2-40B4-BE49-F238E27FC236}">
                <a16:creationId xmlns:a16="http://schemas.microsoft.com/office/drawing/2014/main" xmlns="" id="{4F2B1DBE-B15F-589E-B6D8-0CF13FF186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6182013"/>
            <a:ext cx="487363" cy="4873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5B3AB07F-CEE3-2A46-09E1-8222E50BBD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4330">
            <a:off x="2289996" y="87173"/>
            <a:ext cx="1400800" cy="14008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D6B49D8-C724-A47C-2D1E-D80B719995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10241927" y="-161493"/>
            <a:ext cx="1564341" cy="15643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663C6456-B385-F28D-7288-AFD59D8505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548119">
            <a:off x="9669603" y="644029"/>
            <a:ext cx="1243500" cy="12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A75E707-0878-3E34-CD3F-A846BF0FAA16}"/>
              </a:ext>
            </a:extLst>
          </p:cNvPr>
          <p:cNvGrpSpPr/>
          <p:nvPr/>
        </p:nvGrpSpPr>
        <p:grpSpPr>
          <a:xfrm>
            <a:off x="343889" y="1567775"/>
            <a:ext cx="873979" cy="923330"/>
            <a:chOff x="343889" y="1782388"/>
            <a:chExt cx="873979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0967F846-9079-41B6-E44B-21522B5B1059}"/>
                </a:ext>
              </a:extLst>
            </p:cNvPr>
            <p:cNvSpPr txBox="1"/>
            <p:nvPr/>
          </p:nvSpPr>
          <p:spPr>
            <a:xfrm>
              <a:off x="483345" y="1782388"/>
              <a:ext cx="73452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Print Bold" panose="02000000000000000000" pitchFamily="2" charset="0"/>
                </a:rPr>
                <a:t>1.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0AFE081-B155-1E53-DF26-E467D61F5927}"/>
                </a:ext>
              </a:extLst>
            </p:cNvPr>
            <p:cNvSpPr/>
            <p:nvPr/>
          </p:nvSpPr>
          <p:spPr>
            <a:xfrm>
              <a:off x="343889" y="1830182"/>
              <a:ext cx="831979" cy="836659"/>
            </a:xfrm>
            <a:prstGeom prst="ellipse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3BA4F8C-E43B-8675-1EA0-E5FD980A05FD}"/>
              </a:ext>
            </a:extLst>
          </p:cNvPr>
          <p:cNvGrpSpPr/>
          <p:nvPr/>
        </p:nvGrpSpPr>
        <p:grpSpPr>
          <a:xfrm>
            <a:off x="4805264" y="3584989"/>
            <a:ext cx="7016622" cy="1015663"/>
            <a:chOff x="7201852" y="2199305"/>
            <a:chExt cx="3997231" cy="10156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25E27685-DD02-85DD-93A0-B829A127D52D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74E946D-A7A8-56CC-13F4-5259222F11DF}"/>
                </a:ext>
              </a:extLst>
            </p:cNvPr>
            <p:cNvSpPr txBox="1"/>
            <p:nvPr/>
          </p:nvSpPr>
          <p:spPr>
            <a:xfrm>
              <a:off x="7936323" y="2295686"/>
              <a:ext cx="321306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cleaned his desk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622A5856-EA1D-CED8-7996-588661BC77BB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0FBF976-ECDC-6B68-14A9-DC2F3308CA1F}"/>
                </a:ext>
              </a:extLst>
            </p:cNvPr>
            <p:cNvSpPr txBox="1"/>
            <p:nvPr/>
          </p:nvSpPr>
          <p:spPr>
            <a:xfrm>
              <a:off x="7260517" y="2199305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b.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483F2AC-4C9E-D47B-44B5-699538EC1A3A}"/>
              </a:ext>
            </a:extLst>
          </p:cNvPr>
          <p:cNvGrpSpPr/>
          <p:nvPr/>
        </p:nvGrpSpPr>
        <p:grpSpPr>
          <a:xfrm>
            <a:off x="4755565" y="4630513"/>
            <a:ext cx="7016622" cy="1015663"/>
            <a:chOff x="7201852" y="2199433"/>
            <a:chExt cx="3997231" cy="10156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E6F49448-B3FE-8458-23C2-22A88553107E}"/>
                </a:ext>
              </a:extLst>
            </p:cNvPr>
            <p:cNvSpPr/>
            <p:nvPr/>
          </p:nvSpPr>
          <p:spPr>
            <a:xfrm>
              <a:off x="7910063" y="2423585"/>
              <a:ext cx="3289020" cy="7171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CB91887-252F-8DE2-412D-6961655877F4}"/>
                </a:ext>
              </a:extLst>
            </p:cNvPr>
            <p:cNvSpPr txBox="1"/>
            <p:nvPr/>
          </p:nvSpPr>
          <p:spPr>
            <a:xfrm>
              <a:off x="7927287" y="2305017"/>
              <a:ext cx="3222098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Print Bold" panose="02000000000000000000" pitchFamily="2" charset="0"/>
                </a:rPr>
                <a:t>gone to the store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60F7F73B-A29D-E0BB-14E1-EE6729030811}"/>
                </a:ext>
              </a:extLst>
            </p:cNvPr>
            <p:cNvSpPr/>
            <p:nvPr/>
          </p:nvSpPr>
          <p:spPr>
            <a:xfrm>
              <a:off x="7201852" y="2412672"/>
              <a:ext cx="717176" cy="717177"/>
            </a:xfrm>
            <a:prstGeom prst="roundRect">
              <a:avLst/>
            </a:prstGeom>
            <a:solidFill>
              <a:srgbClr val="F17BE0"/>
            </a:solidFill>
            <a:ln w="571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EB2194A-798C-40AE-00B3-BCA59A845D8A}"/>
                </a:ext>
              </a:extLst>
            </p:cNvPr>
            <p:cNvSpPr txBox="1"/>
            <p:nvPr/>
          </p:nvSpPr>
          <p:spPr>
            <a:xfrm>
              <a:off x="7235668" y="2199433"/>
              <a:ext cx="7082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Print Bold" panose="02000000000000000000" pitchFamily="2" charset="0"/>
                </a:rPr>
                <a:t>c.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75EDF6CB-D5EA-E1F5-F0E1-1E7657AE7BDC}"/>
              </a:ext>
            </a:extLst>
          </p:cNvPr>
          <p:cNvSpPr/>
          <p:nvPr/>
        </p:nvSpPr>
        <p:spPr>
          <a:xfrm>
            <a:off x="4979532" y="3649770"/>
            <a:ext cx="923690" cy="94244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56A21A-887D-D57B-4E97-24248D0851F7}"/>
              </a:ext>
            </a:extLst>
          </p:cNvPr>
          <p:cNvSpPr txBox="1"/>
          <p:nvPr/>
        </p:nvSpPr>
        <p:spPr>
          <a:xfrm>
            <a:off x="3720348" y="311766"/>
            <a:ext cx="599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Print Bold" panose="02000000000000000000" pitchFamily="2" charset="0"/>
              </a:rPr>
              <a:t>Choose the correct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3C4154-4A37-4C8B-A399-F4F1FFB507D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44" t="12640" r="73376" b="78194"/>
          <a:stretch/>
        </p:blipFill>
        <p:spPr>
          <a:xfrm>
            <a:off x="966754" y="2466859"/>
            <a:ext cx="3436777" cy="192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9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0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8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" grpId="0" animBg="1"/>
      <p:bldP spid="55" grpId="0" animBg="1"/>
      <p:bldP spid="56" grpId="0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1260</Words>
  <Application>Microsoft Office PowerPoint</Application>
  <PresentationFormat>Произвольный</PresentationFormat>
  <Paragraphs>286</Paragraphs>
  <Slides>62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Advice kh</dc:creator>
  <cp:lastModifiedBy>кв</cp:lastModifiedBy>
  <cp:revision>7</cp:revision>
  <dcterms:created xsi:type="dcterms:W3CDTF">2021-11-10T03:38:17Z</dcterms:created>
  <dcterms:modified xsi:type="dcterms:W3CDTF">2026-01-22T08:56:35Z</dcterms:modified>
</cp:coreProperties>
</file>