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3" r:id="rId27"/>
    <p:sldId id="285" r:id="rId28"/>
    <p:sldId id="286" r:id="rId29"/>
    <p:sldId id="287" r:id="rId30"/>
    <p:sldId id="288" r:id="rId31"/>
    <p:sldId id="278" r:id="rId32"/>
  </p:sldIdLst>
  <p:sldSz cx="18288000" cy="10287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nva Sans" panose="020B0604020202020204" charset="0"/>
      <p:regular r:id="rId37"/>
    </p:embeddedFont>
    <p:embeddedFont>
      <p:font typeface="Canva Sans Bold" panose="020B0604020202020204" charset="0"/>
      <p:regular r:id="rId38"/>
    </p:embeddedFont>
    <p:embeddedFont>
      <p:font typeface="Now" panose="020B0604020202020204" charset="0"/>
      <p:regular r:id="rId39"/>
    </p:embeddedFont>
    <p:embeddedFont>
      <p:font typeface="Now Bold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49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0.png"/><Relationship Id="rId5" Type="http://schemas.openxmlformats.org/officeDocument/2006/relationships/image" Target="../media/image13.png"/><Relationship Id="rId10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0.png"/><Relationship Id="rId5" Type="http://schemas.openxmlformats.org/officeDocument/2006/relationships/image" Target="../media/image13.png"/><Relationship Id="rId10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0.png"/><Relationship Id="rId5" Type="http://schemas.openxmlformats.org/officeDocument/2006/relationships/image" Target="../media/image13.png"/><Relationship Id="rId10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0.png"/><Relationship Id="rId5" Type="http://schemas.openxmlformats.org/officeDocument/2006/relationships/image" Target="../media/image13.png"/><Relationship Id="rId10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  <p:txBody>
          <a:bodyPr/>
          <a:lstStyle/>
          <a:p>
            <a:endParaRPr lang="th-TH" dirty="0"/>
          </a:p>
        </p:txBody>
      </p:sp>
      <p:sp>
        <p:nvSpPr>
          <p:cNvPr id="3" name="Freeform 3"/>
          <p:cNvSpPr/>
          <p:nvPr/>
        </p:nvSpPr>
        <p:spPr>
          <a:xfrm>
            <a:off x="0" y="5143500"/>
            <a:ext cx="5384251" cy="5452406"/>
          </a:xfrm>
          <a:custGeom>
            <a:avLst/>
            <a:gdLst/>
            <a:ahLst/>
            <a:cxnLst/>
            <a:rect l="l" t="t" r="r" b="b"/>
            <a:pathLst>
              <a:path w="5384251" h="5452406">
                <a:moveTo>
                  <a:pt x="0" y="0"/>
                </a:moveTo>
                <a:lnTo>
                  <a:pt x="5384251" y="0"/>
                </a:lnTo>
                <a:lnTo>
                  <a:pt x="5384251" y="5452406"/>
                </a:lnTo>
                <a:lnTo>
                  <a:pt x="0" y="54524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84251" y="4730271"/>
            <a:ext cx="7035142" cy="6278864"/>
          </a:xfrm>
          <a:custGeom>
            <a:avLst/>
            <a:gdLst/>
            <a:ahLst/>
            <a:cxnLst/>
            <a:rect l="l" t="t" r="r" b="b"/>
            <a:pathLst>
              <a:path w="7035142" h="6278864">
                <a:moveTo>
                  <a:pt x="0" y="0"/>
                </a:moveTo>
                <a:lnTo>
                  <a:pt x="7035142" y="0"/>
                </a:lnTo>
                <a:lnTo>
                  <a:pt x="7035142" y="6278864"/>
                </a:lnTo>
                <a:lnTo>
                  <a:pt x="0" y="6278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86603" y="5327583"/>
            <a:ext cx="5604598" cy="5268323"/>
          </a:xfrm>
          <a:custGeom>
            <a:avLst/>
            <a:gdLst/>
            <a:ahLst/>
            <a:cxnLst/>
            <a:rect l="l" t="t" r="r" b="b"/>
            <a:pathLst>
              <a:path w="5604598" h="5268323">
                <a:moveTo>
                  <a:pt x="0" y="0"/>
                </a:moveTo>
                <a:lnTo>
                  <a:pt x="5604598" y="0"/>
                </a:lnTo>
                <a:lnTo>
                  <a:pt x="5604598" y="5268323"/>
                </a:lnTo>
                <a:lnTo>
                  <a:pt x="0" y="52683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46076" y="2288747"/>
            <a:ext cx="17345125" cy="183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52"/>
              </a:lnSpc>
            </a:pPr>
            <a:r>
              <a:rPr lang="en-US" sz="14614" b="1" dirty="0">
                <a:solidFill>
                  <a:srgbClr val="49656C"/>
                </a:solidFill>
                <a:latin typeface="Now Bold"/>
                <a:ea typeface="Now Bold"/>
                <a:cs typeface="Now Bold"/>
                <a:sym typeface="Now Bold"/>
              </a:rPr>
              <a:t>Household items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849600" y="342900"/>
            <a:ext cx="2819400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57"/>
              </a:lnSpc>
            </a:pPr>
            <a:r>
              <a:rPr lang="en-US" sz="4000" b="1" dirty="0">
                <a:solidFill>
                  <a:schemeClr val="tx2"/>
                </a:solidFill>
                <a:latin typeface="Now Bold"/>
                <a:ea typeface="Now Bold"/>
                <a:cs typeface="Now Bold"/>
                <a:sym typeface="Now Bold"/>
              </a:rPr>
              <a:t>Unit 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143500"/>
            <a:ext cx="5384251" cy="5452406"/>
          </a:xfrm>
          <a:custGeom>
            <a:avLst/>
            <a:gdLst/>
            <a:ahLst/>
            <a:cxnLst/>
            <a:rect l="l" t="t" r="r" b="b"/>
            <a:pathLst>
              <a:path w="5384251" h="5452406">
                <a:moveTo>
                  <a:pt x="0" y="0"/>
                </a:moveTo>
                <a:lnTo>
                  <a:pt x="5384251" y="0"/>
                </a:lnTo>
                <a:lnTo>
                  <a:pt x="5384251" y="5452406"/>
                </a:lnTo>
                <a:lnTo>
                  <a:pt x="0" y="54524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84251" y="4730271"/>
            <a:ext cx="7035142" cy="6278864"/>
          </a:xfrm>
          <a:custGeom>
            <a:avLst/>
            <a:gdLst/>
            <a:ahLst/>
            <a:cxnLst/>
            <a:rect l="l" t="t" r="r" b="b"/>
            <a:pathLst>
              <a:path w="7035142" h="6278864">
                <a:moveTo>
                  <a:pt x="0" y="0"/>
                </a:moveTo>
                <a:lnTo>
                  <a:pt x="7035142" y="0"/>
                </a:lnTo>
                <a:lnTo>
                  <a:pt x="7035142" y="6278864"/>
                </a:lnTo>
                <a:lnTo>
                  <a:pt x="0" y="6278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86603" y="5327583"/>
            <a:ext cx="5604598" cy="5268323"/>
          </a:xfrm>
          <a:custGeom>
            <a:avLst/>
            <a:gdLst/>
            <a:ahLst/>
            <a:cxnLst/>
            <a:rect l="l" t="t" r="r" b="b"/>
            <a:pathLst>
              <a:path w="5604598" h="5268323">
                <a:moveTo>
                  <a:pt x="0" y="0"/>
                </a:moveTo>
                <a:lnTo>
                  <a:pt x="5604598" y="0"/>
                </a:lnTo>
                <a:lnTo>
                  <a:pt x="5604598" y="5268323"/>
                </a:lnTo>
                <a:lnTo>
                  <a:pt x="0" y="52683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2214477" y="2391188"/>
            <a:ext cx="23347760" cy="2100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32"/>
              </a:lnSpc>
            </a:pPr>
            <a:r>
              <a:rPr lang="en-US" sz="16924">
                <a:solidFill>
                  <a:srgbClr val="49656C"/>
                </a:solidFill>
                <a:latin typeface="Now"/>
                <a:ea typeface="Now"/>
                <a:cs typeface="Now"/>
                <a:sym typeface="Now"/>
              </a:rPr>
              <a:t>What is missing?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  <p:txBody>
          <a:bodyPr/>
          <a:lstStyle/>
          <a:p>
            <a:endParaRPr lang="th-TH" dirty="0"/>
          </a:p>
        </p:txBody>
      </p:sp>
      <p:sp>
        <p:nvSpPr>
          <p:cNvPr id="3" name="Freeform 3"/>
          <p:cNvSpPr/>
          <p:nvPr/>
        </p:nvSpPr>
        <p:spPr>
          <a:xfrm flipH="1">
            <a:off x="0" y="6293481"/>
            <a:ext cx="16230600" cy="4659535"/>
          </a:xfrm>
          <a:custGeom>
            <a:avLst/>
            <a:gdLst/>
            <a:ahLst/>
            <a:cxnLst/>
            <a:rect l="l" t="t" r="r" b="b"/>
            <a:pathLst>
              <a:path w="16230600" h="4659535">
                <a:moveTo>
                  <a:pt x="16230600" y="0"/>
                </a:moveTo>
                <a:lnTo>
                  <a:pt x="0" y="0"/>
                </a:lnTo>
                <a:lnTo>
                  <a:pt x="0" y="4659535"/>
                </a:lnTo>
                <a:lnTo>
                  <a:pt x="16230600" y="4659535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41105" y="574999"/>
            <a:ext cx="2129514" cy="5040270"/>
          </a:xfrm>
          <a:custGeom>
            <a:avLst/>
            <a:gdLst/>
            <a:ahLst/>
            <a:cxnLst/>
            <a:rect l="l" t="t" r="r" b="b"/>
            <a:pathLst>
              <a:path w="2129514" h="5040270">
                <a:moveTo>
                  <a:pt x="0" y="0"/>
                </a:moveTo>
                <a:lnTo>
                  <a:pt x="2129514" y="0"/>
                </a:lnTo>
                <a:lnTo>
                  <a:pt x="2129514" y="5040270"/>
                </a:lnTo>
                <a:lnTo>
                  <a:pt x="0" y="504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61690" y="1376907"/>
            <a:ext cx="3485845" cy="3352749"/>
          </a:xfrm>
          <a:custGeom>
            <a:avLst/>
            <a:gdLst/>
            <a:ahLst/>
            <a:cxnLst/>
            <a:rect l="l" t="t" r="r" b="b"/>
            <a:pathLst>
              <a:path w="3485845" h="3352749">
                <a:moveTo>
                  <a:pt x="0" y="0"/>
                </a:moveTo>
                <a:lnTo>
                  <a:pt x="3485845" y="0"/>
                </a:lnTo>
                <a:lnTo>
                  <a:pt x="3485845" y="3352749"/>
                </a:lnTo>
                <a:lnTo>
                  <a:pt x="0" y="33527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778731" y="410589"/>
            <a:ext cx="3255233" cy="3552778"/>
          </a:xfrm>
          <a:custGeom>
            <a:avLst/>
            <a:gdLst/>
            <a:ahLst/>
            <a:cxnLst/>
            <a:rect l="l" t="t" r="r" b="b"/>
            <a:pathLst>
              <a:path w="3255233" h="3552778">
                <a:moveTo>
                  <a:pt x="0" y="0"/>
                </a:moveTo>
                <a:lnTo>
                  <a:pt x="3255233" y="0"/>
                </a:lnTo>
                <a:lnTo>
                  <a:pt x="3255233" y="3552778"/>
                </a:lnTo>
                <a:lnTo>
                  <a:pt x="0" y="35527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59784" y="6510661"/>
            <a:ext cx="2580334" cy="3302827"/>
          </a:xfrm>
          <a:custGeom>
            <a:avLst/>
            <a:gdLst/>
            <a:ahLst/>
            <a:cxnLst/>
            <a:rect l="l" t="t" r="r" b="b"/>
            <a:pathLst>
              <a:path w="2580334" h="3302827">
                <a:moveTo>
                  <a:pt x="0" y="0"/>
                </a:moveTo>
                <a:lnTo>
                  <a:pt x="2580333" y="0"/>
                </a:lnTo>
                <a:lnTo>
                  <a:pt x="2580333" y="3302827"/>
                </a:lnTo>
                <a:lnTo>
                  <a:pt x="0" y="33028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694085" y="4590412"/>
            <a:ext cx="6043768" cy="3127650"/>
          </a:xfrm>
          <a:custGeom>
            <a:avLst/>
            <a:gdLst/>
            <a:ahLst/>
            <a:cxnLst/>
            <a:rect l="l" t="t" r="r" b="b"/>
            <a:pathLst>
              <a:path w="6043768" h="3127650">
                <a:moveTo>
                  <a:pt x="0" y="0"/>
                </a:moveTo>
                <a:lnTo>
                  <a:pt x="6043768" y="0"/>
                </a:lnTo>
                <a:lnTo>
                  <a:pt x="6043768" y="3127650"/>
                </a:lnTo>
                <a:lnTo>
                  <a:pt x="0" y="31276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291800" y="276508"/>
            <a:ext cx="5161777" cy="4313904"/>
          </a:xfrm>
          <a:custGeom>
            <a:avLst/>
            <a:gdLst/>
            <a:ahLst/>
            <a:cxnLst/>
            <a:rect l="l" t="t" r="r" b="b"/>
            <a:pathLst>
              <a:path w="5161777" h="4313904">
                <a:moveTo>
                  <a:pt x="0" y="0"/>
                </a:moveTo>
                <a:lnTo>
                  <a:pt x="5161777" y="0"/>
                </a:lnTo>
                <a:lnTo>
                  <a:pt x="5161777" y="4313904"/>
                </a:lnTo>
                <a:lnTo>
                  <a:pt x="0" y="43139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29726" y="5390536"/>
            <a:ext cx="5281787" cy="4359875"/>
          </a:xfrm>
          <a:custGeom>
            <a:avLst/>
            <a:gdLst/>
            <a:ahLst/>
            <a:cxnLst/>
            <a:rect l="l" t="t" r="r" b="b"/>
            <a:pathLst>
              <a:path w="5281787" h="4359875">
                <a:moveTo>
                  <a:pt x="0" y="0"/>
                </a:moveTo>
                <a:lnTo>
                  <a:pt x="5281787" y="0"/>
                </a:lnTo>
                <a:lnTo>
                  <a:pt x="5281787" y="4359875"/>
                </a:lnTo>
                <a:lnTo>
                  <a:pt x="0" y="43598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704612" y="6573739"/>
            <a:ext cx="4221491" cy="3176672"/>
          </a:xfrm>
          <a:custGeom>
            <a:avLst/>
            <a:gdLst/>
            <a:ahLst/>
            <a:cxnLst/>
            <a:rect l="l" t="t" r="r" b="b"/>
            <a:pathLst>
              <a:path w="4221491" h="3176672">
                <a:moveTo>
                  <a:pt x="0" y="0"/>
                </a:moveTo>
                <a:lnTo>
                  <a:pt x="4221492" y="0"/>
                </a:lnTo>
                <a:lnTo>
                  <a:pt x="4221492" y="3176672"/>
                </a:lnTo>
                <a:lnTo>
                  <a:pt x="0" y="3176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7221200" y="266922"/>
            <a:ext cx="1066800" cy="41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57"/>
              </a:lnSpc>
            </a:pPr>
            <a:r>
              <a:rPr lang="en-US" sz="4400" b="1" dirty="0">
                <a:solidFill>
                  <a:srgbClr val="00B050"/>
                </a:solidFill>
                <a:latin typeface="Now Bold"/>
                <a:ea typeface="Now Bold"/>
                <a:cs typeface="Now Bold"/>
                <a:sym typeface="Now Bold"/>
              </a:rPr>
              <a:t>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6293481"/>
            <a:ext cx="16230600" cy="4659535"/>
          </a:xfrm>
          <a:custGeom>
            <a:avLst/>
            <a:gdLst/>
            <a:ahLst/>
            <a:cxnLst/>
            <a:rect l="l" t="t" r="r" b="b"/>
            <a:pathLst>
              <a:path w="16230600" h="4659535">
                <a:moveTo>
                  <a:pt x="16230600" y="0"/>
                </a:moveTo>
                <a:lnTo>
                  <a:pt x="0" y="0"/>
                </a:lnTo>
                <a:lnTo>
                  <a:pt x="0" y="4659535"/>
                </a:lnTo>
                <a:lnTo>
                  <a:pt x="16230600" y="4659535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533146"/>
            <a:ext cx="2129514" cy="5040270"/>
          </a:xfrm>
          <a:custGeom>
            <a:avLst/>
            <a:gdLst/>
            <a:ahLst/>
            <a:cxnLst/>
            <a:rect l="l" t="t" r="r" b="b"/>
            <a:pathLst>
              <a:path w="2129514" h="5040270">
                <a:moveTo>
                  <a:pt x="0" y="0"/>
                </a:moveTo>
                <a:lnTo>
                  <a:pt x="2129514" y="0"/>
                </a:lnTo>
                <a:lnTo>
                  <a:pt x="2129514" y="5040270"/>
                </a:lnTo>
                <a:lnTo>
                  <a:pt x="0" y="504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61690" y="1376907"/>
            <a:ext cx="3485845" cy="3352749"/>
          </a:xfrm>
          <a:custGeom>
            <a:avLst/>
            <a:gdLst/>
            <a:ahLst/>
            <a:cxnLst/>
            <a:rect l="l" t="t" r="r" b="b"/>
            <a:pathLst>
              <a:path w="3485845" h="3352749">
                <a:moveTo>
                  <a:pt x="0" y="0"/>
                </a:moveTo>
                <a:lnTo>
                  <a:pt x="3485845" y="0"/>
                </a:lnTo>
                <a:lnTo>
                  <a:pt x="3485845" y="3352749"/>
                </a:lnTo>
                <a:lnTo>
                  <a:pt x="0" y="33527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458200" y="533146"/>
            <a:ext cx="3255233" cy="3552778"/>
          </a:xfrm>
          <a:custGeom>
            <a:avLst/>
            <a:gdLst/>
            <a:ahLst/>
            <a:cxnLst/>
            <a:rect l="l" t="t" r="r" b="b"/>
            <a:pathLst>
              <a:path w="3255233" h="3552778">
                <a:moveTo>
                  <a:pt x="0" y="0"/>
                </a:moveTo>
                <a:lnTo>
                  <a:pt x="3255233" y="0"/>
                </a:lnTo>
                <a:lnTo>
                  <a:pt x="3255233" y="3552778"/>
                </a:lnTo>
                <a:lnTo>
                  <a:pt x="0" y="35527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 dirty="0"/>
          </a:p>
        </p:txBody>
      </p:sp>
      <p:sp>
        <p:nvSpPr>
          <p:cNvPr id="7" name="Freeform 7"/>
          <p:cNvSpPr/>
          <p:nvPr/>
        </p:nvSpPr>
        <p:spPr>
          <a:xfrm>
            <a:off x="15317522" y="6510661"/>
            <a:ext cx="2580334" cy="3302827"/>
          </a:xfrm>
          <a:custGeom>
            <a:avLst/>
            <a:gdLst/>
            <a:ahLst/>
            <a:cxnLst/>
            <a:rect l="l" t="t" r="r" b="b"/>
            <a:pathLst>
              <a:path w="2580334" h="3302827">
                <a:moveTo>
                  <a:pt x="0" y="0"/>
                </a:moveTo>
                <a:lnTo>
                  <a:pt x="2580334" y="0"/>
                </a:lnTo>
                <a:lnTo>
                  <a:pt x="2580334" y="3302827"/>
                </a:lnTo>
                <a:lnTo>
                  <a:pt x="0" y="33028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91800" y="276508"/>
            <a:ext cx="5161777" cy="4313904"/>
          </a:xfrm>
          <a:custGeom>
            <a:avLst/>
            <a:gdLst/>
            <a:ahLst/>
            <a:cxnLst/>
            <a:rect l="l" t="t" r="r" b="b"/>
            <a:pathLst>
              <a:path w="5161777" h="4313904">
                <a:moveTo>
                  <a:pt x="0" y="0"/>
                </a:moveTo>
                <a:lnTo>
                  <a:pt x="5161777" y="0"/>
                </a:lnTo>
                <a:lnTo>
                  <a:pt x="5161777" y="4313904"/>
                </a:lnTo>
                <a:lnTo>
                  <a:pt x="0" y="43139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9726" y="5390536"/>
            <a:ext cx="5281787" cy="4359875"/>
          </a:xfrm>
          <a:custGeom>
            <a:avLst/>
            <a:gdLst/>
            <a:ahLst/>
            <a:cxnLst/>
            <a:rect l="l" t="t" r="r" b="b"/>
            <a:pathLst>
              <a:path w="5281787" h="4359875">
                <a:moveTo>
                  <a:pt x="0" y="0"/>
                </a:moveTo>
                <a:lnTo>
                  <a:pt x="5281787" y="0"/>
                </a:lnTo>
                <a:lnTo>
                  <a:pt x="5281787" y="4359875"/>
                </a:lnTo>
                <a:lnTo>
                  <a:pt x="0" y="43598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704612" y="6573739"/>
            <a:ext cx="4221491" cy="3176672"/>
          </a:xfrm>
          <a:custGeom>
            <a:avLst/>
            <a:gdLst/>
            <a:ahLst/>
            <a:cxnLst/>
            <a:rect l="l" t="t" r="r" b="b"/>
            <a:pathLst>
              <a:path w="4221491" h="3176672">
                <a:moveTo>
                  <a:pt x="0" y="0"/>
                </a:moveTo>
                <a:lnTo>
                  <a:pt x="4221492" y="0"/>
                </a:lnTo>
                <a:lnTo>
                  <a:pt x="4221492" y="3176672"/>
                </a:lnTo>
                <a:lnTo>
                  <a:pt x="0" y="31766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Multiplication Sign 10">
            <a:extLst>
              <a:ext uri="{FF2B5EF4-FFF2-40B4-BE49-F238E27FC236}">
                <a16:creationId xmlns:a16="http://schemas.microsoft.com/office/drawing/2014/main" id="{7443C0BD-E79C-4C14-B0C0-1AF7AEC36230}"/>
              </a:ext>
            </a:extLst>
          </p:cNvPr>
          <p:cNvSpPr/>
          <p:nvPr/>
        </p:nvSpPr>
        <p:spPr>
          <a:xfrm>
            <a:off x="10869212" y="4969819"/>
            <a:ext cx="3505200" cy="3837284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6293481"/>
            <a:ext cx="16230600" cy="4659535"/>
          </a:xfrm>
          <a:custGeom>
            <a:avLst/>
            <a:gdLst/>
            <a:ahLst/>
            <a:cxnLst/>
            <a:rect l="l" t="t" r="r" b="b"/>
            <a:pathLst>
              <a:path w="16230600" h="4659535">
                <a:moveTo>
                  <a:pt x="16230600" y="0"/>
                </a:moveTo>
                <a:lnTo>
                  <a:pt x="0" y="0"/>
                </a:lnTo>
                <a:lnTo>
                  <a:pt x="0" y="4659535"/>
                </a:lnTo>
                <a:lnTo>
                  <a:pt x="16230600" y="4659535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41105" y="574999"/>
            <a:ext cx="2129514" cy="5040270"/>
          </a:xfrm>
          <a:custGeom>
            <a:avLst/>
            <a:gdLst/>
            <a:ahLst/>
            <a:cxnLst/>
            <a:rect l="l" t="t" r="r" b="b"/>
            <a:pathLst>
              <a:path w="2129514" h="5040270">
                <a:moveTo>
                  <a:pt x="0" y="0"/>
                </a:moveTo>
                <a:lnTo>
                  <a:pt x="2129514" y="0"/>
                </a:lnTo>
                <a:lnTo>
                  <a:pt x="2129514" y="5040270"/>
                </a:lnTo>
                <a:lnTo>
                  <a:pt x="0" y="504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61690" y="1376907"/>
            <a:ext cx="3485845" cy="3352749"/>
          </a:xfrm>
          <a:custGeom>
            <a:avLst/>
            <a:gdLst/>
            <a:ahLst/>
            <a:cxnLst/>
            <a:rect l="l" t="t" r="r" b="b"/>
            <a:pathLst>
              <a:path w="3485845" h="3352749">
                <a:moveTo>
                  <a:pt x="0" y="0"/>
                </a:moveTo>
                <a:lnTo>
                  <a:pt x="3485845" y="0"/>
                </a:lnTo>
                <a:lnTo>
                  <a:pt x="3485845" y="3352749"/>
                </a:lnTo>
                <a:lnTo>
                  <a:pt x="0" y="33527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778731" y="410589"/>
            <a:ext cx="3255233" cy="3552778"/>
          </a:xfrm>
          <a:custGeom>
            <a:avLst/>
            <a:gdLst/>
            <a:ahLst/>
            <a:cxnLst/>
            <a:rect l="l" t="t" r="r" b="b"/>
            <a:pathLst>
              <a:path w="3255233" h="3552778">
                <a:moveTo>
                  <a:pt x="0" y="0"/>
                </a:moveTo>
                <a:lnTo>
                  <a:pt x="3255233" y="0"/>
                </a:lnTo>
                <a:lnTo>
                  <a:pt x="3255233" y="3552778"/>
                </a:lnTo>
                <a:lnTo>
                  <a:pt x="0" y="35527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37853" y="6573739"/>
            <a:ext cx="2580334" cy="3302827"/>
          </a:xfrm>
          <a:custGeom>
            <a:avLst/>
            <a:gdLst/>
            <a:ahLst/>
            <a:cxnLst/>
            <a:rect l="l" t="t" r="r" b="b"/>
            <a:pathLst>
              <a:path w="2580334" h="3302827">
                <a:moveTo>
                  <a:pt x="0" y="0"/>
                </a:moveTo>
                <a:lnTo>
                  <a:pt x="2580334" y="0"/>
                </a:lnTo>
                <a:lnTo>
                  <a:pt x="2580334" y="3302827"/>
                </a:lnTo>
                <a:lnTo>
                  <a:pt x="0" y="33028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694085" y="4590412"/>
            <a:ext cx="6043768" cy="3127650"/>
          </a:xfrm>
          <a:custGeom>
            <a:avLst/>
            <a:gdLst/>
            <a:ahLst/>
            <a:cxnLst/>
            <a:rect l="l" t="t" r="r" b="b"/>
            <a:pathLst>
              <a:path w="6043768" h="3127650">
                <a:moveTo>
                  <a:pt x="0" y="0"/>
                </a:moveTo>
                <a:lnTo>
                  <a:pt x="6043768" y="0"/>
                </a:lnTo>
                <a:lnTo>
                  <a:pt x="6043768" y="3127650"/>
                </a:lnTo>
                <a:lnTo>
                  <a:pt x="0" y="31276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291800" y="276508"/>
            <a:ext cx="5161777" cy="4313904"/>
          </a:xfrm>
          <a:custGeom>
            <a:avLst/>
            <a:gdLst/>
            <a:ahLst/>
            <a:cxnLst/>
            <a:rect l="l" t="t" r="r" b="b"/>
            <a:pathLst>
              <a:path w="5161777" h="4313904">
                <a:moveTo>
                  <a:pt x="0" y="0"/>
                </a:moveTo>
                <a:lnTo>
                  <a:pt x="5161777" y="0"/>
                </a:lnTo>
                <a:lnTo>
                  <a:pt x="5161777" y="4313904"/>
                </a:lnTo>
                <a:lnTo>
                  <a:pt x="0" y="43139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29726" y="5390536"/>
            <a:ext cx="5281787" cy="4359875"/>
          </a:xfrm>
          <a:custGeom>
            <a:avLst/>
            <a:gdLst/>
            <a:ahLst/>
            <a:cxnLst/>
            <a:rect l="l" t="t" r="r" b="b"/>
            <a:pathLst>
              <a:path w="5281787" h="4359875">
                <a:moveTo>
                  <a:pt x="0" y="0"/>
                </a:moveTo>
                <a:lnTo>
                  <a:pt x="5281787" y="0"/>
                </a:lnTo>
                <a:lnTo>
                  <a:pt x="5281787" y="4359875"/>
                </a:lnTo>
                <a:lnTo>
                  <a:pt x="0" y="43598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704612" y="6573739"/>
            <a:ext cx="4221491" cy="3176672"/>
          </a:xfrm>
          <a:custGeom>
            <a:avLst/>
            <a:gdLst/>
            <a:ahLst/>
            <a:cxnLst/>
            <a:rect l="l" t="t" r="r" b="b"/>
            <a:pathLst>
              <a:path w="4221491" h="3176672">
                <a:moveTo>
                  <a:pt x="0" y="0"/>
                </a:moveTo>
                <a:lnTo>
                  <a:pt x="4221492" y="0"/>
                </a:lnTo>
                <a:lnTo>
                  <a:pt x="4221492" y="3176672"/>
                </a:lnTo>
                <a:lnTo>
                  <a:pt x="0" y="3176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6293481"/>
            <a:ext cx="16230600" cy="4659535"/>
          </a:xfrm>
          <a:custGeom>
            <a:avLst/>
            <a:gdLst/>
            <a:ahLst/>
            <a:cxnLst/>
            <a:rect l="l" t="t" r="r" b="b"/>
            <a:pathLst>
              <a:path w="16230600" h="4659535">
                <a:moveTo>
                  <a:pt x="16230600" y="0"/>
                </a:moveTo>
                <a:lnTo>
                  <a:pt x="0" y="0"/>
                </a:lnTo>
                <a:lnTo>
                  <a:pt x="0" y="4659535"/>
                </a:lnTo>
                <a:lnTo>
                  <a:pt x="16230600" y="4659535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737853" y="4857730"/>
            <a:ext cx="2129514" cy="5040270"/>
          </a:xfrm>
          <a:custGeom>
            <a:avLst/>
            <a:gdLst/>
            <a:ahLst/>
            <a:cxnLst/>
            <a:rect l="l" t="t" r="r" b="b"/>
            <a:pathLst>
              <a:path w="2129514" h="5040270">
                <a:moveTo>
                  <a:pt x="0" y="0"/>
                </a:moveTo>
                <a:lnTo>
                  <a:pt x="2129515" y="0"/>
                </a:lnTo>
                <a:lnTo>
                  <a:pt x="2129515" y="5040270"/>
                </a:lnTo>
                <a:lnTo>
                  <a:pt x="0" y="504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16158" y="330784"/>
            <a:ext cx="3485845" cy="3352749"/>
          </a:xfrm>
          <a:custGeom>
            <a:avLst/>
            <a:gdLst/>
            <a:ahLst/>
            <a:cxnLst/>
            <a:rect l="l" t="t" r="r" b="b"/>
            <a:pathLst>
              <a:path w="3485845" h="3352749">
                <a:moveTo>
                  <a:pt x="0" y="0"/>
                </a:moveTo>
                <a:lnTo>
                  <a:pt x="3485845" y="0"/>
                </a:lnTo>
                <a:lnTo>
                  <a:pt x="3485845" y="3352748"/>
                </a:lnTo>
                <a:lnTo>
                  <a:pt x="0" y="33527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769471" y="4857730"/>
            <a:ext cx="3255233" cy="3552778"/>
          </a:xfrm>
          <a:custGeom>
            <a:avLst/>
            <a:gdLst/>
            <a:ahLst/>
            <a:cxnLst/>
            <a:rect l="l" t="t" r="r" b="b"/>
            <a:pathLst>
              <a:path w="3255233" h="3552778">
                <a:moveTo>
                  <a:pt x="0" y="0"/>
                </a:moveTo>
                <a:lnTo>
                  <a:pt x="3255232" y="0"/>
                </a:lnTo>
                <a:lnTo>
                  <a:pt x="3255232" y="3552778"/>
                </a:lnTo>
                <a:lnTo>
                  <a:pt x="0" y="35527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8923" y="1028700"/>
            <a:ext cx="2580334" cy="3302827"/>
          </a:xfrm>
          <a:custGeom>
            <a:avLst/>
            <a:gdLst/>
            <a:ahLst/>
            <a:cxnLst/>
            <a:rect l="l" t="t" r="r" b="b"/>
            <a:pathLst>
              <a:path w="2580334" h="3302827">
                <a:moveTo>
                  <a:pt x="0" y="0"/>
                </a:moveTo>
                <a:lnTo>
                  <a:pt x="2580333" y="0"/>
                </a:lnTo>
                <a:lnTo>
                  <a:pt x="2580333" y="3302827"/>
                </a:lnTo>
                <a:lnTo>
                  <a:pt x="0" y="33028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533253" y="7059423"/>
            <a:ext cx="6043768" cy="3127650"/>
          </a:xfrm>
          <a:custGeom>
            <a:avLst/>
            <a:gdLst/>
            <a:ahLst/>
            <a:cxnLst/>
            <a:rect l="l" t="t" r="r" b="b"/>
            <a:pathLst>
              <a:path w="6043768" h="3127650">
                <a:moveTo>
                  <a:pt x="0" y="0"/>
                </a:moveTo>
                <a:lnTo>
                  <a:pt x="6043769" y="0"/>
                </a:lnTo>
                <a:lnTo>
                  <a:pt x="6043769" y="3127650"/>
                </a:lnTo>
                <a:lnTo>
                  <a:pt x="0" y="31276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480153" y="1382663"/>
            <a:ext cx="5161777" cy="4313904"/>
          </a:xfrm>
          <a:custGeom>
            <a:avLst/>
            <a:gdLst/>
            <a:ahLst/>
            <a:cxnLst/>
            <a:rect l="l" t="t" r="r" b="b"/>
            <a:pathLst>
              <a:path w="5161777" h="4313904">
                <a:moveTo>
                  <a:pt x="0" y="0"/>
                </a:moveTo>
                <a:lnTo>
                  <a:pt x="5161778" y="0"/>
                </a:lnTo>
                <a:lnTo>
                  <a:pt x="5161778" y="4313904"/>
                </a:lnTo>
                <a:lnTo>
                  <a:pt x="0" y="43139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115300" y="1336692"/>
            <a:ext cx="5281787" cy="4359875"/>
          </a:xfrm>
          <a:custGeom>
            <a:avLst/>
            <a:gdLst/>
            <a:ahLst/>
            <a:cxnLst/>
            <a:rect l="l" t="t" r="r" b="b"/>
            <a:pathLst>
              <a:path w="5281787" h="4359875">
                <a:moveTo>
                  <a:pt x="0" y="0"/>
                </a:moveTo>
                <a:lnTo>
                  <a:pt x="5281787" y="0"/>
                </a:lnTo>
                <a:lnTo>
                  <a:pt x="5281787" y="4359875"/>
                </a:lnTo>
                <a:lnTo>
                  <a:pt x="0" y="43598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30492" y="6293481"/>
            <a:ext cx="4221491" cy="3176672"/>
          </a:xfrm>
          <a:custGeom>
            <a:avLst/>
            <a:gdLst/>
            <a:ahLst/>
            <a:cxnLst/>
            <a:rect l="l" t="t" r="r" b="b"/>
            <a:pathLst>
              <a:path w="4221491" h="3176672">
                <a:moveTo>
                  <a:pt x="0" y="0"/>
                </a:moveTo>
                <a:lnTo>
                  <a:pt x="4221491" y="0"/>
                </a:lnTo>
                <a:lnTo>
                  <a:pt x="4221491" y="3176672"/>
                </a:lnTo>
                <a:lnTo>
                  <a:pt x="0" y="3176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7259300" y="406984"/>
            <a:ext cx="1169052" cy="434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7"/>
              </a:lnSpc>
            </a:pPr>
            <a:r>
              <a:rPr lang="en-US" sz="4400" b="1" dirty="0">
                <a:solidFill>
                  <a:srgbClr val="00B050"/>
                </a:solidFill>
                <a:latin typeface="Now Bold"/>
                <a:ea typeface="Now Bold"/>
                <a:cs typeface="Now Bold"/>
                <a:sym typeface="Now Bold"/>
              </a:rPr>
              <a:t>2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6293481"/>
            <a:ext cx="16230600" cy="4659535"/>
          </a:xfrm>
          <a:custGeom>
            <a:avLst/>
            <a:gdLst/>
            <a:ahLst/>
            <a:cxnLst/>
            <a:rect l="l" t="t" r="r" b="b"/>
            <a:pathLst>
              <a:path w="16230600" h="4659535">
                <a:moveTo>
                  <a:pt x="16230600" y="0"/>
                </a:moveTo>
                <a:lnTo>
                  <a:pt x="0" y="0"/>
                </a:lnTo>
                <a:lnTo>
                  <a:pt x="0" y="4659535"/>
                </a:lnTo>
                <a:lnTo>
                  <a:pt x="16230600" y="4659535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737853" y="4857730"/>
            <a:ext cx="2129514" cy="5040270"/>
          </a:xfrm>
          <a:custGeom>
            <a:avLst/>
            <a:gdLst/>
            <a:ahLst/>
            <a:cxnLst/>
            <a:rect l="l" t="t" r="r" b="b"/>
            <a:pathLst>
              <a:path w="2129514" h="5040270">
                <a:moveTo>
                  <a:pt x="0" y="0"/>
                </a:moveTo>
                <a:lnTo>
                  <a:pt x="2129515" y="0"/>
                </a:lnTo>
                <a:lnTo>
                  <a:pt x="2129515" y="5040270"/>
                </a:lnTo>
                <a:lnTo>
                  <a:pt x="0" y="504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16158" y="330784"/>
            <a:ext cx="3485845" cy="3352749"/>
          </a:xfrm>
          <a:custGeom>
            <a:avLst/>
            <a:gdLst/>
            <a:ahLst/>
            <a:cxnLst/>
            <a:rect l="l" t="t" r="r" b="b"/>
            <a:pathLst>
              <a:path w="3485845" h="3352749">
                <a:moveTo>
                  <a:pt x="0" y="0"/>
                </a:moveTo>
                <a:lnTo>
                  <a:pt x="3485845" y="0"/>
                </a:lnTo>
                <a:lnTo>
                  <a:pt x="3485845" y="3352748"/>
                </a:lnTo>
                <a:lnTo>
                  <a:pt x="0" y="33527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769471" y="4857730"/>
            <a:ext cx="3255233" cy="3552778"/>
          </a:xfrm>
          <a:custGeom>
            <a:avLst/>
            <a:gdLst/>
            <a:ahLst/>
            <a:cxnLst/>
            <a:rect l="l" t="t" r="r" b="b"/>
            <a:pathLst>
              <a:path w="3255233" h="3552778">
                <a:moveTo>
                  <a:pt x="0" y="0"/>
                </a:moveTo>
                <a:lnTo>
                  <a:pt x="3255232" y="0"/>
                </a:lnTo>
                <a:lnTo>
                  <a:pt x="3255232" y="3552778"/>
                </a:lnTo>
                <a:lnTo>
                  <a:pt x="0" y="35527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8923" y="1028700"/>
            <a:ext cx="2580334" cy="3302827"/>
          </a:xfrm>
          <a:custGeom>
            <a:avLst/>
            <a:gdLst/>
            <a:ahLst/>
            <a:cxnLst/>
            <a:rect l="l" t="t" r="r" b="b"/>
            <a:pathLst>
              <a:path w="2580334" h="3302827">
                <a:moveTo>
                  <a:pt x="0" y="0"/>
                </a:moveTo>
                <a:lnTo>
                  <a:pt x="2580333" y="0"/>
                </a:lnTo>
                <a:lnTo>
                  <a:pt x="2580333" y="3302827"/>
                </a:lnTo>
                <a:lnTo>
                  <a:pt x="0" y="33028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533253" y="7059423"/>
            <a:ext cx="6043768" cy="3127650"/>
          </a:xfrm>
          <a:custGeom>
            <a:avLst/>
            <a:gdLst/>
            <a:ahLst/>
            <a:cxnLst/>
            <a:rect l="l" t="t" r="r" b="b"/>
            <a:pathLst>
              <a:path w="6043768" h="3127650">
                <a:moveTo>
                  <a:pt x="0" y="0"/>
                </a:moveTo>
                <a:lnTo>
                  <a:pt x="6043769" y="0"/>
                </a:lnTo>
                <a:lnTo>
                  <a:pt x="6043769" y="3127650"/>
                </a:lnTo>
                <a:lnTo>
                  <a:pt x="0" y="31276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115300" y="1336692"/>
            <a:ext cx="5281787" cy="4359875"/>
          </a:xfrm>
          <a:custGeom>
            <a:avLst/>
            <a:gdLst/>
            <a:ahLst/>
            <a:cxnLst/>
            <a:rect l="l" t="t" r="r" b="b"/>
            <a:pathLst>
              <a:path w="5281787" h="4359875">
                <a:moveTo>
                  <a:pt x="0" y="0"/>
                </a:moveTo>
                <a:lnTo>
                  <a:pt x="5281787" y="0"/>
                </a:lnTo>
                <a:lnTo>
                  <a:pt x="5281787" y="4359875"/>
                </a:lnTo>
                <a:lnTo>
                  <a:pt x="0" y="43598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30492" y="6293481"/>
            <a:ext cx="4221491" cy="3176672"/>
          </a:xfrm>
          <a:custGeom>
            <a:avLst/>
            <a:gdLst/>
            <a:ahLst/>
            <a:cxnLst/>
            <a:rect l="l" t="t" r="r" b="b"/>
            <a:pathLst>
              <a:path w="4221491" h="3176672">
                <a:moveTo>
                  <a:pt x="0" y="0"/>
                </a:moveTo>
                <a:lnTo>
                  <a:pt x="4221491" y="0"/>
                </a:lnTo>
                <a:lnTo>
                  <a:pt x="4221491" y="3176672"/>
                </a:lnTo>
                <a:lnTo>
                  <a:pt x="0" y="31766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Multiplication Sign 10">
            <a:extLst>
              <a:ext uri="{FF2B5EF4-FFF2-40B4-BE49-F238E27FC236}">
                <a16:creationId xmlns:a16="http://schemas.microsoft.com/office/drawing/2014/main" id="{9C4AD503-5735-4244-A37A-9DCDB6E7C38C}"/>
              </a:ext>
            </a:extLst>
          </p:cNvPr>
          <p:cNvSpPr/>
          <p:nvPr/>
        </p:nvSpPr>
        <p:spPr>
          <a:xfrm>
            <a:off x="3438180" y="1764891"/>
            <a:ext cx="3505200" cy="3837284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6293481"/>
            <a:ext cx="16230600" cy="4659535"/>
          </a:xfrm>
          <a:custGeom>
            <a:avLst/>
            <a:gdLst/>
            <a:ahLst/>
            <a:cxnLst/>
            <a:rect l="l" t="t" r="r" b="b"/>
            <a:pathLst>
              <a:path w="16230600" h="4659535">
                <a:moveTo>
                  <a:pt x="16230600" y="0"/>
                </a:moveTo>
                <a:lnTo>
                  <a:pt x="0" y="0"/>
                </a:lnTo>
                <a:lnTo>
                  <a:pt x="0" y="4659535"/>
                </a:lnTo>
                <a:lnTo>
                  <a:pt x="16230600" y="4659535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737853" y="4857730"/>
            <a:ext cx="2129514" cy="5040270"/>
          </a:xfrm>
          <a:custGeom>
            <a:avLst/>
            <a:gdLst/>
            <a:ahLst/>
            <a:cxnLst/>
            <a:rect l="l" t="t" r="r" b="b"/>
            <a:pathLst>
              <a:path w="2129514" h="5040270">
                <a:moveTo>
                  <a:pt x="0" y="0"/>
                </a:moveTo>
                <a:lnTo>
                  <a:pt x="2129515" y="0"/>
                </a:lnTo>
                <a:lnTo>
                  <a:pt x="2129515" y="5040270"/>
                </a:lnTo>
                <a:lnTo>
                  <a:pt x="0" y="504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16158" y="330784"/>
            <a:ext cx="3485845" cy="3352749"/>
          </a:xfrm>
          <a:custGeom>
            <a:avLst/>
            <a:gdLst/>
            <a:ahLst/>
            <a:cxnLst/>
            <a:rect l="l" t="t" r="r" b="b"/>
            <a:pathLst>
              <a:path w="3485845" h="3352749">
                <a:moveTo>
                  <a:pt x="0" y="0"/>
                </a:moveTo>
                <a:lnTo>
                  <a:pt x="3485845" y="0"/>
                </a:lnTo>
                <a:lnTo>
                  <a:pt x="3485845" y="3352748"/>
                </a:lnTo>
                <a:lnTo>
                  <a:pt x="0" y="33527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769471" y="4857730"/>
            <a:ext cx="3255233" cy="3552778"/>
          </a:xfrm>
          <a:custGeom>
            <a:avLst/>
            <a:gdLst/>
            <a:ahLst/>
            <a:cxnLst/>
            <a:rect l="l" t="t" r="r" b="b"/>
            <a:pathLst>
              <a:path w="3255233" h="3552778">
                <a:moveTo>
                  <a:pt x="0" y="0"/>
                </a:moveTo>
                <a:lnTo>
                  <a:pt x="3255232" y="0"/>
                </a:lnTo>
                <a:lnTo>
                  <a:pt x="3255232" y="3552778"/>
                </a:lnTo>
                <a:lnTo>
                  <a:pt x="0" y="35527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8923" y="1028700"/>
            <a:ext cx="2580334" cy="3302827"/>
          </a:xfrm>
          <a:custGeom>
            <a:avLst/>
            <a:gdLst/>
            <a:ahLst/>
            <a:cxnLst/>
            <a:rect l="l" t="t" r="r" b="b"/>
            <a:pathLst>
              <a:path w="2580334" h="3302827">
                <a:moveTo>
                  <a:pt x="0" y="0"/>
                </a:moveTo>
                <a:lnTo>
                  <a:pt x="2580333" y="0"/>
                </a:lnTo>
                <a:lnTo>
                  <a:pt x="2580333" y="3302827"/>
                </a:lnTo>
                <a:lnTo>
                  <a:pt x="0" y="33028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533253" y="7059423"/>
            <a:ext cx="6043768" cy="3127650"/>
          </a:xfrm>
          <a:custGeom>
            <a:avLst/>
            <a:gdLst/>
            <a:ahLst/>
            <a:cxnLst/>
            <a:rect l="l" t="t" r="r" b="b"/>
            <a:pathLst>
              <a:path w="6043768" h="3127650">
                <a:moveTo>
                  <a:pt x="0" y="0"/>
                </a:moveTo>
                <a:lnTo>
                  <a:pt x="6043769" y="0"/>
                </a:lnTo>
                <a:lnTo>
                  <a:pt x="6043769" y="3127650"/>
                </a:lnTo>
                <a:lnTo>
                  <a:pt x="0" y="31276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480153" y="1382663"/>
            <a:ext cx="5161777" cy="4313904"/>
          </a:xfrm>
          <a:custGeom>
            <a:avLst/>
            <a:gdLst/>
            <a:ahLst/>
            <a:cxnLst/>
            <a:rect l="l" t="t" r="r" b="b"/>
            <a:pathLst>
              <a:path w="5161777" h="4313904">
                <a:moveTo>
                  <a:pt x="0" y="0"/>
                </a:moveTo>
                <a:lnTo>
                  <a:pt x="5161778" y="0"/>
                </a:lnTo>
                <a:lnTo>
                  <a:pt x="5161778" y="4313904"/>
                </a:lnTo>
                <a:lnTo>
                  <a:pt x="0" y="43139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115300" y="1336692"/>
            <a:ext cx="5281787" cy="4359875"/>
          </a:xfrm>
          <a:custGeom>
            <a:avLst/>
            <a:gdLst/>
            <a:ahLst/>
            <a:cxnLst/>
            <a:rect l="l" t="t" r="r" b="b"/>
            <a:pathLst>
              <a:path w="5281787" h="4359875">
                <a:moveTo>
                  <a:pt x="0" y="0"/>
                </a:moveTo>
                <a:lnTo>
                  <a:pt x="5281787" y="0"/>
                </a:lnTo>
                <a:lnTo>
                  <a:pt x="5281787" y="4359875"/>
                </a:lnTo>
                <a:lnTo>
                  <a:pt x="0" y="43598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30492" y="6293481"/>
            <a:ext cx="4221491" cy="3176672"/>
          </a:xfrm>
          <a:custGeom>
            <a:avLst/>
            <a:gdLst/>
            <a:ahLst/>
            <a:cxnLst/>
            <a:rect l="l" t="t" r="r" b="b"/>
            <a:pathLst>
              <a:path w="4221491" h="3176672">
                <a:moveTo>
                  <a:pt x="0" y="0"/>
                </a:moveTo>
                <a:lnTo>
                  <a:pt x="4221491" y="0"/>
                </a:lnTo>
                <a:lnTo>
                  <a:pt x="4221491" y="3176672"/>
                </a:lnTo>
                <a:lnTo>
                  <a:pt x="0" y="3176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6293481"/>
            <a:ext cx="16230600" cy="4659535"/>
          </a:xfrm>
          <a:custGeom>
            <a:avLst/>
            <a:gdLst/>
            <a:ahLst/>
            <a:cxnLst/>
            <a:rect l="l" t="t" r="r" b="b"/>
            <a:pathLst>
              <a:path w="16230600" h="4659535">
                <a:moveTo>
                  <a:pt x="16230600" y="0"/>
                </a:moveTo>
                <a:lnTo>
                  <a:pt x="0" y="0"/>
                </a:lnTo>
                <a:lnTo>
                  <a:pt x="0" y="4659535"/>
                </a:lnTo>
                <a:lnTo>
                  <a:pt x="16230600" y="4659535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73708" y="978778"/>
            <a:ext cx="3485845" cy="3352749"/>
          </a:xfrm>
          <a:custGeom>
            <a:avLst/>
            <a:gdLst/>
            <a:ahLst/>
            <a:cxnLst/>
            <a:rect l="l" t="t" r="r" b="b"/>
            <a:pathLst>
              <a:path w="3485845" h="3352749">
                <a:moveTo>
                  <a:pt x="0" y="0"/>
                </a:moveTo>
                <a:lnTo>
                  <a:pt x="3485844" y="0"/>
                </a:lnTo>
                <a:lnTo>
                  <a:pt x="3485844" y="3352749"/>
                </a:lnTo>
                <a:lnTo>
                  <a:pt x="0" y="3352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00644" y="6361928"/>
            <a:ext cx="3255233" cy="3552778"/>
          </a:xfrm>
          <a:custGeom>
            <a:avLst/>
            <a:gdLst/>
            <a:ahLst/>
            <a:cxnLst/>
            <a:rect l="l" t="t" r="r" b="b"/>
            <a:pathLst>
              <a:path w="3255233" h="3552778">
                <a:moveTo>
                  <a:pt x="0" y="0"/>
                </a:moveTo>
                <a:lnTo>
                  <a:pt x="3255232" y="0"/>
                </a:lnTo>
                <a:lnTo>
                  <a:pt x="3255232" y="3552778"/>
                </a:lnTo>
                <a:lnTo>
                  <a:pt x="0" y="35527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8923" y="1028700"/>
            <a:ext cx="2580334" cy="3302827"/>
          </a:xfrm>
          <a:custGeom>
            <a:avLst/>
            <a:gdLst/>
            <a:ahLst/>
            <a:cxnLst/>
            <a:rect l="l" t="t" r="r" b="b"/>
            <a:pathLst>
              <a:path w="2580334" h="3302827">
                <a:moveTo>
                  <a:pt x="0" y="0"/>
                </a:moveTo>
                <a:lnTo>
                  <a:pt x="2580333" y="0"/>
                </a:lnTo>
                <a:lnTo>
                  <a:pt x="2580333" y="3302827"/>
                </a:lnTo>
                <a:lnTo>
                  <a:pt x="0" y="3302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115300" y="4798103"/>
            <a:ext cx="6043768" cy="3127650"/>
          </a:xfrm>
          <a:custGeom>
            <a:avLst/>
            <a:gdLst/>
            <a:ahLst/>
            <a:cxnLst/>
            <a:rect l="l" t="t" r="r" b="b"/>
            <a:pathLst>
              <a:path w="6043768" h="3127650">
                <a:moveTo>
                  <a:pt x="0" y="0"/>
                </a:moveTo>
                <a:lnTo>
                  <a:pt x="6043768" y="0"/>
                </a:lnTo>
                <a:lnTo>
                  <a:pt x="6043768" y="3127650"/>
                </a:lnTo>
                <a:lnTo>
                  <a:pt x="0" y="31276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701380" y="1028700"/>
            <a:ext cx="5161777" cy="4313904"/>
          </a:xfrm>
          <a:custGeom>
            <a:avLst/>
            <a:gdLst/>
            <a:ahLst/>
            <a:cxnLst/>
            <a:rect l="l" t="t" r="r" b="b"/>
            <a:pathLst>
              <a:path w="5161777" h="4313904">
                <a:moveTo>
                  <a:pt x="0" y="0"/>
                </a:moveTo>
                <a:lnTo>
                  <a:pt x="5161778" y="0"/>
                </a:lnTo>
                <a:lnTo>
                  <a:pt x="5161778" y="4313904"/>
                </a:lnTo>
                <a:lnTo>
                  <a:pt x="0" y="43139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08359" y="317936"/>
            <a:ext cx="5281787" cy="4359875"/>
          </a:xfrm>
          <a:custGeom>
            <a:avLst/>
            <a:gdLst/>
            <a:ahLst/>
            <a:cxnLst/>
            <a:rect l="l" t="t" r="r" b="b"/>
            <a:pathLst>
              <a:path w="5281787" h="4359875">
                <a:moveTo>
                  <a:pt x="0" y="0"/>
                </a:moveTo>
                <a:lnTo>
                  <a:pt x="5281788" y="0"/>
                </a:lnTo>
                <a:lnTo>
                  <a:pt x="5281788" y="4359875"/>
                </a:lnTo>
                <a:lnTo>
                  <a:pt x="0" y="43598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27997" y="5525382"/>
            <a:ext cx="3754815" cy="2825499"/>
          </a:xfrm>
          <a:custGeom>
            <a:avLst/>
            <a:gdLst/>
            <a:ahLst/>
            <a:cxnLst/>
            <a:rect l="l" t="t" r="r" b="b"/>
            <a:pathLst>
              <a:path w="3754815" h="2825499">
                <a:moveTo>
                  <a:pt x="0" y="0"/>
                </a:moveTo>
                <a:lnTo>
                  <a:pt x="3754815" y="0"/>
                </a:lnTo>
                <a:lnTo>
                  <a:pt x="3754815" y="2825499"/>
                </a:lnTo>
                <a:lnTo>
                  <a:pt x="0" y="2825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460632" y="4677811"/>
            <a:ext cx="2129514" cy="5040270"/>
          </a:xfrm>
          <a:custGeom>
            <a:avLst/>
            <a:gdLst/>
            <a:ahLst/>
            <a:cxnLst/>
            <a:rect l="l" t="t" r="r" b="b"/>
            <a:pathLst>
              <a:path w="2129514" h="5040270">
                <a:moveTo>
                  <a:pt x="0" y="0"/>
                </a:moveTo>
                <a:lnTo>
                  <a:pt x="2129515" y="0"/>
                </a:lnTo>
                <a:lnTo>
                  <a:pt x="2129515" y="5040270"/>
                </a:lnTo>
                <a:lnTo>
                  <a:pt x="0" y="50402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7005621" y="394136"/>
            <a:ext cx="1169052" cy="434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57"/>
              </a:lnSpc>
            </a:pPr>
            <a:r>
              <a:rPr lang="en-US" sz="4400" b="1" dirty="0">
                <a:solidFill>
                  <a:srgbClr val="00B050"/>
                </a:solidFill>
                <a:latin typeface="Now Bold"/>
                <a:ea typeface="Now Bold"/>
                <a:cs typeface="Now Bold"/>
                <a:sym typeface="Now Bold"/>
              </a:rPr>
              <a:t>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6293481"/>
            <a:ext cx="16230600" cy="4659535"/>
          </a:xfrm>
          <a:custGeom>
            <a:avLst/>
            <a:gdLst/>
            <a:ahLst/>
            <a:cxnLst/>
            <a:rect l="l" t="t" r="r" b="b"/>
            <a:pathLst>
              <a:path w="16230600" h="4659535">
                <a:moveTo>
                  <a:pt x="16230600" y="0"/>
                </a:moveTo>
                <a:lnTo>
                  <a:pt x="0" y="0"/>
                </a:lnTo>
                <a:lnTo>
                  <a:pt x="0" y="4659535"/>
                </a:lnTo>
                <a:lnTo>
                  <a:pt x="16230600" y="4659535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73708" y="978778"/>
            <a:ext cx="3485845" cy="3352749"/>
          </a:xfrm>
          <a:custGeom>
            <a:avLst/>
            <a:gdLst/>
            <a:ahLst/>
            <a:cxnLst/>
            <a:rect l="l" t="t" r="r" b="b"/>
            <a:pathLst>
              <a:path w="3485845" h="3352749">
                <a:moveTo>
                  <a:pt x="0" y="0"/>
                </a:moveTo>
                <a:lnTo>
                  <a:pt x="3485844" y="0"/>
                </a:lnTo>
                <a:lnTo>
                  <a:pt x="3485844" y="3352749"/>
                </a:lnTo>
                <a:lnTo>
                  <a:pt x="0" y="3352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00644" y="6361928"/>
            <a:ext cx="3255233" cy="3552778"/>
          </a:xfrm>
          <a:custGeom>
            <a:avLst/>
            <a:gdLst/>
            <a:ahLst/>
            <a:cxnLst/>
            <a:rect l="l" t="t" r="r" b="b"/>
            <a:pathLst>
              <a:path w="3255233" h="3552778">
                <a:moveTo>
                  <a:pt x="0" y="0"/>
                </a:moveTo>
                <a:lnTo>
                  <a:pt x="3255232" y="0"/>
                </a:lnTo>
                <a:lnTo>
                  <a:pt x="3255232" y="3552778"/>
                </a:lnTo>
                <a:lnTo>
                  <a:pt x="0" y="35527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8923" y="1028700"/>
            <a:ext cx="2580334" cy="3302827"/>
          </a:xfrm>
          <a:custGeom>
            <a:avLst/>
            <a:gdLst/>
            <a:ahLst/>
            <a:cxnLst/>
            <a:rect l="l" t="t" r="r" b="b"/>
            <a:pathLst>
              <a:path w="2580334" h="3302827">
                <a:moveTo>
                  <a:pt x="0" y="0"/>
                </a:moveTo>
                <a:lnTo>
                  <a:pt x="2580333" y="0"/>
                </a:lnTo>
                <a:lnTo>
                  <a:pt x="2580333" y="3302827"/>
                </a:lnTo>
                <a:lnTo>
                  <a:pt x="0" y="3302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115300" y="4798103"/>
            <a:ext cx="6043768" cy="3127650"/>
          </a:xfrm>
          <a:custGeom>
            <a:avLst/>
            <a:gdLst/>
            <a:ahLst/>
            <a:cxnLst/>
            <a:rect l="l" t="t" r="r" b="b"/>
            <a:pathLst>
              <a:path w="6043768" h="3127650">
                <a:moveTo>
                  <a:pt x="0" y="0"/>
                </a:moveTo>
                <a:lnTo>
                  <a:pt x="6043768" y="0"/>
                </a:lnTo>
                <a:lnTo>
                  <a:pt x="6043768" y="3127650"/>
                </a:lnTo>
                <a:lnTo>
                  <a:pt x="0" y="31276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701380" y="1028700"/>
            <a:ext cx="5161777" cy="4313904"/>
          </a:xfrm>
          <a:custGeom>
            <a:avLst/>
            <a:gdLst/>
            <a:ahLst/>
            <a:cxnLst/>
            <a:rect l="l" t="t" r="r" b="b"/>
            <a:pathLst>
              <a:path w="5161777" h="4313904">
                <a:moveTo>
                  <a:pt x="0" y="0"/>
                </a:moveTo>
                <a:lnTo>
                  <a:pt x="5161778" y="0"/>
                </a:lnTo>
                <a:lnTo>
                  <a:pt x="5161778" y="4313904"/>
                </a:lnTo>
                <a:lnTo>
                  <a:pt x="0" y="43139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08359" y="317936"/>
            <a:ext cx="5281787" cy="4359875"/>
          </a:xfrm>
          <a:custGeom>
            <a:avLst/>
            <a:gdLst/>
            <a:ahLst/>
            <a:cxnLst/>
            <a:rect l="l" t="t" r="r" b="b"/>
            <a:pathLst>
              <a:path w="5281787" h="4359875">
                <a:moveTo>
                  <a:pt x="0" y="0"/>
                </a:moveTo>
                <a:lnTo>
                  <a:pt x="5281788" y="0"/>
                </a:lnTo>
                <a:lnTo>
                  <a:pt x="5281788" y="4359875"/>
                </a:lnTo>
                <a:lnTo>
                  <a:pt x="0" y="43598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27997" y="5525382"/>
            <a:ext cx="3754815" cy="2825499"/>
          </a:xfrm>
          <a:custGeom>
            <a:avLst/>
            <a:gdLst/>
            <a:ahLst/>
            <a:cxnLst/>
            <a:rect l="l" t="t" r="r" b="b"/>
            <a:pathLst>
              <a:path w="3754815" h="2825499">
                <a:moveTo>
                  <a:pt x="0" y="0"/>
                </a:moveTo>
                <a:lnTo>
                  <a:pt x="3754815" y="0"/>
                </a:lnTo>
                <a:lnTo>
                  <a:pt x="3754815" y="2825499"/>
                </a:lnTo>
                <a:lnTo>
                  <a:pt x="0" y="2825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Multiplication Sign 10">
            <a:extLst>
              <a:ext uri="{FF2B5EF4-FFF2-40B4-BE49-F238E27FC236}">
                <a16:creationId xmlns:a16="http://schemas.microsoft.com/office/drawing/2014/main" id="{9F7DB019-A6B3-4451-A7B6-98B8BD50C5A8}"/>
              </a:ext>
            </a:extLst>
          </p:cNvPr>
          <p:cNvSpPr/>
          <p:nvPr/>
        </p:nvSpPr>
        <p:spPr>
          <a:xfrm>
            <a:off x="14387398" y="5711698"/>
            <a:ext cx="3505200" cy="3837284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6293481"/>
            <a:ext cx="16230600" cy="4659535"/>
          </a:xfrm>
          <a:custGeom>
            <a:avLst/>
            <a:gdLst/>
            <a:ahLst/>
            <a:cxnLst/>
            <a:rect l="l" t="t" r="r" b="b"/>
            <a:pathLst>
              <a:path w="16230600" h="4659535">
                <a:moveTo>
                  <a:pt x="16230600" y="0"/>
                </a:moveTo>
                <a:lnTo>
                  <a:pt x="0" y="0"/>
                </a:lnTo>
                <a:lnTo>
                  <a:pt x="0" y="4659535"/>
                </a:lnTo>
                <a:lnTo>
                  <a:pt x="16230600" y="4659535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73708" y="978778"/>
            <a:ext cx="3485845" cy="3352749"/>
          </a:xfrm>
          <a:custGeom>
            <a:avLst/>
            <a:gdLst/>
            <a:ahLst/>
            <a:cxnLst/>
            <a:rect l="l" t="t" r="r" b="b"/>
            <a:pathLst>
              <a:path w="3485845" h="3352749">
                <a:moveTo>
                  <a:pt x="0" y="0"/>
                </a:moveTo>
                <a:lnTo>
                  <a:pt x="3485844" y="0"/>
                </a:lnTo>
                <a:lnTo>
                  <a:pt x="3485844" y="3352749"/>
                </a:lnTo>
                <a:lnTo>
                  <a:pt x="0" y="3352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00644" y="6361928"/>
            <a:ext cx="3255233" cy="3552778"/>
          </a:xfrm>
          <a:custGeom>
            <a:avLst/>
            <a:gdLst/>
            <a:ahLst/>
            <a:cxnLst/>
            <a:rect l="l" t="t" r="r" b="b"/>
            <a:pathLst>
              <a:path w="3255233" h="3552778">
                <a:moveTo>
                  <a:pt x="0" y="0"/>
                </a:moveTo>
                <a:lnTo>
                  <a:pt x="3255232" y="0"/>
                </a:lnTo>
                <a:lnTo>
                  <a:pt x="3255232" y="3552778"/>
                </a:lnTo>
                <a:lnTo>
                  <a:pt x="0" y="35527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8923" y="1028700"/>
            <a:ext cx="2580334" cy="3302827"/>
          </a:xfrm>
          <a:custGeom>
            <a:avLst/>
            <a:gdLst/>
            <a:ahLst/>
            <a:cxnLst/>
            <a:rect l="l" t="t" r="r" b="b"/>
            <a:pathLst>
              <a:path w="2580334" h="3302827">
                <a:moveTo>
                  <a:pt x="0" y="0"/>
                </a:moveTo>
                <a:lnTo>
                  <a:pt x="2580333" y="0"/>
                </a:lnTo>
                <a:lnTo>
                  <a:pt x="2580333" y="3302827"/>
                </a:lnTo>
                <a:lnTo>
                  <a:pt x="0" y="3302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115300" y="4798103"/>
            <a:ext cx="6043768" cy="3127650"/>
          </a:xfrm>
          <a:custGeom>
            <a:avLst/>
            <a:gdLst/>
            <a:ahLst/>
            <a:cxnLst/>
            <a:rect l="l" t="t" r="r" b="b"/>
            <a:pathLst>
              <a:path w="6043768" h="3127650">
                <a:moveTo>
                  <a:pt x="0" y="0"/>
                </a:moveTo>
                <a:lnTo>
                  <a:pt x="6043768" y="0"/>
                </a:lnTo>
                <a:lnTo>
                  <a:pt x="6043768" y="3127650"/>
                </a:lnTo>
                <a:lnTo>
                  <a:pt x="0" y="31276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701380" y="1028700"/>
            <a:ext cx="5161777" cy="4313904"/>
          </a:xfrm>
          <a:custGeom>
            <a:avLst/>
            <a:gdLst/>
            <a:ahLst/>
            <a:cxnLst/>
            <a:rect l="l" t="t" r="r" b="b"/>
            <a:pathLst>
              <a:path w="5161777" h="4313904">
                <a:moveTo>
                  <a:pt x="0" y="0"/>
                </a:moveTo>
                <a:lnTo>
                  <a:pt x="5161778" y="0"/>
                </a:lnTo>
                <a:lnTo>
                  <a:pt x="5161778" y="4313904"/>
                </a:lnTo>
                <a:lnTo>
                  <a:pt x="0" y="43139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08359" y="317936"/>
            <a:ext cx="5281787" cy="4359875"/>
          </a:xfrm>
          <a:custGeom>
            <a:avLst/>
            <a:gdLst/>
            <a:ahLst/>
            <a:cxnLst/>
            <a:rect l="l" t="t" r="r" b="b"/>
            <a:pathLst>
              <a:path w="5281787" h="4359875">
                <a:moveTo>
                  <a:pt x="0" y="0"/>
                </a:moveTo>
                <a:lnTo>
                  <a:pt x="5281788" y="0"/>
                </a:lnTo>
                <a:lnTo>
                  <a:pt x="5281788" y="4359875"/>
                </a:lnTo>
                <a:lnTo>
                  <a:pt x="0" y="43598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27997" y="5525382"/>
            <a:ext cx="3754815" cy="2825499"/>
          </a:xfrm>
          <a:custGeom>
            <a:avLst/>
            <a:gdLst/>
            <a:ahLst/>
            <a:cxnLst/>
            <a:rect l="l" t="t" r="r" b="b"/>
            <a:pathLst>
              <a:path w="3754815" h="2825499">
                <a:moveTo>
                  <a:pt x="0" y="0"/>
                </a:moveTo>
                <a:lnTo>
                  <a:pt x="3754815" y="0"/>
                </a:lnTo>
                <a:lnTo>
                  <a:pt x="3754815" y="2825499"/>
                </a:lnTo>
                <a:lnTo>
                  <a:pt x="0" y="2825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460632" y="4677811"/>
            <a:ext cx="2129514" cy="5040270"/>
          </a:xfrm>
          <a:custGeom>
            <a:avLst/>
            <a:gdLst/>
            <a:ahLst/>
            <a:cxnLst/>
            <a:rect l="l" t="t" r="r" b="b"/>
            <a:pathLst>
              <a:path w="2129514" h="5040270">
                <a:moveTo>
                  <a:pt x="0" y="0"/>
                </a:moveTo>
                <a:lnTo>
                  <a:pt x="2129515" y="0"/>
                </a:lnTo>
                <a:lnTo>
                  <a:pt x="2129515" y="5040270"/>
                </a:lnTo>
                <a:lnTo>
                  <a:pt x="0" y="50402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23923" y="6258123"/>
            <a:ext cx="16230600" cy="5416963"/>
          </a:xfrm>
          <a:custGeom>
            <a:avLst/>
            <a:gdLst/>
            <a:ahLst/>
            <a:cxnLst/>
            <a:rect l="l" t="t" r="r" b="b"/>
            <a:pathLst>
              <a:path w="16230600" h="5416963">
                <a:moveTo>
                  <a:pt x="0" y="0"/>
                </a:moveTo>
                <a:lnTo>
                  <a:pt x="16230600" y="0"/>
                </a:lnTo>
                <a:lnTo>
                  <a:pt x="16230600" y="5416963"/>
                </a:lnTo>
                <a:lnTo>
                  <a:pt x="0" y="54169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89520" y="1802994"/>
            <a:ext cx="9969780" cy="8229600"/>
          </a:xfrm>
          <a:custGeom>
            <a:avLst/>
            <a:gdLst/>
            <a:ahLst/>
            <a:cxnLst/>
            <a:rect l="l" t="t" r="r" b="b"/>
            <a:pathLst>
              <a:path w="9969780" h="8229600">
                <a:moveTo>
                  <a:pt x="0" y="0"/>
                </a:moveTo>
                <a:lnTo>
                  <a:pt x="9969780" y="0"/>
                </a:lnTo>
                <a:lnTo>
                  <a:pt x="99697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03825" y="3754209"/>
            <a:ext cx="12800844" cy="1831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52"/>
              </a:lnSpc>
            </a:pPr>
            <a:r>
              <a:rPr lang="en-US" sz="13415" dirty="0">
                <a:solidFill>
                  <a:srgbClr val="49656C"/>
                </a:solidFill>
                <a:latin typeface="Canva Sans"/>
                <a:ea typeface="Canva Sans"/>
                <a:cs typeface="Canva Sans"/>
                <a:sym typeface="Canva Sans"/>
              </a:rPr>
              <a:t>a bed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6293481"/>
            <a:ext cx="16230600" cy="4659535"/>
          </a:xfrm>
          <a:custGeom>
            <a:avLst/>
            <a:gdLst/>
            <a:ahLst/>
            <a:cxnLst/>
            <a:rect l="l" t="t" r="r" b="b"/>
            <a:pathLst>
              <a:path w="16230600" h="4659535">
                <a:moveTo>
                  <a:pt x="16230600" y="0"/>
                </a:moveTo>
                <a:lnTo>
                  <a:pt x="0" y="0"/>
                </a:lnTo>
                <a:lnTo>
                  <a:pt x="0" y="4659535"/>
                </a:lnTo>
                <a:lnTo>
                  <a:pt x="16230600" y="4659535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2856" y="5585244"/>
            <a:ext cx="3485845" cy="3352749"/>
          </a:xfrm>
          <a:custGeom>
            <a:avLst/>
            <a:gdLst/>
            <a:ahLst/>
            <a:cxnLst/>
            <a:rect l="l" t="t" r="r" b="b"/>
            <a:pathLst>
              <a:path w="3485845" h="3352749">
                <a:moveTo>
                  <a:pt x="0" y="0"/>
                </a:moveTo>
                <a:lnTo>
                  <a:pt x="3485844" y="0"/>
                </a:lnTo>
                <a:lnTo>
                  <a:pt x="3485844" y="3352749"/>
                </a:lnTo>
                <a:lnTo>
                  <a:pt x="0" y="3352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758818" y="770073"/>
            <a:ext cx="3255233" cy="3552778"/>
          </a:xfrm>
          <a:custGeom>
            <a:avLst/>
            <a:gdLst/>
            <a:ahLst/>
            <a:cxnLst/>
            <a:rect l="l" t="t" r="r" b="b"/>
            <a:pathLst>
              <a:path w="3255233" h="3552778">
                <a:moveTo>
                  <a:pt x="0" y="0"/>
                </a:moveTo>
                <a:lnTo>
                  <a:pt x="3255233" y="0"/>
                </a:lnTo>
                <a:lnTo>
                  <a:pt x="3255233" y="3552777"/>
                </a:lnTo>
                <a:lnTo>
                  <a:pt x="0" y="35527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34302" y="1020023"/>
            <a:ext cx="2580334" cy="3302827"/>
          </a:xfrm>
          <a:custGeom>
            <a:avLst/>
            <a:gdLst/>
            <a:ahLst/>
            <a:cxnLst/>
            <a:rect l="l" t="t" r="r" b="b"/>
            <a:pathLst>
              <a:path w="2580334" h="3302827">
                <a:moveTo>
                  <a:pt x="0" y="0"/>
                </a:moveTo>
                <a:lnTo>
                  <a:pt x="2580334" y="0"/>
                </a:lnTo>
                <a:lnTo>
                  <a:pt x="2580334" y="3302827"/>
                </a:lnTo>
                <a:lnTo>
                  <a:pt x="0" y="3302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682053" y="982636"/>
            <a:ext cx="6043768" cy="3127650"/>
          </a:xfrm>
          <a:custGeom>
            <a:avLst/>
            <a:gdLst/>
            <a:ahLst/>
            <a:cxnLst/>
            <a:rect l="l" t="t" r="r" b="b"/>
            <a:pathLst>
              <a:path w="6043768" h="3127650">
                <a:moveTo>
                  <a:pt x="0" y="0"/>
                </a:moveTo>
                <a:lnTo>
                  <a:pt x="6043769" y="0"/>
                </a:lnTo>
                <a:lnTo>
                  <a:pt x="6043769" y="3127651"/>
                </a:lnTo>
                <a:lnTo>
                  <a:pt x="0" y="3127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059564" y="5187036"/>
            <a:ext cx="4666258" cy="3899779"/>
          </a:xfrm>
          <a:custGeom>
            <a:avLst/>
            <a:gdLst/>
            <a:ahLst/>
            <a:cxnLst/>
            <a:rect l="l" t="t" r="r" b="b"/>
            <a:pathLst>
              <a:path w="4666258" h="3899779">
                <a:moveTo>
                  <a:pt x="0" y="0"/>
                </a:moveTo>
                <a:lnTo>
                  <a:pt x="4666258" y="0"/>
                </a:lnTo>
                <a:lnTo>
                  <a:pt x="4666258" y="3899778"/>
                </a:lnTo>
                <a:lnTo>
                  <a:pt x="0" y="38997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137671" y="5408972"/>
            <a:ext cx="5467969" cy="4513560"/>
          </a:xfrm>
          <a:custGeom>
            <a:avLst/>
            <a:gdLst/>
            <a:ahLst/>
            <a:cxnLst/>
            <a:rect l="l" t="t" r="r" b="b"/>
            <a:pathLst>
              <a:path w="5467969" h="4513560">
                <a:moveTo>
                  <a:pt x="0" y="0"/>
                </a:moveTo>
                <a:lnTo>
                  <a:pt x="5467970" y="0"/>
                </a:lnTo>
                <a:lnTo>
                  <a:pt x="5467970" y="4513560"/>
                </a:lnTo>
                <a:lnTo>
                  <a:pt x="0" y="45135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82856" y="1437800"/>
            <a:ext cx="3754815" cy="2825499"/>
          </a:xfrm>
          <a:custGeom>
            <a:avLst/>
            <a:gdLst/>
            <a:ahLst/>
            <a:cxnLst/>
            <a:rect l="l" t="t" r="r" b="b"/>
            <a:pathLst>
              <a:path w="3754815" h="2825499">
                <a:moveTo>
                  <a:pt x="0" y="0"/>
                </a:moveTo>
                <a:lnTo>
                  <a:pt x="3754815" y="0"/>
                </a:lnTo>
                <a:lnTo>
                  <a:pt x="3754815" y="2825498"/>
                </a:lnTo>
                <a:lnTo>
                  <a:pt x="0" y="28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535504" y="4616790"/>
            <a:ext cx="2129514" cy="5040270"/>
          </a:xfrm>
          <a:custGeom>
            <a:avLst/>
            <a:gdLst/>
            <a:ahLst/>
            <a:cxnLst/>
            <a:rect l="l" t="t" r="r" b="b"/>
            <a:pathLst>
              <a:path w="2129514" h="5040270">
                <a:moveTo>
                  <a:pt x="0" y="0"/>
                </a:moveTo>
                <a:lnTo>
                  <a:pt x="2129514" y="0"/>
                </a:lnTo>
                <a:lnTo>
                  <a:pt x="2129514" y="5040270"/>
                </a:lnTo>
                <a:lnTo>
                  <a:pt x="0" y="50402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7118948" y="269608"/>
            <a:ext cx="1169052" cy="41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7"/>
              </a:lnSpc>
            </a:pPr>
            <a:r>
              <a:rPr lang="en-US" sz="4400" b="1" dirty="0">
                <a:solidFill>
                  <a:srgbClr val="00B050"/>
                </a:solidFill>
                <a:latin typeface="Now Bold"/>
                <a:ea typeface="Now Bold"/>
                <a:cs typeface="Now Bold"/>
                <a:sym typeface="Now Bold"/>
              </a:rPr>
              <a:t>4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6293481"/>
            <a:ext cx="16230600" cy="4659535"/>
          </a:xfrm>
          <a:custGeom>
            <a:avLst/>
            <a:gdLst/>
            <a:ahLst/>
            <a:cxnLst/>
            <a:rect l="l" t="t" r="r" b="b"/>
            <a:pathLst>
              <a:path w="16230600" h="4659535">
                <a:moveTo>
                  <a:pt x="16230600" y="0"/>
                </a:moveTo>
                <a:lnTo>
                  <a:pt x="0" y="0"/>
                </a:lnTo>
                <a:lnTo>
                  <a:pt x="0" y="4659535"/>
                </a:lnTo>
                <a:lnTo>
                  <a:pt x="16230600" y="4659535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2856" y="5585244"/>
            <a:ext cx="3485845" cy="3352749"/>
          </a:xfrm>
          <a:custGeom>
            <a:avLst/>
            <a:gdLst/>
            <a:ahLst/>
            <a:cxnLst/>
            <a:rect l="l" t="t" r="r" b="b"/>
            <a:pathLst>
              <a:path w="3485845" h="3352749">
                <a:moveTo>
                  <a:pt x="0" y="0"/>
                </a:moveTo>
                <a:lnTo>
                  <a:pt x="3485844" y="0"/>
                </a:lnTo>
                <a:lnTo>
                  <a:pt x="3485844" y="3352749"/>
                </a:lnTo>
                <a:lnTo>
                  <a:pt x="0" y="3352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834302" y="1020023"/>
            <a:ext cx="2580334" cy="3302827"/>
          </a:xfrm>
          <a:custGeom>
            <a:avLst/>
            <a:gdLst/>
            <a:ahLst/>
            <a:cxnLst/>
            <a:rect l="l" t="t" r="r" b="b"/>
            <a:pathLst>
              <a:path w="2580334" h="3302827">
                <a:moveTo>
                  <a:pt x="0" y="0"/>
                </a:moveTo>
                <a:lnTo>
                  <a:pt x="2580334" y="0"/>
                </a:lnTo>
                <a:lnTo>
                  <a:pt x="2580334" y="3302827"/>
                </a:lnTo>
                <a:lnTo>
                  <a:pt x="0" y="33028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682053" y="982636"/>
            <a:ext cx="6043768" cy="3127650"/>
          </a:xfrm>
          <a:custGeom>
            <a:avLst/>
            <a:gdLst/>
            <a:ahLst/>
            <a:cxnLst/>
            <a:rect l="l" t="t" r="r" b="b"/>
            <a:pathLst>
              <a:path w="6043768" h="3127650">
                <a:moveTo>
                  <a:pt x="0" y="0"/>
                </a:moveTo>
                <a:lnTo>
                  <a:pt x="6043769" y="0"/>
                </a:lnTo>
                <a:lnTo>
                  <a:pt x="6043769" y="3127651"/>
                </a:lnTo>
                <a:lnTo>
                  <a:pt x="0" y="31276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59564" y="5187036"/>
            <a:ext cx="4666258" cy="3899779"/>
          </a:xfrm>
          <a:custGeom>
            <a:avLst/>
            <a:gdLst/>
            <a:ahLst/>
            <a:cxnLst/>
            <a:rect l="l" t="t" r="r" b="b"/>
            <a:pathLst>
              <a:path w="4666258" h="3899779">
                <a:moveTo>
                  <a:pt x="0" y="0"/>
                </a:moveTo>
                <a:lnTo>
                  <a:pt x="4666258" y="0"/>
                </a:lnTo>
                <a:lnTo>
                  <a:pt x="4666258" y="3899778"/>
                </a:lnTo>
                <a:lnTo>
                  <a:pt x="0" y="38997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137671" y="5408972"/>
            <a:ext cx="5467969" cy="4513560"/>
          </a:xfrm>
          <a:custGeom>
            <a:avLst/>
            <a:gdLst/>
            <a:ahLst/>
            <a:cxnLst/>
            <a:rect l="l" t="t" r="r" b="b"/>
            <a:pathLst>
              <a:path w="5467969" h="4513560">
                <a:moveTo>
                  <a:pt x="0" y="0"/>
                </a:moveTo>
                <a:lnTo>
                  <a:pt x="5467970" y="0"/>
                </a:lnTo>
                <a:lnTo>
                  <a:pt x="5467970" y="4513560"/>
                </a:lnTo>
                <a:lnTo>
                  <a:pt x="0" y="45135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82856" y="1437800"/>
            <a:ext cx="3754815" cy="2825499"/>
          </a:xfrm>
          <a:custGeom>
            <a:avLst/>
            <a:gdLst/>
            <a:ahLst/>
            <a:cxnLst/>
            <a:rect l="l" t="t" r="r" b="b"/>
            <a:pathLst>
              <a:path w="3754815" h="2825499">
                <a:moveTo>
                  <a:pt x="0" y="0"/>
                </a:moveTo>
                <a:lnTo>
                  <a:pt x="3754815" y="0"/>
                </a:lnTo>
                <a:lnTo>
                  <a:pt x="3754815" y="2825498"/>
                </a:lnTo>
                <a:lnTo>
                  <a:pt x="0" y="28254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35504" y="4616790"/>
            <a:ext cx="2129514" cy="5040270"/>
          </a:xfrm>
          <a:custGeom>
            <a:avLst/>
            <a:gdLst/>
            <a:ahLst/>
            <a:cxnLst/>
            <a:rect l="l" t="t" r="r" b="b"/>
            <a:pathLst>
              <a:path w="2129514" h="5040270">
                <a:moveTo>
                  <a:pt x="0" y="0"/>
                </a:moveTo>
                <a:lnTo>
                  <a:pt x="2129514" y="0"/>
                </a:lnTo>
                <a:lnTo>
                  <a:pt x="2129514" y="5040270"/>
                </a:lnTo>
                <a:lnTo>
                  <a:pt x="0" y="50402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Multiplication Sign 10">
            <a:extLst>
              <a:ext uri="{FF2B5EF4-FFF2-40B4-BE49-F238E27FC236}">
                <a16:creationId xmlns:a16="http://schemas.microsoft.com/office/drawing/2014/main" id="{2B85D7DE-165C-466A-B1C6-E1C780DB69D6}"/>
              </a:ext>
            </a:extLst>
          </p:cNvPr>
          <p:cNvSpPr/>
          <p:nvPr/>
        </p:nvSpPr>
        <p:spPr>
          <a:xfrm>
            <a:off x="4610100" y="954061"/>
            <a:ext cx="3505200" cy="3837284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6293481"/>
            <a:ext cx="16230600" cy="4659535"/>
          </a:xfrm>
          <a:custGeom>
            <a:avLst/>
            <a:gdLst/>
            <a:ahLst/>
            <a:cxnLst/>
            <a:rect l="l" t="t" r="r" b="b"/>
            <a:pathLst>
              <a:path w="16230600" h="4659535">
                <a:moveTo>
                  <a:pt x="16230600" y="0"/>
                </a:moveTo>
                <a:lnTo>
                  <a:pt x="0" y="0"/>
                </a:lnTo>
                <a:lnTo>
                  <a:pt x="0" y="4659535"/>
                </a:lnTo>
                <a:lnTo>
                  <a:pt x="16230600" y="4659535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2856" y="5585244"/>
            <a:ext cx="3485845" cy="3352749"/>
          </a:xfrm>
          <a:custGeom>
            <a:avLst/>
            <a:gdLst/>
            <a:ahLst/>
            <a:cxnLst/>
            <a:rect l="l" t="t" r="r" b="b"/>
            <a:pathLst>
              <a:path w="3485845" h="3352749">
                <a:moveTo>
                  <a:pt x="0" y="0"/>
                </a:moveTo>
                <a:lnTo>
                  <a:pt x="3485844" y="0"/>
                </a:lnTo>
                <a:lnTo>
                  <a:pt x="3485844" y="3352749"/>
                </a:lnTo>
                <a:lnTo>
                  <a:pt x="0" y="3352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758818" y="770073"/>
            <a:ext cx="3255233" cy="3552778"/>
          </a:xfrm>
          <a:custGeom>
            <a:avLst/>
            <a:gdLst/>
            <a:ahLst/>
            <a:cxnLst/>
            <a:rect l="l" t="t" r="r" b="b"/>
            <a:pathLst>
              <a:path w="3255233" h="3552778">
                <a:moveTo>
                  <a:pt x="0" y="0"/>
                </a:moveTo>
                <a:lnTo>
                  <a:pt x="3255233" y="0"/>
                </a:lnTo>
                <a:lnTo>
                  <a:pt x="3255233" y="3552777"/>
                </a:lnTo>
                <a:lnTo>
                  <a:pt x="0" y="35527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34302" y="1020023"/>
            <a:ext cx="2580334" cy="3302827"/>
          </a:xfrm>
          <a:custGeom>
            <a:avLst/>
            <a:gdLst/>
            <a:ahLst/>
            <a:cxnLst/>
            <a:rect l="l" t="t" r="r" b="b"/>
            <a:pathLst>
              <a:path w="2580334" h="3302827">
                <a:moveTo>
                  <a:pt x="0" y="0"/>
                </a:moveTo>
                <a:lnTo>
                  <a:pt x="2580334" y="0"/>
                </a:lnTo>
                <a:lnTo>
                  <a:pt x="2580334" y="3302827"/>
                </a:lnTo>
                <a:lnTo>
                  <a:pt x="0" y="3302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682053" y="982636"/>
            <a:ext cx="6043768" cy="3127650"/>
          </a:xfrm>
          <a:custGeom>
            <a:avLst/>
            <a:gdLst/>
            <a:ahLst/>
            <a:cxnLst/>
            <a:rect l="l" t="t" r="r" b="b"/>
            <a:pathLst>
              <a:path w="6043768" h="3127650">
                <a:moveTo>
                  <a:pt x="0" y="0"/>
                </a:moveTo>
                <a:lnTo>
                  <a:pt x="6043769" y="0"/>
                </a:lnTo>
                <a:lnTo>
                  <a:pt x="6043769" y="3127651"/>
                </a:lnTo>
                <a:lnTo>
                  <a:pt x="0" y="3127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059564" y="5187036"/>
            <a:ext cx="4666258" cy="3899779"/>
          </a:xfrm>
          <a:custGeom>
            <a:avLst/>
            <a:gdLst/>
            <a:ahLst/>
            <a:cxnLst/>
            <a:rect l="l" t="t" r="r" b="b"/>
            <a:pathLst>
              <a:path w="4666258" h="3899779">
                <a:moveTo>
                  <a:pt x="0" y="0"/>
                </a:moveTo>
                <a:lnTo>
                  <a:pt x="4666258" y="0"/>
                </a:lnTo>
                <a:lnTo>
                  <a:pt x="4666258" y="3899778"/>
                </a:lnTo>
                <a:lnTo>
                  <a:pt x="0" y="38997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137671" y="5408972"/>
            <a:ext cx="5467969" cy="4513560"/>
          </a:xfrm>
          <a:custGeom>
            <a:avLst/>
            <a:gdLst/>
            <a:ahLst/>
            <a:cxnLst/>
            <a:rect l="l" t="t" r="r" b="b"/>
            <a:pathLst>
              <a:path w="5467969" h="4513560">
                <a:moveTo>
                  <a:pt x="0" y="0"/>
                </a:moveTo>
                <a:lnTo>
                  <a:pt x="5467970" y="0"/>
                </a:lnTo>
                <a:lnTo>
                  <a:pt x="5467970" y="4513560"/>
                </a:lnTo>
                <a:lnTo>
                  <a:pt x="0" y="45135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82856" y="1437800"/>
            <a:ext cx="3754815" cy="2825499"/>
          </a:xfrm>
          <a:custGeom>
            <a:avLst/>
            <a:gdLst/>
            <a:ahLst/>
            <a:cxnLst/>
            <a:rect l="l" t="t" r="r" b="b"/>
            <a:pathLst>
              <a:path w="3754815" h="2825499">
                <a:moveTo>
                  <a:pt x="0" y="0"/>
                </a:moveTo>
                <a:lnTo>
                  <a:pt x="3754815" y="0"/>
                </a:lnTo>
                <a:lnTo>
                  <a:pt x="3754815" y="2825498"/>
                </a:lnTo>
                <a:lnTo>
                  <a:pt x="0" y="28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535504" y="4616790"/>
            <a:ext cx="2129514" cy="5040270"/>
          </a:xfrm>
          <a:custGeom>
            <a:avLst/>
            <a:gdLst/>
            <a:ahLst/>
            <a:cxnLst/>
            <a:rect l="l" t="t" r="r" b="b"/>
            <a:pathLst>
              <a:path w="2129514" h="5040270">
                <a:moveTo>
                  <a:pt x="0" y="0"/>
                </a:moveTo>
                <a:lnTo>
                  <a:pt x="2129514" y="0"/>
                </a:lnTo>
                <a:lnTo>
                  <a:pt x="2129514" y="5040270"/>
                </a:lnTo>
                <a:lnTo>
                  <a:pt x="0" y="50402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6293481"/>
            <a:ext cx="16230600" cy="4659535"/>
          </a:xfrm>
          <a:custGeom>
            <a:avLst/>
            <a:gdLst/>
            <a:ahLst/>
            <a:cxnLst/>
            <a:rect l="l" t="t" r="r" b="b"/>
            <a:pathLst>
              <a:path w="16230600" h="4659535">
                <a:moveTo>
                  <a:pt x="16230600" y="0"/>
                </a:moveTo>
                <a:lnTo>
                  <a:pt x="0" y="0"/>
                </a:lnTo>
                <a:lnTo>
                  <a:pt x="0" y="4659535"/>
                </a:lnTo>
                <a:lnTo>
                  <a:pt x="16230600" y="4659535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97000" y="276386"/>
            <a:ext cx="3485845" cy="3352749"/>
          </a:xfrm>
          <a:custGeom>
            <a:avLst/>
            <a:gdLst/>
            <a:ahLst/>
            <a:cxnLst/>
            <a:rect l="l" t="t" r="r" b="b"/>
            <a:pathLst>
              <a:path w="3485845" h="3352749">
                <a:moveTo>
                  <a:pt x="0" y="0"/>
                </a:moveTo>
                <a:lnTo>
                  <a:pt x="3485844" y="0"/>
                </a:lnTo>
                <a:lnTo>
                  <a:pt x="3485844" y="3352749"/>
                </a:lnTo>
                <a:lnTo>
                  <a:pt x="0" y="3352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9340" y="258705"/>
            <a:ext cx="3255233" cy="3552778"/>
          </a:xfrm>
          <a:custGeom>
            <a:avLst/>
            <a:gdLst/>
            <a:ahLst/>
            <a:cxnLst/>
            <a:rect l="l" t="t" r="r" b="b"/>
            <a:pathLst>
              <a:path w="3255233" h="3552778">
                <a:moveTo>
                  <a:pt x="0" y="0"/>
                </a:moveTo>
                <a:lnTo>
                  <a:pt x="3255233" y="0"/>
                </a:lnTo>
                <a:lnTo>
                  <a:pt x="3255233" y="3552777"/>
                </a:lnTo>
                <a:lnTo>
                  <a:pt x="0" y="35527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81968" y="447981"/>
            <a:ext cx="2580334" cy="3302827"/>
          </a:xfrm>
          <a:custGeom>
            <a:avLst/>
            <a:gdLst/>
            <a:ahLst/>
            <a:cxnLst/>
            <a:rect l="l" t="t" r="r" b="b"/>
            <a:pathLst>
              <a:path w="2580334" h="3302827">
                <a:moveTo>
                  <a:pt x="0" y="0"/>
                </a:moveTo>
                <a:lnTo>
                  <a:pt x="2580334" y="0"/>
                </a:lnTo>
                <a:lnTo>
                  <a:pt x="2580334" y="3302827"/>
                </a:lnTo>
                <a:lnTo>
                  <a:pt x="0" y="3302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825263" y="6967344"/>
            <a:ext cx="6043768" cy="3127650"/>
          </a:xfrm>
          <a:custGeom>
            <a:avLst/>
            <a:gdLst/>
            <a:ahLst/>
            <a:cxnLst/>
            <a:rect l="l" t="t" r="r" b="b"/>
            <a:pathLst>
              <a:path w="6043768" h="3127650">
                <a:moveTo>
                  <a:pt x="0" y="0"/>
                </a:moveTo>
                <a:lnTo>
                  <a:pt x="6043769" y="0"/>
                </a:lnTo>
                <a:lnTo>
                  <a:pt x="6043769" y="3127651"/>
                </a:lnTo>
                <a:lnTo>
                  <a:pt x="0" y="3127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420889" y="3090464"/>
            <a:ext cx="4666258" cy="3899779"/>
          </a:xfrm>
          <a:custGeom>
            <a:avLst/>
            <a:gdLst/>
            <a:ahLst/>
            <a:cxnLst/>
            <a:rect l="l" t="t" r="r" b="b"/>
            <a:pathLst>
              <a:path w="4666258" h="3899779">
                <a:moveTo>
                  <a:pt x="0" y="0"/>
                </a:moveTo>
                <a:lnTo>
                  <a:pt x="4666258" y="0"/>
                </a:lnTo>
                <a:lnTo>
                  <a:pt x="4666258" y="3899778"/>
                </a:lnTo>
                <a:lnTo>
                  <a:pt x="0" y="38997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926619" y="5272134"/>
            <a:ext cx="5467969" cy="4513560"/>
          </a:xfrm>
          <a:custGeom>
            <a:avLst/>
            <a:gdLst/>
            <a:ahLst/>
            <a:cxnLst/>
            <a:rect l="l" t="t" r="r" b="b"/>
            <a:pathLst>
              <a:path w="5467969" h="4513560">
                <a:moveTo>
                  <a:pt x="0" y="0"/>
                </a:moveTo>
                <a:lnTo>
                  <a:pt x="5467970" y="0"/>
                </a:lnTo>
                <a:lnTo>
                  <a:pt x="5467970" y="4513560"/>
                </a:lnTo>
                <a:lnTo>
                  <a:pt x="0" y="45135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10600" y="2135809"/>
            <a:ext cx="3754815" cy="2825499"/>
          </a:xfrm>
          <a:custGeom>
            <a:avLst/>
            <a:gdLst/>
            <a:ahLst/>
            <a:cxnLst/>
            <a:rect l="l" t="t" r="r" b="b"/>
            <a:pathLst>
              <a:path w="3754815" h="2825499">
                <a:moveTo>
                  <a:pt x="0" y="0"/>
                </a:moveTo>
                <a:lnTo>
                  <a:pt x="3754815" y="0"/>
                </a:lnTo>
                <a:lnTo>
                  <a:pt x="3754815" y="2825498"/>
                </a:lnTo>
                <a:lnTo>
                  <a:pt x="0" y="28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38200" y="4882262"/>
            <a:ext cx="2129514" cy="5040270"/>
          </a:xfrm>
          <a:custGeom>
            <a:avLst/>
            <a:gdLst/>
            <a:ahLst/>
            <a:cxnLst/>
            <a:rect l="l" t="t" r="r" b="b"/>
            <a:pathLst>
              <a:path w="2129514" h="5040270">
                <a:moveTo>
                  <a:pt x="0" y="0"/>
                </a:moveTo>
                <a:lnTo>
                  <a:pt x="2129514" y="0"/>
                </a:lnTo>
                <a:lnTo>
                  <a:pt x="2129514" y="5040270"/>
                </a:lnTo>
                <a:lnTo>
                  <a:pt x="0" y="50402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EB099D-3970-4229-B3EC-78CA938B2DA9}"/>
              </a:ext>
            </a:extLst>
          </p:cNvPr>
          <p:cNvSpPr txBox="1"/>
          <p:nvPr/>
        </p:nvSpPr>
        <p:spPr>
          <a:xfrm>
            <a:off x="17008172" y="424329"/>
            <a:ext cx="1169052" cy="41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7"/>
              </a:lnSpc>
            </a:pPr>
            <a:r>
              <a:rPr lang="en-US" sz="4400" b="1" dirty="0">
                <a:solidFill>
                  <a:srgbClr val="00B050"/>
                </a:solidFill>
                <a:latin typeface="Now Bold"/>
                <a:ea typeface="Now Bold"/>
                <a:cs typeface="Now Bold"/>
                <a:sym typeface="Now Bold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07160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6293481"/>
            <a:ext cx="16230600" cy="4659535"/>
          </a:xfrm>
          <a:custGeom>
            <a:avLst/>
            <a:gdLst/>
            <a:ahLst/>
            <a:cxnLst/>
            <a:rect l="l" t="t" r="r" b="b"/>
            <a:pathLst>
              <a:path w="16230600" h="4659535">
                <a:moveTo>
                  <a:pt x="16230600" y="0"/>
                </a:moveTo>
                <a:lnTo>
                  <a:pt x="0" y="0"/>
                </a:lnTo>
                <a:lnTo>
                  <a:pt x="0" y="4659535"/>
                </a:lnTo>
                <a:lnTo>
                  <a:pt x="16230600" y="4659535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97000" y="276386"/>
            <a:ext cx="3485845" cy="3352749"/>
          </a:xfrm>
          <a:custGeom>
            <a:avLst/>
            <a:gdLst/>
            <a:ahLst/>
            <a:cxnLst/>
            <a:rect l="l" t="t" r="r" b="b"/>
            <a:pathLst>
              <a:path w="3485845" h="3352749">
                <a:moveTo>
                  <a:pt x="0" y="0"/>
                </a:moveTo>
                <a:lnTo>
                  <a:pt x="3485844" y="0"/>
                </a:lnTo>
                <a:lnTo>
                  <a:pt x="3485844" y="3352749"/>
                </a:lnTo>
                <a:lnTo>
                  <a:pt x="0" y="3352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9340" y="258705"/>
            <a:ext cx="3255233" cy="3552778"/>
          </a:xfrm>
          <a:custGeom>
            <a:avLst/>
            <a:gdLst/>
            <a:ahLst/>
            <a:cxnLst/>
            <a:rect l="l" t="t" r="r" b="b"/>
            <a:pathLst>
              <a:path w="3255233" h="3552778">
                <a:moveTo>
                  <a:pt x="0" y="0"/>
                </a:moveTo>
                <a:lnTo>
                  <a:pt x="3255233" y="0"/>
                </a:lnTo>
                <a:lnTo>
                  <a:pt x="3255233" y="3552777"/>
                </a:lnTo>
                <a:lnTo>
                  <a:pt x="0" y="35527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81968" y="447981"/>
            <a:ext cx="2580334" cy="3302827"/>
          </a:xfrm>
          <a:custGeom>
            <a:avLst/>
            <a:gdLst/>
            <a:ahLst/>
            <a:cxnLst/>
            <a:rect l="l" t="t" r="r" b="b"/>
            <a:pathLst>
              <a:path w="2580334" h="3302827">
                <a:moveTo>
                  <a:pt x="0" y="0"/>
                </a:moveTo>
                <a:lnTo>
                  <a:pt x="2580334" y="0"/>
                </a:lnTo>
                <a:lnTo>
                  <a:pt x="2580334" y="3302827"/>
                </a:lnTo>
                <a:lnTo>
                  <a:pt x="0" y="3302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825263" y="6967344"/>
            <a:ext cx="6043768" cy="3127650"/>
          </a:xfrm>
          <a:custGeom>
            <a:avLst/>
            <a:gdLst/>
            <a:ahLst/>
            <a:cxnLst/>
            <a:rect l="l" t="t" r="r" b="b"/>
            <a:pathLst>
              <a:path w="6043768" h="3127650">
                <a:moveTo>
                  <a:pt x="0" y="0"/>
                </a:moveTo>
                <a:lnTo>
                  <a:pt x="6043769" y="0"/>
                </a:lnTo>
                <a:lnTo>
                  <a:pt x="6043769" y="3127651"/>
                </a:lnTo>
                <a:lnTo>
                  <a:pt x="0" y="3127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420889" y="3090464"/>
            <a:ext cx="4666258" cy="3899779"/>
          </a:xfrm>
          <a:custGeom>
            <a:avLst/>
            <a:gdLst/>
            <a:ahLst/>
            <a:cxnLst/>
            <a:rect l="l" t="t" r="r" b="b"/>
            <a:pathLst>
              <a:path w="4666258" h="3899779">
                <a:moveTo>
                  <a:pt x="0" y="0"/>
                </a:moveTo>
                <a:lnTo>
                  <a:pt x="4666258" y="0"/>
                </a:lnTo>
                <a:lnTo>
                  <a:pt x="4666258" y="3899778"/>
                </a:lnTo>
                <a:lnTo>
                  <a:pt x="0" y="38997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926619" y="5272134"/>
            <a:ext cx="5467969" cy="4513560"/>
          </a:xfrm>
          <a:custGeom>
            <a:avLst/>
            <a:gdLst/>
            <a:ahLst/>
            <a:cxnLst/>
            <a:rect l="l" t="t" r="r" b="b"/>
            <a:pathLst>
              <a:path w="5467969" h="4513560">
                <a:moveTo>
                  <a:pt x="0" y="0"/>
                </a:moveTo>
                <a:lnTo>
                  <a:pt x="5467970" y="0"/>
                </a:lnTo>
                <a:lnTo>
                  <a:pt x="5467970" y="4513560"/>
                </a:lnTo>
                <a:lnTo>
                  <a:pt x="0" y="45135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38200" y="4882262"/>
            <a:ext cx="2129514" cy="5040270"/>
          </a:xfrm>
          <a:custGeom>
            <a:avLst/>
            <a:gdLst/>
            <a:ahLst/>
            <a:cxnLst/>
            <a:rect l="l" t="t" r="r" b="b"/>
            <a:pathLst>
              <a:path w="2129514" h="5040270">
                <a:moveTo>
                  <a:pt x="0" y="0"/>
                </a:moveTo>
                <a:lnTo>
                  <a:pt x="2129514" y="0"/>
                </a:lnTo>
                <a:lnTo>
                  <a:pt x="2129514" y="5040270"/>
                </a:lnTo>
                <a:lnTo>
                  <a:pt x="0" y="50402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0F74FCA6-5A2A-40B7-886B-9BEE7ADD7F09}"/>
              </a:ext>
            </a:extLst>
          </p:cNvPr>
          <p:cNvSpPr/>
          <p:nvPr/>
        </p:nvSpPr>
        <p:spPr>
          <a:xfrm>
            <a:off x="4610100" y="954061"/>
            <a:ext cx="3505200" cy="3837284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58361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6293481"/>
            <a:ext cx="16230600" cy="4659535"/>
          </a:xfrm>
          <a:custGeom>
            <a:avLst/>
            <a:gdLst/>
            <a:ahLst/>
            <a:cxnLst/>
            <a:rect l="l" t="t" r="r" b="b"/>
            <a:pathLst>
              <a:path w="16230600" h="4659535">
                <a:moveTo>
                  <a:pt x="16230600" y="0"/>
                </a:moveTo>
                <a:lnTo>
                  <a:pt x="0" y="0"/>
                </a:lnTo>
                <a:lnTo>
                  <a:pt x="0" y="4659535"/>
                </a:lnTo>
                <a:lnTo>
                  <a:pt x="16230600" y="4659535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97000" y="276386"/>
            <a:ext cx="3485845" cy="3352749"/>
          </a:xfrm>
          <a:custGeom>
            <a:avLst/>
            <a:gdLst/>
            <a:ahLst/>
            <a:cxnLst/>
            <a:rect l="l" t="t" r="r" b="b"/>
            <a:pathLst>
              <a:path w="3485845" h="3352749">
                <a:moveTo>
                  <a:pt x="0" y="0"/>
                </a:moveTo>
                <a:lnTo>
                  <a:pt x="3485844" y="0"/>
                </a:lnTo>
                <a:lnTo>
                  <a:pt x="3485844" y="3352749"/>
                </a:lnTo>
                <a:lnTo>
                  <a:pt x="0" y="3352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9340" y="258705"/>
            <a:ext cx="3255233" cy="3552778"/>
          </a:xfrm>
          <a:custGeom>
            <a:avLst/>
            <a:gdLst/>
            <a:ahLst/>
            <a:cxnLst/>
            <a:rect l="l" t="t" r="r" b="b"/>
            <a:pathLst>
              <a:path w="3255233" h="3552778">
                <a:moveTo>
                  <a:pt x="0" y="0"/>
                </a:moveTo>
                <a:lnTo>
                  <a:pt x="3255233" y="0"/>
                </a:lnTo>
                <a:lnTo>
                  <a:pt x="3255233" y="3552777"/>
                </a:lnTo>
                <a:lnTo>
                  <a:pt x="0" y="35527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81968" y="447981"/>
            <a:ext cx="2580334" cy="3302827"/>
          </a:xfrm>
          <a:custGeom>
            <a:avLst/>
            <a:gdLst/>
            <a:ahLst/>
            <a:cxnLst/>
            <a:rect l="l" t="t" r="r" b="b"/>
            <a:pathLst>
              <a:path w="2580334" h="3302827">
                <a:moveTo>
                  <a:pt x="0" y="0"/>
                </a:moveTo>
                <a:lnTo>
                  <a:pt x="2580334" y="0"/>
                </a:lnTo>
                <a:lnTo>
                  <a:pt x="2580334" y="3302827"/>
                </a:lnTo>
                <a:lnTo>
                  <a:pt x="0" y="3302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825263" y="6967344"/>
            <a:ext cx="6043768" cy="3127650"/>
          </a:xfrm>
          <a:custGeom>
            <a:avLst/>
            <a:gdLst/>
            <a:ahLst/>
            <a:cxnLst/>
            <a:rect l="l" t="t" r="r" b="b"/>
            <a:pathLst>
              <a:path w="6043768" h="3127650">
                <a:moveTo>
                  <a:pt x="0" y="0"/>
                </a:moveTo>
                <a:lnTo>
                  <a:pt x="6043769" y="0"/>
                </a:lnTo>
                <a:lnTo>
                  <a:pt x="6043769" y="3127651"/>
                </a:lnTo>
                <a:lnTo>
                  <a:pt x="0" y="3127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420889" y="3090464"/>
            <a:ext cx="4666258" cy="3899779"/>
          </a:xfrm>
          <a:custGeom>
            <a:avLst/>
            <a:gdLst/>
            <a:ahLst/>
            <a:cxnLst/>
            <a:rect l="l" t="t" r="r" b="b"/>
            <a:pathLst>
              <a:path w="4666258" h="3899779">
                <a:moveTo>
                  <a:pt x="0" y="0"/>
                </a:moveTo>
                <a:lnTo>
                  <a:pt x="4666258" y="0"/>
                </a:lnTo>
                <a:lnTo>
                  <a:pt x="4666258" y="3899778"/>
                </a:lnTo>
                <a:lnTo>
                  <a:pt x="0" y="38997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926619" y="5272134"/>
            <a:ext cx="5467969" cy="4513560"/>
          </a:xfrm>
          <a:custGeom>
            <a:avLst/>
            <a:gdLst/>
            <a:ahLst/>
            <a:cxnLst/>
            <a:rect l="l" t="t" r="r" b="b"/>
            <a:pathLst>
              <a:path w="5467969" h="4513560">
                <a:moveTo>
                  <a:pt x="0" y="0"/>
                </a:moveTo>
                <a:lnTo>
                  <a:pt x="5467970" y="0"/>
                </a:lnTo>
                <a:lnTo>
                  <a:pt x="5467970" y="4513560"/>
                </a:lnTo>
                <a:lnTo>
                  <a:pt x="0" y="45135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10600" y="2135809"/>
            <a:ext cx="3754815" cy="2825499"/>
          </a:xfrm>
          <a:custGeom>
            <a:avLst/>
            <a:gdLst/>
            <a:ahLst/>
            <a:cxnLst/>
            <a:rect l="l" t="t" r="r" b="b"/>
            <a:pathLst>
              <a:path w="3754815" h="2825499">
                <a:moveTo>
                  <a:pt x="0" y="0"/>
                </a:moveTo>
                <a:lnTo>
                  <a:pt x="3754815" y="0"/>
                </a:lnTo>
                <a:lnTo>
                  <a:pt x="3754815" y="2825498"/>
                </a:lnTo>
                <a:lnTo>
                  <a:pt x="0" y="28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38200" y="4882262"/>
            <a:ext cx="2129514" cy="5040270"/>
          </a:xfrm>
          <a:custGeom>
            <a:avLst/>
            <a:gdLst/>
            <a:ahLst/>
            <a:cxnLst/>
            <a:rect l="l" t="t" r="r" b="b"/>
            <a:pathLst>
              <a:path w="2129514" h="5040270">
                <a:moveTo>
                  <a:pt x="0" y="0"/>
                </a:moveTo>
                <a:lnTo>
                  <a:pt x="2129514" y="0"/>
                </a:lnTo>
                <a:lnTo>
                  <a:pt x="2129514" y="5040270"/>
                </a:lnTo>
                <a:lnTo>
                  <a:pt x="0" y="50402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08697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52800" y="6630337"/>
            <a:ext cx="15925800" cy="4977625"/>
          </a:xfrm>
          <a:custGeom>
            <a:avLst/>
            <a:gdLst/>
            <a:ahLst/>
            <a:cxnLst/>
            <a:rect l="l" t="t" r="r" b="b"/>
            <a:pathLst>
              <a:path w="16230600" h="5416963">
                <a:moveTo>
                  <a:pt x="0" y="0"/>
                </a:moveTo>
                <a:lnTo>
                  <a:pt x="16230600" y="0"/>
                </a:lnTo>
                <a:lnTo>
                  <a:pt x="16230600" y="5416962"/>
                </a:lnTo>
                <a:lnTo>
                  <a:pt x="0" y="54169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/>
            </a:stretch>
          </a:blipFill>
        </p:spPr>
        <p:txBody>
          <a:bodyPr/>
          <a:lstStyle/>
          <a:p>
            <a:endParaRPr lang="th-TH" dirty="0"/>
          </a:p>
        </p:txBody>
      </p:sp>
      <p:sp>
        <p:nvSpPr>
          <p:cNvPr id="4" name="Freeform 4"/>
          <p:cNvSpPr/>
          <p:nvPr/>
        </p:nvSpPr>
        <p:spPr>
          <a:xfrm>
            <a:off x="281132" y="3270137"/>
            <a:ext cx="4197463" cy="5394902"/>
          </a:xfrm>
          <a:custGeom>
            <a:avLst/>
            <a:gdLst/>
            <a:ahLst/>
            <a:cxnLst/>
            <a:rect l="l" t="t" r="r" b="b"/>
            <a:pathLst>
              <a:path w="4197463" h="5394902">
                <a:moveTo>
                  <a:pt x="0" y="0"/>
                </a:moveTo>
                <a:lnTo>
                  <a:pt x="4197463" y="0"/>
                </a:lnTo>
                <a:lnTo>
                  <a:pt x="4197463" y="5394902"/>
                </a:lnTo>
                <a:lnTo>
                  <a:pt x="0" y="53949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1836" t="-4652" r="-4414" b="-294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36272" y="3280399"/>
            <a:ext cx="4158855" cy="5454157"/>
          </a:xfrm>
          <a:custGeom>
            <a:avLst/>
            <a:gdLst/>
            <a:ahLst/>
            <a:cxnLst/>
            <a:rect l="l" t="t" r="r" b="b"/>
            <a:pathLst>
              <a:path w="4158855" h="5454157">
                <a:moveTo>
                  <a:pt x="0" y="0"/>
                </a:moveTo>
                <a:lnTo>
                  <a:pt x="4158855" y="0"/>
                </a:lnTo>
                <a:lnTo>
                  <a:pt x="4158855" y="5454157"/>
                </a:lnTo>
                <a:lnTo>
                  <a:pt x="0" y="54541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961" t="-3462" r="-3179" b="-25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659770" y="3270675"/>
            <a:ext cx="4292869" cy="5397148"/>
          </a:xfrm>
          <a:custGeom>
            <a:avLst/>
            <a:gdLst/>
            <a:ahLst/>
            <a:cxnLst/>
            <a:rect l="l" t="t" r="r" b="b"/>
            <a:pathLst>
              <a:path w="4292869" h="5397148">
                <a:moveTo>
                  <a:pt x="0" y="0"/>
                </a:moveTo>
                <a:lnTo>
                  <a:pt x="4292869" y="0"/>
                </a:lnTo>
                <a:lnTo>
                  <a:pt x="4292869" y="5397148"/>
                </a:lnTo>
                <a:lnTo>
                  <a:pt x="0" y="53971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78" t="-4676" r="-110356" b="-3985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3715996" y="3318028"/>
            <a:ext cx="4156858" cy="5394902"/>
            <a:chOff x="0" y="0"/>
            <a:chExt cx="5542477" cy="71932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42477" cy="7164811"/>
            </a:xfrm>
            <a:custGeom>
              <a:avLst/>
              <a:gdLst/>
              <a:ahLst/>
              <a:cxnLst/>
              <a:rect l="l" t="t" r="r" b="b"/>
              <a:pathLst>
                <a:path w="5542477" h="7164811">
                  <a:moveTo>
                    <a:pt x="0" y="0"/>
                  </a:moveTo>
                  <a:lnTo>
                    <a:pt x="5542477" y="0"/>
                  </a:lnTo>
                  <a:lnTo>
                    <a:pt x="5542477" y="7164811"/>
                  </a:lnTo>
                  <a:lnTo>
                    <a:pt x="0" y="7164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05" t="-899" r="-2401" b="-2977"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>
              <a:off x="1295992" y="6031889"/>
              <a:ext cx="3038934" cy="1161313"/>
              <a:chOff x="0" y="0"/>
              <a:chExt cx="812800" cy="31060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31060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10607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310607"/>
                    </a:lnTo>
                    <a:lnTo>
                      <a:pt x="0" y="310607"/>
                    </a:lnTo>
                    <a:close/>
                  </a:path>
                </a:pathLst>
              </a:custGeom>
              <a:solidFill>
                <a:srgbClr val="1F8AE0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76200"/>
                <a:ext cx="812800" cy="386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</a:pPr>
                <a:r>
                  <a:rPr lang="en-US" sz="3999" b="1">
                    <a:solidFill>
                      <a:srgbClr val="FFFFFF"/>
                    </a:solidFill>
                    <a:latin typeface="Canva Sans Bold"/>
                    <a:ea typeface="Canva Sans Bold"/>
                    <a:cs typeface="Canva Sans Bold"/>
                    <a:sym typeface="Canva Sans Bold"/>
                  </a:rPr>
                  <a:t>by</a:t>
                </a:r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2005887" y="1538156"/>
            <a:ext cx="14401525" cy="1283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5"/>
              </a:lnSpc>
            </a:pPr>
            <a:r>
              <a:rPr lang="en-US" sz="10439">
                <a:solidFill>
                  <a:srgbClr val="49656C"/>
                </a:solidFill>
                <a:latin typeface="Now"/>
                <a:ea typeface="Now"/>
                <a:cs typeface="Now"/>
                <a:sym typeface="Now"/>
              </a:rPr>
              <a:t>Prepositions of place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23923" y="6258123"/>
            <a:ext cx="16230600" cy="5416963"/>
          </a:xfrm>
          <a:custGeom>
            <a:avLst/>
            <a:gdLst/>
            <a:ahLst/>
            <a:cxnLst/>
            <a:rect l="l" t="t" r="r" b="b"/>
            <a:pathLst>
              <a:path w="16230600" h="5416963">
                <a:moveTo>
                  <a:pt x="0" y="0"/>
                </a:moveTo>
                <a:lnTo>
                  <a:pt x="16230600" y="0"/>
                </a:lnTo>
                <a:lnTo>
                  <a:pt x="16230600" y="5416963"/>
                </a:lnTo>
                <a:lnTo>
                  <a:pt x="0" y="54169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057400" y="8121959"/>
            <a:ext cx="14315925" cy="1497488"/>
            <a:chOff x="0" y="0"/>
            <a:chExt cx="2945664" cy="3081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45664" cy="308125"/>
            </a:xfrm>
            <a:prstGeom prst="roundRect">
              <a:avLst/>
            </a:prstGeom>
            <a:gradFill rotWithShape="1">
              <a:gsLst>
                <a:gs pos="0">
                  <a:srgbClr val="89D957">
                    <a:alpha val="100000"/>
                  </a:srgbClr>
                </a:gs>
                <a:gs pos="100000">
                  <a:srgbClr val="C9E265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945664" cy="346225"/>
            </a:xfrm>
            <a:prstGeom prst="round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506743" y="682239"/>
            <a:ext cx="11274514" cy="1454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5"/>
              </a:lnSpc>
              <a:spcBef>
                <a:spcPct val="0"/>
              </a:spcBef>
            </a:pPr>
            <a:r>
              <a:rPr lang="en-US" sz="10678" b="1">
                <a:solidFill>
                  <a:srgbClr val="4B649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Where is the cat?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23923" y="8251006"/>
            <a:ext cx="15109295" cy="144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50"/>
              </a:lnSpc>
            </a:pPr>
            <a:r>
              <a:rPr lang="en-US" sz="10529">
                <a:solidFill>
                  <a:srgbClr val="FF3131"/>
                </a:solidFill>
                <a:latin typeface="Canva Sans"/>
                <a:ea typeface="Canva Sans"/>
                <a:cs typeface="Canva Sans"/>
                <a:sym typeface="Canva Sans"/>
              </a:rPr>
              <a:t>It is ___ the bed.</a:t>
            </a:r>
          </a:p>
        </p:txBody>
      </p:sp>
      <p:sp>
        <p:nvSpPr>
          <p:cNvPr id="9" name="Freeform 9"/>
          <p:cNvSpPr/>
          <p:nvPr/>
        </p:nvSpPr>
        <p:spPr>
          <a:xfrm>
            <a:off x="5303685" y="2239741"/>
            <a:ext cx="7035538" cy="5807517"/>
          </a:xfrm>
          <a:custGeom>
            <a:avLst/>
            <a:gdLst/>
            <a:ahLst/>
            <a:cxnLst/>
            <a:rect l="l" t="t" r="r" b="b"/>
            <a:pathLst>
              <a:path w="7035538" h="5807517">
                <a:moveTo>
                  <a:pt x="0" y="0"/>
                </a:moveTo>
                <a:lnTo>
                  <a:pt x="7035538" y="0"/>
                </a:lnTo>
                <a:lnTo>
                  <a:pt x="7035538" y="5807518"/>
                </a:lnTo>
                <a:lnTo>
                  <a:pt x="0" y="58075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772603" y="2932693"/>
            <a:ext cx="1981687" cy="2210807"/>
          </a:xfrm>
          <a:custGeom>
            <a:avLst/>
            <a:gdLst/>
            <a:ahLst/>
            <a:cxnLst/>
            <a:rect l="l" t="t" r="r" b="b"/>
            <a:pathLst>
              <a:path w="1981687" h="2210807">
                <a:moveTo>
                  <a:pt x="0" y="0"/>
                </a:moveTo>
                <a:lnTo>
                  <a:pt x="1981687" y="0"/>
                </a:lnTo>
                <a:lnTo>
                  <a:pt x="1981687" y="2210807"/>
                </a:lnTo>
                <a:lnTo>
                  <a:pt x="0" y="22108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505907" y="8209640"/>
            <a:ext cx="2348884" cy="145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05"/>
              </a:lnSpc>
              <a:spcBef>
                <a:spcPct val="0"/>
              </a:spcBef>
            </a:pPr>
            <a:r>
              <a:rPr lang="en-US" sz="10678" b="1" dirty="0">
                <a:solidFill>
                  <a:srgbClr val="4B649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23923" y="6258123"/>
            <a:ext cx="16230600" cy="5416963"/>
          </a:xfrm>
          <a:custGeom>
            <a:avLst/>
            <a:gdLst/>
            <a:ahLst/>
            <a:cxnLst/>
            <a:rect l="l" t="t" r="r" b="b"/>
            <a:pathLst>
              <a:path w="16230600" h="5416963">
                <a:moveTo>
                  <a:pt x="0" y="0"/>
                </a:moveTo>
                <a:lnTo>
                  <a:pt x="16230600" y="0"/>
                </a:lnTo>
                <a:lnTo>
                  <a:pt x="16230600" y="5416963"/>
                </a:lnTo>
                <a:lnTo>
                  <a:pt x="0" y="54169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123545" y="8177520"/>
            <a:ext cx="14315925" cy="1497488"/>
            <a:chOff x="0" y="0"/>
            <a:chExt cx="2945664" cy="3081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45664" cy="308125"/>
            </a:xfrm>
            <a:prstGeom prst="roundRect">
              <a:avLst/>
            </a:prstGeom>
            <a:gradFill rotWithShape="1">
              <a:gsLst>
                <a:gs pos="0">
                  <a:srgbClr val="89D957">
                    <a:alpha val="100000"/>
                  </a:srgbClr>
                </a:gs>
                <a:gs pos="100000">
                  <a:srgbClr val="C9E265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945664" cy="346225"/>
            </a:xfrm>
            <a:prstGeom prst="round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125611" y="2654870"/>
            <a:ext cx="6036778" cy="5045177"/>
          </a:xfrm>
          <a:custGeom>
            <a:avLst/>
            <a:gdLst/>
            <a:ahLst/>
            <a:cxnLst/>
            <a:rect l="l" t="t" r="r" b="b"/>
            <a:pathLst>
              <a:path w="6036778" h="5045177">
                <a:moveTo>
                  <a:pt x="0" y="0"/>
                </a:moveTo>
                <a:lnTo>
                  <a:pt x="6036778" y="0"/>
                </a:lnTo>
                <a:lnTo>
                  <a:pt x="6036778" y="5045177"/>
                </a:lnTo>
                <a:lnTo>
                  <a:pt x="0" y="5045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506743" y="682239"/>
            <a:ext cx="11274514" cy="1454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5"/>
              </a:lnSpc>
              <a:spcBef>
                <a:spcPct val="0"/>
              </a:spcBef>
            </a:pPr>
            <a:r>
              <a:rPr lang="en-US" sz="10678" b="1">
                <a:solidFill>
                  <a:srgbClr val="4B649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Where is the cat?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68311" y="8265554"/>
            <a:ext cx="15109295" cy="144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50"/>
              </a:lnSpc>
            </a:pPr>
            <a:r>
              <a:rPr lang="en-US" sz="10529" dirty="0">
                <a:solidFill>
                  <a:srgbClr val="FF3131"/>
                </a:solidFill>
                <a:latin typeface="Canva Sans"/>
                <a:ea typeface="Canva Sans"/>
                <a:cs typeface="Canva Sans"/>
                <a:sym typeface="Canva Sans"/>
              </a:rPr>
              <a:t>It is ___ the bathtub.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97090" y="8135233"/>
            <a:ext cx="1248933" cy="1454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5"/>
              </a:lnSpc>
              <a:spcBef>
                <a:spcPct val="0"/>
              </a:spcBef>
            </a:pPr>
            <a:r>
              <a:rPr lang="en-US" sz="10678" b="1" dirty="0">
                <a:solidFill>
                  <a:srgbClr val="4B649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</a:t>
            </a:r>
          </a:p>
        </p:txBody>
      </p:sp>
      <p:sp>
        <p:nvSpPr>
          <p:cNvPr id="11" name="Freeform 11"/>
          <p:cNvSpPr/>
          <p:nvPr/>
        </p:nvSpPr>
        <p:spPr>
          <a:xfrm>
            <a:off x="8557998" y="4370297"/>
            <a:ext cx="1447020" cy="1614323"/>
          </a:xfrm>
          <a:custGeom>
            <a:avLst/>
            <a:gdLst/>
            <a:ahLst/>
            <a:cxnLst/>
            <a:rect l="l" t="t" r="r" b="b"/>
            <a:pathLst>
              <a:path w="1447020" h="1614323">
                <a:moveTo>
                  <a:pt x="0" y="0"/>
                </a:moveTo>
                <a:lnTo>
                  <a:pt x="1447020" y="0"/>
                </a:lnTo>
                <a:lnTo>
                  <a:pt x="1447020" y="1614323"/>
                </a:lnTo>
                <a:lnTo>
                  <a:pt x="0" y="16143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23923" y="6258123"/>
            <a:ext cx="16230600" cy="5416963"/>
          </a:xfrm>
          <a:custGeom>
            <a:avLst/>
            <a:gdLst/>
            <a:ahLst/>
            <a:cxnLst/>
            <a:rect l="l" t="t" r="r" b="b"/>
            <a:pathLst>
              <a:path w="16230600" h="5416963">
                <a:moveTo>
                  <a:pt x="0" y="0"/>
                </a:moveTo>
                <a:lnTo>
                  <a:pt x="16230600" y="0"/>
                </a:lnTo>
                <a:lnTo>
                  <a:pt x="16230600" y="5416963"/>
                </a:lnTo>
                <a:lnTo>
                  <a:pt x="0" y="54169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123546" y="8217860"/>
            <a:ext cx="14315925" cy="1497488"/>
            <a:chOff x="0" y="0"/>
            <a:chExt cx="2945664" cy="3081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45664" cy="308125"/>
            </a:xfrm>
            <a:prstGeom prst="roundRect">
              <a:avLst/>
            </a:prstGeom>
            <a:gradFill rotWithShape="1">
              <a:gsLst>
                <a:gs pos="0">
                  <a:srgbClr val="89D957">
                    <a:alpha val="100000"/>
                  </a:srgbClr>
                </a:gs>
                <a:gs pos="100000">
                  <a:srgbClr val="C9E265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945664" cy="346225"/>
            </a:xfrm>
            <a:prstGeom prst="round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676846" y="5986073"/>
            <a:ext cx="1381154" cy="1540841"/>
          </a:xfrm>
          <a:custGeom>
            <a:avLst/>
            <a:gdLst/>
            <a:ahLst/>
            <a:cxnLst/>
            <a:rect l="l" t="t" r="r" b="b"/>
            <a:pathLst>
              <a:path w="1381154" h="1540841">
                <a:moveTo>
                  <a:pt x="0" y="0"/>
                </a:moveTo>
                <a:lnTo>
                  <a:pt x="1381154" y="0"/>
                </a:lnTo>
                <a:lnTo>
                  <a:pt x="1381154" y="1540841"/>
                </a:lnTo>
                <a:lnTo>
                  <a:pt x="0" y="1540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506743" y="682239"/>
            <a:ext cx="11274514" cy="1454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5"/>
              </a:lnSpc>
              <a:spcBef>
                <a:spcPct val="0"/>
              </a:spcBef>
            </a:pPr>
            <a:r>
              <a:rPr lang="en-US" sz="10678" b="1">
                <a:solidFill>
                  <a:srgbClr val="4B649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Where is the cat?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23923" y="8251006"/>
            <a:ext cx="15109295" cy="144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50"/>
              </a:lnSpc>
            </a:pPr>
            <a:r>
              <a:rPr lang="en-US" sz="10529">
                <a:solidFill>
                  <a:srgbClr val="FF3131"/>
                </a:solidFill>
                <a:latin typeface="Canva Sans"/>
                <a:ea typeface="Canva Sans"/>
                <a:cs typeface="Canva Sans"/>
                <a:sym typeface="Canva Sans"/>
              </a:rPr>
              <a:t>It is  ___  the bed.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53200" y="8395179"/>
            <a:ext cx="299896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28"/>
              </a:lnSpc>
              <a:spcBef>
                <a:spcPct val="0"/>
              </a:spcBef>
            </a:pPr>
            <a:r>
              <a:rPr lang="en-US" sz="7527" b="1" dirty="0">
                <a:solidFill>
                  <a:srgbClr val="4B649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under</a:t>
            </a:r>
          </a:p>
        </p:txBody>
      </p:sp>
      <p:sp>
        <p:nvSpPr>
          <p:cNvPr id="11" name="Freeform 11"/>
          <p:cNvSpPr/>
          <p:nvPr/>
        </p:nvSpPr>
        <p:spPr>
          <a:xfrm>
            <a:off x="5626231" y="2027510"/>
            <a:ext cx="7035538" cy="5807517"/>
          </a:xfrm>
          <a:custGeom>
            <a:avLst/>
            <a:gdLst/>
            <a:ahLst/>
            <a:cxnLst/>
            <a:rect l="l" t="t" r="r" b="b"/>
            <a:pathLst>
              <a:path w="7035538" h="5807517">
                <a:moveTo>
                  <a:pt x="0" y="0"/>
                </a:moveTo>
                <a:lnTo>
                  <a:pt x="7035538" y="0"/>
                </a:lnTo>
                <a:lnTo>
                  <a:pt x="7035538" y="5807517"/>
                </a:lnTo>
                <a:lnTo>
                  <a:pt x="0" y="58075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6293481"/>
            <a:ext cx="16230600" cy="4659535"/>
          </a:xfrm>
          <a:custGeom>
            <a:avLst/>
            <a:gdLst/>
            <a:ahLst/>
            <a:cxnLst/>
            <a:rect l="l" t="t" r="r" b="b"/>
            <a:pathLst>
              <a:path w="16230600" h="4659535">
                <a:moveTo>
                  <a:pt x="16230600" y="0"/>
                </a:moveTo>
                <a:lnTo>
                  <a:pt x="0" y="0"/>
                </a:lnTo>
                <a:lnTo>
                  <a:pt x="0" y="4659535"/>
                </a:lnTo>
                <a:lnTo>
                  <a:pt x="16230600" y="4659535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8177" y="2827304"/>
            <a:ext cx="7933209" cy="6630100"/>
          </a:xfrm>
          <a:custGeom>
            <a:avLst/>
            <a:gdLst/>
            <a:ahLst/>
            <a:cxnLst/>
            <a:rect l="l" t="t" r="r" b="b"/>
            <a:pathLst>
              <a:path w="7933209" h="6630100">
                <a:moveTo>
                  <a:pt x="0" y="0"/>
                </a:moveTo>
                <a:lnTo>
                  <a:pt x="7933209" y="0"/>
                </a:lnTo>
                <a:lnTo>
                  <a:pt x="7933209" y="6630100"/>
                </a:lnTo>
                <a:lnTo>
                  <a:pt x="0" y="6630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622853" y="4363869"/>
            <a:ext cx="11098643" cy="157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96"/>
              </a:lnSpc>
            </a:pPr>
            <a:r>
              <a:rPr lang="en-US" sz="11631">
                <a:solidFill>
                  <a:srgbClr val="49656C"/>
                </a:solidFill>
                <a:latin typeface="Canva Sans"/>
                <a:ea typeface="Canva Sans"/>
                <a:cs typeface="Canva Sans"/>
                <a:sym typeface="Canva Sans"/>
              </a:rPr>
              <a:t>a bathtub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23923" y="6258123"/>
            <a:ext cx="16230600" cy="5416963"/>
          </a:xfrm>
          <a:custGeom>
            <a:avLst/>
            <a:gdLst/>
            <a:ahLst/>
            <a:cxnLst/>
            <a:rect l="l" t="t" r="r" b="b"/>
            <a:pathLst>
              <a:path w="16230600" h="5416963">
                <a:moveTo>
                  <a:pt x="0" y="0"/>
                </a:moveTo>
                <a:lnTo>
                  <a:pt x="16230600" y="0"/>
                </a:lnTo>
                <a:lnTo>
                  <a:pt x="16230600" y="5416963"/>
                </a:lnTo>
                <a:lnTo>
                  <a:pt x="0" y="54169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123546" y="8217860"/>
            <a:ext cx="14315925" cy="1497488"/>
            <a:chOff x="0" y="0"/>
            <a:chExt cx="2945664" cy="3081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45664" cy="308125"/>
            </a:xfrm>
            <a:prstGeom prst="roundRect">
              <a:avLst/>
            </a:prstGeom>
            <a:gradFill rotWithShape="1">
              <a:gsLst>
                <a:gs pos="0">
                  <a:srgbClr val="89D957">
                    <a:alpha val="100000"/>
                  </a:srgbClr>
                </a:gs>
                <a:gs pos="100000">
                  <a:srgbClr val="C9E265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945664" cy="346225"/>
            </a:xfrm>
            <a:prstGeom prst="round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425884" y="2907012"/>
            <a:ext cx="7436232" cy="3848250"/>
          </a:xfrm>
          <a:custGeom>
            <a:avLst/>
            <a:gdLst/>
            <a:ahLst/>
            <a:cxnLst/>
            <a:rect l="l" t="t" r="r" b="b"/>
            <a:pathLst>
              <a:path w="7436232" h="3848250">
                <a:moveTo>
                  <a:pt x="0" y="0"/>
                </a:moveTo>
                <a:lnTo>
                  <a:pt x="7436232" y="0"/>
                </a:lnTo>
                <a:lnTo>
                  <a:pt x="7436232" y="3848250"/>
                </a:lnTo>
                <a:lnTo>
                  <a:pt x="0" y="3848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94773" y="5445081"/>
            <a:ext cx="1981687" cy="2210807"/>
          </a:xfrm>
          <a:custGeom>
            <a:avLst/>
            <a:gdLst/>
            <a:ahLst/>
            <a:cxnLst/>
            <a:rect l="l" t="t" r="r" b="b"/>
            <a:pathLst>
              <a:path w="1981687" h="2210807">
                <a:moveTo>
                  <a:pt x="0" y="0"/>
                </a:moveTo>
                <a:lnTo>
                  <a:pt x="1981686" y="0"/>
                </a:lnTo>
                <a:lnTo>
                  <a:pt x="1981686" y="2210807"/>
                </a:lnTo>
                <a:lnTo>
                  <a:pt x="0" y="22108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506743" y="682239"/>
            <a:ext cx="11274514" cy="1454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5"/>
              </a:lnSpc>
              <a:spcBef>
                <a:spcPct val="0"/>
              </a:spcBef>
            </a:pPr>
            <a:r>
              <a:rPr lang="en-US" sz="10678" b="1">
                <a:solidFill>
                  <a:srgbClr val="4B649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Where is the cat?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85381" y="8265554"/>
            <a:ext cx="15109295" cy="144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50"/>
              </a:lnSpc>
            </a:pPr>
            <a:r>
              <a:rPr lang="en-US" sz="10529">
                <a:solidFill>
                  <a:srgbClr val="FF3131"/>
                </a:solidFill>
                <a:latin typeface="Canva Sans"/>
                <a:ea typeface="Canva Sans"/>
                <a:cs typeface="Canva Sans"/>
                <a:sym typeface="Canva Sans"/>
              </a:rPr>
              <a:t>It is ___ the sofa.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56035" y="8432097"/>
            <a:ext cx="1339586" cy="1192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  <a:spcBef>
                <a:spcPct val="0"/>
              </a:spcBef>
            </a:pPr>
            <a:r>
              <a:rPr lang="en-US" sz="8696" b="1" dirty="0">
                <a:solidFill>
                  <a:srgbClr val="4B649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143500"/>
            <a:ext cx="5384251" cy="5452406"/>
          </a:xfrm>
          <a:custGeom>
            <a:avLst/>
            <a:gdLst/>
            <a:ahLst/>
            <a:cxnLst/>
            <a:rect l="l" t="t" r="r" b="b"/>
            <a:pathLst>
              <a:path w="5384251" h="5452406">
                <a:moveTo>
                  <a:pt x="0" y="0"/>
                </a:moveTo>
                <a:lnTo>
                  <a:pt x="5384251" y="0"/>
                </a:lnTo>
                <a:lnTo>
                  <a:pt x="5384251" y="5452406"/>
                </a:lnTo>
                <a:lnTo>
                  <a:pt x="0" y="54524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84251" y="4730271"/>
            <a:ext cx="7035142" cy="6278864"/>
          </a:xfrm>
          <a:custGeom>
            <a:avLst/>
            <a:gdLst/>
            <a:ahLst/>
            <a:cxnLst/>
            <a:rect l="l" t="t" r="r" b="b"/>
            <a:pathLst>
              <a:path w="7035142" h="6278864">
                <a:moveTo>
                  <a:pt x="0" y="0"/>
                </a:moveTo>
                <a:lnTo>
                  <a:pt x="7035142" y="0"/>
                </a:lnTo>
                <a:lnTo>
                  <a:pt x="7035142" y="6278864"/>
                </a:lnTo>
                <a:lnTo>
                  <a:pt x="0" y="6278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86603" y="5327583"/>
            <a:ext cx="5604598" cy="5268323"/>
          </a:xfrm>
          <a:custGeom>
            <a:avLst/>
            <a:gdLst/>
            <a:ahLst/>
            <a:cxnLst/>
            <a:rect l="l" t="t" r="r" b="b"/>
            <a:pathLst>
              <a:path w="5604598" h="5268323">
                <a:moveTo>
                  <a:pt x="0" y="0"/>
                </a:moveTo>
                <a:lnTo>
                  <a:pt x="5604598" y="0"/>
                </a:lnTo>
                <a:lnTo>
                  <a:pt x="5604598" y="5268323"/>
                </a:lnTo>
                <a:lnTo>
                  <a:pt x="0" y="52683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52651" y="2723018"/>
            <a:ext cx="17498342" cy="2007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5"/>
              </a:lnSpc>
            </a:pPr>
            <a:r>
              <a:rPr lang="en-US" sz="16183" dirty="0">
                <a:solidFill>
                  <a:srgbClr val="49656C"/>
                </a:solidFill>
                <a:latin typeface="Now"/>
                <a:ea typeface="Now"/>
                <a:cs typeface="Now"/>
                <a:sym typeface="Now"/>
              </a:rPr>
              <a:t>Thank you!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23923" y="6258123"/>
            <a:ext cx="16230600" cy="5416963"/>
          </a:xfrm>
          <a:custGeom>
            <a:avLst/>
            <a:gdLst/>
            <a:ahLst/>
            <a:cxnLst/>
            <a:rect l="l" t="t" r="r" b="b"/>
            <a:pathLst>
              <a:path w="16230600" h="5416963">
                <a:moveTo>
                  <a:pt x="0" y="0"/>
                </a:moveTo>
                <a:lnTo>
                  <a:pt x="16230600" y="0"/>
                </a:lnTo>
                <a:lnTo>
                  <a:pt x="16230600" y="5416963"/>
                </a:lnTo>
                <a:lnTo>
                  <a:pt x="0" y="54169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453417" y="4565323"/>
            <a:ext cx="10389718" cy="5376679"/>
          </a:xfrm>
          <a:custGeom>
            <a:avLst/>
            <a:gdLst/>
            <a:ahLst/>
            <a:cxnLst/>
            <a:rect l="l" t="t" r="r" b="b"/>
            <a:pathLst>
              <a:path w="10389718" h="5376679">
                <a:moveTo>
                  <a:pt x="0" y="0"/>
                </a:moveTo>
                <a:lnTo>
                  <a:pt x="10389718" y="0"/>
                </a:lnTo>
                <a:lnTo>
                  <a:pt x="10389718" y="5376679"/>
                </a:lnTo>
                <a:lnTo>
                  <a:pt x="0" y="53766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437457" y="3909068"/>
            <a:ext cx="12800844" cy="1831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52"/>
              </a:lnSpc>
            </a:pPr>
            <a:r>
              <a:rPr lang="en-US" sz="13415">
                <a:solidFill>
                  <a:srgbClr val="49656C"/>
                </a:solidFill>
                <a:latin typeface="Canva Sans"/>
                <a:ea typeface="Canva Sans"/>
                <a:cs typeface="Canva Sans"/>
                <a:sym typeface="Canva Sans"/>
              </a:rPr>
              <a:t>a sofa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21491" y="6028009"/>
            <a:ext cx="16230600" cy="4659535"/>
          </a:xfrm>
          <a:custGeom>
            <a:avLst/>
            <a:gdLst/>
            <a:ahLst/>
            <a:cxnLst/>
            <a:rect l="l" t="t" r="r" b="b"/>
            <a:pathLst>
              <a:path w="16230600" h="4659535">
                <a:moveTo>
                  <a:pt x="16230600" y="0"/>
                </a:moveTo>
                <a:lnTo>
                  <a:pt x="0" y="0"/>
                </a:lnTo>
                <a:lnTo>
                  <a:pt x="0" y="4659534"/>
                </a:lnTo>
                <a:lnTo>
                  <a:pt x="16230600" y="465953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80371" y="3564119"/>
            <a:ext cx="11972285" cy="1718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049"/>
              </a:lnSpc>
            </a:pPr>
            <a:r>
              <a:rPr lang="en-US" sz="12547">
                <a:solidFill>
                  <a:srgbClr val="49656C"/>
                </a:solidFill>
                <a:latin typeface="Canva Sans"/>
                <a:ea typeface="Canva Sans"/>
                <a:cs typeface="Canva Sans"/>
                <a:sym typeface="Canva Sans"/>
              </a:rPr>
              <a:t>a stove</a:t>
            </a:r>
          </a:p>
        </p:txBody>
      </p:sp>
      <p:sp>
        <p:nvSpPr>
          <p:cNvPr id="5" name="Freeform 5"/>
          <p:cNvSpPr/>
          <p:nvPr/>
        </p:nvSpPr>
        <p:spPr>
          <a:xfrm>
            <a:off x="10186352" y="2869756"/>
            <a:ext cx="6513557" cy="4901452"/>
          </a:xfrm>
          <a:custGeom>
            <a:avLst/>
            <a:gdLst/>
            <a:ahLst/>
            <a:cxnLst/>
            <a:rect l="l" t="t" r="r" b="b"/>
            <a:pathLst>
              <a:path w="6513557" h="4901452">
                <a:moveTo>
                  <a:pt x="0" y="0"/>
                </a:moveTo>
                <a:lnTo>
                  <a:pt x="6513557" y="0"/>
                </a:lnTo>
                <a:lnTo>
                  <a:pt x="6513557" y="4901451"/>
                </a:lnTo>
                <a:lnTo>
                  <a:pt x="0" y="49014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23923" y="6258123"/>
            <a:ext cx="16230600" cy="5416963"/>
          </a:xfrm>
          <a:custGeom>
            <a:avLst/>
            <a:gdLst/>
            <a:ahLst/>
            <a:cxnLst/>
            <a:rect l="l" t="t" r="r" b="b"/>
            <a:pathLst>
              <a:path w="16230600" h="5416963">
                <a:moveTo>
                  <a:pt x="0" y="0"/>
                </a:moveTo>
                <a:lnTo>
                  <a:pt x="16230600" y="0"/>
                </a:lnTo>
                <a:lnTo>
                  <a:pt x="16230600" y="5416963"/>
                </a:lnTo>
                <a:lnTo>
                  <a:pt x="0" y="54169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02929" y="3997559"/>
            <a:ext cx="12800844" cy="1831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52"/>
              </a:lnSpc>
            </a:pPr>
            <a:r>
              <a:rPr lang="en-US" sz="13415">
                <a:solidFill>
                  <a:srgbClr val="49656C"/>
                </a:solidFill>
                <a:latin typeface="Canva Sans"/>
                <a:ea typeface="Canva Sans"/>
                <a:cs typeface="Canva Sans"/>
                <a:sym typeface="Canva Sans"/>
              </a:rPr>
              <a:t>a lamp</a:t>
            </a:r>
          </a:p>
        </p:txBody>
      </p:sp>
      <p:sp>
        <p:nvSpPr>
          <p:cNvPr id="5" name="Freeform 5"/>
          <p:cNvSpPr/>
          <p:nvPr/>
        </p:nvSpPr>
        <p:spPr>
          <a:xfrm>
            <a:off x="10666147" y="2051554"/>
            <a:ext cx="4307998" cy="5514238"/>
          </a:xfrm>
          <a:custGeom>
            <a:avLst/>
            <a:gdLst/>
            <a:ahLst/>
            <a:cxnLst/>
            <a:rect l="l" t="t" r="r" b="b"/>
            <a:pathLst>
              <a:path w="4307998" h="5514238">
                <a:moveTo>
                  <a:pt x="0" y="0"/>
                </a:moveTo>
                <a:lnTo>
                  <a:pt x="4307998" y="0"/>
                </a:lnTo>
                <a:lnTo>
                  <a:pt x="4307998" y="5514237"/>
                </a:lnTo>
                <a:lnTo>
                  <a:pt x="0" y="55142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6293481"/>
            <a:ext cx="16230600" cy="4659535"/>
          </a:xfrm>
          <a:custGeom>
            <a:avLst/>
            <a:gdLst/>
            <a:ahLst/>
            <a:cxnLst/>
            <a:rect l="l" t="t" r="r" b="b"/>
            <a:pathLst>
              <a:path w="16230600" h="4659535">
                <a:moveTo>
                  <a:pt x="16230600" y="0"/>
                </a:moveTo>
                <a:lnTo>
                  <a:pt x="0" y="0"/>
                </a:lnTo>
                <a:lnTo>
                  <a:pt x="0" y="4659535"/>
                </a:lnTo>
                <a:lnTo>
                  <a:pt x="16230600" y="4659535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3015239"/>
            <a:ext cx="6251349" cy="6822754"/>
          </a:xfrm>
          <a:custGeom>
            <a:avLst/>
            <a:gdLst/>
            <a:ahLst/>
            <a:cxnLst/>
            <a:rect l="l" t="t" r="r" b="b"/>
            <a:pathLst>
              <a:path w="6251349" h="6822754">
                <a:moveTo>
                  <a:pt x="0" y="0"/>
                </a:moveTo>
                <a:lnTo>
                  <a:pt x="6251349" y="0"/>
                </a:lnTo>
                <a:lnTo>
                  <a:pt x="6251349" y="6822754"/>
                </a:lnTo>
                <a:lnTo>
                  <a:pt x="0" y="68227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725038" y="4723130"/>
            <a:ext cx="11876886" cy="1703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45"/>
              </a:lnSpc>
            </a:pPr>
            <a:r>
              <a:rPr lang="en-US" sz="12447">
                <a:solidFill>
                  <a:srgbClr val="49656C"/>
                </a:solidFill>
                <a:latin typeface="Canva Sans"/>
                <a:ea typeface="Canva Sans"/>
                <a:cs typeface="Canva Sans"/>
                <a:sym typeface="Canva Sans"/>
              </a:rPr>
              <a:t>a sink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23923" y="6258123"/>
            <a:ext cx="16230600" cy="5416963"/>
          </a:xfrm>
          <a:custGeom>
            <a:avLst/>
            <a:gdLst/>
            <a:ahLst/>
            <a:cxnLst/>
            <a:rect l="l" t="t" r="r" b="b"/>
            <a:pathLst>
              <a:path w="16230600" h="5416963">
                <a:moveTo>
                  <a:pt x="0" y="0"/>
                </a:moveTo>
                <a:lnTo>
                  <a:pt x="16230600" y="0"/>
                </a:lnTo>
                <a:lnTo>
                  <a:pt x="16230600" y="5416963"/>
                </a:lnTo>
                <a:lnTo>
                  <a:pt x="0" y="54169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64894" y="2451820"/>
            <a:ext cx="7076681" cy="6806480"/>
          </a:xfrm>
          <a:custGeom>
            <a:avLst/>
            <a:gdLst/>
            <a:ahLst/>
            <a:cxnLst/>
            <a:rect l="l" t="t" r="r" b="b"/>
            <a:pathLst>
              <a:path w="7076681" h="6806480">
                <a:moveTo>
                  <a:pt x="0" y="0"/>
                </a:moveTo>
                <a:lnTo>
                  <a:pt x="7076681" y="0"/>
                </a:lnTo>
                <a:lnTo>
                  <a:pt x="7076681" y="6806480"/>
                </a:lnTo>
                <a:lnTo>
                  <a:pt x="0" y="68064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702929" y="3997559"/>
            <a:ext cx="12800844" cy="1831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52"/>
              </a:lnSpc>
            </a:pPr>
            <a:r>
              <a:rPr lang="en-US" sz="13415">
                <a:solidFill>
                  <a:srgbClr val="49656C"/>
                </a:solidFill>
                <a:latin typeface="Canva Sans"/>
                <a:ea typeface="Canva Sans"/>
                <a:cs typeface="Canva Sans"/>
                <a:sym typeface="Canva Sans"/>
              </a:rPr>
              <a:t>a TV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201" b="-8120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6293481"/>
            <a:ext cx="16230600" cy="4659535"/>
          </a:xfrm>
          <a:custGeom>
            <a:avLst/>
            <a:gdLst/>
            <a:ahLst/>
            <a:cxnLst/>
            <a:rect l="l" t="t" r="r" b="b"/>
            <a:pathLst>
              <a:path w="16230600" h="4659535">
                <a:moveTo>
                  <a:pt x="16230600" y="0"/>
                </a:moveTo>
                <a:lnTo>
                  <a:pt x="0" y="0"/>
                </a:lnTo>
                <a:lnTo>
                  <a:pt x="0" y="4659535"/>
                </a:lnTo>
                <a:lnTo>
                  <a:pt x="16230600" y="4659535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19070" y="807473"/>
            <a:ext cx="3835233" cy="9077476"/>
          </a:xfrm>
          <a:custGeom>
            <a:avLst/>
            <a:gdLst/>
            <a:ahLst/>
            <a:cxnLst/>
            <a:rect l="l" t="t" r="r" b="b"/>
            <a:pathLst>
              <a:path w="3835233" h="9077476">
                <a:moveTo>
                  <a:pt x="0" y="0"/>
                </a:moveTo>
                <a:lnTo>
                  <a:pt x="3835233" y="0"/>
                </a:lnTo>
                <a:lnTo>
                  <a:pt x="3835233" y="9077476"/>
                </a:lnTo>
                <a:lnTo>
                  <a:pt x="0" y="9077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189357" y="4161465"/>
            <a:ext cx="11098643" cy="157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96"/>
              </a:lnSpc>
            </a:pPr>
            <a:r>
              <a:rPr lang="en-US" sz="11631">
                <a:solidFill>
                  <a:srgbClr val="49656C"/>
                </a:solidFill>
                <a:latin typeface="Canva Sans"/>
                <a:ea typeface="Canva Sans"/>
                <a:cs typeface="Canva Sans"/>
                <a:sym typeface="Canva Sans"/>
              </a:rPr>
              <a:t>a refrigerator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84</Words>
  <Application>Microsoft Office PowerPoint</Application>
  <PresentationFormat>Custom</PresentationFormat>
  <Paragraphs>31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Now Bold</vt:lpstr>
      <vt:lpstr>Canva Sans</vt:lpstr>
      <vt:lpstr>Calibri</vt:lpstr>
      <vt:lpstr>Now</vt:lpstr>
      <vt:lpstr>Arial</vt:lpstr>
      <vt:lpstr>Canva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S2 Unit  6: P2</dc:title>
  <cp:lastModifiedBy>ASUS</cp:lastModifiedBy>
  <cp:revision>8</cp:revision>
  <dcterms:created xsi:type="dcterms:W3CDTF">2006-08-16T00:00:00Z</dcterms:created>
  <dcterms:modified xsi:type="dcterms:W3CDTF">2026-01-22T07:43:51Z</dcterms:modified>
  <dc:identifier>DAG6VsOk8D8</dc:identifier>
</cp:coreProperties>
</file>