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  <p:sldId id="288" r:id="rId3"/>
    <p:sldId id="279" r:id="rId4"/>
    <p:sldId id="276" r:id="rId5"/>
    <p:sldId id="277" r:id="rId6"/>
    <p:sldId id="278" r:id="rId7"/>
    <p:sldId id="282" r:id="rId8"/>
    <p:sldId id="275" r:id="rId9"/>
    <p:sldId id="283" r:id="rId10"/>
    <p:sldId id="284" r:id="rId11"/>
    <p:sldId id="285" r:id="rId12"/>
    <p:sldId id="286" r:id="rId13"/>
    <p:sldId id="287" r:id="rId14"/>
  </p:sldIdLst>
  <p:sldSz cx="9144000" cy="6858000" type="screen4x3"/>
  <p:notesSz cx="6858000" cy="9144000"/>
  <p:embeddedFontLst>
    <p:embeddedFont>
      <p:font typeface="Patrick Hand" panose="00000500000000000000" pitchFamily="2" charset="0"/>
      <p:regular r:id="rId15"/>
    </p:embeddedFont>
    <p:embeddedFont>
      <p:font typeface="Poppins SemiBold" panose="00000700000000000000" pitchFamily="2" charset="0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6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56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71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1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71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04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38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5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09CD7-039A-43E5-807E-46D879E406B3}" type="datetimeFigureOut">
              <a:rPr lang="en-US" smtClean="0"/>
              <a:t>1/22/2026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86D8D-08DA-46D3-B42F-6B6D874E6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36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228600"/>
            <a:ext cx="8610600" cy="6324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64870" y="2188061"/>
            <a:ext cx="81152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FF00"/>
                </a:solidFill>
                <a:latin typeface="Patrick Hand" panose="00000500000000000000" pitchFamily="2" charset="0"/>
              </a:rPr>
              <a:t>HIDDEN PICTURE</a:t>
            </a:r>
          </a:p>
          <a:p>
            <a:pPr algn="ctr"/>
            <a:r>
              <a:rPr lang="en-US" sz="5400" dirty="0">
                <a:solidFill>
                  <a:srgbClr val="FFFF00"/>
                </a:solidFill>
                <a:latin typeface="Patrick Hand" panose="00000500000000000000" pitchFamily="2" charset="0"/>
              </a:rPr>
              <a:t>“Who Am I”</a:t>
            </a:r>
            <a:endParaRPr lang="en-US" sz="4400" dirty="0">
              <a:solidFill>
                <a:srgbClr val="FFFF00"/>
              </a:solidFill>
              <a:latin typeface="Patrick Han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59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E639A-DE0D-82D5-3821-C72DAC38A0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FE3988-8C4A-DE81-D4D2-311B48884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29ADDF23-65CD-7086-1A50-E025077F68CD}"/>
              </a:ext>
            </a:extLst>
          </p:cNvPr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Paint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DBC3F93A-2E01-1FEF-1E7E-FE8A19D21680}"/>
              </a:ext>
            </a:extLst>
          </p:cNvPr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7AAEA61-5A84-C2BF-0876-5AF55F60A81F}"/>
              </a:ext>
            </a:extLst>
          </p:cNvPr>
          <p:cNvSpPr/>
          <p:nvPr/>
        </p:nvSpPr>
        <p:spPr>
          <a:xfrm>
            <a:off x="2771775" y="-12954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D0AF988B-090D-897C-853A-79C3B8105E0D}"/>
              </a:ext>
            </a:extLst>
          </p:cNvPr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519AB85-D56D-7D64-FBAD-6F1B57A358C1}"/>
              </a:ext>
            </a:extLst>
          </p:cNvPr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CFCF023E-7833-FF0E-171F-E51926D9494D}"/>
              </a:ext>
            </a:extLst>
          </p:cNvPr>
          <p:cNvSpPr/>
          <p:nvPr/>
        </p:nvSpPr>
        <p:spPr>
          <a:xfrm>
            <a:off x="2697079" y="3656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2F7DE189-B7BD-BA08-7B5D-E37C815BF1C9}"/>
              </a:ext>
            </a:extLst>
          </p:cNvPr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E43E2624-E7AD-45AB-A47F-4302F1E64C11}"/>
              </a:ext>
            </a:extLst>
          </p:cNvPr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ED74CA8C-18F8-DE01-D1D3-299E932710F8}"/>
              </a:ext>
            </a:extLst>
          </p:cNvPr>
          <p:cNvSpPr/>
          <p:nvPr/>
        </p:nvSpPr>
        <p:spPr>
          <a:xfrm>
            <a:off x="2762250" y="1196139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74FDF2D6-ADB9-FE25-3362-D35F1FDA03B4}"/>
              </a:ext>
            </a:extLst>
          </p:cNvPr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56F5933-B8F8-FE19-8127-D8114BD049CA}"/>
              </a:ext>
            </a:extLst>
          </p:cNvPr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B36C8DEA-1FC9-0FE1-0F83-289CCF6E6A6A}"/>
              </a:ext>
            </a:extLst>
          </p:cNvPr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9B9AA967-AD1C-BE7E-B8AB-D8EA55FEF517}"/>
              </a:ext>
            </a:extLst>
          </p:cNvPr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7D03405C-5B5C-0126-13CF-CCC77F488499}"/>
              </a:ext>
            </a:extLst>
          </p:cNvPr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B3420CC2-948F-A057-37E2-5C491113DB7E}"/>
              </a:ext>
            </a:extLst>
          </p:cNvPr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BB783F70-0C93-0589-B320-4C73E02FCFF6}"/>
              </a:ext>
            </a:extLst>
          </p:cNvPr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44F4F646-D941-F66D-029E-F8D91EF156E1}"/>
              </a:ext>
            </a:extLst>
          </p:cNvPr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692B64DE-DFCA-8A50-E588-D1A47745656F}"/>
              </a:ext>
            </a:extLst>
          </p:cNvPr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E2F03120-8EFA-9494-B4D4-9A2CC8DAC163}"/>
              </a:ext>
            </a:extLst>
          </p:cNvPr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FF41467C-6AFC-0836-087B-485B7EE5FBA9}"/>
              </a:ext>
            </a:extLst>
          </p:cNvPr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13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ECA67-E17F-39FC-1426-C6C67D8A0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DE680-94C0-14CC-3DBF-D5B7671C2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46" y="1447800"/>
            <a:ext cx="6567738" cy="46351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813255D-73B3-70CE-C246-70597C0260FD}"/>
              </a:ext>
            </a:extLst>
          </p:cNvPr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Crayons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1B2D9163-10EF-D5BB-383C-466957878420}"/>
              </a:ext>
            </a:extLst>
          </p:cNvPr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B0252466-830E-29B2-9739-80A9F8F5227B}"/>
              </a:ext>
            </a:extLst>
          </p:cNvPr>
          <p:cNvSpPr/>
          <p:nvPr/>
        </p:nvSpPr>
        <p:spPr>
          <a:xfrm>
            <a:off x="2717132" y="-1251288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C3CF9D7-F734-8C43-28A7-BE4EF300AC95}"/>
              </a:ext>
            </a:extLst>
          </p:cNvPr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C08D8238-EE39-BBE7-91A5-B858951CBAD9}"/>
              </a:ext>
            </a:extLst>
          </p:cNvPr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B191660-2CAB-E802-7519-C22527DE6B5B}"/>
              </a:ext>
            </a:extLst>
          </p:cNvPr>
          <p:cNvSpPr/>
          <p:nvPr/>
        </p:nvSpPr>
        <p:spPr>
          <a:xfrm>
            <a:off x="2697079" y="3656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3B55F651-3BE9-00CC-209C-064152A8644B}"/>
              </a:ext>
            </a:extLst>
          </p:cNvPr>
          <p:cNvSpPr/>
          <p:nvPr/>
        </p:nvSpPr>
        <p:spPr>
          <a:xfrm>
            <a:off x="4882816" y="-381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8B373EB4-1469-242B-ACFA-26066CC43326}"/>
              </a:ext>
            </a:extLst>
          </p:cNvPr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3F73B78E-DC08-D812-977B-3E2781B2E89F}"/>
              </a:ext>
            </a:extLst>
          </p:cNvPr>
          <p:cNvSpPr/>
          <p:nvPr/>
        </p:nvSpPr>
        <p:spPr>
          <a:xfrm>
            <a:off x="2705100" y="120015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596432A-3FBE-1FDB-8FB6-627572E91561}"/>
              </a:ext>
            </a:extLst>
          </p:cNvPr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0977861E-63C9-D2C2-CBE6-7BF101E968CD}"/>
              </a:ext>
            </a:extLst>
          </p:cNvPr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8DEDE6F2-C8B9-B6EA-2662-8734124BDBC1}"/>
              </a:ext>
            </a:extLst>
          </p:cNvPr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F45751D2-59BD-7576-35EC-E685665119C1}"/>
              </a:ext>
            </a:extLst>
          </p:cNvPr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4A9CF5E3-F9D4-2ACA-C005-86604A7ADF0D}"/>
              </a:ext>
            </a:extLst>
          </p:cNvPr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8B194BA5-8680-B941-C35B-16AA0EF788E4}"/>
              </a:ext>
            </a:extLst>
          </p:cNvPr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87C6BA8D-3351-3085-DA91-AD85450AEAF4}"/>
              </a:ext>
            </a:extLst>
          </p:cNvPr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32F2401D-D533-B605-7F91-213AC2C7F740}"/>
              </a:ext>
            </a:extLst>
          </p:cNvPr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38BB6918-9EB4-B5A8-C11C-9C8D036B5547}"/>
              </a:ext>
            </a:extLst>
          </p:cNvPr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1F8964AA-6A8B-57DF-F203-3F1D2E13AE55}"/>
              </a:ext>
            </a:extLst>
          </p:cNvPr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0D0814B3-FC02-C34A-CFEE-67AE5BEB706F}"/>
              </a:ext>
            </a:extLst>
          </p:cNvPr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7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C2C52-3D56-1031-21AE-9F2CD6F97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487474-4DEC-86A8-4B92-8ECB30370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998" y="-342900"/>
            <a:ext cx="9478736" cy="61722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881F2908-A62B-8843-07C4-1404E9F7E0BF}"/>
              </a:ext>
            </a:extLst>
          </p:cNvPr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 Blue Whale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FE316D90-F22D-EE01-8339-9B9E4C4B6435}"/>
              </a:ext>
            </a:extLst>
          </p:cNvPr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3E89D80F-182A-A3A0-CC9C-AE1B9C62A5F7}"/>
              </a:ext>
            </a:extLst>
          </p:cNvPr>
          <p:cNvSpPr/>
          <p:nvPr/>
        </p:nvSpPr>
        <p:spPr>
          <a:xfrm>
            <a:off x="2809588" y="1243263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369D9557-0F9F-3C1C-B39C-07E40DF9A2CF}"/>
              </a:ext>
            </a:extLst>
          </p:cNvPr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372834A5-236E-5E13-DF64-C89CE552BD78}"/>
              </a:ext>
            </a:extLst>
          </p:cNvPr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F648371-AFD3-A109-85AF-5F916441BCD1}"/>
              </a:ext>
            </a:extLst>
          </p:cNvPr>
          <p:cNvSpPr/>
          <p:nvPr/>
        </p:nvSpPr>
        <p:spPr>
          <a:xfrm>
            <a:off x="2697079" y="3656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05B2E211-56B8-9E35-0793-F27EB2A2479D}"/>
              </a:ext>
            </a:extLst>
          </p:cNvPr>
          <p:cNvSpPr/>
          <p:nvPr/>
        </p:nvSpPr>
        <p:spPr>
          <a:xfrm>
            <a:off x="4882816" y="-381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FFEDC559-B922-64C8-0B50-73688FC36D36}"/>
              </a:ext>
            </a:extLst>
          </p:cNvPr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C32594CE-96AF-131C-A702-451F81C42B78}"/>
              </a:ext>
            </a:extLst>
          </p:cNvPr>
          <p:cNvSpPr/>
          <p:nvPr/>
        </p:nvSpPr>
        <p:spPr>
          <a:xfrm>
            <a:off x="2756234" y="-1108121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A917558E-2C93-94BB-F44B-3EBB5943AF1D}"/>
              </a:ext>
            </a:extLst>
          </p:cNvPr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F16A769C-BBDC-6FC6-74D1-C899B6985D67}"/>
              </a:ext>
            </a:extLst>
          </p:cNvPr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5C085731-8200-FCFA-E190-6213B65691C9}"/>
              </a:ext>
            </a:extLst>
          </p:cNvPr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5CC91DF8-A887-66AF-0C2F-B57E2AD2FBAA}"/>
              </a:ext>
            </a:extLst>
          </p:cNvPr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6AF4DD68-2372-9548-E13A-8598E8A93CAF}"/>
              </a:ext>
            </a:extLst>
          </p:cNvPr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132D6C36-0803-69FA-9535-22F522705B28}"/>
              </a:ext>
            </a:extLst>
          </p:cNvPr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51141E58-532F-D7E1-7E5B-9A16ABEC4A82}"/>
              </a:ext>
            </a:extLst>
          </p:cNvPr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815C5456-FCDE-6C12-F78A-66B072BAF9F6}"/>
              </a:ext>
            </a:extLst>
          </p:cNvPr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BF0E13A3-1D80-FE58-0177-C7AA3FB95B14}"/>
              </a:ext>
            </a:extLst>
          </p:cNvPr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829F0747-8238-960A-572B-6370B0B56398}"/>
              </a:ext>
            </a:extLst>
          </p:cNvPr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9D27B7C-06D4-F956-F693-1733DBA01F99}"/>
              </a:ext>
            </a:extLst>
          </p:cNvPr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22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E57EA-CEB5-BD83-C506-856FF7D56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442A528-3D94-1019-B7C2-0EBF9C2FD6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470" y="703774"/>
            <a:ext cx="5895975" cy="636001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EC9E6126-EB4B-65FC-3506-48355945D949}"/>
              </a:ext>
            </a:extLst>
          </p:cNvPr>
          <p:cNvSpPr txBox="1"/>
          <p:nvPr/>
        </p:nvSpPr>
        <p:spPr>
          <a:xfrm>
            <a:off x="1428750" y="231366"/>
            <a:ext cx="71056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 Green Broccoli</a:t>
            </a:r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25A5FFB7-89E3-1319-5611-3E93F31F4ACA}"/>
              </a:ext>
            </a:extLst>
          </p:cNvPr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5B2FBF5-C65F-97DE-F705-9452B39F9BFC}"/>
              </a:ext>
            </a:extLst>
          </p:cNvPr>
          <p:cNvSpPr/>
          <p:nvPr/>
        </p:nvSpPr>
        <p:spPr>
          <a:xfrm>
            <a:off x="2743201" y="1253775"/>
            <a:ext cx="2755590" cy="2371971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805587BE-88F7-A162-CBF4-B143A9E610C8}"/>
              </a:ext>
            </a:extLst>
          </p:cNvPr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02E74165-AB5A-6AEB-E634-4FCA2DB52FB8}"/>
              </a:ext>
            </a:extLst>
          </p:cNvPr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902EA03B-8BC9-C522-2A54-5F37805BA5E5}"/>
              </a:ext>
            </a:extLst>
          </p:cNvPr>
          <p:cNvSpPr/>
          <p:nvPr/>
        </p:nvSpPr>
        <p:spPr>
          <a:xfrm>
            <a:off x="2697079" y="3656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E9C54507-8865-A539-4571-4B68082F085C}"/>
              </a:ext>
            </a:extLst>
          </p:cNvPr>
          <p:cNvSpPr/>
          <p:nvPr/>
        </p:nvSpPr>
        <p:spPr>
          <a:xfrm>
            <a:off x="4882816" y="-381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93B39AF4-E751-B04E-7676-AC1F7C14F602}"/>
              </a:ext>
            </a:extLst>
          </p:cNvPr>
          <p:cNvSpPr/>
          <p:nvPr/>
        </p:nvSpPr>
        <p:spPr>
          <a:xfrm>
            <a:off x="543212" y="2397579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AD5AACF0-8721-8A4D-4D14-85D3CA421FAF}"/>
              </a:ext>
            </a:extLst>
          </p:cNvPr>
          <p:cNvSpPr/>
          <p:nvPr/>
        </p:nvSpPr>
        <p:spPr>
          <a:xfrm>
            <a:off x="2735036" y="-1268185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C8DCC182-23E4-F82E-35B8-2C7503A7844F}"/>
              </a:ext>
            </a:extLst>
          </p:cNvPr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>
            <a:extLst>
              <a:ext uri="{FF2B5EF4-FFF2-40B4-BE49-F238E27FC236}">
                <a16:creationId xmlns:a16="http://schemas.microsoft.com/office/drawing/2014/main" id="{E120FBE2-4A64-1A20-6FCA-0A55FBE163BC}"/>
              </a:ext>
            </a:extLst>
          </p:cNvPr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>
            <a:extLst>
              <a:ext uri="{FF2B5EF4-FFF2-40B4-BE49-F238E27FC236}">
                <a16:creationId xmlns:a16="http://schemas.microsoft.com/office/drawing/2014/main" id="{0A71EE3F-3723-38C1-EF76-C666657DE1F4}"/>
              </a:ext>
            </a:extLst>
          </p:cNvPr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>
            <a:extLst>
              <a:ext uri="{FF2B5EF4-FFF2-40B4-BE49-F238E27FC236}">
                <a16:creationId xmlns:a16="http://schemas.microsoft.com/office/drawing/2014/main" id="{81095885-C2FF-BCFB-E3AE-99A24F6E27CF}"/>
              </a:ext>
            </a:extLst>
          </p:cNvPr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>
            <a:extLst>
              <a:ext uri="{FF2B5EF4-FFF2-40B4-BE49-F238E27FC236}">
                <a16:creationId xmlns:a16="http://schemas.microsoft.com/office/drawing/2014/main" id="{2C997AF4-3DDA-9822-FA89-9642483E312B}"/>
              </a:ext>
            </a:extLst>
          </p:cNvPr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F17CF8E0-5676-2C60-8FCF-72D4BF467826}"/>
              </a:ext>
            </a:extLst>
          </p:cNvPr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>
            <a:extLst>
              <a:ext uri="{FF2B5EF4-FFF2-40B4-BE49-F238E27FC236}">
                <a16:creationId xmlns:a16="http://schemas.microsoft.com/office/drawing/2014/main" id="{CCEEBE04-2337-690A-A565-5401F8854AA6}"/>
              </a:ext>
            </a:extLst>
          </p:cNvPr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>
            <a:extLst>
              <a:ext uri="{FF2B5EF4-FFF2-40B4-BE49-F238E27FC236}">
                <a16:creationId xmlns:a16="http://schemas.microsoft.com/office/drawing/2014/main" id="{B63AC55A-5512-42DC-E70D-4575E90F20DC}"/>
              </a:ext>
            </a:extLst>
          </p:cNvPr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>
            <a:extLst>
              <a:ext uri="{FF2B5EF4-FFF2-40B4-BE49-F238E27FC236}">
                <a16:creationId xmlns:a16="http://schemas.microsoft.com/office/drawing/2014/main" id="{D0F1547C-A58D-5F15-C992-56920F6BB9C2}"/>
              </a:ext>
            </a:extLst>
          </p:cNvPr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>
            <a:extLst>
              <a:ext uri="{FF2B5EF4-FFF2-40B4-BE49-F238E27FC236}">
                <a16:creationId xmlns:a16="http://schemas.microsoft.com/office/drawing/2014/main" id="{A8B5ADD3-8B1B-3AEC-99F2-F0E88CAFF126}"/>
              </a:ext>
            </a:extLst>
          </p:cNvPr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7548E17B-8476-89D8-A179-7FDDD5276A67}"/>
              </a:ext>
            </a:extLst>
          </p:cNvPr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5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2BD32-6ED0-8C37-6CB8-14A396377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H" dirty="0"/>
              <a:t>Instructions: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57BC6-2516-3EC5-89E7-FF0620D20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H" dirty="0"/>
              <a:t>How to play the game?</a:t>
            </a:r>
          </a:p>
          <a:p>
            <a:pPr marL="514350" indent="-514350">
              <a:buAutoNum type="arabicPeriod"/>
            </a:pPr>
            <a:r>
              <a:rPr lang="en-PH" dirty="0"/>
              <a:t>Let the student pick a tile, let them click the tile until some part of the picture hidden shows. </a:t>
            </a:r>
          </a:p>
          <a:p>
            <a:pPr marL="514350" indent="-514350">
              <a:buAutoNum type="arabicPeriod"/>
            </a:pPr>
            <a:r>
              <a:rPr lang="en-PH" dirty="0"/>
              <a:t>Let the student guess what the picture is, then click SHOW  to check if they guess it correct.</a:t>
            </a:r>
          </a:p>
          <a:p>
            <a:pPr marL="514350" indent="-514350">
              <a:buAutoNum type="arabicPeriod"/>
            </a:pPr>
            <a:r>
              <a:rPr lang="en-PH" dirty="0"/>
              <a:t>Students who guess right will get </a:t>
            </a:r>
            <a:r>
              <a:rPr lang="en-PH"/>
              <a:t>the prize.</a:t>
            </a:r>
            <a:endParaRPr lang="en-PH" dirty="0"/>
          </a:p>
        </p:txBody>
      </p:sp>
    </p:spTree>
    <p:extLst>
      <p:ext uri="{BB962C8B-B14F-4D97-AF65-F5344CB8AC3E}">
        <p14:creationId xmlns:p14="http://schemas.microsoft.com/office/powerpoint/2010/main" val="1681622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32809-AA55-DA56-929B-E6D095D1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134" y="917685"/>
            <a:ext cx="5472365" cy="560299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09600" y="228600"/>
            <a:ext cx="7467600" cy="923330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An Orange Pumpkin</a:t>
            </a:r>
          </a:p>
        </p:txBody>
      </p:sp>
      <p:sp>
        <p:nvSpPr>
          <p:cNvPr id="15" name="Hexagon 14"/>
          <p:cNvSpPr/>
          <p:nvPr/>
        </p:nvSpPr>
        <p:spPr>
          <a:xfrm>
            <a:off x="644693" y="-762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4895850" y="643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2708107" y="-1171949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43200" y="123774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FFD3D2-0C1C-A5CF-93C4-95D107C49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40" y="1975002"/>
            <a:ext cx="7616891" cy="4959836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044040" y="228600"/>
            <a:ext cx="611876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Blue Whale</a:t>
            </a:r>
          </a:p>
        </p:txBody>
      </p:sp>
      <p:sp>
        <p:nvSpPr>
          <p:cNvPr id="15" name="Hexagon 14"/>
          <p:cNvSpPr/>
          <p:nvPr/>
        </p:nvSpPr>
        <p:spPr>
          <a:xfrm>
            <a:off x="2793941" y="-1245733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38939" y="1130388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6871" y="3595507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88080" y="5013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508084" y="6892156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591804" y="-109445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561975" y="2370221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590550" y="47820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C423DF2C-47E8-4ECF-27A2-B5A5E4CD770B}"/>
              </a:ext>
            </a:extLst>
          </p:cNvPr>
          <p:cNvSpPr/>
          <p:nvPr/>
        </p:nvSpPr>
        <p:spPr>
          <a:xfrm>
            <a:off x="2660734" y="811135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64A430C4-1695-FD5C-EE42-5CE82DD8A7F8}"/>
              </a:ext>
            </a:extLst>
          </p:cNvPr>
          <p:cNvSpPr/>
          <p:nvPr/>
        </p:nvSpPr>
        <p:spPr>
          <a:xfrm>
            <a:off x="2738939" y="60579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C17E7DCF-A29E-3C21-4FE9-6C32E54C604C}"/>
              </a:ext>
            </a:extLst>
          </p:cNvPr>
          <p:cNvSpPr/>
          <p:nvPr/>
        </p:nvSpPr>
        <p:spPr>
          <a:xfrm>
            <a:off x="4938211" y="7307179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9B3228-BA53-5B82-3C9A-6C5DB6D95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" y="-952884"/>
            <a:ext cx="7745049" cy="774504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29463" y="197523"/>
            <a:ext cx="73342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A Yellow Star</a:t>
            </a:r>
          </a:p>
        </p:txBody>
      </p:sp>
      <p:sp>
        <p:nvSpPr>
          <p:cNvPr id="15" name="Hexagon 14"/>
          <p:cNvSpPr/>
          <p:nvPr/>
        </p:nvSpPr>
        <p:spPr>
          <a:xfrm>
            <a:off x="591551" y="-4075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609600" y="2389661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195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941973" y="33178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2757738" y="1183887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634904" y="-1183235"/>
            <a:ext cx="2972301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314A8F-FE54-3094-5752-C6E864D62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409152"/>
            <a:ext cx="6659336" cy="5301502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71818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7030A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Purple Eggplant</a:t>
            </a:r>
          </a:p>
        </p:txBody>
      </p:sp>
      <p:sp>
        <p:nvSpPr>
          <p:cNvPr id="15" name="Hexagon 14"/>
          <p:cNvSpPr/>
          <p:nvPr/>
        </p:nvSpPr>
        <p:spPr>
          <a:xfrm>
            <a:off x="581025" y="381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3038475" y="416042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2415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921704" y="9525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52713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25296" y="1211036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3" name="Hexagon 2">
            <a:extLst>
              <a:ext uri="{FF2B5EF4-FFF2-40B4-BE49-F238E27FC236}">
                <a16:creationId xmlns:a16="http://schemas.microsoft.com/office/drawing/2014/main" id="{18C18ADB-A7D4-EEDE-4740-5EA27764EA95}"/>
              </a:ext>
            </a:extLst>
          </p:cNvPr>
          <p:cNvSpPr/>
          <p:nvPr/>
        </p:nvSpPr>
        <p:spPr>
          <a:xfrm>
            <a:off x="2706461" y="-125253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59B71C-94E7-751F-9705-A007F22E5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19187"/>
            <a:ext cx="7124700" cy="4746538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285875" y="292774"/>
            <a:ext cx="71818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6699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Pink Flamingo</a:t>
            </a:r>
          </a:p>
        </p:txBody>
      </p:sp>
      <p:sp>
        <p:nvSpPr>
          <p:cNvPr id="15" name="Hexagon 14"/>
          <p:cNvSpPr/>
          <p:nvPr/>
        </p:nvSpPr>
        <p:spPr>
          <a:xfrm>
            <a:off x="560471" y="25063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40823" y="3603581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756736" y="1102548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46721" y="-78552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02379" y="-1299092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5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B81B04-E67E-ED64-6D90-5275A8E698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331704"/>
            <a:ext cx="7826346" cy="587440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12653" y="174257"/>
            <a:ext cx="63436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A Red Tomato</a:t>
            </a:r>
            <a:endParaRPr lang="en-US" sz="6000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15" name="Hexagon 14"/>
          <p:cNvSpPr/>
          <p:nvPr/>
        </p:nvSpPr>
        <p:spPr>
          <a:xfrm>
            <a:off x="554491" y="-144977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627682" y="3687364"/>
            <a:ext cx="2899539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6997866" y="3629526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4850266" y="2390495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6850374" y="-1191574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597354" y="230305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93055" y="-1094442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Hexagon 22"/>
          <p:cNvSpPr/>
          <p:nvPr/>
        </p:nvSpPr>
        <p:spPr>
          <a:xfrm>
            <a:off x="4801606" y="114296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567275" y="4762374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2680895" y="122804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4737042" y="-2286748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6865484" y="1114926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FBFC4FC-3E65-848E-227A-E7C715449D8D}"/>
              </a:ext>
            </a:extLst>
          </p:cNvPr>
          <p:cNvSpPr/>
          <p:nvPr/>
        </p:nvSpPr>
        <p:spPr>
          <a:xfrm>
            <a:off x="-1619250" y="6054152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A2A347-E795-2C00-3838-2E825EF809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30086"/>
            <a:ext cx="6238875" cy="6130053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09750" y="228600"/>
            <a:ext cx="5353050" cy="1015663"/>
          </a:xfrm>
          <a:prstGeom prst="rect">
            <a:avLst/>
          </a:prstGeom>
          <a:solidFill>
            <a:schemeClr val="bg2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Black Rose</a:t>
            </a:r>
          </a:p>
        </p:txBody>
      </p:sp>
      <p:sp>
        <p:nvSpPr>
          <p:cNvPr id="15" name="Hexagon 14"/>
          <p:cNvSpPr/>
          <p:nvPr/>
        </p:nvSpPr>
        <p:spPr>
          <a:xfrm>
            <a:off x="609600" y="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2762250" y="1153319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exagon 16"/>
          <p:cNvSpPr/>
          <p:nvPr/>
        </p:nvSpPr>
        <p:spPr>
          <a:xfrm>
            <a:off x="4876800" y="2438400"/>
            <a:ext cx="2743200" cy="2438400"/>
          </a:xfrm>
          <a:prstGeom prst="hexagon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exagon 17"/>
          <p:cNvSpPr/>
          <p:nvPr/>
        </p:nvSpPr>
        <p:spPr>
          <a:xfrm>
            <a:off x="4876800" y="48768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exagon 18"/>
          <p:cNvSpPr/>
          <p:nvPr/>
        </p:nvSpPr>
        <p:spPr>
          <a:xfrm>
            <a:off x="2697079" y="3656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exagon 19"/>
          <p:cNvSpPr/>
          <p:nvPr/>
        </p:nvSpPr>
        <p:spPr>
          <a:xfrm>
            <a:off x="4895850" y="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exagon 20"/>
          <p:cNvSpPr/>
          <p:nvPr/>
        </p:nvSpPr>
        <p:spPr>
          <a:xfrm>
            <a:off x="609600" y="24003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exagon 21"/>
          <p:cNvSpPr/>
          <p:nvPr/>
        </p:nvSpPr>
        <p:spPr>
          <a:xfrm>
            <a:off x="2762250" y="-1291097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exagon 22"/>
          <p:cNvSpPr/>
          <p:nvPr/>
        </p:nvSpPr>
        <p:spPr>
          <a:xfrm>
            <a:off x="609600" y="48387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Hexagon 23"/>
          <p:cNvSpPr/>
          <p:nvPr/>
        </p:nvSpPr>
        <p:spPr>
          <a:xfrm>
            <a:off x="-1524000" y="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exagon 24"/>
          <p:cNvSpPr/>
          <p:nvPr/>
        </p:nvSpPr>
        <p:spPr>
          <a:xfrm>
            <a:off x="-1562100" y="3657600"/>
            <a:ext cx="2743200" cy="2438400"/>
          </a:xfrm>
          <a:prstGeom prst="hexagon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exagon 25"/>
          <p:cNvSpPr/>
          <p:nvPr/>
        </p:nvSpPr>
        <p:spPr>
          <a:xfrm>
            <a:off x="-1543050" y="-1219200"/>
            <a:ext cx="2743200" cy="2438400"/>
          </a:xfrm>
          <a:prstGeom prst="hexagon">
            <a:avLst/>
          </a:prstGeom>
          <a:solidFill>
            <a:srgbClr val="FFC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exagon 26"/>
          <p:cNvSpPr/>
          <p:nvPr/>
        </p:nvSpPr>
        <p:spPr>
          <a:xfrm>
            <a:off x="2724150" y="609600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/>
          <p:cNvSpPr/>
          <p:nvPr/>
        </p:nvSpPr>
        <p:spPr>
          <a:xfrm>
            <a:off x="7029450" y="6096000"/>
            <a:ext cx="2743200" cy="2438400"/>
          </a:xfrm>
          <a:prstGeom prst="hexagon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exagon 28"/>
          <p:cNvSpPr/>
          <p:nvPr/>
        </p:nvSpPr>
        <p:spPr>
          <a:xfrm>
            <a:off x="-1504950" y="60960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Hexagon 29"/>
          <p:cNvSpPr/>
          <p:nvPr/>
        </p:nvSpPr>
        <p:spPr>
          <a:xfrm>
            <a:off x="7048500" y="-1219200"/>
            <a:ext cx="2743200" cy="2438400"/>
          </a:xfrm>
          <a:prstGeom prst="hexagon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Hexagon 30"/>
          <p:cNvSpPr/>
          <p:nvPr/>
        </p:nvSpPr>
        <p:spPr>
          <a:xfrm>
            <a:off x="7029450" y="3657600"/>
            <a:ext cx="2743200" cy="2438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exagon 31"/>
          <p:cNvSpPr/>
          <p:nvPr/>
        </p:nvSpPr>
        <p:spPr>
          <a:xfrm>
            <a:off x="7048500" y="1200150"/>
            <a:ext cx="2743200" cy="2438400"/>
          </a:xfrm>
          <a:prstGeom prst="hexagon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6734175" y="5791200"/>
            <a:ext cx="2257425" cy="762000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SHOW</a:t>
            </a:r>
            <a:endParaRPr lang="en-US" dirty="0">
              <a:latin typeface="Poppins SemiBold" panose="00000700000000000000" pitchFamily="2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09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104</Words>
  <Application>Microsoft Office PowerPoint</Application>
  <PresentationFormat>On-screen Show (4:3)</PresentationFormat>
  <Paragraphs>29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Poppins SemiBold</vt:lpstr>
      <vt:lpstr>Calibri</vt:lpstr>
      <vt:lpstr>Patrick Hand</vt:lpstr>
      <vt:lpstr>Arial</vt:lpstr>
      <vt:lpstr>Office Theme</vt:lpstr>
      <vt:lpstr>PowerPoint Presentation</vt:lpstr>
      <vt:lpstr>Instructions: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renalyn bangonon</cp:lastModifiedBy>
  <cp:revision>13</cp:revision>
  <dcterms:created xsi:type="dcterms:W3CDTF">2019-08-12T10:17:19Z</dcterms:created>
  <dcterms:modified xsi:type="dcterms:W3CDTF">2026-01-22T08:33:55Z</dcterms:modified>
</cp:coreProperties>
</file>