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445" r:id="rId3"/>
    <p:sldId id="462" r:id="rId4"/>
    <p:sldId id="465" r:id="rId5"/>
    <p:sldId id="466" r:id="rId6"/>
    <p:sldId id="443" r:id="rId7"/>
    <p:sldId id="448" r:id="rId8"/>
    <p:sldId id="449" r:id="rId9"/>
    <p:sldId id="450" r:id="rId10"/>
    <p:sldId id="451" r:id="rId11"/>
    <p:sldId id="452" r:id="rId12"/>
    <p:sldId id="453" r:id="rId13"/>
    <p:sldId id="463" r:id="rId14"/>
    <p:sldId id="454" r:id="rId15"/>
    <p:sldId id="455" r:id="rId16"/>
    <p:sldId id="456" r:id="rId17"/>
    <p:sldId id="457" r:id="rId18"/>
    <p:sldId id="439" r:id="rId19"/>
    <p:sldId id="440" r:id="rId20"/>
    <p:sldId id="441" r:id="rId21"/>
    <p:sldId id="442" r:id="rId22"/>
    <p:sldId id="260" r:id="rId23"/>
    <p:sldId id="427" r:id="rId24"/>
    <p:sldId id="464" r:id="rId25"/>
    <p:sldId id="458" r:id="rId26"/>
    <p:sldId id="459" r:id="rId27"/>
    <p:sldId id="460" r:id="rId28"/>
    <p:sldId id="461" r:id="rId29"/>
  </p:sldIdLst>
  <p:sldSz cx="9144000" cy="5143500" type="screen16x9"/>
  <p:notesSz cx="6858000" cy="9144000"/>
  <p:embeddedFontLst>
    <p:embeddedFont>
      <p:font typeface="Albert Sans" panose="020B0604020202020204" charset="0"/>
      <p:regular r:id="rId31"/>
      <p:bold r:id="rId32"/>
      <p:italic r:id="rId33"/>
      <p:boldItalic r:id="rId34"/>
    </p:embeddedFont>
    <p:embeddedFont>
      <p:font typeface="Bebas Neue" panose="020B0606020202050201" pitchFamily="34" charset="0"/>
      <p:regular r:id="rId35"/>
    </p:embeddedFont>
    <p:embeddedFont>
      <p:font typeface="Londrina Solid" panose="020B0604020202020204" charset="0"/>
      <p:regular r:id="rId36"/>
    </p:embeddedFont>
    <p:embeddedFont>
      <p:font typeface="MV Boli" panose="02000500030200090000" pitchFamily="2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9AA0A6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7"/>
  </p:normalViewPr>
  <p:slideViewPr>
    <p:cSldViewPr snapToGrid="0" showGuides="1">
      <p:cViewPr varScale="1">
        <p:scale>
          <a:sx n="78" d="100"/>
          <a:sy n="78" d="100"/>
        </p:scale>
        <p:origin x="944" y="52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90f04085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90f04085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>
          <a:extLst>
            <a:ext uri="{FF2B5EF4-FFF2-40B4-BE49-F238E27FC236}">
              <a16:creationId xmlns:a16="http://schemas.microsoft.com/office/drawing/2014/main" id="{ABA047E6-1623-31BB-D928-C86706ABE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190f04085b8_0_100:notes">
            <a:extLst>
              <a:ext uri="{FF2B5EF4-FFF2-40B4-BE49-F238E27FC236}">
                <a16:creationId xmlns:a16="http://schemas.microsoft.com/office/drawing/2014/main" id="{6AC79BDD-91E8-7DD3-AFAE-D3687F59D6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190f04085b8_0_100:notes">
            <a:extLst>
              <a:ext uri="{FF2B5EF4-FFF2-40B4-BE49-F238E27FC236}">
                <a16:creationId xmlns:a16="http://schemas.microsoft.com/office/drawing/2014/main" id="{F8E343EB-AD56-19C0-2D1E-BFC9AD2352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221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190f04085b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190f04085b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831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190f04085b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190f04085b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9855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190f04085b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190f04085b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775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190f04085b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190f04085b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65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190f04085b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190f04085b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>
          <a:extLst>
            <a:ext uri="{FF2B5EF4-FFF2-40B4-BE49-F238E27FC236}">
              <a16:creationId xmlns:a16="http://schemas.microsoft.com/office/drawing/2014/main" id="{FE145753-CCE6-E394-5A16-4D1A38931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190f04085b8_0_100:notes">
            <a:extLst>
              <a:ext uri="{FF2B5EF4-FFF2-40B4-BE49-F238E27FC236}">
                <a16:creationId xmlns:a16="http://schemas.microsoft.com/office/drawing/2014/main" id="{AC9A878A-65B6-288B-0B36-31C5F71238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190f04085b8_0_100:notes">
            <a:extLst>
              <a:ext uri="{FF2B5EF4-FFF2-40B4-BE49-F238E27FC236}">
                <a16:creationId xmlns:a16="http://schemas.microsoft.com/office/drawing/2014/main" id="{342AA54F-D093-78B2-3A23-D184103090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31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>
          <a:extLst>
            <a:ext uri="{FF2B5EF4-FFF2-40B4-BE49-F238E27FC236}">
              <a16:creationId xmlns:a16="http://schemas.microsoft.com/office/drawing/2014/main" id="{D8EF21B6-6C00-2F5D-DAFB-5378D2F0A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190f04085b8_0_100:notes">
            <a:extLst>
              <a:ext uri="{FF2B5EF4-FFF2-40B4-BE49-F238E27FC236}">
                <a16:creationId xmlns:a16="http://schemas.microsoft.com/office/drawing/2014/main" id="{606FBD69-308E-F59A-6CA5-A1A6128477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190f04085b8_0_100:notes">
            <a:extLst>
              <a:ext uri="{FF2B5EF4-FFF2-40B4-BE49-F238E27FC236}">
                <a16:creationId xmlns:a16="http://schemas.microsoft.com/office/drawing/2014/main" id="{F30BA9CB-8F4C-B72C-3947-7209FF595B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0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42175" y="258900"/>
            <a:ext cx="8659800" cy="4625700"/>
            <a:chOff x="242175" y="258900"/>
            <a:chExt cx="8659800" cy="4625700"/>
          </a:xfrm>
        </p:grpSpPr>
        <p:sp>
          <p:nvSpPr>
            <p:cNvPr id="10" name="Google Shape;10;p2"/>
            <p:cNvSpPr/>
            <p:nvPr/>
          </p:nvSpPr>
          <p:spPr>
            <a:xfrm>
              <a:off x="244575" y="258900"/>
              <a:ext cx="8655000" cy="4625700"/>
            </a:xfrm>
            <a:prstGeom prst="roundRect">
              <a:avLst>
                <a:gd name="adj" fmla="val 2101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242175" y="700280"/>
              <a:ext cx="8659800" cy="3820876"/>
              <a:chOff x="242175" y="665399"/>
              <a:chExt cx="8659800" cy="3820876"/>
            </a:xfrm>
          </p:grpSpPr>
          <p:cxnSp>
            <p:nvCxnSpPr>
              <p:cNvPr id="12" name="Google Shape;12;p2"/>
              <p:cNvCxnSpPr/>
              <p:nvPr/>
            </p:nvCxnSpPr>
            <p:spPr>
              <a:xfrm>
                <a:off x="242175" y="665399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242175" y="4486275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242175" y="4061733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242175" y="3637191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42175" y="3212650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42175" y="2788108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42175" y="2363566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242175" y="1939024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242175" y="1514482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242175" y="1089940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711200" y="258900"/>
              <a:ext cx="7721725" cy="4625700"/>
              <a:chOff x="711200" y="258900"/>
              <a:chExt cx="7721725" cy="46257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71120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843292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791814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740336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88858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373798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5859017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534423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482945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31467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379989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285108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2770327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225554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174076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122598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39" name="Google Shape;39;p2"/>
          <p:cNvPicPr preferRelativeResize="0"/>
          <p:nvPr/>
        </p:nvPicPr>
        <p:blipFill rotWithShape="1">
          <a:blip r:embed="rId2">
            <a:alphaModFix amt="25000"/>
          </a:blip>
          <a:srcRect l="25582" t="327" r="736" b="278"/>
          <a:stretch>
            <a:fillRect/>
          </a:stretch>
        </p:blipFill>
        <p:spPr>
          <a:xfrm rot="-5400000">
            <a:off x="2245950" y="-1766250"/>
            <a:ext cx="4644600" cy="8676000"/>
          </a:xfrm>
          <a:prstGeom prst="roundRect">
            <a:avLst>
              <a:gd name="adj" fmla="val 1774"/>
            </a:avLst>
          </a:prstGeom>
          <a:noFill/>
          <a:ln>
            <a:noFill/>
          </a:ln>
        </p:spPr>
      </p:pic>
      <p:sp>
        <p:nvSpPr>
          <p:cNvPr id="40" name="Google Shape;40;p2"/>
          <p:cNvSpPr txBox="1">
            <a:spLocks noGrp="1"/>
          </p:cNvSpPr>
          <p:nvPr>
            <p:ph type="ctrTitle"/>
          </p:nvPr>
        </p:nvSpPr>
        <p:spPr>
          <a:xfrm>
            <a:off x="1267950" y="1709250"/>
            <a:ext cx="6608100" cy="244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subTitle" idx="1"/>
          </p:nvPr>
        </p:nvSpPr>
        <p:spPr>
          <a:xfrm>
            <a:off x="2307600" y="41283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2" name="Google Shape;42;p2"/>
          <p:cNvPicPr preferRelativeResize="0"/>
          <p:nvPr/>
        </p:nvPicPr>
        <p:blipFill rotWithShape="1">
          <a:blip r:embed="rId3"/>
          <a:srcRect t="5539" b="5539"/>
          <a:stretch>
            <a:fillRect/>
          </a:stretch>
        </p:blipFill>
        <p:spPr>
          <a:xfrm rot="-1333971">
            <a:off x="4125" y="334711"/>
            <a:ext cx="1510826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43" name="Google Shape;43;p2"/>
          <p:cNvPicPr preferRelativeResize="0"/>
          <p:nvPr/>
        </p:nvPicPr>
        <p:blipFill rotWithShape="1">
          <a:blip r:embed="rId4"/>
          <a:srcRect t="5539" b="5539"/>
          <a:stretch>
            <a:fillRect/>
          </a:stretch>
        </p:blipFill>
        <p:spPr>
          <a:xfrm rot="-5400000">
            <a:off x="8110250" y="3013187"/>
            <a:ext cx="1510824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8"/>
          <p:cNvGrpSpPr/>
          <p:nvPr/>
        </p:nvGrpSpPr>
        <p:grpSpPr>
          <a:xfrm>
            <a:off x="242175" y="258900"/>
            <a:ext cx="8659800" cy="4625700"/>
            <a:chOff x="242175" y="258900"/>
            <a:chExt cx="8659800" cy="4625700"/>
          </a:xfrm>
        </p:grpSpPr>
        <p:sp>
          <p:nvSpPr>
            <p:cNvPr id="227" name="Google Shape;227;p8"/>
            <p:cNvSpPr/>
            <p:nvPr/>
          </p:nvSpPr>
          <p:spPr>
            <a:xfrm>
              <a:off x="244575" y="258900"/>
              <a:ext cx="8655000" cy="4625700"/>
            </a:xfrm>
            <a:prstGeom prst="roundRect">
              <a:avLst>
                <a:gd name="adj" fmla="val 2101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" name="Google Shape;228;p8"/>
            <p:cNvGrpSpPr/>
            <p:nvPr/>
          </p:nvGrpSpPr>
          <p:grpSpPr>
            <a:xfrm>
              <a:off x="242175" y="700280"/>
              <a:ext cx="8659800" cy="3820876"/>
              <a:chOff x="242175" y="665399"/>
              <a:chExt cx="8659800" cy="3820876"/>
            </a:xfrm>
          </p:grpSpPr>
          <p:cxnSp>
            <p:nvCxnSpPr>
              <p:cNvPr id="229" name="Google Shape;229;p8"/>
              <p:cNvCxnSpPr/>
              <p:nvPr/>
            </p:nvCxnSpPr>
            <p:spPr>
              <a:xfrm>
                <a:off x="242175" y="665399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8"/>
              <p:cNvCxnSpPr/>
              <p:nvPr/>
            </p:nvCxnSpPr>
            <p:spPr>
              <a:xfrm>
                <a:off x="242175" y="4486275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8"/>
              <p:cNvCxnSpPr/>
              <p:nvPr/>
            </p:nvCxnSpPr>
            <p:spPr>
              <a:xfrm>
                <a:off x="242175" y="4061733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8"/>
              <p:cNvCxnSpPr/>
              <p:nvPr/>
            </p:nvCxnSpPr>
            <p:spPr>
              <a:xfrm>
                <a:off x="242175" y="3637191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8"/>
              <p:cNvCxnSpPr/>
              <p:nvPr/>
            </p:nvCxnSpPr>
            <p:spPr>
              <a:xfrm>
                <a:off x="242175" y="3212650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8"/>
              <p:cNvCxnSpPr/>
              <p:nvPr/>
            </p:nvCxnSpPr>
            <p:spPr>
              <a:xfrm>
                <a:off x="242175" y="2788108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8"/>
              <p:cNvCxnSpPr/>
              <p:nvPr/>
            </p:nvCxnSpPr>
            <p:spPr>
              <a:xfrm>
                <a:off x="242175" y="2363566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8"/>
              <p:cNvCxnSpPr/>
              <p:nvPr/>
            </p:nvCxnSpPr>
            <p:spPr>
              <a:xfrm>
                <a:off x="242175" y="1939024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8"/>
              <p:cNvCxnSpPr/>
              <p:nvPr/>
            </p:nvCxnSpPr>
            <p:spPr>
              <a:xfrm>
                <a:off x="242175" y="1514482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8"/>
              <p:cNvCxnSpPr/>
              <p:nvPr/>
            </p:nvCxnSpPr>
            <p:spPr>
              <a:xfrm>
                <a:off x="242175" y="1089940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9" name="Google Shape;239;p8"/>
            <p:cNvGrpSpPr/>
            <p:nvPr/>
          </p:nvGrpSpPr>
          <p:grpSpPr>
            <a:xfrm>
              <a:off x="711200" y="258900"/>
              <a:ext cx="7721725" cy="4625700"/>
              <a:chOff x="711200" y="258900"/>
              <a:chExt cx="7721725" cy="4625700"/>
            </a:xfrm>
          </p:grpSpPr>
          <p:cxnSp>
            <p:nvCxnSpPr>
              <p:cNvPr id="240" name="Google Shape;240;p8"/>
              <p:cNvCxnSpPr/>
              <p:nvPr/>
            </p:nvCxnSpPr>
            <p:spPr>
              <a:xfrm>
                <a:off x="71120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8"/>
              <p:cNvCxnSpPr/>
              <p:nvPr/>
            </p:nvCxnSpPr>
            <p:spPr>
              <a:xfrm>
                <a:off x="843292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8"/>
              <p:cNvCxnSpPr/>
              <p:nvPr/>
            </p:nvCxnSpPr>
            <p:spPr>
              <a:xfrm>
                <a:off x="791814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8"/>
              <p:cNvCxnSpPr/>
              <p:nvPr/>
            </p:nvCxnSpPr>
            <p:spPr>
              <a:xfrm>
                <a:off x="740336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8"/>
              <p:cNvCxnSpPr/>
              <p:nvPr/>
            </p:nvCxnSpPr>
            <p:spPr>
              <a:xfrm>
                <a:off x="688858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8"/>
              <p:cNvCxnSpPr/>
              <p:nvPr/>
            </p:nvCxnSpPr>
            <p:spPr>
              <a:xfrm>
                <a:off x="6373798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8"/>
              <p:cNvCxnSpPr/>
              <p:nvPr/>
            </p:nvCxnSpPr>
            <p:spPr>
              <a:xfrm>
                <a:off x="5859017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8"/>
              <p:cNvCxnSpPr/>
              <p:nvPr/>
            </p:nvCxnSpPr>
            <p:spPr>
              <a:xfrm>
                <a:off x="534423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8"/>
              <p:cNvCxnSpPr/>
              <p:nvPr/>
            </p:nvCxnSpPr>
            <p:spPr>
              <a:xfrm>
                <a:off x="482945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8"/>
              <p:cNvCxnSpPr/>
              <p:nvPr/>
            </p:nvCxnSpPr>
            <p:spPr>
              <a:xfrm>
                <a:off x="431467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8"/>
              <p:cNvCxnSpPr/>
              <p:nvPr/>
            </p:nvCxnSpPr>
            <p:spPr>
              <a:xfrm>
                <a:off x="379989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8"/>
              <p:cNvCxnSpPr/>
              <p:nvPr/>
            </p:nvCxnSpPr>
            <p:spPr>
              <a:xfrm>
                <a:off x="3285108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8"/>
              <p:cNvCxnSpPr/>
              <p:nvPr/>
            </p:nvCxnSpPr>
            <p:spPr>
              <a:xfrm>
                <a:off x="2770327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8"/>
              <p:cNvCxnSpPr/>
              <p:nvPr/>
            </p:nvCxnSpPr>
            <p:spPr>
              <a:xfrm>
                <a:off x="225554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8"/>
              <p:cNvCxnSpPr/>
              <p:nvPr/>
            </p:nvCxnSpPr>
            <p:spPr>
              <a:xfrm>
                <a:off x="174076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8"/>
              <p:cNvCxnSpPr/>
              <p:nvPr/>
            </p:nvCxnSpPr>
            <p:spPr>
              <a:xfrm>
                <a:off x="122598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256" name="Google Shape;256;p8"/>
          <p:cNvPicPr preferRelativeResize="0"/>
          <p:nvPr/>
        </p:nvPicPr>
        <p:blipFill rotWithShape="1">
          <a:blip r:embed="rId2">
            <a:alphaModFix amt="25000"/>
          </a:blip>
          <a:srcRect l="25582" t="327" r="736" b="278"/>
          <a:stretch>
            <a:fillRect/>
          </a:stretch>
        </p:blipFill>
        <p:spPr>
          <a:xfrm rot="-5400000">
            <a:off x="2245950" y="-1766250"/>
            <a:ext cx="4644600" cy="8676000"/>
          </a:xfrm>
          <a:prstGeom prst="roundRect">
            <a:avLst>
              <a:gd name="adj" fmla="val 1774"/>
            </a:avLst>
          </a:prstGeom>
          <a:noFill/>
          <a:ln>
            <a:noFill/>
          </a:ln>
        </p:spPr>
      </p:pic>
      <p:sp>
        <p:nvSpPr>
          <p:cNvPr id="257" name="Google Shape;257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258" name="Google Shape;258;p8"/>
          <p:cNvPicPr preferRelativeResize="0"/>
          <p:nvPr/>
        </p:nvPicPr>
        <p:blipFill rotWithShape="1">
          <a:blip r:embed="rId3"/>
          <a:srcRect t="5539" b="5539"/>
          <a:stretch>
            <a:fillRect/>
          </a:stretch>
        </p:blipFill>
        <p:spPr>
          <a:xfrm rot="-1333971">
            <a:off x="149025" y="4444761"/>
            <a:ext cx="1510826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59" name="Google Shape;259;p8"/>
          <p:cNvPicPr preferRelativeResize="0"/>
          <p:nvPr/>
        </p:nvPicPr>
        <p:blipFill rotWithShape="1">
          <a:blip r:embed="rId4"/>
          <a:srcRect t="5539" b="5539"/>
          <a:stretch>
            <a:fillRect/>
          </a:stretch>
        </p:blipFill>
        <p:spPr>
          <a:xfrm rot="-10799995">
            <a:off x="5883500" y="4648087"/>
            <a:ext cx="1510824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60" name="Google Shape;260;p8"/>
          <p:cNvPicPr preferRelativeResize="0"/>
          <p:nvPr/>
        </p:nvPicPr>
        <p:blipFill rotWithShape="1">
          <a:blip r:embed="rId3"/>
          <a:srcRect t="5539" b="5539"/>
          <a:stretch>
            <a:fillRect/>
          </a:stretch>
        </p:blipFill>
        <p:spPr>
          <a:xfrm rot="-1333971">
            <a:off x="370850" y="4354311"/>
            <a:ext cx="1510826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9"/>
          <p:cNvGrpSpPr/>
          <p:nvPr/>
        </p:nvGrpSpPr>
        <p:grpSpPr>
          <a:xfrm>
            <a:off x="242175" y="258900"/>
            <a:ext cx="8659800" cy="4625700"/>
            <a:chOff x="242175" y="258900"/>
            <a:chExt cx="8659800" cy="4625700"/>
          </a:xfrm>
        </p:grpSpPr>
        <p:sp>
          <p:nvSpPr>
            <p:cNvPr id="263" name="Google Shape;263;p9"/>
            <p:cNvSpPr/>
            <p:nvPr/>
          </p:nvSpPr>
          <p:spPr>
            <a:xfrm>
              <a:off x="244575" y="258900"/>
              <a:ext cx="8655000" cy="4625700"/>
            </a:xfrm>
            <a:prstGeom prst="roundRect">
              <a:avLst>
                <a:gd name="adj" fmla="val 2101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" name="Google Shape;264;p9"/>
            <p:cNvGrpSpPr/>
            <p:nvPr/>
          </p:nvGrpSpPr>
          <p:grpSpPr>
            <a:xfrm>
              <a:off x="242175" y="700280"/>
              <a:ext cx="8659800" cy="3820876"/>
              <a:chOff x="242175" y="665399"/>
              <a:chExt cx="8659800" cy="3820876"/>
            </a:xfrm>
          </p:grpSpPr>
          <p:cxnSp>
            <p:nvCxnSpPr>
              <p:cNvPr id="265" name="Google Shape;265;p9"/>
              <p:cNvCxnSpPr/>
              <p:nvPr/>
            </p:nvCxnSpPr>
            <p:spPr>
              <a:xfrm>
                <a:off x="242175" y="665399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9"/>
              <p:cNvCxnSpPr/>
              <p:nvPr/>
            </p:nvCxnSpPr>
            <p:spPr>
              <a:xfrm>
                <a:off x="242175" y="4486275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9"/>
              <p:cNvCxnSpPr/>
              <p:nvPr/>
            </p:nvCxnSpPr>
            <p:spPr>
              <a:xfrm>
                <a:off x="242175" y="4061733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9"/>
              <p:cNvCxnSpPr/>
              <p:nvPr/>
            </p:nvCxnSpPr>
            <p:spPr>
              <a:xfrm>
                <a:off x="242175" y="3637191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9"/>
              <p:cNvCxnSpPr/>
              <p:nvPr/>
            </p:nvCxnSpPr>
            <p:spPr>
              <a:xfrm>
                <a:off x="242175" y="3212650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9"/>
              <p:cNvCxnSpPr/>
              <p:nvPr/>
            </p:nvCxnSpPr>
            <p:spPr>
              <a:xfrm>
                <a:off x="242175" y="2788108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9"/>
              <p:cNvCxnSpPr/>
              <p:nvPr/>
            </p:nvCxnSpPr>
            <p:spPr>
              <a:xfrm>
                <a:off x="242175" y="2363566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9"/>
              <p:cNvCxnSpPr/>
              <p:nvPr/>
            </p:nvCxnSpPr>
            <p:spPr>
              <a:xfrm>
                <a:off x="242175" y="1939024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9"/>
              <p:cNvCxnSpPr/>
              <p:nvPr/>
            </p:nvCxnSpPr>
            <p:spPr>
              <a:xfrm>
                <a:off x="242175" y="1514482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9"/>
              <p:cNvCxnSpPr/>
              <p:nvPr/>
            </p:nvCxnSpPr>
            <p:spPr>
              <a:xfrm>
                <a:off x="242175" y="1089940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5" name="Google Shape;275;p9"/>
            <p:cNvGrpSpPr/>
            <p:nvPr/>
          </p:nvGrpSpPr>
          <p:grpSpPr>
            <a:xfrm>
              <a:off x="711200" y="258900"/>
              <a:ext cx="7721725" cy="4625700"/>
              <a:chOff x="711200" y="258900"/>
              <a:chExt cx="7721725" cy="4625700"/>
            </a:xfrm>
          </p:grpSpPr>
          <p:cxnSp>
            <p:nvCxnSpPr>
              <p:cNvPr id="276" name="Google Shape;276;p9"/>
              <p:cNvCxnSpPr/>
              <p:nvPr/>
            </p:nvCxnSpPr>
            <p:spPr>
              <a:xfrm>
                <a:off x="71120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9"/>
              <p:cNvCxnSpPr/>
              <p:nvPr/>
            </p:nvCxnSpPr>
            <p:spPr>
              <a:xfrm>
                <a:off x="843292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9"/>
              <p:cNvCxnSpPr/>
              <p:nvPr/>
            </p:nvCxnSpPr>
            <p:spPr>
              <a:xfrm>
                <a:off x="791814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9"/>
              <p:cNvCxnSpPr/>
              <p:nvPr/>
            </p:nvCxnSpPr>
            <p:spPr>
              <a:xfrm>
                <a:off x="740336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9"/>
              <p:cNvCxnSpPr/>
              <p:nvPr/>
            </p:nvCxnSpPr>
            <p:spPr>
              <a:xfrm>
                <a:off x="688858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9"/>
              <p:cNvCxnSpPr/>
              <p:nvPr/>
            </p:nvCxnSpPr>
            <p:spPr>
              <a:xfrm>
                <a:off x="6373798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9"/>
              <p:cNvCxnSpPr/>
              <p:nvPr/>
            </p:nvCxnSpPr>
            <p:spPr>
              <a:xfrm>
                <a:off x="5859017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9"/>
              <p:cNvCxnSpPr/>
              <p:nvPr/>
            </p:nvCxnSpPr>
            <p:spPr>
              <a:xfrm>
                <a:off x="534423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9"/>
              <p:cNvCxnSpPr/>
              <p:nvPr/>
            </p:nvCxnSpPr>
            <p:spPr>
              <a:xfrm>
                <a:off x="482945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9"/>
              <p:cNvCxnSpPr/>
              <p:nvPr/>
            </p:nvCxnSpPr>
            <p:spPr>
              <a:xfrm>
                <a:off x="431467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9"/>
              <p:cNvCxnSpPr/>
              <p:nvPr/>
            </p:nvCxnSpPr>
            <p:spPr>
              <a:xfrm>
                <a:off x="379989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9"/>
              <p:cNvCxnSpPr/>
              <p:nvPr/>
            </p:nvCxnSpPr>
            <p:spPr>
              <a:xfrm>
                <a:off x="3285108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9"/>
              <p:cNvCxnSpPr/>
              <p:nvPr/>
            </p:nvCxnSpPr>
            <p:spPr>
              <a:xfrm>
                <a:off x="2770327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9"/>
              <p:cNvCxnSpPr/>
              <p:nvPr/>
            </p:nvCxnSpPr>
            <p:spPr>
              <a:xfrm>
                <a:off x="225554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9"/>
              <p:cNvCxnSpPr/>
              <p:nvPr/>
            </p:nvCxnSpPr>
            <p:spPr>
              <a:xfrm>
                <a:off x="174076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9"/>
              <p:cNvCxnSpPr/>
              <p:nvPr/>
            </p:nvCxnSpPr>
            <p:spPr>
              <a:xfrm>
                <a:off x="122598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292" name="Google Shape;292;p9"/>
          <p:cNvPicPr preferRelativeResize="0"/>
          <p:nvPr/>
        </p:nvPicPr>
        <p:blipFill rotWithShape="1">
          <a:blip r:embed="rId2">
            <a:alphaModFix amt="25000"/>
          </a:blip>
          <a:srcRect l="25582" t="327" r="736" b="278"/>
          <a:stretch>
            <a:fillRect/>
          </a:stretch>
        </p:blipFill>
        <p:spPr>
          <a:xfrm rot="-5400000">
            <a:off x="2245950" y="-1766250"/>
            <a:ext cx="4644600" cy="8676000"/>
          </a:xfrm>
          <a:prstGeom prst="roundRect">
            <a:avLst>
              <a:gd name="adj" fmla="val 1774"/>
            </a:avLst>
          </a:prstGeom>
          <a:noFill/>
          <a:ln>
            <a:noFill/>
          </a:ln>
        </p:spPr>
      </p:pic>
      <p:sp>
        <p:nvSpPr>
          <p:cNvPr id="293" name="Google Shape;293;p9"/>
          <p:cNvSpPr txBox="1">
            <a:spLocks noGrp="1"/>
          </p:cNvSpPr>
          <p:nvPr>
            <p:ph type="title"/>
          </p:nvPr>
        </p:nvSpPr>
        <p:spPr>
          <a:xfrm>
            <a:off x="2241450" y="2133538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4" name="Google Shape;294;p9"/>
          <p:cNvSpPr txBox="1">
            <a:spLocks noGrp="1"/>
          </p:cNvSpPr>
          <p:nvPr>
            <p:ph type="subTitle" idx="1"/>
          </p:nvPr>
        </p:nvSpPr>
        <p:spPr>
          <a:xfrm>
            <a:off x="2241550" y="2975338"/>
            <a:ext cx="46611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95" name="Google Shape;295;p9"/>
          <p:cNvPicPr preferRelativeResize="0"/>
          <p:nvPr/>
        </p:nvPicPr>
        <p:blipFill rotWithShape="1">
          <a:blip r:embed="rId3"/>
          <a:srcRect t="5539" b="5539"/>
          <a:stretch>
            <a:fillRect/>
          </a:stretch>
        </p:blipFill>
        <p:spPr>
          <a:xfrm rot="-6593133">
            <a:off x="7549425" y="3870662"/>
            <a:ext cx="1510824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338;p13"/>
          <p:cNvGrpSpPr/>
          <p:nvPr/>
        </p:nvGrpSpPr>
        <p:grpSpPr>
          <a:xfrm>
            <a:off x="242175" y="258900"/>
            <a:ext cx="8659800" cy="4625700"/>
            <a:chOff x="242175" y="258900"/>
            <a:chExt cx="8659800" cy="4625700"/>
          </a:xfrm>
        </p:grpSpPr>
        <p:sp>
          <p:nvSpPr>
            <p:cNvPr id="339" name="Google Shape;339;p13"/>
            <p:cNvSpPr/>
            <p:nvPr/>
          </p:nvSpPr>
          <p:spPr>
            <a:xfrm>
              <a:off x="244575" y="258900"/>
              <a:ext cx="8655000" cy="4625700"/>
            </a:xfrm>
            <a:prstGeom prst="roundRect">
              <a:avLst>
                <a:gd name="adj" fmla="val 2101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0" name="Google Shape;340;p13"/>
            <p:cNvGrpSpPr/>
            <p:nvPr/>
          </p:nvGrpSpPr>
          <p:grpSpPr>
            <a:xfrm>
              <a:off x="242175" y="700280"/>
              <a:ext cx="8659800" cy="3820876"/>
              <a:chOff x="242175" y="665399"/>
              <a:chExt cx="8659800" cy="3820876"/>
            </a:xfrm>
          </p:grpSpPr>
          <p:cxnSp>
            <p:nvCxnSpPr>
              <p:cNvPr id="341" name="Google Shape;341;p13"/>
              <p:cNvCxnSpPr/>
              <p:nvPr/>
            </p:nvCxnSpPr>
            <p:spPr>
              <a:xfrm>
                <a:off x="242175" y="665399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13"/>
              <p:cNvCxnSpPr/>
              <p:nvPr/>
            </p:nvCxnSpPr>
            <p:spPr>
              <a:xfrm>
                <a:off x="242175" y="4486275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13"/>
              <p:cNvCxnSpPr/>
              <p:nvPr/>
            </p:nvCxnSpPr>
            <p:spPr>
              <a:xfrm>
                <a:off x="242175" y="4061733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13"/>
              <p:cNvCxnSpPr/>
              <p:nvPr/>
            </p:nvCxnSpPr>
            <p:spPr>
              <a:xfrm>
                <a:off x="242175" y="3637191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13"/>
              <p:cNvCxnSpPr/>
              <p:nvPr/>
            </p:nvCxnSpPr>
            <p:spPr>
              <a:xfrm>
                <a:off x="242175" y="3212650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13"/>
              <p:cNvCxnSpPr/>
              <p:nvPr/>
            </p:nvCxnSpPr>
            <p:spPr>
              <a:xfrm>
                <a:off x="242175" y="2788108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13"/>
              <p:cNvCxnSpPr/>
              <p:nvPr/>
            </p:nvCxnSpPr>
            <p:spPr>
              <a:xfrm>
                <a:off x="242175" y="2363566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13"/>
              <p:cNvCxnSpPr/>
              <p:nvPr/>
            </p:nvCxnSpPr>
            <p:spPr>
              <a:xfrm>
                <a:off x="242175" y="1939024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13"/>
              <p:cNvCxnSpPr/>
              <p:nvPr/>
            </p:nvCxnSpPr>
            <p:spPr>
              <a:xfrm>
                <a:off x="242175" y="1514482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13"/>
              <p:cNvCxnSpPr/>
              <p:nvPr/>
            </p:nvCxnSpPr>
            <p:spPr>
              <a:xfrm>
                <a:off x="242175" y="1089940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51" name="Google Shape;351;p13"/>
            <p:cNvGrpSpPr/>
            <p:nvPr/>
          </p:nvGrpSpPr>
          <p:grpSpPr>
            <a:xfrm>
              <a:off x="711200" y="258900"/>
              <a:ext cx="7721725" cy="4625700"/>
              <a:chOff x="711200" y="258900"/>
              <a:chExt cx="7721725" cy="4625700"/>
            </a:xfrm>
          </p:grpSpPr>
          <p:cxnSp>
            <p:nvCxnSpPr>
              <p:cNvPr id="352" name="Google Shape;352;p13"/>
              <p:cNvCxnSpPr/>
              <p:nvPr/>
            </p:nvCxnSpPr>
            <p:spPr>
              <a:xfrm>
                <a:off x="71120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13"/>
              <p:cNvCxnSpPr/>
              <p:nvPr/>
            </p:nvCxnSpPr>
            <p:spPr>
              <a:xfrm>
                <a:off x="843292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13"/>
              <p:cNvCxnSpPr/>
              <p:nvPr/>
            </p:nvCxnSpPr>
            <p:spPr>
              <a:xfrm>
                <a:off x="791814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13"/>
              <p:cNvCxnSpPr/>
              <p:nvPr/>
            </p:nvCxnSpPr>
            <p:spPr>
              <a:xfrm>
                <a:off x="740336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13"/>
              <p:cNvCxnSpPr/>
              <p:nvPr/>
            </p:nvCxnSpPr>
            <p:spPr>
              <a:xfrm>
                <a:off x="688858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13"/>
              <p:cNvCxnSpPr/>
              <p:nvPr/>
            </p:nvCxnSpPr>
            <p:spPr>
              <a:xfrm>
                <a:off x="6373798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13"/>
              <p:cNvCxnSpPr/>
              <p:nvPr/>
            </p:nvCxnSpPr>
            <p:spPr>
              <a:xfrm>
                <a:off x="5859017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13"/>
              <p:cNvCxnSpPr/>
              <p:nvPr/>
            </p:nvCxnSpPr>
            <p:spPr>
              <a:xfrm>
                <a:off x="534423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13"/>
              <p:cNvCxnSpPr/>
              <p:nvPr/>
            </p:nvCxnSpPr>
            <p:spPr>
              <a:xfrm>
                <a:off x="482945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13"/>
              <p:cNvCxnSpPr/>
              <p:nvPr/>
            </p:nvCxnSpPr>
            <p:spPr>
              <a:xfrm>
                <a:off x="431467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13"/>
              <p:cNvCxnSpPr/>
              <p:nvPr/>
            </p:nvCxnSpPr>
            <p:spPr>
              <a:xfrm>
                <a:off x="379989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13"/>
              <p:cNvCxnSpPr/>
              <p:nvPr/>
            </p:nvCxnSpPr>
            <p:spPr>
              <a:xfrm>
                <a:off x="3285108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13"/>
              <p:cNvCxnSpPr/>
              <p:nvPr/>
            </p:nvCxnSpPr>
            <p:spPr>
              <a:xfrm>
                <a:off x="2770327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13"/>
              <p:cNvCxnSpPr/>
              <p:nvPr/>
            </p:nvCxnSpPr>
            <p:spPr>
              <a:xfrm>
                <a:off x="225554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13"/>
              <p:cNvCxnSpPr/>
              <p:nvPr/>
            </p:nvCxnSpPr>
            <p:spPr>
              <a:xfrm>
                <a:off x="174076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13"/>
              <p:cNvCxnSpPr/>
              <p:nvPr/>
            </p:nvCxnSpPr>
            <p:spPr>
              <a:xfrm>
                <a:off x="122598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368" name="Google Shape;368;p13"/>
          <p:cNvPicPr preferRelativeResize="0"/>
          <p:nvPr/>
        </p:nvPicPr>
        <p:blipFill rotWithShape="1">
          <a:blip r:embed="rId2">
            <a:alphaModFix amt="25000"/>
          </a:blip>
          <a:srcRect l="25582" t="327" r="736" b="278"/>
          <a:stretch>
            <a:fillRect/>
          </a:stretch>
        </p:blipFill>
        <p:spPr>
          <a:xfrm rot="-5400000">
            <a:off x="2245950" y="-1766250"/>
            <a:ext cx="4644600" cy="8676000"/>
          </a:xfrm>
          <a:prstGeom prst="roundRect">
            <a:avLst>
              <a:gd name="adj" fmla="val 1774"/>
            </a:avLst>
          </a:prstGeom>
          <a:noFill/>
          <a:ln>
            <a:noFill/>
          </a:ln>
        </p:spPr>
      </p:pic>
      <p:sp>
        <p:nvSpPr>
          <p:cNvPr id="369" name="Google Shape;369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subTitle" idx="1"/>
          </p:nvPr>
        </p:nvSpPr>
        <p:spPr>
          <a:xfrm>
            <a:off x="1490750" y="2194489"/>
            <a:ext cx="232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2"/>
          </p:nvPr>
        </p:nvSpPr>
        <p:spPr>
          <a:xfrm>
            <a:off x="5326150" y="2196487"/>
            <a:ext cx="232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subTitle" idx="3"/>
          </p:nvPr>
        </p:nvSpPr>
        <p:spPr>
          <a:xfrm>
            <a:off x="1490750" y="3788525"/>
            <a:ext cx="232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subTitle" idx="4"/>
          </p:nvPr>
        </p:nvSpPr>
        <p:spPr>
          <a:xfrm>
            <a:off x="5326150" y="3788525"/>
            <a:ext cx="232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5" hasCustomPrompt="1"/>
          </p:nvPr>
        </p:nvSpPr>
        <p:spPr>
          <a:xfrm>
            <a:off x="1490750" y="1329690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6" hasCustomPrompt="1"/>
          </p:nvPr>
        </p:nvSpPr>
        <p:spPr>
          <a:xfrm>
            <a:off x="1490750" y="2925250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7" hasCustomPrompt="1"/>
          </p:nvPr>
        </p:nvSpPr>
        <p:spPr>
          <a:xfrm>
            <a:off x="6746650" y="1329815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8" hasCustomPrompt="1"/>
          </p:nvPr>
        </p:nvSpPr>
        <p:spPr>
          <a:xfrm>
            <a:off x="6746650" y="2925250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subTitle" idx="9"/>
          </p:nvPr>
        </p:nvSpPr>
        <p:spPr>
          <a:xfrm>
            <a:off x="1490750" y="1864613"/>
            <a:ext cx="2327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400">
                <a:solidFill>
                  <a:schemeClr val="lt2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13"/>
          </p:nvPr>
        </p:nvSpPr>
        <p:spPr>
          <a:xfrm>
            <a:off x="5326150" y="1866610"/>
            <a:ext cx="2327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400">
                <a:solidFill>
                  <a:schemeClr val="accent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subTitle" idx="14"/>
          </p:nvPr>
        </p:nvSpPr>
        <p:spPr>
          <a:xfrm>
            <a:off x="1490750" y="3458525"/>
            <a:ext cx="2327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400">
                <a:solidFill>
                  <a:schemeClr val="accent2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15"/>
          </p:nvPr>
        </p:nvSpPr>
        <p:spPr>
          <a:xfrm>
            <a:off x="5326150" y="3458525"/>
            <a:ext cx="2327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400">
                <a:solidFill>
                  <a:schemeClr val="dk2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 panose="020B0606020202050201"/>
              <a:buNone/>
              <a:defRPr sz="20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pic>
        <p:nvPicPr>
          <p:cNvPr id="382" name="Google Shape;382;p13"/>
          <p:cNvPicPr preferRelativeResize="0"/>
          <p:nvPr/>
        </p:nvPicPr>
        <p:blipFill rotWithShape="1">
          <a:blip r:embed="rId3"/>
          <a:srcRect t="5539" b="5539"/>
          <a:stretch>
            <a:fillRect/>
          </a:stretch>
        </p:blipFill>
        <p:spPr>
          <a:xfrm rot="9466029">
            <a:off x="7629047" y="4381357"/>
            <a:ext cx="1510826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383" name="Google Shape;383;p13"/>
          <p:cNvPicPr preferRelativeResize="0"/>
          <p:nvPr/>
        </p:nvPicPr>
        <p:blipFill rotWithShape="1">
          <a:blip r:embed="rId4"/>
          <a:srcRect t="5539" b="5539"/>
          <a:stretch>
            <a:fillRect/>
          </a:stretch>
        </p:blipFill>
        <p:spPr>
          <a:xfrm rot="5400000">
            <a:off x="-486252" y="1279743"/>
            <a:ext cx="1510824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0" name="Google Shape;1110;p33"/>
          <p:cNvGrpSpPr/>
          <p:nvPr/>
        </p:nvGrpSpPr>
        <p:grpSpPr>
          <a:xfrm>
            <a:off x="242175" y="258900"/>
            <a:ext cx="8659800" cy="4625700"/>
            <a:chOff x="242175" y="258900"/>
            <a:chExt cx="8659800" cy="4625700"/>
          </a:xfrm>
        </p:grpSpPr>
        <p:sp>
          <p:nvSpPr>
            <p:cNvPr id="1111" name="Google Shape;1111;p33"/>
            <p:cNvSpPr/>
            <p:nvPr/>
          </p:nvSpPr>
          <p:spPr>
            <a:xfrm>
              <a:off x="244575" y="258900"/>
              <a:ext cx="8655000" cy="4625700"/>
            </a:xfrm>
            <a:prstGeom prst="roundRect">
              <a:avLst>
                <a:gd name="adj" fmla="val 2101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2" name="Google Shape;1112;p33"/>
            <p:cNvGrpSpPr/>
            <p:nvPr/>
          </p:nvGrpSpPr>
          <p:grpSpPr>
            <a:xfrm>
              <a:off x="242175" y="700280"/>
              <a:ext cx="8659800" cy="3820876"/>
              <a:chOff x="242175" y="665399"/>
              <a:chExt cx="8659800" cy="3820876"/>
            </a:xfrm>
          </p:grpSpPr>
          <p:cxnSp>
            <p:nvCxnSpPr>
              <p:cNvPr id="1113" name="Google Shape;1113;p33"/>
              <p:cNvCxnSpPr/>
              <p:nvPr/>
            </p:nvCxnSpPr>
            <p:spPr>
              <a:xfrm>
                <a:off x="242175" y="665399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4" name="Google Shape;1114;p33"/>
              <p:cNvCxnSpPr/>
              <p:nvPr/>
            </p:nvCxnSpPr>
            <p:spPr>
              <a:xfrm>
                <a:off x="242175" y="4486275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5" name="Google Shape;1115;p33"/>
              <p:cNvCxnSpPr/>
              <p:nvPr/>
            </p:nvCxnSpPr>
            <p:spPr>
              <a:xfrm>
                <a:off x="242175" y="4061733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6" name="Google Shape;1116;p33"/>
              <p:cNvCxnSpPr/>
              <p:nvPr/>
            </p:nvCxnSpPr>
            <p:spPr>
              <a:xfrm>
                <a:off x="242175" y="3637191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7" name="Google Shape;1117;p33"/>
              <p:cNvCxnSpPr/>
              <p:nvPr/>
            </p:nvCxnSpPr>
            <p:spPr>
              <a:xfrm>
                <a:off x="242175" y="3212650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8" name="Google Shape;1118;p33"/>
              <p:cNvCxnSpPr/>
              <p:nvPr/>
            </p:nvCxnSpPr>
            <p:spPr>
              <a:xfrm>
                <a:off x="242175" y="2788108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33"/>
              <p:cNvCxnSpPr/>
              <p:nvPr/>
            </p:nvCxnSpPr>
            <p:spPr>
              <a:xfrm>
                <a:off x="242175" y="2363566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33"/>
              <p:cNvCxnSpPr/>
              <p:nvPr/>
            </p:nvCxnSpPr>
            <p:spPr>
              <a:xfrm>
                <a:off x="242175" y="1939024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33"/>
              <p:cNvCxnSpPr/>
              <p:nvPr/>
            </p:nvCxnSpPr>
            <p:spPr>
              <a:xfrm>
                <a:off x="242175" y="1514482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33"/>
              <p:cNvCxnSpPr/>
              <p:nvPr/>
            </p:nvCxnSpPr>
            <p:spPr>
              <a:xfrm>
                <a:off x="242175" y="1089940"/>
                <a:ext cx="865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23" name="Google Shape;1123;p33"/>
            <p:cNvGrpSpPr/>
            <p:nvPr/>
          </p:nvGrpSpPr>
          <p:grpSpPr>
            <a:xfrm>
              <a:off x="711200" y="258900"/>
              <a:ext cx="7721725" cy="4625700"/>
              <a:chOff x="711200" y="258900"/>
              <a:chExt cx="7721725" cy="4625700"/>
            </a:xfrm>
          </p:grpSpPr>
          <p:cxnSp>
            <p:nvCxnSpPr>
              <p:cNvPr id="1124" name="Google Shape;1124;p33"/>
              <p:cNvCxnSpPr/>
              <p:nvPr/>
            </p:nvCxnSpPr>
            <p:spPr>
              <a:xfrm>
                <a:off x="71120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33"/>
              <p:cNvCxnSpPr/>
              <p:nvPr/>
            </p:nvCxnSpPr>
            <p:spPr>
              <a:xfrm>
                <a:off x="843292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33"/>
              <p:cNvCxnSpPr/>
              <p:nvPr/>
            </p:nvCxnSpPr>
            <p:spPr>
              <a:xfrm>
                <a:off x="791814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33"/>
              <p:cNvCxnSpPr/>
              <p:nvPr/>
            </p:nvCxnSpPr>
            <p:spPr>
              <a:xfrm>
                <a:off x="740336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33"/>
              <p:cNvCxnSpPr/>
              <p:nvPr/>
            </p:nvCxnSpPr>
            <p:spPr>
              <a:xfrm>
                <a:off x="688858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33"/>
              <p:cNvCxnSpPr/>
              <p:nvPr/>
            </p:nvCxnSpPr>
            <p:spPr>
              <a:xfrm>
                <a:off x="6373798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0" name="Google Shape;1130;p33"/>
              <p:cNvCxnSpPr/>
              <p:nvPr/>
            </p:nvCxnSpPr>
            <p:spPr>
              <a:xfrm>
                <a:off x="5859017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1" name="Google Shape;1131;p33"/>
              <p:cNvCxnSpPr/>
              <p:nvPr/>
            </p:nvCxnSpPr>
            <p:spPr>
              <a:xfrm>
                <a:off x="534423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33"/>
              <p:cNvCxnSpPr/>
              <p:nvPr/>
            </p:nvCxnSpPr>
            <p:spPr>
              <a:xfrm>
                <a:off x="482945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33"/>
              <p:cNvCxnSpPr/>
              <p:nvPr/>
            </p:nvCxnSpPr>
            <p:spPr>
              <a:xfrm>
                <a:off x="431467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33"/>
              <p:cNvCxnSpPr/>
              <p:nvPr/>
            </p:nvCxnSpPr>
            <p:spPr>
              <a:xfrm>
                <a:off x="379989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5" name="Google Shape;1135;p33"/>
              <p:cNvCxnSpPr/>
              <p:nvPr/>
            </p:nvCxnSpPr>
            <p:spPr>
              <a:xfrm>
                <a:off x="3285108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33"/>
              <p:cNvCxnSpPr/>
              <p:nvPr/>
            </p:nvCxnSpPr>
            <p:spPr>
              <a:xfrm>
                <a:off x="2770327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33"/>
              <p:cNvCxnSpPr/>
              <p:nvPr/>
            </p:nvCxnSpPr>
            <p:spPr>
              <a:xfrm>
                <a:off x="225554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33"/>
              <p:cNvCxnSpPr/>
              <p:nvPr/>
            </p:nvCxnSpPr>
            <p:spPr>
              <a:xfrm>
                <a:off x="174076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33"/>
              <p:cNvCxnSpPr/>
              <p:nvPr/>
            </p:nvCxnSpPr>
            <p:spPr>
              <a:xfrm>
                <a:off x="122598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140" name="Google Shape;1140;p33"/>
          <p:cNvPicPr preferRelativeResize="0"/>
          <p:nvPr/>
        </p:nvPicPr>
        <p:blipFill rotWithShape="1">
          <a:blip r:embed="rId2">
            <a:alphaModFix amt="25000"/>
          </a:blip>
          <a:srcRect l="25582" t="327" r="736" b="278"/>
          <a:stretch>
            <a:fillRect/>
          </a:stretch>
        </p:blipFill>
        <p:spPr>
          <a:xfrm rot="-5400000">
            <a:off x="2245950" y="-1766250"/>
            <a:ext cx="4644600" cy="8676000"/>
          </a:xfrm>
          <a:prstGeom prst="roundRect">
            <a:avLst>
              <a:gd name="adj" fmla="val 1774"/>
            </a:avLst>
          </a:prstGeom>
          <a:noFill/>
          <a:ln>
            <a:noFill/>
          </a:ln>
        </p:spPr>
      </p:pic>
      <p:pic>
        <p:nvPicPr>
          <p:cNvPr id="1141" name="Google Shape;1141;p33"/>
          <p:cNvPicPr preferRelativeResize="0"/>
          <p:nvPr/>
        </p:nvPicPr>
        <p:blipFill rotWithShape="1">
          <a:blip r:embed="rId3"/>
          <a:srcRect t="5539" b="5539"/>
          <a:stretch>
            <a:fillRect/>
          </a:stretch>
        </p:blipFill>
        <p:spPr>
          <a:xfrm rot="-1333971">
            <a:off x="4125" y="334711"/>
            <a:ext cx="1510826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142" name="Google Shape;1142;p33"/>
          <p:cNvPicPr preferRelativeResize="0"/>
          <p:nvPr/>
        </p:nvPicPr>
        <p:blipFill rotWithShape="1">
          <a:blip r:embed="rId4"/>
          <a:srcRect t="5539" b="5539"/>
          <a:stretch>
            <a:fillRect/>
          </a:stretch>
        </p:blipFill>
        <p:spPr>
          <a:xfrm rot="-5400000">
            <a:off x="8110250" y="3013187"/>
            <a:ext cx="1510824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oogle Shape;1144;p34"/>
          <p:cNvGrpSpPr/>
          <p:nvPr/>
        </p:nvGrpSpPr>
        <p:grpSpPr>
          <a:xfrm>
            <a:off x="244575" y="258900"/>
            <a:ext cx="8655000" cy="4625700"/>
            <a:chOff x="244575" y="258900"/>
            <a:chExt cx="8655000" cy="4625700"/>
          </a:xfrm>
        </p:grpSpPr>
        <p:sp>
          <p:nvSpPr>
            <p:cNvPr id="1145" name="Google Shape;1145;p34"/>
            <p:cNvSpPr/>
            <p:nvPr/>
          </p:nvSpPr>
          <p:spPr>
            <a:xfrm>
              <a:off x="244575" y="258900"/>
              <a:ext cx="8655000" cy="4625700"/>
            </a:xfrm>
            <a:prstGeom prst="roundRect">
              <a:avLst>
                <a:gd name="adj" fmla="val 2101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46" name="Google Shape;1146;p34"/>
            <p:cNvGrpSpPr/>
            <p:nvPr/>
          </p:nvGrpSpPr>
          <p:grpSpPr>
            <a:xfrm>
              <a:off x="711225" y="258900"/>
              <a:ext cx="7721725" cy="4625700"/>
              <a:chOff x="711225" y="258900"/>
              <a:chExt cx="7721725" cy="4625700"/>
            </a:xfrm>
          </p:grpSpPr>
          <p:cxnSp>
            <p:nvCxnSpPr>
              <p:cNvPr id="1147" name="Google Shape;1147;p34"/>
              <p:cNvCxnSpPr/>
              <p:nvPr/>
            </p:nvCxnSpPr>
            <p:spPr>
              <a:xfrm>
                <a:off x="71122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34"/>
              <p:cNvCxnSpPr/>
              <p:nvPr/>
            </p:nvCxnSpPr>
            <p:spPr>
              <a:xfrm>
                <a:off x="843295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34"/>
              <p:cNvCxnSpPr/>
              <p:nvPr/>
            </p:nvCxnSpPr>
            <p:spPr>
              <a:xfrm>
                <a:off x="7918168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34"/>
              <p:cNvCxnSpPr/>
              <p:nvPr/>
            </p:nvCxnSpPr>
            <p:spPr>
              <a:xfrm>
                <a:off x="7403387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1" name="Google Shape;1151;p34"/>
              <p:cNvCxnSpPr/>
              <p:nvPr/>
            </p:nvCxnSpPr>
            <p:spPr>
              <a:xfrm>
                <a:off x="688860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2" name="Google Shape;1152;p34"/>
              <p:cNvCxnSpPr/>
              <p:nvPr/>
            </p:nvCxnSpPr>
            <p:spPr>
              <a:xfrm>
                <a:off x="637382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3" name="Google Shape;1153;p34"/>
              <p:cNvCxnSpPr/>
              <p:nvPr/>
            </p:nvCxnSpPr>
            <p:spPr>
              <a:xfrm>
                <a:off x="585904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4" name="Google Shape;1154;p34"/>
              <p:cNvCxnSpPr/>
              <p:nvPr/>
            </p:nvCxnSpPr>
            <p:spPr>
              <a:xfrm>
                <a:off x="534426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34"/>
              <p:cNvCxnSpPr/>
              <p:nvPr/>
            </p:nvCxnSpPr>
            <p:spPr>
              <a:xfrm>
                <a:off x="4829478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34"/>
              <p:cNvCxnSpPr/>
              <p:nvPr/>
            </p:nvCxnSpPr>
            <p:spPr>
              <a:xfrm>
                <a:off x="4314697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34"/>
              <p:cNvCxnSpPr/>
              <p:nvPr/>
            </p:nvCxnSpPr>
            <p:spPr>
              <a:xfrm>
                <a:off x="3799915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34"/>
              <p:cNvCxnSpPr/>
              <p:nvPr/>
            </p:nvCxnSpPr>
            <p:spPr>
              <a:xfrm>
                <a:off x="3285133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34"/>
              <p:cNvCxnSpPr/>
              <p:nvPr/>
            </p:nvCxnSpPr>
            <p:spPr>
              <a:xfrm>
                <a:off x="2770352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0" name="Google Shape;1160;p34"/>
              <p:cNvCxnSpPr/>
              <p:nvPr/>
            </p:nvCxnSpPr>
            <p:spPr>
              <a:xfrm>
                <a:off x="2255570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1" name="Google Shape;1161;p34"/>
              <p:cNvCxnSpPr/>
              <p:nvPr/>
            </p:nvCxnSpPr>
            <p:spPr>
              <a:xfrm>
                <a:off x="1740788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2" name="Google Shape;1162;p34"/>
              <p:cNvCxnSpPr/>
              <p:nvPr/>
            </p:nvCxnSpPr>
            <p:spPr>
              <a:xfrm>
                <a:off x="1226007" y="258900"/>
                <a:ext cx="0" cy="462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163" name="Google Shape;1163;p34"/>
          <p:cNvPicPr preferRelativeResize="0"/>
          <p:nvPr/>
        </p:nvPicPr>
        <p:blipFill rotWithShape="1">
          <a:blip r:embed="rId2">
            <a:alphaModFix amt="25000"/>
          </a:blip>
          <a:srcRect l="25582" t="327" r="736" b="278"/>
          <a:stretch>
            <a:fillRect/>
          </a:stretch>
        </p:blipFill>
        <p:spPr>
          <a:xfrm rot="-5400000">
            <a:off x="2260275" y="-1760050"/>
            <a:ext cx="4644600" cy="8676000"/>
          </a:xfrm>
          <a:prstGeom prst="roundRect">
            <a:avLst>
              <a:gd name="adj" fmla="val 1774"/>
            </a:avLst>
          </a:prstGeom>
          <a:noFill/>
          <a:ln>
            <a:noFill/>
          </a:ln>
        </p:spPr>
      </p:pic>
      <p:pic>
        <p:nvPicPr>
          <p:cNvPr id="1164" name="Google Shape;1164;p34"/>
          <p:cNvPicPr preferRelativeResize="0"/>
          <p:nvPr/>
        </p:nvPicPr>
        <p:blipFill rotWithShape="1">
          <a:blip r:embed="rId3"/>
          <a:srcRect t="5539" b="5539"/>
          <a:stretch>
            <a:fillRect/>
          </a:stretch>
        </p:blipFill>
        <p:spPr>
          <a:xfrm rot="-435154">
            <a:off x="6490697" y="4698194"/>
            <a:ext cx="1510827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165" name="Google Shape;1165;p34"/>
          <p:cNvPicPr preferRelativeResize="0"/>
          <p:nvPr/>
        </p:nvPicPr>
        <p:blipFill rotWithShape="1">
          <a:blip r:embed="rId4"/>
          <a:srcRect t="5539" b="5539"/>
          <a:stretch>
            <a:fillRect/>
          </a:stretch>
        </p:blipFill>
        <p:spPr>
          <a:xfrm rot="5400000">
            <a:off x="-486252" y="1279743"/>
            <a:ext cx="1510824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" name="Google Shape;1167;p35"/>
          <p:cNvGrpSpPr/>
          <p:nvPr/>
        </p:nvGrpSpPr>
        <p:grpSpPr>
          <a:xfrm>
            <a:off x="244575" y="258900"/>
            <a:ext cx="8655000" cy="4625700"/>
            <a:chOff x="244575" y="258900"/>
            <a:chExt cx="8655000" cy="4625700"/>
          </a:xfrm>
        </p:grpSpPr>
        <p:sp>
          <p:nvSpPr>
            <p:cNvPr id="1168" name="Google Shape;1168;p35"/>
            <p:cNvSpPr/>
            <p:nvPr/>
          </p:nvSpPr>
          <p:spPr>
            <a:xfrm>
              <a:off x="244575" y="258900"/>
              <a:ext cx="8655000" cy="4625700"/>
            </a:xfrm>
            <a:prstGeom prst="roundRect">
              <a:avLst>
                <a:gd name="adj" fmla="val 2101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69" name="Google Shape;1169;p35"/>
            <p:cNvCxnSpPr/>
            <p:nvPr/>
          </p:nvCxnSpPr>
          <p:spPr>
            <a:xfrm>
              <a:off x="244575" y="700275"/>
              <a:ext cx="8655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35"/>
            <p:cNvCxnSpPr/>
            <p:nvPr/>
          </p:nvCxnSpPr>
          <p:spPr>
            <a:xfrm>
              <a:off x="244575" y="4521150"/>
              <a:ext cx="8655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1" name="Google Shape;1171;p35"/>
            <p:cNvCxnSpPr/>
            <p:nvPr/>
          </p:nvCxnSpPr>
          <p:spPr>
            <a:xfrm>
              <a:off x="244575" y="4096608"/>
              <a:ext cx="8655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2" name="Google Shape;1172;p35"/>
            <p:cNvCxnSpPr/>
            <p:nvPr/>
          </p:nvCxnSpPr>
          <p:spPr>
            <a:xfrm>
              <a:off x="244575" y="3672067"/>
              <a:ext cx="8655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3" name="Google Shape;1173;p35"/>
            <p:cNvCxnSpPr/>
            <p:nvPr/>
          </p:nvCxnSpPr>
          <p:spPr>
            <a:xfrm>
              <a:off x="244575" y="3247525"/>
              <a:ext cx="8655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4" name="Google Shape;1174;p35"/>
            <p:cNvCxnSpPr/>
            <p:nvPr/>
          </p:nvCxnSpPr>
          <p:spPr>
            <a:xfrm>
              <a:off x="244575" y="2822983"/>
              <a:ext cx="8655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5" name="Google Shape;1175;p35"/>
            <p:cNvCxnSpPr/>
            <p:nvPr/>
          </p:nvCxnSpPr>
          <p:spPr>
            <a:xfrm>
              <a:off x="244575" y="2398442"/>
              <a:ext cx="8655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6" name="Google Shape;1176;p35"/>
            <p:cNvCxnSpPr/>
            <p:nvPr/>
          </p:nvCxnSpPr>
          <p:spPr>
            <a:xfrm>
              <a:off x="244575" y="1973900"/>
              <a:ext cx="8655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35"/>
            <p:cNvCxnSpPr/>
            <p:nvPr/>
          </p:nvCxnSpPr>
          <p:spPr>
            <a:xfrm>
              <a:off x="244575" y="1549358"/>
              <a:ext cx="8655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35"/>
            <p:cNvCxnSpPr/>
            <p:nvPr/>
          </p:nvCxnSpPr>
          <p:spPr>
            <a:xfrm>
              <a:off x="244575" y="1124817"/>
              <a:ext cx="8655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179" name="Google Shape;1179;p35"/>
          <p:cNvPicPr preferRelativeResize="0"/>
          <p:nvPr/>
        </p:nvPicPr>
        <p:blipFill rotWithShape="1">
          <a:blip r:embed="rId2">
            <a:alphaModFix amt="25000"/>
          </a:blip>
          <a:srcRect l="25582" t="327" r="736" b="278"/>
          <a:stretch>
            <a:fillRect/>
          </a:stretch>
        </p:blipFill>
        <p:spPr>
          <a:xfrm rot="-5400000">
            <a:off x="2245950" y="-1766250"/>
            <a:ext cx="4644600" cy="8676000"/>
          </a:xfrm>
          <a:prstGeom prst="roundRect">
            <a:avLst>
              <a:gd name="adj" fmla="val 1774"/>
            </a:avLst>
          </a:prstGeom>
          <a:noFill/>
          <a:ln>
            <a:noFill/>
          </a:ln>
        </p:spPr>
      </p:pic>
      <p:pic>
        <p:nvPicPr>
          <p:cNvPr id="1180" name="Google Shape;1180;p35"/>
          <p:cNvPicPr preferRelativeResize="0"/>
          <p:nvPr/>
        </p:nvPicPr>
        <p:blipFill rotWithShape="1">
          <a:blip r:embed="rId3"/>
          <a:srcRect t="5539" b="5539"/>
          <a:stretch>
            <a:fillRect/>
          </a:stretch>
        </p:blipFill>
        <p:spPr>
          <a:xfrm rot="10445903">
            <a:off x="6956247" y="183869"/>
            <a:ext cx="1510826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181" name="Google Shape;1181;p35"/>
          <p:cNvPicPr preferRelativeResize="0"/>
          <p:nvPr/>
        </p:nvPicPr>
        <p:blipFill rotWithShape="1">
          <a:blip r:embed="rId4"/>
          <a:srcRect t="5539" b="5539"/>
          <a:stretch>
            <a:fillRect/>
          </a:stretch>
        </p:blipFill>
        <p:spPr>
          <a:xfrm rot="887859">
            <a:off x="180099" y="4494756"/>
            <a:ext cx="1510824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ndrina Solid" panose="00000500000000000000"/>
              <a:buNone/>
              <a:defRPr sz="3600">
                <a:solidFill>
                  <a:schemeClr val="lt2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ndrina Solid" panose="00000500000000000000"/>
              <a:buNone/>
              <a:defRPr sz="3600">
                <a:solidFill>
                  <a:schemeClr val="lt2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ndrina Solid" panose="00000500000000000000"/>
              <a:buNone/>
              <a:defRPr sz="3600">
                <a:solidFill>
                  <a:schemeClr val="lt2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ndrina Solid" panose="00000500000000000000"/>
              <a:buNone/>
              <a:defRPr sz="3600">
                <a:solidFill>
                  <a:schemeClr val="lt2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ndrina Solid" panose="00000500000000000000"/>
              <a:buNone/>
              <a:defRPr sz="3600">
                <a:solidFill>
                  <a:schemeClr val="lt2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ndrina Solid" panose="00000500000000000000"/>
              <a:buNone/>
              <a:defRPr sz="3600">
                <a:solidFill>
                  <a:schemeClr val="lt2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ndrina Solid" panose="00000500000000000000"/>
              <a:buNone/>
              <a:defRPr sz="3600">
                <a:solidFill>
                  <a:schemeClr val="lt2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ndrina Solid" panose="00000500000000000000"/>
              <a:buNone/>
              <a:defRPr sz="3600">
                <a:solidFill>
                  <a:schemeClr val="lt2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ndrina Solid" panose="00000500000000000000"/>
              <a:buNone/>
              <a:defRPr sz="3600">
                <a:solidFill>
                  <a:schemeClr val="lt2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C6151-0AC8-463E-8560-9725EF7A0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C00F7-58D8-D93F-AED9-AB21D61C8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7A177-ABD5-0E0D-5C00-8E07D4771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222" y="228601"/>
            <a:ext cx="4508100" cy="759278"/>
          </a:xfrm>
        </p:spPr>
        <p:txBody>
          <a:bodyPr/>
          <a:lstStyle/>
          <a:p>
            <a:r>
              <a:rPr lang="en-PH" dirty="0"/>
              <a:t>Sprout</a:t>
            </a:r>
          </a:p>
        </p:txBody>
      </p:sp>
      <p:pic>
        <p:nvPicPr>
          <p:cNvPr id="9218" name="Picture 2" descr="Seed Starting Part 3: Planting, Finally! (10 Steps from Seed to Sprout) -  Belgian Nursery">
            <a:extLst>
              <a:ext uri="{FF2B5EF4-FFF2-40B4-BE49-F238E27FC236}">
                <a16:creationId xmlns:a16="http://schemas.microsoft.com/office/drawing/2014/main" id="{F1CD28EB-B2B4-6278-CEDB-E413527C6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64" y="1184577"/>
            <a:ext cx="7094765" cy="349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99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CB1D1-9B61-5D1B-696E-98EDEF91E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A7EB9-DB28-C9D7-AA1B-2CADE5E0B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500" y="360042"/>
            <a:ext cx="4508100" cy="938079"/>
          </a:xfrm>
        </p:spPr>
        <p:txBody>
          <a:bodyPr/>
          <a:lstStyle/>
          <a:p>
            <a:r>
              <a:rPr lang="en-PH" dirty="0"/>
              <a:t>Seedling</a:t>
            </a:r>
          </a:p>
        </p:txBody>
      </p:sp>
      <p:pic>
        <p:nvPicPr>
          <p:cNvPr id="8194" name="Picture 2" descr="When to fertilize seedlings: encourage healthy growth | Homes and Gardens">
            <a:extLst>
              <a:ext uri="{FF2B5EF4-FFF2-40B4-BE49-F238E27FC236}">
                <a16:creationId xmlns:a16="http://schemas.microsoft.com/office/drawing/2014/main" id="{09179581-4595-669A-7980-2E18B8B45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91" y="1298121"/>
            <a:ext cx="6425293" cy="361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2AE12-0D59-BC7A-405E-28E0A3D42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81E4-7A04-A97F-F374-9116ADF6C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500" y="360042"/>
            <a:ext cx="4508100" cy="938079"/>
          </a:xfrm>
        </p:spPr>
        <p:txBody>
          <a:bodyPr/>
          <a:lstStyle/>
          <a:p>
            <a:r>
              <a:rPr lang="en-PH" dirty="0"/>
              <a:t>A Plant</a:t>
            </a:r>
          </a:p>
        </p:txBody>
      </p:sp>
      <p:pic>
        <p:nvPicPr>
          <p:cNvPr id="7170" name="Picture 2" descr="Colorful of plant (9498404) – Royalty-Free Vector | VectorStock">
            <a:extLst>
              <a:ext uri="{FF2B5EF4-FFF2-40B4-BE49-F238E27FC236}">
                <a16:creationId xmlns:a16="http://schemas.microsoft.com/office/drawing/2014/main" id="{8DE94090-FE0B-C004-FB4C-4868CB3D6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" b="9365"/>
          <a:stretch>
            <a:fillRect/>
          </a:stretch>
        </p:blipFill>
        <p:spPr bwMode="auto">
          <a:xfrm>
            <a:off x="2788103" y="1298121"/>
            <a:ext cx="3224893" cy="317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7A988-5A04-E4C8-2A70-400A949D3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lipart thinking Images - Free Download on Freepik">
            <a:extLst>
              <a:ext uri="{FF2B5EF4-FFF2-40B4-BE49-F238E27FC236}">
                <a16:creationId xmlns:a16="http://schemas.microsoft.com/office/drawing/2014/main" id="{E75C4E42-3EA4-B243-57A2-858E9199D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194026"/>
            <a:ext cx="3520849" cy="352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5DA2A7-2831-FEC8-3297-5E6D0F66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479" y="428625"/>
            <a:ext cx="4508100" cy="3109779"/>
          </a:xfrm>
        </p:spPr>
        <p:txBody>
          <a:bodyPr/>
          <a:lstStyle/>
          <a:p>
            <a:r>
              <a:rPr lang="en-PH" dirty="0"/>
              <a:t>Plant needs?</a:t>
            </a:r>
          </a:p>
        </p:txBody>
      </p:sp>
    </p:spTree>
    <p:extLst>
      <p:ext uri="{BB962C8B-B14F-4D97-AF65-F5344CB8AC3E}">
        <p14:creationId xmlns:p14="http://schemas.microsoft.com/office/powerpoint/2010/main" val="110630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8EE79-D274-64D3-2437-F85217776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F3D6D-4538-235E-0B04-A4D40223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500" y="360042"/>
            <a:ext cx="4508100" cy="938079"/>
          </a:xfrm>
        </p:spPr>
        <p:txBody>
          <a:bodyPr/>
          <a:lstStyle/>
          <a:p>
            <a:r>
              <a:rPr lang="en-PH" dirty="0"/>
              <a:t>Air</a:t>
            </a:r>
          </a:p>
        </p:txBody>
      </p:sp>
      <p:pic>
        <p:nvPicPr>
          <p:cNvPr id="6146" name="Picture 2" descr="Air Definition in Science">
            <a:extLst>
              <a:ext uri="{FF2B5EF4-FFF2-40B4-BE49-F238E27FC236}">
                <a16:creationId xmlns:a16="http://schemas.microsoft.com/office/drawing/2014/main" id="{B6FD0154-574E-B79F-8BA8-B4DBA4697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48" y="1230630"/>
            <a:ext cx="4756831" cy="336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07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25267-1E13-BE48-5BDB-0CECFE310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305D7-D781-99DF-AB0D-9B772484C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500" y="360042"/>
            <a:ext cx="4508100" cy="938079"/>
          </a:xfrm>
        </p:spPr>
        <p:txBody>
          <a:bodyPr/>
          <a:lstStyle/>
          <a:p>
            <a:r>
              <a:rPr lang="en-PH" dirty="0"/>
              <a:t>Soil</a:t>
            </a:r>
          </a:p>
        </p:txBody>
      </p:sp>
      <p:pic>
        <p:nvPicPr>
          <p:cNvPr id="5122" name="Picture 2" descr="Landscape Materials: What Kind of Soil Is Good for Plants? | E.P. Jansen  Nursery, Stoneyard">
            <a:extLst>
              <a:ext uri="{FF2B5EF4-FFF2-40B4-BE49-F238E27FC236}">
                <a16:creationId xmlns:a16="http://schemas.microsoft.com/office/drawing/2014/main" id="{1BE293D3-72B5-0917-E76F-CB184DEE1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24" y="1298121"/>
            <a:ext cx="5064352" cy="337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36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29C55-3006-C79D-6F00-51360DCC1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D7B2F-A54E-2FAB-5F71-5FD410B82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500" y="360042"/>
            <a:ext cx="4508100" cy="938079"/>
          </a:xfrm>
        </p:spPr>
        <p:txBody>
          <a:bodyPr/>
          <a:lstStyle/>
          <a:p>
            <a:r>
              <a:rPr lang="en-PH" dirty="0"/>
              <a:t>Water</a:t>
            </a:r>
          </a:p>
        </p:txBody>
      </p:sp>
      <p:pic>
        <p:nvPicPr>
          <p:cNvPr id="4098" name="Picture 2" descr="How Water Works | HowStuffWorks">
            <a:extLst>
              <a:ext uri="{FF2B5EF4-FFF2-40B4-BE49-F238E27FC236}">
                <a16:creationId xmlns:a16="http://schemas.microsoft.com/office/drawing/2014/main" id="{887C392D-4CF6-F1B1-9A15-1EE2EDABA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56" y="1329965"/>
            <a:ext cx="6139543" cy="34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1968D-9A52-0949-D960-ECD4AD51B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E7105-B7A1-E714-DDFA-648F91B1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500" y="360042"/>
            <a:ext cx="4508100" cy="938079"/>
          </a:xfrm>
        </p:spPr>
        <p:txBody>
          <a:bodyPr/>
          <a:lstStyle/>
          <a:p>
            <a:r>
              <a:rPr lang="en-PH" dirty="0"/>
              <a:t>Sunlight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A2F3B77-CE4E-B69B-094D-2ED8DF1A7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75" y="1387247"/>
            <a:ext cx="5974468" cy="302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3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A85EBC2-7C75-48A6-88C9-6B54E85380A0}"/>
              </a:ext>
            </a:extLst>
          </p:cNvPr>
          <p:cNvSpPr txBox="1"/>
          <p:nvPr/>
        </p:nvSpPr>
        <p:spPr>
          <a:xfrm>
            <a:off x="4099010" y="3573839"/>
            <a:ext cx="2030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  <a:r>
              <a:rPr lang="en-US" sz="96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ir</a:t>
            </a:r>
            <a:endParaRPr lang="en-US" sz="96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0" name="Picture 9" descr="Wind Blowing Cloud Transparent Png Stickpng - vrogue.co">
            <a:extLst>
              <a:ext uri="{FF2B5EF4-FFF2-40B4-BE49-F238E27FC236}">
                <a16:creationId xmlns:a16="http://schemas.microsoft.com/office/drawing/2014/main" id="{7FCCE1E0-63F5-4378-89EB-4BC69C8D9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43" y="399391"/>
            <a:ext cx="6129734" cy="39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53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A85EBC2-7C75-48A6-88C9-6B54E85380A0}"/>
              </a:ext>
            </a:extLst>
          </p:cNvPr>
          <p:cNvSpPr txBox="1"/>
          <p:nvPr/>
        </p:nvSpPr>
        <p:spPr>
          <a:xfrm>
            <a:off x="3529499" y="3573840"/>
            <a:ext cx="2969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</a:t>
            </a:r>
            <a:r>
              <a:rPr lang="en-US" sz="96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oil</a:t>
            </a:r>
            <a:endParaRPr lang="en-US" sz="96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92AEEB2-948C-4123-8EDA-E4356AB2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96" y="0"/>
            <a:ext cx="6929412" cy="387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3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8D0F5-8873-68E8-2098-84528380B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32" y="302893"/>
            <a:ext cx="8564336" cy="921750"/>
          </a:xfrm>
        </p:spPr>
        <p:txBody>
          <a:bodyPr/>
          <a:lstStyle/>
          <a:p>
            <a:r>
              <a:rPr lang="en-PH" dirty="0"/>
              <a:t>Daily Routine: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3C6823-5F1A-5D12-3202-0F846408DF39}"/>
              </a:ext>
            </a:extLst>
          </p:cNvPr>
          <p:cNvSpPr/>
          <p:nvPr/>
        </p:nvSpPr>
        <p:spPr>
          <a:xfrm>
            <a:off x="2665235" y="1224643"/>
            <a:ext cx="35686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Morning Greetings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Weather Check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Days of Week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Months of the Year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Classroom rules</a:t>
            </a:r>
          </a:p>
        </p:txBody>
      </p:sp>
    </p:spTree>
    <p:extLst>
      <p:ext uri="{BB962C8B-B14F-4D97-AF65-F5344CB8AC3E}">
        <p14:creationId xmlns:p14="http://schemas.microsoft.com/office/powerpoint/2010/main" val="16923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A85EBC2-7C75-48A6-88C9-6B54E85380A0}"/>
              </a:ext>
            </a:extLst>
          </p:cNvPr>
          <p:cNvSpPr txBox="1"/>
          <p:nvPr/>
        </p:nvSpPr>
        <p:spPr>
          <a:xfrm>
            <a:off x="2713068" y="3573840"/>
            <a:ext cx="3717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</a:t>
            </a:r>
            <a:r>
              <a:rPr lang="en-US" sz="96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ater</a:t>
            </a:r>
            <a:endParaRPr lang="en-US" sz="96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75010B7-647F-4C49-A74C-C0CE77D73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68" y="261257"/>
            <a:ext cx="4632262" cy="400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66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A85EBC2-7C75-48A6-88C9-6B54E85380A0}"/>
              </a:ext>
            </a:extLst>
          </p:cNvPr>
          <p:cNvSpPr txBox="1"/>
          <p:nvPr/>
        </p:nvSpPr>
        <p:spPr>
          <a:xfrm>
            <a:off x="3475068" y="3443211"/>
            <a:ext cx="2563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</a:t>
            </a:r>
            <a:r>
              <a:rPr lang="en-US" sz="96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</a:t>
            </a:r>
            <a:endParaRPr lang="en-US" sz="96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Picture 4" descr="Cartoon Sun, Smiling, Sunny, Cheerful, Fun PNG">
            <a:extLst>
              <a:ext uri="{FF2B5EF4-FFF2-40B4-BE49-F238E27FC236}">
                <a16:creationId xmlns:a16="http://schemas.microsoft.com/office/drawing/2014/main" id="{F111C322-66EA-4328-9FC6-3E19F8F13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68" y="231603"/>
            <a:ext cx="3577089" cy="350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86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23302"/>
          <a:stretch>
            <a:fillRect/>
          </a:stretch>
        </p:blipFill>
        <p:spPr>
          <a:xfrm>
            <a:off x="173990" y="1955800"/>
            <a:ext cx="3517900" cy="2388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6" name="Google Shape;1256;p43"/>
          <p:cNvPicPr preferRelativeResize="0"/>
          <p:nvPr/>
        </p:nvPicPr>
        <p:blipFill rotWithShape="1">
          <a:blip r:embed="rId5"/>
          <a:srcRect t="5539" b="5539"/>
          <a:stretch>
            <a:fillRect/>
          </a:stretch>
        </p:blipFill>
        <p:spPr>
          <a:xfrm rot="-1333971">
            <a:off x="218450" y="4201911"/>
            <a:ext cx="1510826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257" name="Google Shape;1257;p43"/>
          <p:cNvPicPr preferRelativeResize="0"/>
          <p:nvPr/>
        </p:nvPicPr>
        <p:blipFill rotWithShape="1">
          <a:blip r:embed="rId6"/>
          <a:srcRect t="5539" b="5539"/>
          <a:stretch>
            <a:fillRect/>
          </a:stretch>
        </p:blipFill>
        <p:spPr>
          <a:xfrm rot="-6593133">
            <a:off x="7549425" y="3870662"/>
            <a:ext cx="1510824" cy="31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6" name="Google Shape;1238;p42"/>
          <p:cNvSpPr txBox="1">
            <a:spLocks noGrp="1"/>
          </p:cNvSpPr>
          <p:nvPr>
            <p:ph type="title"/>
          </p:nvPr>
        </p:nvSpPr>
        <p:spPr>
          <a:xfrm>
            <a:off x="2277597" y="1696563"/>
            <a:ext cx="4099238" cy="10882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500" dirty="0">
                <a:solidFill>
                  <a:schemeClr val="accent2"/>
                </a:solidFill>
              </a:rPr>
              <a:t>Dialogues!</a:t>
            </a:r>
            <a:endParaRPr sz="7500" dirty="0">
              <a:solidFill>
                <a:schemeClr val="accent2"/>
              </a:solidFill>
            </a:endParaRPr>
          </a:p>
        </p:txBody>
      </p:sp>
      <p:pic>
        <p:nvPicPr>
          <p:cNvPr id="118" name="Picture 117"/>
          <p:cNvPicPr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7320" y="334010"/>
            <a:ext cx="2301875" cy="21367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1870" y="660944"/>
            <a:ext cx="83936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MV Boli" panose="02000500030200090000" pitchFamily="2" charset="0"/>
                <a:cs typeface="MV Boli" panose="02000500030200090000" pitchFamily="2" charset="0"/>
              </a:rPr>
              <a:t>A: What does a plant need?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A62A294-3772-EAEA-DA2E-6012DAF97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495" y="3341512"/>
            <a:ext cx="1965505" cy="196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73C312-D9C4-4961-8900-6A25E8DDC4C1}"/>
              </a:ext>
            </a:extLst>
          </p:cNvPr>
          <p:cNvSpPr txBox="1"/>
          <p:nvPr/>
        </p:nvSpPr>
        <p:spPr>
          <a:xfrm>
            <a:off x="491870" y="2632984"/>
            <a:ext cx="7669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MV Boli" panose="02000500030200090000" pitchFamily="2" charset="0"/>
                <a:cs typeface="MV Boli" panose="02000500030200090000" pitchFamily="2" charset="0"/>
              </a:rPr>
              <a:t>B: A plant needs water to grow.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>
          <a:extLst>
            <a:ext uri="{FF2B5EF4-FFF2-40B4-BE49-F238E27FC236}">
              <a16:creationId xmlns:a16="http://schemas.microsoft.com/office/drawing/2014/main" id="{3EA9D22B-4BF3-D659-3D98-D6D063250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EA3C0B-F6B2-0289-261C-EAD13F164552}"/>
              </a:ext>
            </a:extLst>
          </p:cNvPr>
          <p:cNvSpPr/>
          <p:nvPr/>
        </p:nvSpPr>
        <p:spPr>
          <a:xfrm>
            <a:off x="775606" y="681334"/>
            <a:ext cx="741045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will happen if we cut more trees?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4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>
          <a:extLst>
            <a:ext uri="{FF2B5EF4-FFF2-40B4-BE49-F238E27FC236}">
              <a16:creationId xmlns:a16="http://schemas.microsoft.com/office/drawing/2014/main" id="{FF77F203-5049-2B59-0BEB-93B5E8EE3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08116-26DA-38D0-9D2E-E812D4280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441" y="628650"/>
            <a:ext cx="7975118" cy="40717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C86F56-B6DB-B0AE-164F-A4C043CED2BB}"/>
              </a:ext>
            </a:extLst>
          </p:cNvPr>
          <p:cNvSpPr/>
          <p:nvPr/>
        </p:nvSpPr>
        <p:spPr>
          <a:xfrm>
            <a:off x="3650727" y="0"/>
            <a:ext cx="1646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621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>
          <a:extLst>
            <a:ext uri="{FF2B5EF4-FFF2-40B4-BE49-F238E27FC236}">
              <a16:creationId xmlns:a16="http://schemas.microsoft.com/office/drawing/2014/main" id="{CF1277AD-8244-F91D-7958-DE5738382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amilies in Thailand perch on rooftops to escape flooding that has killed  at least 33 - ABC News">
            <a:extLst>
              <a:ext uri="{FF2B5EF4-FFF2-40B4-BE49-F238E27FC236}">
                <a16:creationId xmlns:a16="http://schemas.microsoft.com/office/drawing/2014/main" id="{23BE4E6C-3101-1686-FE7D-2D63279B0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8" y="652634"/>
            <a:ext cx="7478485" cy="420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38B7F8-0298-2BE9-3A26-6F371A60BF38}"/>
              </a:ext>
            </a:extLst>
          </p:cNvPr>
          <p:cNvSpPr/>
          <p:nvPr/>
        </p:nvSpPr>
        <p:spPr>
          <a:xfrm>
            <a:off x="3597715" y="0"/>
            <a:ext cx="1915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Flood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57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215AC-AF06-D9E3-F076-BC6C3211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>
                <a:solidFill>
                  <a:schemeClr val="tx1"/>
                </a:solidFill>
              </a:rPr>
              <a:t>Erosion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A6A7C-06FB-7ACD-98E9-B4D7ED5E0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5DE6B52-0BA2-45F6-48E6-F76637AF67B4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9EC8E53-1340-9926-9A62-73F4C3A28356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217A16B-164A-0EE1-320B-413269082A55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8E838D-AB2A-D3D5-8026-7EE26D395667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1DB602F-34CD-BCC7-1458-9DC4F88EBE5A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E87CBED-3CF4-1972-39EE-5C17B14B8F3C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157F05-8C13-DC41-C1DF-4FEF4EF0E3EA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AFAE4A14-7A74-FAA2-DABA-15770499D2E7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F78B4873-18DB-D237-BEC5-9FD91485096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58973789-A9F3-8A84-C642-D3DEDFD3BCE6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B95119BD-2BEC-1FF0-C584-6130CA5CB7CF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13314" name="Picture 2" descr="How Does Gravity Cause Erosion?">
            <a:extLst>
              <a:ext uri="{FF2B5EF4-FFF2-40B4-BE49-F238E27FC236}">
                <a16:creationId xmlns:a16="http://schemas.microsoft.com/office/drawing/2014/main" id="{3C0DAAD3-FA00-3B5B-A2E7-F4FFBC82D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278775"/>
            <a:ext cx="7429500" cy="354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33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842DF-0320-8E28-BF0F-908202DE3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27ECFC9-87A7-9BE4-7CF7-054E10F32D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2B9B1F7-B89C-7DFF-9957-3DA0E23860FB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509B30F-470C-882A-7E82-E8DA12ED5CF2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BAEBEA0-7C7F-0116-0249-3A03AE2768C5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14338" name="Picture 2" descr="11,000+ Deforestation Animal Stock Photos, Pictures &amp; Royalty-Free Images -  iStock">
            <a:extLst>
              <a:ext uri="{FF2B5EF4-FFF2-40B4-BE49-F238E27FC236}">
                <a16:creationId xmlns:a16="http://schemas.microsoft.com/office/drawing/2014/main" id="{D44E44A0-251A-EB06-4833-49F07D5E2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93" y="980476"/>
            <a:ext cx="7347857" cy="372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5BD177-B5C1-2C1C-6D16-EFDD2CADA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96870"/>
            <a:ext cx="7704000" cy="572700"/>
          </a:xfrm>
        </p:spPr>
        <p:txBody>
          <a:bodyPr/>
          <a:lstStyle/>
          <a:p>
            <a:r>
              <a:rPr lang="en-PH" dirty="0">
                <a:solidFill>
                  <a:schemeClr val="tx1"/>
                </a:solidFill>
              </a:rPr>
              <a:t>Animals lost their homes</a:t>
            </a:r>
          </a:p>
        </p:txBody>
      </p:sp>
    </p:spTree>
    <p:extLst>
      <p:ext uri="{BB962C8B-B14F-4D97-AF65-F5344CB8AC3E}">
        <p14:creationId xmlns:p14="http://schemas.microsoft.com/office/powerpoint/2010/main" val="63301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7B846E-A56A-F7C8-57D9-9882A95C2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" y="163286"/>
            <a:ext cx="8850086" cy="467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549DF-9DD5-4551-6047-B4EBB0F90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BB84B2-CCF6-3840-B6A2-B787892D0D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984"/>
          <a:stretch>
            <a:fillRect/>
          </a:stretch>
        </p:blipFill>
        <p:spPr>
          <a:xfrm>
            <a:off x="65314" y="130629"/>
            <a:ext cx="8719457" cy="48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C4515-EDB8-1A49-AF04-B55BEC2E5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72B11-6115-A3F3-83FC-9EAB97857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9" y="368208"/>
            <a:ext cx="8139792" cy="987063"/>
          </a:xfrm>
        </p:spPr>
        <p:txBody>
          <a:bodyPr/>
          <a:lstStyle/>
          <a:p>
            <a:r>
              <a:rPr lang="en-PH" dirty="0">
                <a:solidFill>
                  <a:schemeClr val="tx1"/>
                </a:solidFill>
              </a:rPr>
              <a:t>Review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FF487-0004-C760-1E75-9D5BF273DBE0}"/>
              </a:ext>
            </a:extLst>
          </p:cNvPr>
          <p:cNvSpPr/>
          <p:nvPr/>
        </p:nvSpPr>
        <p:spPr>
          <a:xfrm>
            <a:off x="624731" y="1358972"/>
            <a:ext cx="789453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you share something about what we did yesterday in class?</a:t>
            </a:r>
          </a:p>
        </p:txBody>
      </p:sp>
    </p:spTree>
    <p:extLst>
      <p:ext uri="{BB962C8B-B14F-4D97-AF65-F5344CB8AC3E}">
        <p14:creationId xmlns:p14="http://schemas.microsoft.com/office/powerpoint/2010/main" val="5869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0E68-F084-550E-5420-57161EB5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253908"/>
            <a:ext cx="8637814" cy="987063"/>
          </a:xfrm>
        </p:spPr>
        <p:txBody>
          <a:bodyPr/>
          <a:lstStyle/>
          <a:p>
            <a:r>
              <a:rPr lang="en-PH" dirty="0"/>
              <a:t>Vocabulary of the Week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FED87E-1B82-69A6-0FAC-3E3E4075F586}"/>
              </a:ext>
            </a:extLst>
          </p:cNvPr>
          <p:cNvSpPr/>
          <p:nvPr/>
        </p:nvSpPr>
        <p:spPr>
          <a:xfrm>
            <a:off x="473529" y="1224642"/>
            <a:ext cx="343716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Plant cycle</a:t>
            </a:r>
            <a:endParaRPr lang="en-PH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Grow</a:t>
            </a:r>
            <a:endParaRPr lang="en-PH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Seed</a:t>
            </a:r>
            <a:endParaRPr lang="en-PH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Sprout</a:t>
            </a:r>
            <a:endParaRPr lang="en-PH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Seedling</a:t>
            </a:r>
            <a:endParaRPr lang="en-PH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D2D1CC-D55A-330B-4546-AB213FF7D3EA}"/>
              </a:ext>
            </a:extLst>
          </p:cNvPr>
          <p:cNvSpPr/>
          <p:nvPr/>
        </p:nvSpPr>
        <p:spPr>
          <a:xfrm>
            <a:off x="5132614" y="1240971"/>
            <a:ext cx="343716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A plant</a:t>
            </a:r>
            <a:endParaRPr lang="en-PH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Air</a:t>
            </a:r>
            <a:endParaRPr lang="en-PH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Soil</a:t>
            </a:r>
            <a:endParaRPr lang="en-PH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Water</a:t>
            </a:r>
            <a:endParaRPr lang="en-PH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Sunlight</a:t>
            </a:r>
            <a:endParaRPr lang="en-PH" sz="4000" b="1" dirty="0"/>
          </a:p>
        </p:txBody>
      </p:sp>
    </p:spTree>
    <p:extLst>
      <p:ext uri="{BB962C8B-B14F-4D97-AF65-F5344CB8AC3E}">
        <p14:creationId xmlns:p14="http://schemas.microsoft.com/office/powerpoint/2010/main" val="31294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4816A-5517-F1B1-E192-11D7E906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378" y="278400"/>
            <a:ext cx="4508100" cy="897257"/>
          </a:xfrm>
        </p:spPr>
        <p:txBody>
          <a:bodyPr/>
          <a:lstStyle/>
          <a:p>
            <a:r>
              <a:rPr lang="en-PH" dirty="0"/>
              <a:t>Plant Cycle </a:t>
            </a:r>
          </a:p>
        </p:txBody>
      </p:sp>
      <p:pic>
        <p:nvPicPr>
          <p:cNvPr id="1026" name="Picture 2" descr="3.26 Life Cycle of Plants - YouTube">
            <a:extLst>
              <a:ext uri="{FF2B5EF4-FFF2-40B4-BE49-F238E27FC236}">
                <a16:creationId xmlns:a16="http://schemas.microsoft.com/office/drawing/2014/main" id="{6B26DC88-92B3-5EF5-D188-C591A0093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96" y="1240971"/>
            <a:ext cx="6033407" cy="337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2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B09C0-5985-80DE-DA7A-E3B4BB784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500" y="360042"/>
            <a:ext cx="4508100" cy="938079"/>
          </a:xfrm>
        </p:spPr>
        <p:txBody>
          <a:bodyPr/>
          <a:lstStyle/>
          <a:p>
            <a:r>
              <a:rPr lang="en-PH" dirty="0"/>
              <a:t>Grow</a:t>
            </a:r>
          </a:p>
        </p:txBody>
      </p:sp>
      <p:pic>
        <p:nvPicPr>
          <p:cNvPr id="2050" name="Picture 2" descr="Mastering Plant Growth: 4 Key Factors to Consider | LoveToKnow">
            <a:extLst>
              <a:ext uri="{FF2B5EF4-FFF2-40B4-BE49-F238E27FC236}">
                <a16:creationId xmlns:a16="http://schemas.microsoft.com/office/drawing/2014/main" id="{86F18C57-2F89-2F00-397C-CAFCA538D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210" y="1248322"/>
            <a:ext cx="5302704" cy="353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60858-B699-0A5A-469C-61F2F9A2C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C7E1E-C3D2-1948-2EBA-B70DBB440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500" y="360042"/>
            <a:ext cx="4508100" cy="938079"/>
          </a:xfrm>
        </p:spPr>
        <p:txBody>
          <a:bodyPr/>
          <a:lstStyle/>
          <a:p>
            <a:r>
              <a:rPr lang="en-PH" dirty="0"/>
              <a:t>Seed</a:t>
            </a:r>
          </a:p>
        </p:txBody>
      </p:sp>
      <p:pic>
        <p:nvPicPr>
          <p:cNvPr id="10242" name="Picture 2" descr="Why is seed selection important in crop production?">
            <a:extLst>
              <a:ext uri="{FF2B5EF4-FFF2-40B4-BE49-F238E27FC236}">
                <a16:creationId xmlns:a16="http://schemas.microsoft.com/office/drawing/2014/main" id="{FDCC17AD-93D9-4573-578F-FB4B02EE8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047" y="1226226"/>
            <a:ext cx="5365006" cy="35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0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Difference between Four Seasons for Pre-K by Slidesgo">
  <a:themeElements>
    <a:clrScheme name="Simple Light">
      <a:dk1>
        <a:srgbClr val="002112"/>
      </a:dk1>
      <a:lt1>
        <a:srgbClr val="F8F1E8"/>
      </a:lt1>
      <a:dk2>
        <a:srgbClr val="E9B432"/>
      </a:dk2>
      <a:lt2>
        <a:srgbClr val="E46D30"/>
      </a:lt2>
      <a:accent1>
        <a:srgbClr val="B2CD3E"/>
      </a:accent1>
      <a:accent2>
        <a:srgbClr val="5EC5D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211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7307</TotalTime>
  <Words>99</Words>
  <Application>Microsoft Office PowerPoint</Application>
  <PresentationFormat>On-screen Show (16:9)</PresentationFormat>
  <Paragraphs>42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Bebas Neue</vt:lpstr>
      <vt:lpstr>Albert Sans</vt:lpstr>
      <vt:lpstr>Arial</vt:lpstr>
      <vt:lpstr>MV Boli</vt:lpstr>
      <vt:lpstr>Wingdings</vt:lpstr>
      <vt:lpstr>Londrina Solid</vt:lpstr>
      <vt:lpstr>Difference between Four Seasons for Pre-K by Slidesgo</vt:lpstr>
      <vt:lpstr>PowerPoint Presentation</vt:lpstr>
      <vt:lpstr>Daily Routine: </vt:lpstr>
      <vt:lpstr>PowerPoint Presentation</vt:lpstr>
      <vt:lpstr>PowerPoint Presentation</vt:lpstr>
      <vt:lpstr>Review</vt:lpstr>
      <vt:lpstr>Vocabulary of the Week</vt:lpstr>
      <vt:lpstr>Plant Cycle </vt:lpstr>
      <vt:lpstr>Grow</vt:lpstr>
      <vt:lpstr>Seed</vt:lpstr>
      <vt:lpstr>Sprout</vt:lpstr>
      <vt:lpstr>Seedling</vt:lpstr>
      <vt:lpstr>A Plant</vt:lpstr>
      <vt:lpstr>Plant needs?</vt:lpstr>
      <vt:lpstr>Air</vt:lpstr>
      <vt:lpstr>Soil</vt:lpstr>
      <vt:lpstr>Water</vt:lpstr>
      <vt:lpstr>Sunlight </vt:lpstr>
      <vt:lpstr>PowerPoint Presentation</vt:lpstr>
      <vt:lpstr>PowerPoint Presentation</vt:lpstr>
      <vt:lpstr>PowerPoint Presentation</vt:lpstr>
      <vt:lpstr>PowerPoint Presentation</vt:lpstr>
      <vt:lpstr>Dialogues!</vt:lpstr>
      <vt:lpstr>PowerPoint Presentation</vt:lpstr>
      <vt:lpstr>PowerPoint Presentation</vt:lpstr>
      <vt:lpstr>PowerPoint Presentation</vt:lpstr>
      <vt:lpstr>PowerPoint Presentation</vt:lpstr>
      <vt:lpstr>Erosion</vt:lpstr>
      <vt:lpstr>Animals lost their homes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Four Seasons for Pre-K</dc:title>
  <dc:creator>Advice kh</dc:creator>
  <cp:lastModifiedBy>renalyn bangonon</cp:lastModifiedBy>
  <cp:revision>302</cp:revision>
  <dcterms:created xsi:type="dcterms:W3CDTF">2024-02-13T00:24:00Z</dcterms:created>
  <dcterms:modified xsi:type="dcterms:W3CDTF">2026-01-22T07:28:07Z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662BB772F734421EBAB27006E3B70D57_13</vt:lpwstr>
  </property>
  <property fmtid="{D5CDD505-2E9C-101B-9397-08002B2CF9AE}" pid="3" name="KSOProductBuildVer">
    <vt:lpwstr>1033-12.2.0.17562</vt:lpwstr>
  </property>
</Properties>
</file>