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55" d="100"/>
          <a:sy n="55" d="100"/>
        </p:scale>
        <p:origin x="3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6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29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6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1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FFE2-EE9A-FC38-68F2-BD80F2AB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365125"/>
            <a:ext cx="12087828" cy="1325563"/>
          </a:xfrm>
        </p:spPr>
        <p:txBody>
          <a:bodyPr>
            <a:noAutofit/>
          </a:bodyPr>
          <a:lstStyle/>
          <a:p>
            <a:r>
              <a:rPr lang="en-US" sz="9000" dirty="0">
                <a:solidFill>
                  <a:srgbClr val="FF0000"/>
                </a:solidFill>
              </a:rPr>
              <a:t>L</a:t>
            </a:r>
            <a:r>
              <a:rPr lang="en-US" sz="9000" dirty="0">
                <a:solidFill>
                  <a:schemeClr val="bg1"/>
                </a:solidFill>
              </a:rPr>
              <a:t>ovely </a:t>
            </a:r>
            <a:r>
              <a:rPr lang="en-US" sz="9000" dirty="0">
                <a:solidFill>
                  <a:srgbClr val="FF0000"/>
                </a:solidFill>
              </a:rPr>
              <a:t>L</a:t>
            </a:r>
            <a:r>
              <a:rPr lang="en-US" sz="9000" dirty="0">
                <a:solidFill>
                  <a:schemeClr val="bg1"/>
                </a:solidFill>
              </a:rPr>
              <a:t>iving </a:t>
            </a:r>
            <a:r>
              <a:rPr lang="en-US" sz="9000" dirty="0">
                <a:solidFill>
                  <a:srgbClr val="FF0000"/>
                </a:solidFill>
              </a:rPr>
              <a:t>C</a:t>
            </a:r>
            <a:r>
              <a:rPr lang="en-US" sz="9000" dirty="0">
                <a:solidFill>
                  <a:schemeClr val="bg1"/>
                </a:solidFill>
              </a:rPr>
              <a:t>reatures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D2BD88-CD97-79F4-5B2D-6DEECD7D2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1" y="1782847"/>
            <a:ext cx="9233157" cy="4916033"/>
          </a:xfrm>
        </p:spPr>
      </p:pic>
    </p:spTree>
    <p:extLst>
      <p:ext uri="{BB962C8B-B14F-4D97-AF65-F5344CB8AC3E}">
        <p14:creationId xmlns:p14="http://schemas.microsoft.com/office/powerpoint/2010/main" val="36424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44FD-DCE1-C8B6-6869-B8D8E59B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804" y="2525403"/>
            <a:ext cx="5729469" cy="11629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B</a:t>
            </a:r>
            <a:r>
              <a:rPr lang="en-US" sz="12000" dirty="0">
                <a:solidFill>
                  <a:schemeClr val="bg1"/>
                </a:solidFill>
              </a:rPr>
              <a:t>ird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8D54C-5F89-2CA0-3D39-DE838B94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96" y="86649"/>
            <a:ext cx="5013526" cy="66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2C7EC-33F6-E7CA-4CD7-A649154A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0BC7-BEA9-201D-CDC3-4C363325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753" y="309922"/>
            <a:ext cx="5414637" cy="1328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C</a:t>
            </a:r>
            <a:r>
              <a:rPr lang="en-US" sz="12000" dirty="0">
                <a:solidFill>
                  <a:schemeClr val="bg1"/>
                </a:solidFill>
              </a:rPr>
              <a:t>hicken</a:t>
            </a:r>
          </a:p>
        </p:txBody>
      </p:sp>
      <p:pic>
        <p:nvPicPr>
          <p:cNvPr id="4" name="Picture 3" descr="A cartoon chicken standing next to a pile of seeds&#10;&#10;AI-generated content may be incorrect.">
            <a:extLst>
              <a:ext uri="{FF2B5EF4-FFF2-40B4-BE49-F238E27FC236}">
                <a16:creationId xmlns:a16="http://schemas.microsoft.com/office/drawing/2014/main" id="{F947ED6B-D6AB-86C8-1682-C9273FC8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11" y="1457716"/>
            <a:ext cx="7200378" cy="54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D2D40-D92F-24AA-406B-9A48AE5A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D921-C9AC-778B-BE23-2389C573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424" y="0"/>
            <a:ext cx="4844503" cy="100919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F</a:t>
            </a:r>
            <a:r>
              <a:rPr lang="en-US" sz="12000" dirty="0">
                <a:solidFill>
                  <a:schemeClr val="bg1"/>
                </a:solidFill>
              </a:rPr>
              <a:t>ish</a:t>
            </a:r>
            <a:endParaRPr lang="en-US" sz="1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oldfish swimming in the water&#10;&#10;AI-generated content may be incorrect.">
            <a:extLst>
              <a:ext uri="{FF2B5EF4-FFF2-40B4-BE49-F238E27FC236}">
                <a16:creationId xmlns:a16="http://schemas.microsoft.com/office/drawing/2014/main" id="{DE08C36B-F781-9A97-91B3-A47A66D94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05" y="1349680"/>
            <a:ext cx="9653390" cy="54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2D481-5F11-8BE9-B932-1679E7A0B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CC12-24CC-228C-7490-DDD243E5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265" y="-185194"/>
            <a:ext cx="5227090" cy="14331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000" dirty="0">
                <a:solidFill>
                  <a:srgbClr val="FF0000"/>
                </a:solidFill>
              </a:rPr>
              <a:t>T</a:t>
            </a:r>
            <a:r>
              <a:rPr lang="en-US" sz="9000" dirty="0">
                <a:solidFill>
                  <a:schemeClr val="bg1"/>
                </a:solidFill>
              </a:rPr>
              <a:t>iger</a:t>
            </a:r>
            <a:endParaRPr lang="en-US" sz="9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artoon of a tiger&#10;&#10;AI-generated content may be incorrect.">
            <a:extLst>
              <a:ext uri="{FF2B5EF4-FFF2-40B4-BE49-F238E27FC236}">
                <a16:creationId xmlns:a16="http://schemas.microsoft.com/office/drawing/2014/main" id="{413828BF-C898-B256-A0F0-AD0FC111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37" y="1247940"/>
            <a:ext cx="7022926" cy="52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104</TotalTime>
  <Words>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Depth</vt:lpstr>
      <vt:lpstr>Lovely Living Creatures</vt:lpstr>
      <vt:lpstr>Bird</vt:lpstr>
      <vt:lpstr>Chicken</vt:lpstr>
      <vt:lpstr>Fish</vt:lpstr>
      <vt:lpstr>Tiger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 Deliyska</dc:creator>
  <cp:lastModifiedBy>Mila Deliyska</cp:lastModifiedBy>
  <cp:revision>7</cp:revision>
  <dcterms:created xsi:type="dcterms:W3CDTF">2025-07-22T07:25:27Z</dcterms:created>
  <dcterms:modified xsi:type="dcterms:W3CDTF">2026-01-22T07:12:02Z</dcterms:modified>
</cp:coreProperties>
</file>