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3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29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873EEFC-CECF-4E63-A860-3B6976ECA84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A8252A-A736-4728-AD0C-C7A7530B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1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82C706-0DF6-12A2-2003-4BAFE85AB7DA}"/>
              </a:ext>
            </a:extLst>
          </p:cNvPr>
          <p:cNvSpPr txBox="1"/>
          <p:nvPr/>
        </p:nvSpPr>
        <p:spPr>
          <a:xfrm>
            <a:off x="1808617" y="0"/>
            <a:ext cx="8198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</a:rPr>
              <a:t>World of Insects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29E44-5E34-7CF2-06D1-771F213F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477328"/>
            <a:ext cx="5820282" cy="5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7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44FD-DCE1-C8B6-6869-B8D8E59B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8223"/>
            <a:ext cx="5729469" cy="11629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L</a:t>
            </a:r>
            <a:r>
              <a:rPr lang="en-US" sz="12000" dirty="0">
                <a:solidFill>
                  <a:schemeClr val="bg1"/>
                </a:solidFill>
              </a:rPr>
              <a:t>adybug</a:t>
            </a:r>
          </a:p>
        </p:txBody>
      </p:sp>
      <p:pic>
        <p:nvPicPr>
          <p:cNvPr id="4" name="Picture 3" descr="A ladybug on a clover leaf&#10;&#10;AI-generated content may be incorrect.">
            <a:extLst>
              <a:ext uri="{FF2B5EF4-FFF2-40B4-BE49-F238E27FC236}">
                <a16:creationId xmlns:a16="http://schemas.microsoft.com/office/drawing/2014/main" id="{2F05E922-1B03-1208-3C7E-3BDAF4235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5" y="0"/>
            <a:ext cx="4567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2C7EC-33F6-E7CA-4CD7-A649154A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0BC7-BEA9-201D-CDC3-4C363325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39" y="889042"/>
            <a:ext cx="3824271" cy="1328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B</a:t>
            </a:r>
            <a:r>
              <a:rPr lang="en-US" sz="12000" dirty="0">
                <a:solidFill>
                  <a:schemeClr val="bg1"/>
                </a:solidFill>
              </a:rPr>
              <a:t>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E0754-95C3-ABDB-C5FD-75D394A4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37" y="-57882"/>
            <a:ext cx="6973763" cy="6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D2D40-D92F-24AA-406B-9A48AE5A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D921-C9AC-778B-BE23-2389C573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77" y="-206240"/>
            <a:ext cx="4844503" cy="10091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2000" dirty="0">
                <a:solidFill>
                  <a:srgbClr val="FF0000"/>
                </a:solidFill>
              </a:rPr>
              <a:t>A</a:t>
            </a:r>
            <a:r>
              <a:rPr lang="en-US" sz="12000" dirty="0">
                <a:solidFill>
                  <a:schemeClr val="bg1"/>
                </a:solidFill>
              </a:rPr>
              <a:t>nt</a:t>
            </a:r>
            <a:endParaRPr lang="en-US" sz="1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791E8-7441-7998-9ECA-F361BF59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2D481-5F11-8BE9-B932-1679E7A0B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CC12-24CC-228C-7490-DDD243E5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83" y="840042"/>
            <a:ext cx="5227090" cy="14331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000" dirty="0">
                <a:solidFill>
                  <a:srgbClr val="FF0000"/>
                </a:solidFill>
              </a:rPr>
              <a:t>D</a:t>
            </a:r>
            <a:r>
              <a:rPr lang="en-US" sz="9000" dirty="0">
                <a:solidFill>
                  <a:schemeClr val="bg1"/>
                </a:solidFill>
              </a:rPr>
              <a:t>ragonfly</a:t>
            </a:r>
            <a:endParaRPr lang="en-US" sz="9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2AF5A-2562-B115-65D2-541A5EAEE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06" y="57465"/>
            <a:ext cx="5100402" cy="68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136</TotalTime>
  <Words>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PowerPoint Presentation</vt:lpstr>
      <vt:lpstr>Ladybug</vt:lpstr>
      <vt:lpstr>Bee</vt:lpstr>
      <vt:lpstr>Ant</vt:lpstr>
      <vt:lpstr>Dragonfly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 Deliyska</dc:creator>
  <cp:lastModifiedBy>Mila Deliyska</cp:lastModifiedBy>
  <cp:revision>7</cp:revision>
  <dcterms:created xsi:type="dcterms:W3CDTF">2025-07-22T07:25:27Z</dcterms:created>
  <dcterms:modified xsi:type="dcterms:W3CDTF">2026-01-22T06:48:27Z</dcterms:modified>
</cp:coreProperties>
</file>