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embeddedFontLst>
    <p:embeddedFont>
      <p:font typeface="Single Day" panose="020B0604020202020204" charset="-127"/>
      <p:regular r:id="rId10"/>
    </p:embeddedFont>
    <p:embeddedFont>
      <p:font typeface="Bebas Neue" panose="020B0604020202020204" charset="0"/>
      <p:regular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Open Sans" panose="020B0604020202020204" charset="0"/>
      <p:regular r:id="rId16"/>
      <p:bold r:id="rId17"/>
      <p:italic r:id="rId18"/>
      <p:boldItalic r:id="rId19"/>
    </p:embeddedFont>
    <p:embeddedFont>
      <p:font typeface="Print Bold" panose="02000000000000000000" pitchFamily="2" charset="0"/>
      <p:regular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4C1F2B3-C412-489E-9C28-F4C5F6CE15C4}">
  <a:tblStyle styleId="{54C1F2B3-C412-489E-9C28-F4C5F6CE15C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322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heme" Target="theme/theme1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6" name="Google Shape;1596;g2b723d5049e_0_18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7" name="Google Shape;1597;g2b723d5049e_0_18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" name="Google Shape;1894;g2b723d5049e_0_2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5" name="Google Shape;1895;g2b723d5049e_0_2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6" name="Google Shape;1906;g1f0cad19183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7" name="Google Shape;1907;g1f0cad19183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6" name="Google Shape;1926;g2b723d5049e_0_2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7" name="Google Shape;1927;g2b723d5049e_0_2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8" name="Google Shape;1938;g1f0cad19183_2_2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9" name="Google Shape;1939;g1f0cad19183_2_2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6" name="Google Shape;2196;g1f0f80a312b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7" name="Google Shape;2197;g1f0f80a312b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6" name="Google Shape;2196;g1f0f80a312b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7" name="Google Shape;2197;g1f0f80a312b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9625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3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220650" y="181050"/>
            <a:ext cx="8702700" cy="4781400"/>
            <a:chOff x="220650" y="181050"/>
            <a:chExt cx="8702700" cy="4781400"/>
          </a:xfrm>
        </p:grpSpPr>
        <p:pic>
          <p:nvPicPr>
            <p:cNvPr id="10" name="Google Shape;10;p2"/>
            <p:cNvPicPr preferRelativeResize="0"/>
            <p:nvPr/>
          </p:nvPicPr>
          <p:blipFill rotWithShape="1">
            <a:blip r:embed="rId2">
              <a:alphaModFix amt="50000"/>
            </a:blip>
            <a:srcRect l="2417" t="3523" r="2407" b="3513"/>
            <a:stretch/>
          </p:blipFill>
          <p:spPr>
            <a:xfrm>
              <a:off x="220650" y="181050"/>
              <a:ext cx="8702700" cy="4781400"/>
            </a:xfrm>
            <a:prstGeom prst="roundRect">
              <a:avLst>
                <a:gd name="adj" fmla="val 7607"/>
              </a:avLst>
            </a:prstGeom>
            <a:noFill/>
            <a:ln>
              <a:noFill/>
            </a:ln>
          </p:spPr>
        </p:pic>
        <p:sp>
          <p:nvSpPr>
            <p:cNvPr id="11" name="Google Shape;11;p2"/>
            <p:cNvSpPr/>
            <p:nvPr/>
          </p:nvSpPr>
          <p:spPr>
            <a:xfrm>
              <a:off x="220650" y="181050"/>
              <a:ext cx="8702700" cy="4781400"/>
            </a:xfrm>
            <a:prstGeom prst="roundRect">
              <a:avLst>
                <a:gd name="adj" fmla="val 7601"/>
              </a:avLst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784600" y="1564438"/>
            <a:ext cx="5546400" cy="101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500">
                <a:latin typeface="Single Day"/>
                <a:ea typeface="Single Day"/>
                <a:cs typeface="Single Day"/>
                <a:sym typeface="Single D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784600" y="2893263"/>
            <a:ext cx="5546400" cy="40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bg>
      <p:bgPr>
        <a:solidFill>
          <a:schemeClr val="accent3"/>
        </a:solidFill>
        <a:effectLst/>
      </p:bgPr>
    </p:bg>
    <p:spTree>
      <p:nvGrpSpPr>
        <p:cNvPr id="1" name="Shape 1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3" name="Google Shape;1493;p25"/>
          <p:cNvGrpSpPr/>
          <p:nvPr/>
        </p:nvGrpSpPr>
        <p:grpSpPr>
          <a:xfrm>
            <a:off x="220650" y="181050"/>
            <a:ext cx="8702700" cy="4781400"/>
            <a:chOff x="220650" y="181050"/>
            <a:chExt cx="8702700" cy="4781400"/>
          </a:xfrm>
        </p:grpSpPr>
        <p:pic>
          <p:nvPicPr>
            <p:cNvPr id="1494" name="Google Shape;1494;p25"/>
            <p:cNvPicPr preferRelativeResize="0"/>
            <p:nvPr/>
          </p:nvPicPr>
          <p:blipFill rotWithShape="1">
            <a:blip r:embed="rId2">
              <a:alphaModFix amt="50000"/>
            </a:blip>
            <a:srcRect l="2417" t="3523" r="2407" b="3513"/>
            <a:stretch/>
          </p:blipFill>
          <p:spPr>
            <a:xfrm>
              <a:off x="220650" y="181050"/>
              <a:ext cx="8702700" cy="4781400"/>
            </a:xfrm>
            <a:prstGeom prst="roundRect">
              <a:avLst>
                <a:gd name="adj" fmla="val 7607"/>
              </a:avLst>
            </a:prstGeom>
            <a:noFill/>
            <a:ln>
              <a:noFill/>
            </a:ln>
          </p:spPr>
        </p:pic>
        <p:sp>
          <p:nvSpPr>
            <p:cNvPr id="1495" name="Google Shape;1495;p25"/>
            <p:cNvSpPr/>
            <p:nvPr/>
          </p:nvSpPr>
          <p:spPr>
            <a:xfrm>
              <a:off x="220650" y="181050"/>
              <a:ext cx="8702700" cy="4781400"/>
            </a:xfrm>
            <a:prstGeom prst="roundRect">
              <a:avLst>
                <a:gd name="adj" fmla="val 7601"/>
              </a:avLst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1496" name="Google Shape;1496;p25"/>
          <p:cNvGrpSpPr/>
          <p:nvPr/>
        </p:nvGrpSpPr>
        <p:grpSpPr>
          <a:xfrm>
            <a:off x="426125" y="424041"/>
            <a:ext cx="8291760" cy="4295431"/>
            <a:chOff x="426125" y="424041"/>
            <a:chExt cx="8291760" cy="4295431"/>
          </a:xfrm>
        </p:grpSpPr>
        <p:sp>
          <p:nvSpPr>
            <p:cNvPr id="1497" name="Google Shape;1497;p25"/>
            <p:cNvSpPr/>
            <p:nvPr/>
          </p:nvSpPr>
          <p:spPr>
            <a:xfrm>
              <a:off x="426125" y="424041"/>
              <a:ext cx="113235" cy="110681"/>
            </a:xfrm>
            <a:custGeom>
              <a:avLst/>
              <a:gdLst/>
              <a:ahLst/>
              <a:cxnLst/>
              <a:rect l="l" t="t" r="r" b="b"/>
              <a:pathLst>
                <a:path w="113235" h="110681" extrusionOk="0">
                  <a:moveTo>
                    <a:pt x="54945" y="110682"/>
                  </a:moveTo>
                  <a:cubicBezTo>
                    <a:pt x="54945" y="110682"/>
                    <a:pt x="54373" y="110682"/>
                    <a:pt x="54017" y="110682"/>
                  </a:cubicBezTo>
                  <a:cubicBezTo>
                    <a:pt x="48298" y="110325"/>
                    <a:pt x="43369" y="106895"/>
                    <a:pt x="41156" y="101608"/>
                  </a:cubicBezTo>
                  <a:lnTo>
                    <a:pt x="33434" y="83459"/>
                  </a:lnTo>
                  <a:cubicBezTo>
                    <a:pt x="33078" y="82530"/>
                    <a:pt x="32289" y="81886"/>
                    <a:pt x="31290" y="81672"/>
                  </a:cubicBezTo>
                  <a:lnTo>
                    <a:pt x="11922" y="77671"/>
                  </a:lnTo>
                  <a:cubicBezTo>
                    <a:pt x="6344" y="76528"/>
                    <a:pt x="1910" y="72383"/>
                    <a:pt x="486" y="66809"/>
                  </a:cubicBezTo>
                  <a:cubicBezTo>
                    <a:pt x="-946" y="61237"/>
                    <a:pt x="842" y="55520"/>
                    <a:pt x="5128" y="51733"/>
                  </a:cubicBezTo>
                  <a:lnTo>
                    <a:pt x="20070" y="38800"/>
                  </a:lnTo>
                  <a:cubicBezTo>
                    <a:pt x="20782" y="38157"/>
                    <a:pt x="21215" y="37228"/>
                    <a:pt x="21069" y="36228"/>
                  </a:cubicBezTo>
                  <a:lnTo>
                    <a:pt x="18855" y="16578"/>
                  </a:lnTo>
                  <a:cubicBezTo>
                    <a:pt x="18213" y="10862"/>
                    <a:pt x="20782" y="5432"/>
                    <a:pt x="25642" y="2359"/>
                  </a:cubicBezTo>
                  <a:cubicBezTo>
                    <a:pt x="30432" y="-713"/>
                    <a:pt x="36506" y="-785"/>
                    <a:pt x="41442" y="2145"/>
                  </a:cubicBezTo>
                  <a:lnTo>
                    <a:pt x="58380" y="12363"/>
                  </a:lnTo>
                  <a:cubicBezTo>
                    <a:pt x="59239" y="12863"/>
                    <a:pt x="60238" y="12934"/>
                    <a:pt x="61097" y="12505"/>
                  </a:cubicBezTo>
                  <a:lnTo>
                    <a:pt x="79103" y="4360"/>
                  </a:lnTo>
                  <a:cubicBezTo>
                    <a:pt x="84326" y="2002"/>
                    <a:pt x="90330" y="2788"/>
                    <a:pt x="94757" y="6432"/>
                  </a:cubicBezTo>
                  <a:cubicBezTo>
                    <a:pt x="99191" y="10076"/>
                    <a:pt x="101125" y="15792"/>
                    <a:pt x="99833" y="21365"/>
                  </a:cubicBezTo>
                  <a:lnTo>
                    <a:pt x="95330" y="40587"/>
                  </a:lnTo>
                  <a:cubicBezTo>
                    <a:pt x="95120" y="41515"/>
                    <a:pt x="95330" y="42516"/>
                    <a:pt x="96049" y="43230"/>
                  </a:cubicBezTo>
                  <a:lnTo>
                    <a:pt x="109343" y="57807"/>
                  </a:lnTo>
                  <a:cubicBezTo>
                    <a:pt x="113197" y="62023"/>
                    <a:pt x="114272" y="67953"/>
                    <a:pt x="112198" y="73312"/>
                  </a:cubicBezTo>
                  <a:cubicBezTo>
                    <a:pt x="110125" y="78671"/>
                    <a:pt x="105265" y="82243"/>
                    <a:pt x="99547" y="82744"/>
                  </a:cubicBezTo>
                  <a:lnTo>
                    <a:pt x="79892" y="84459"/>
                  </a:lnTo>
                  <a:cubicBezTo>
                    <a:pt x="78894" y="84530"/>
                    <a:pt x="78035" y="85102"/>
                    <a:pt x="77532" y="85959"/>
                  </a:cubicBezTo>
                  <a:lnTo>
                    <a:pt x="67743" y="103108"/>
                  </a:lnTo>
                  <a:cubicBezTo>
                    <a:pt x="65027" y="107824"/>
                    <a:pt x="60168" y="110682"/>
                    <a:pt x="54806" y="110682"/>
                  </a:cubicBezTo>
                  <a:lnTo>
                    <a:pt x="54945" y="110682"/>
                  </a:lnTo>
                  <a:close/>
                  <a:moveTo>
                    <a:pt x="33867" y="11934"/>
                  </a:moveTo>
                  <a:cubicBezTo>
                    <a:pt x="33148" y="11934"/>
                    <a:pt x="32505" y="12220"/>
                    <a:pt x="32219" y="12434"/>
                  </a:cubicBezTo>
                  <a:cubicBezTo>
                    <a:pt x="31716" y="12719"/>
                    <a:pt x="30718" y="13577"/>
                    <a:pt x="30857" y="15220"/>
                  </a:cubicBezTo>
                  <a:lnTo>
                    <a:pt x="33078" y="34870"/>
                  </a:lnTo>
                  <a:cubicBezTo>
                    <a:pt x="33650" y="39729"/>
                    <a:pt x="31716" y="44588"/>
                    <a:pt x="28002" y="47803"/>
                  </a:cubicBezTo>
                  <a:lnTo>
                    <a:pt x="13060" y="60736"/>
                  </a:lnTo>
                  <a:cubicBezTo>
                    <a:pt x="11775" y="61808"/>
                    <a:pt x="11992" y="63166"/>
                    <a:pt x="12138" y="63738"/>
                  </a:cubicBezTo>
                  <a:cubicBezTo>
                    <a:pt x="12278" y="64309"/>
                    <a:pt x="12774" y="65524"/>
                    <a:pt x="14422" y="65881"/>
                  </a:cubicBezTo>
                  <a:lnTo>
                    <a:pt x="33790" y="69882"/>
                  </a:lnTo>
                  <a:cubicBezTo>
                    <a:pt x="38580" y="70882"/>
                    <a:pt x="42657" y="74170"/>
                    <a:pt x="44514" y="78671"/>
                  </a:cubicBezTo>
                  <a:lnTo>
                    <a:pt x="52230" y="96820"/>
                  </a:lnTo>
                  <a:cubicBezTo>
                    <a:pt x="52872" y="98320"/>
                    <a:pt x="54233" y="98606"/>
                    <a:pt x="54806" y="98606"/>
                  </a:cubicBezTo>
                  <a:cubicBezTo>
                    <a:pt x="55308" y="98606"/>
                    <a:pt x="56733" y="98606"/>
                    <a:pt x="57592" y="97106"/>
                  </a:cubicBezTo>
                  <a:lnTo>
                    <a:pt x="67388" y="79957"/>
                  </a:lnTo>
                  <a:cubicBezTo>
                    <a:pt x="69817" y="75670"/>
                    <a:pt x="74174" y="72883"/>
                    <a:pt x="79103" y="72455"/>
                  </a:cubicBezTo>
                  <a:lnTo>
                    <a:pt x="98765" y="70740"/>
                  </a:lnTo>
                  <a:cubicBezTo>
                    <a:pt x="100406" y="70597"/>
                    <a:pt x="101048" y="69382"/>
                    <a:pt x="101264" y="68882"/>
                  </a:cubicBezTo>
                  <a:cubicBezTo>
                    <a:pt x="101481" y="68382"/>
                    <a:pt x="101837" y="67024"/>
                    <a:pt x="100692" y="65809"/>
                  </a:cubicBezTo>
                  <a:lnTo>
                    <a:pt x="87398" y="51233"/>
                  </a:lnTo>
                  <a:cubicBezTo>
                    <a:pt x="84109" y="47589"/>
                    <a:pt x="82755" y="42587"/>
                    <a:pt x="83893" y="37800"/>
                  </a:cubicBezTo>
                  <a:lnTo>
                    <a:pt x="88396" y="18579"/>
                  </a:lnTo>
                  <a:cubicBezTo>
                    <a:pt x="88752" y="16935"/>
                    <a:pt x="87831" y="16006"/>
                    <a:pt x="87398" y="15650"/>
                  </a:cubicBezTo>
                  <a:cubicBezTo>
                    <a:pt x="86972" y="15292"/>
                    <a:pt x="85827" y="14577"/>
                    <a:pt x="84326" y="15220"/>
                  </a:cubicBezTo>
                  <a:lnTo>
                    <a:pt x="66312" y="23367"/>
                  </a:lnTo>
                  <a:cubicBezTo>
                    <a:pt x="61879" y="25367"/>
                    <a:pt x="56663" y="25081"/>
                    <a:pt x="52446" y="22580"/>
                  </a:cubicBezTo>
                  <a:lnTo>
                    <a:pt x="35507" y="12363"/>
                  </a:lnTo>
                  <a:cubicBezTo>
                    <a:pt x="34935" y="12005"/>
                    <a:pt x="34432" y="11934"/>
                    <a:pt x="34006" y="11934"/>
                  </a:cubicBezTo>
                  <a:lnTo>
                    <a:pt x="33867" y="1193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8" name="Google Shape;1498;p25"/>
            <p:cNvSpPr/>
            <p:nvPr/>
          </p:nvSpPr>
          <p:spPr>
            <a:xfrm>
              <a:off x="8604650" y="4608791"/>
              <a:ext cx="113235" cy="110681"/>
            </a:xfrm>
            <a:custGeom>
              <a:avLst/>
              <a:gdLst/>
              <a:ahLst/>
              <a:cxnLst/>
              <a:rect l="l" t="t" r="r" b="b"/>
              <a:pathLst>
                <a:path w="113235" h="110681" extrusionOk="0">
                  <a:moveTo>
                    <a:pt x="54945" y="110682"/>
                  </a:moveTo>
                  <a:cubicBezTo>
                    <a:pt x="54945" y="110682"/>
                    <a:pt x="54373" y="110682"/>
                    <a:pt x="54017" y="110682"/>
                  </a:cubicBezTo>
                  <a:cubicBezTo>
                    <a:pt x="48298" y="110325"/>
                    <a:pt x="43369" y="106895"/>
                    <a:pt x="41156" y="101608"/>
                  </a:cubicBezTo>
                  <a:lnTo>
                    <a:pt x="33434" y="83459"/>
                  </a:lnTo>
                  <a:cubicBezTo>
                    <a:pt x="33078" y="82530"/>
                    <a:pt x="32289" y="81886"/>
                    <a:pt x="31290" y="81672"/>
                  </a:cubicBezTo>
                  <a:lnTo>
                    <a:pt x="11922" y="77671"/>
                  </a:lnTo>
                  <a:cubicBezTo>
                    <a:pt x="6344" y="76528"/>
                    <a:pt x="1910" y="72383"/>
                    <a:pt x="486" y="66809"/>
                  </a:cubicBezTo>
                  <a:cubicBezTo>
                    <a:pt x="-946" y="61237"/>
                    <a:pt x="842" y="55520"/>
                    <a:pt x="5128" y="51733"/>
                  </a:cubicBezTo>
                  <a:lnTo>
                    <a:pt x="20070" y="38800"/>
                  </a:lnTo>
                  <a:cubicBezTo>
                    <a:pt x="20782" y="38157"/>
                    <a:pt x="21215" y="37228"/>
                    <a:pt x="21069" y="36228"/>
                  </a:cubicBezTo>
                  <a:lnTo>
                    <a:pt x="18855" y="16578"/>
                  </a:lnTo>
                  <a:cubicBezTo>
                    <a:pt x="18213" y="10862"/>
                    <a:pt x="20782" y="5432"/>
                    <a:pt x="25642" y="2359"/>
                  </a:cubicBezTo>
                  <a:cubicBezTo>
                    <a:pt x="30432" y="-713"/>
                    <a:pt x="36506" y="-785"/>
                    <a:pt x="41442" y="2145"/>
                  </a:cubicBezTo>
                  <a:lnTo>
                    <a:pt x="58380" y="12363"/>
                  </a:lnTo>
                  <a:cubicBezTo>
                    <a:pt x="59239" y="12863"/>
                    <a:pt x="60238" y="12934"/>
                    <a:pt x="61097" y="12505"/>
                  </a:cubicBezTo>
                  <a:lnTo>
                    <a:pt x="79103" y="4360"/>
                  </a:lnTo>
                  <a:cubicBezTo>
                    <a:pt x="84326" y="2002"/>
                    <a:pt x="90330" y="2788"/>
                    <a:pt x="94757" y="6432"/>
                  </a:cubicBezTo>
                  <a:cubicBezTo>
                    <a:pt x="99191" y="10076"/>
                    <a:pt x="101125" y="15792"/>
                    <a:pt x="99833" y="21365"/>
                  </a:cubicBezTo>
                  <a:lnTo>
                    <a:pt x="95330" y="40587"/>
                  </a:lnTo>
                  <a:cubicBezTo>
                    <a:pt x="95120" y="41515"/>
                    <a:pt x="95330" y="42516"/>
                    <a:pt x="96049" y="43230"/>
                  </a:cubicBezTo>
                  <a:lnTo>
                    <a:pt x="109343" y="57807"/>
                  </a:lnTo>
                  <a:cubicBezTo>
                    <a:pt x="113197" y="62023"/>
                    <a:pt x="114272" y="67953"/>
                    <a:pt x="112198" y="73312"/>
                  </a:cubicBezTo>
                  <a:cubicBezTo>
                    <a:pt x="110125" y="78671"/>
                    <a:pt x="105265" y="82243"/>
                    <a:pt x="99547" y="82744"/>
                  </a:cubicBezTo>
                  <a:lnTo>
                    <a:pt x="79892" y="84459"/>
                  </a:lnTo>
                  <a:cubicBezTo>
                    <a:pt x="78894" y="84530"/>
                    <a:pt x="78035" y="85102"/>
                    <a:pt x="77532" y="85959"/>
                  </a:cubicBezTo>
                  <a:lnTo>
                    <a:pt x="67743" y="103108"/>
                  </a:lnTo>
                  <a:cubicBezTo>
                    <a:pt x="65027" y="107824"/>
                    <a:pt x="60168" y="110682"/>
                    <a:pt x="54806" y="110682"/>
                  </a:cubicBezTo>
                  <a:lnTo>
                    <a:pt x="54945" y="110682"/>
                  </a:lnTo>
                  <a:close/>
                  <a:moveTo>
                    <a:pt x="33867" y="11934"/>
                  </a:moveTo>
                  <a:cubicBezTo>
                    <a:pt x="33148" y="11934"/>
                    <a:pt x="32505" y="12220"/>
                    <a:pt x="32219" y="12434"/>
                  </a:cubicBezTo>
                  <a:cubicBezTo>
                    <a:pt x="31716" y="12719"/>
                    <a:pt x="30718" y="13577"/>
                    <a:pt x="30857" y="15220"/>
                  </a:cubicBezTo>
                  <a:lnTo>
                    <a:pt x="33078" y="34870"/>
                  </a:lnTo>
                  <a:cubicBezTo>
                    <a:pt x="33650" y="39729"/>
                    <a:pt x="31716" y="44588"/>
                    <a:pt x="28002" y="47803"/>
                  </a:cubicBezTo>
                  <a:lnTo>
                    <a:pt x="13060" y="60736"/>
                  </a:lnTo>
                  <a:cubicBezTo>
                    <a:pt x="11775" y="61808"/>
                    <a:pt x="11992" y="63166"/>
                    <a:pt x="12138" y="63738"/>
                  </a:cubicBezTo>
                  <a:cubicBezTo>
                    <a:pt x="12278" y="64309"/>
                    <a:pt x="12774" y="65524"/>
                    <a:pt x="14422" y="65881"/>
                  </a:cubicBezTo>
                  <a:lnTo>
                    <a:pt x="33790" y="69882"/>
                  </a:lnTo>
                  <a:cubicBezTo>
                    <a:pt x="38580" y="70882"/>
                    <a:pt x="42657" y="74170"/>
                    <a:pt x="44514" y="78671"/>
                  </a:cubicBezTo>
                  <a:lnTo>
                    <a:pt x="52230" y="96820"/>
                  </a:lnTo>
                  <a:cubicBezTo>
                    <a:pt x="52872" y="98320"/>
                    <a:pt x="54233" y="98606"/>
                    <a:pt x="54806" y="98606"/>
                  </a:cubicBezTo>
                  <a:cubicBezTo>
                    <a:pt x="55308" y="98606"/>
                    <a:pt x="56733" y="98606"/>
                    <a:pt x="57592" y="97106"/>
                  </a:cubicBezTo>
                  <a:lnTo>
                    <a:pt x="67388" y="79957"/>
                  </a:lnTo>
                  <a:cubicBezTo>
                    <a:pt x="69817" y="75670"/>
                    <a:pt x="74174" y="72883"/>
                    <a:pt x="79103" y="72455"/>
                  </a:cubicBezTo>
                  <a:lnTo>
                    <a:pt x="98765" y="70740"/>
                  </a:lnTo>
                  <a:cubicBezTo>
                    <a:pt x="100406" y="70597"/>
                    <a:pt x="101048" y="69382"/>
                    <a:pt x="101264" y="68882"/>
                  </a:cubicBezTo>
                  <a:cubicBezTo>
                    <a:pt x="101481" y="68382"/>
                    <a:pt x="101837" y="67024"/>
                    <a:pt x="100692" y="65809"/>
                  </a:cubicBezTo>
                  <a:lnTo>
                    <a:pt x="87398" y="51233"/>
                  </a:lnTo>
                  <a:cubicBezTo>
                    <a:pt x="84109" y="47589"/>
                    <a:pt x="82755" y="42587"/>
                    <a:pt x="83893" y="37800"/>
                  </a:cubicBezTo>
                  <a:lnTo>
                    <a:pt x="88396" y="18579"/>
                  </a:lnTo>
                  <a:cubicBezTo>
                    <a:pt x="88752" y="16935"/>
                    <a:pt x="87831" y="16006"/>
                    <a:pt x="87398" y="15650"/>
                  </a:cubicBezTo>
                  <a:cubicBezTo>
                    <a:pt x="86972" y="15292"/>
                    <a:pt x="85827" y="14577"/>
                    <a:pt x="84326" y="15220"/>
                  </a:cubicBezTo>
                  <a:lnTo>
                    <a:pt x="66312" y="23367"/>
                  </a:lnTo>
                  <a:cubicBezTo>
                    <a:pt x="61879" y="25367"/>
                    <a:pt x="56663" y="25081"/>
                    <a:pt x="52446" y="22580"/>
                  </a:cubicBezTo>
                  <a:lnTo>
                    <a:pt x="35507" y="12363"/>
                  </a:lnTo>
                  <a:cubicBezTo>
                    <a:pt x="34935" y="12005"/>
                    <a:pt x="34432" y="11934"/>
                    <a:pt x="34006" y="11934"/>
                  </a:cubicBezTo>
                  <a:lnTo>
                    <a:pt x="33867" y="1193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99" name="Google Shape;1499;p25"/>
          <p:cNvGrpSpPr/>
          <p:nvPr/>
        </p:nvGrpSpPr>
        <p:grpSpPr>
          <a:xfrm flipH="1">
            <a:off x="350365" y="4051686"/>
            <a:ext cx="842681" cy="716991"/>
            <a:chOff x="2363007" y="3544460"/>
            <a:chExt cx="479068" cy="407613"/>
          </a:xfrm>
        </p:grpSpPr>
        <p:sp>
          <p:nvSpPr>
            <p:cNvPr id="1500" name="Google Shape;1500;p25"/>
            <p:cNvSpPr/>
            <p:nvPr/>
          </p:nvSpPr>
          <p:spPr>
            <a:xfrm>
              <a:off x="2401852" y="3642786"/>
              <a:ext cx="22997" cy="77523"/>
            </a:xfrm>
            <a:custGeom>
              <a:avLst/>
              <a:gdLst/>
              <a:ahLst/>
              <a:cxnLst/>
              <a:rect l="l" t="t" r="r" b="b"/>
              <a:pathLst>
                <a:path w="8069" h="27201" extrusionOk="0">
                  <a:moveTo>
                    <a:pt x="0" y="0"/>
                  </a:moveTo>
                  <a:cubicBezTo>
                    <a:pt x="5957" y="7610"/>
                    <a:pt x="8832" y="17587"/>
                    <a:pt x="7896" y="27201"/>
                  </a:cubicBezTo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1" name="Google Shape;1501;p25"/>
            <p:cNvSpPr/>
            <p:nvPr/>
          </p:nvSpPr>
          <p:spPr>
            <a:xfrm>
              <a:off x="2379862" y="3622200"/>
              <a:ext cx="36229" cy="32416"/>
            </a:xfrm>
            <a:custGeom>
              <a:avLst/>
              <a:gdLst/>
              <a:ahLst/>
              <a:cxnLst/>
              <a:rect l="l" t="t" r="r" b="b"/>
              <a:pathLst>
                <a:path w="12712" h="11374" extrusionOk="0">
                  <a:moveTo>
                    <a:pt x="12328" y="5294"/>
                  </a:moveTo>
                  <a:cubicBezTo>
                    <a:pt x="11183" y="3135"/>
                    <a:pt x="9740" y="1561"/>
                    <a:pt x="7516" y="481"/>
                  </a:cubicBezTo>
                  <a:cubicBezTo>
                    <a:pt x="4367" y="-1027"/>
                    <a:pt x="556" y="1197"/>
                    <a:pt x="61" y="4567"/>
                  </a:cubicBezTo>
                  <a:cubicBezTo>
                    <a:pt x="-666" y="9236"/>
                    <a:pt x="5292" y="12033"/>
                    <a:pt x="9245" y="11240"/>
                  </a:cubicBezTo>
                  <a:cubicBezTo>
                    <a:pt x="11679" y="10811"/>
                    <a:pt x="13551" y="7585"/>
                    <a:pt x="12328" y="52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2" name="Google Shape;1502;p25"/>
            <p:cNvSpPr/>
            <p:nvPr/>
          </p:nvSpPr>
          <p:spPr>
            <a:xfrm>
              <a:off x="2409470" y="3626014"/>
              <a:ext cx="8379" cy="24764"/>
            </a:xfrm>
            <a:custGeom>
              <a:avLst/>
              <a:gdLst/>
              <a:ahLst/>
              <a:cxnLst/>
              <a:rect l="l" t="t" r="r" b="b"/>
              <a:pathLst>
                <a:path w="2940" h="8689" extrusionOk="0">
                  <a:moveTo>
                    <a:pt x="2940" y="0"/>
                  </a:moveTo>
                  <a:cubicBezTo>
                    <a:pt x="1079" y="2511"/>
                    <a:pt x="0" y="5605"/>
                    <a:pt x="0" y="8689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3" name="Google Shape;1503;p25"/>
            <p:cNvSpPr/>
            <p:nvPr/>
          </p:nvSpPr>
          <p:spPr>
            <a:xfrm>
              <a:off x="2363007" y="3544460"/>
              <a:ext cx="427261" cy="407613"/>
            </a:xfrm>
            <a:custGeom>
              <a:avLst/>
              <a:gdLst/>
              <a:ahLst/>
              <a:cxnLst/>
              <a:rect l="l" t="t" r="r" b="b"/>
              <a:pathLst>
                <a:path w="149916" h="143022" extrusionOk="0">
                  <a:moveTo>
                    <a:pt x="146419" y="12935"/>
                  </a:moveTo>
                  <a:cubicBezTo>
                    <a:pt x="139603" y="954"/>
                    <a:pt x="122666" y="1317"/>
                    <a:pt x="110751" y="1240"/>
                  </a:cubicBezTo>
                  <a:cubicBezTo>
                    <a:pt x="94530" y="1097"/>
                    <a:pt x="77450" y="-1777"/>
                    <a:pt x="61449" y="1747"/>
                  </a:cubicBezTo>
                  <a:cubicBezTo>
                    <a:pt x="43070" y="5766"/>
                    <a:pt x="34458" y="24069"/>
                    <a:pt x="27719" y="39707"/>
                  </a:cubicBezTo>
                  <a:cubicBezTo>
                    <a:pt x="16949" y="64474"/>
                    <a:pt x="4681" y="90376"/>
                    <a:pt x="233" y="117225"/>
                  </a:cubicBezTo>
                  <a:cubicBezTo>
                    <a:pt x="-1562" y="128204"/>
                    <a:pt x="7335" y="133149"/>
                    <a:pt x="16520" y="134801"/>
                  </a:cubicBezTo>
                  <a:cubicBezTo>
                    <a:pt x="45878" y="140109"/>
                    <a:pt x="101776" y="155548"/>
                    <a:pt x="120651" y="122246"/>
                  </a:cubicBezTo>
                  <a:cubicBezTo>
                    <a:pt x="129053" y="107456"/>
                    <a:pt x="133073" y="90596"/>
                    <a:pt x="138237" y="74441"/>
                  </a:cubicBezTo>
                  <a:cubicBezTo>
                    <a:pt x="143545" y="57944"/>
                    <a:pt x="155890" y="29377"/>
                    <a:pt x="146485" y="12870"/>
                  </a:cubicBezTo>
                  <a:lnTo>
                    <a:pt x="146419" y="1293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4" name="Google Shape;1504;p25"/>
            <p:cNvSpPr/>
            <p:nvPr/>
          </p:nvSpPr>
          <p:spPr>
            <a:xfrm>
              <a:off x="2407369" y="3544460"/>
              <a:ext cx="382439" cy="239773"/>
            </a:xfrm>
            <a:custGeom>
              <a:avLst/>
              <a:gdLst/>
              <a:ahLst/>
              <a:cxnLst/>
              <a:rect l="l" t="t" r="r" b="b"/>
              <a:pathLst>
                <a:path w="134189" h="84131" extrusionOk="0">
                  <a:moveTo>
                    <a:pt x="122511" y="74518"/>
                  </a:moveTo>
                  <a:cubicBezTo>
                    <a:pt x="127819" y="58010"/>
                    <a:pt x="140163" y="29443"/>
                    <a:pt x="130759" y="12935"/>
                  </a:cubicBezTo>
                  <a:cubicBezTo>
                    <a:pt x="123942" y="954"/>
                    <a:pt x="107006" y="1317"/>
                    <a:pt x="95090" y="1240"/>
                  </a:cubicBezTo>
                  <a:cubicBezTo>
                    <a:pt x="78869" y="1097"/>
                    <a:pt x="61789" y="-1777"/>
                    <a:pt x="45789" y="1747"/>
                  </a:cubicBezTo>
                  <a:cubicBezTo>
                    <a:pt x="27421" y="5766"/>
                    <a:pt x="18809" y="24069"/>
                    <a:pt x="12059" y="39707"/>
                  </a:cubicBezTo>
                  <a:cubicBezTo>
                    <a:pt x="8116" y="48892"/>
                    <a:pt x="3876" y="58153"/>
                    <a:pt x="0" y="67624"/>
                  </a:cubicBezTo>
                  <a:cubicBezTo>
                    <a:pt x="39402" y="71721"/>
                    <a:pt x="79519" y="78174"/>
                    <a:pt x="119559" y="84132"/>
                  </a:cubicBezTo>
                  <a:cubicBezTo>
                    <a:pt x="120573" y="80905"/>
                    <a:pt x="121498" y="77678"/>
                    <a:pt x="122577" y="74441"/>
                  </a:cubicBezTo>
                  <a:lnTo>
                    <a:pt x="122511" y="7451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5" name="Google Shape;1505;p25"/>
            <p:cNvSpPr/>
            <p:nvPr/>
          </p:nvSpPr>
          <p:spPr>
            <a:xfrm>
              <a:off x="2578780" y="3551312"/>
              <a:ext cx="210826" cy="400701"/>
            </a:xfrm>
            <a:custGeom>
              <a:avLst/>
              <a:gdLst/>
              <a:ahLst/>
              <a:cxnLst/>
              <a:rect l="l" t="t" r="r" b="b"/>
              <a:pathLst>
                <a:path w="73974" h="140597" extrusionOk="0">
                  <a:moveTo>
                    <a:pt x="70621" y="10550"/>
                  </a:moveTo>
                  <a:cubicBezTo>
                    <a:pt x="67031" y="4240"/>
                    <a:pt x="60578" y="1366"/>
                    <a:pt x="53541" y="0"/>
                  </a:cubicBezTo>
                  <a:cubicBezTo>
                    <a:pt x="55402" y="52034"/>
                    <a:pt x="29645" y="97682"/>
                    <a:pt x="0" y="140598"/>
                  </a:cubicBezTo>
                  <a:cubicBezTo>
                    <a:pt x="18732" y="140377"/>
                    <a:pt x="35889" y="135576"/>
                    <a:pt x="44709" y="119861"/>
                  </a:cubicBezTo>
                  <a:cubicBezTo>
                    <a:pt x="53112" y="105071"/>
                    <a:pt x="57131" y="88211"/>
                    <a:pt x="62296" y="72055"/>
                  </a:cubicBezTo>
                  <a:cubicBezTo>
                    <a:pt x="67604" y="55547"/>
                    <a:pt x="79948" y="26992"/>
                    <a:pt x="70544" y="10484"/>
                  </a:cubicBezTo>
                  <a:lnTo>
                    <a:pt x="70621" y="1055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6" name="Google Shape;1506;p25"/>
            <p:cNvSpPr/>
            <p:nvPr/>
          </p:nvSpPr>
          <p:spPr>
            <a:xfrm>
              <a:off x="2466428" y="3638639"/>
              <a:ext cx="75479" cy="40496"/>
            </a:xfrm>
            <a:custGeom>
              <a:avLst/>
              <a:gdLst/>
              <a:ahLst/>
              <a:cxnLst/>
              <a:rect l="l" t="t" r="r" b="b"/>
              <a:pathLst>
                <a:path w="26484" h="14209" extrusionOk="0">
                  <a:moveTo>
                    <a:pt x="0" y="7966"/>
                  </a:moveTo>
                  <a:cubicBezTo>
                    <a:pt x="3447" y="2151"/>
                    <a:pt x="9834" y="-1010"/>
                    <a:pt x="15494" y="290"/>
                  </a:cubicBezTo>
                  <a:cubicBezTo>
                    <a:pt x="21165" y="1644"/>
                    <a:pt x="25692" y="7393"/>
                    <a:pt x="26484" y="1421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7" name="Google Shape;1507;p25"/>
            <p:cNvSpPr/>
            <p:nvPr/>
          </p:nvSpPr>
          <p:spPr>
            <a:xfrm>
              <a:off x="2614138" y="3657947"/>
              <a:ext cx="73875" cy="45172"/>
            </a:xfrm>
            <a:custGeom>
              <a:avLst/>
              <a:gdLst/>
              <a:ahLst/>
              <a:cxnLst/>
              <a:rect l="l" t="t" r="r" b="b"/>
              <a:pathLst>
                <a:path w="25921" h="15850" extrusionOk="0">
                  <a:moveTo>
                    <a:pt x="0" y="10322"/>
                  </a:moveTo>
                  <a:cubicBezTo>
                    <a:pt x="4085" y="4078"/>
                    <a:pt x="10109" y="-580"/>
                    <a:pt x="16001" y="59"/>
                  </a:cubicBezTo>
                  <a:cubicBezTo>
                    <a:pt x="21881" y="708"/>
                    <a:pt x="26903" y="7955"/>
                    <a:pt x="25757" y="15851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8" name="Google Shape;1508;p25"/>
            <p:cNvSpPr/>
            <p:nvPr/>
          </p:nvSpPr>
          <p:spPr>
            <a:xfrm>
              <a:off x="2557555" y="3690998"/>
              <a:ext cx="33547" cy="16869"/>
            </a:xfrm>
            <a:custGeom>
              <a:avLst/>
              <a:gdLst/>
              <a:ahLst/>
              <a:cxnLst/>
              <a:rect l="l" t="t" r="r" b="b"/>
              <a:pathLst>
                <a:path w="11771" h="5919" extrusionOk="0">
                  <a:moveTo>
                    <a:pt x="0" y="0"/>
                  </a:moveTo>
                  <a:cubicBezTo>
                    <a:pt x="1795" y="7390"/>
                    <a:pt x="8248" y="7962"/>
                    <a:pt x="11772" y="1145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9" name="Google Shape;1509;p25"/>
            <p:cNvSpPr/>
            <p:nvPr/>
          </p:nvSpPr>
          <p:spPr>
            <a:xfrm>
              <a:off x="2710127" y="3664166"/>
              <a:ext cx="93255" cy="95318"/>
            </a:xfrm>
            <a:custGeom>
              <a:avLst/>
              <a:gdLst/>
              <a:ahLst/>
              <a:cxnLst/>
              <a:rect l="l" t="t" r="r" b="b"/>
              <a:pathLst>
                <a:path w="32721" h="33445" extrusionOk="0">
                  <a:moveTo>
                    <a:pt x="0" y="33445"/>
                  </a:moveTo>
                  <a:cubicBezTo>
                    <a:pt x="8039" y="27774"/>
                    <a:pt x="16078" y="22113"/>
                    <a:pt x="24040" y="16508"/>
                  </a:cubicBezTo>
                  <a:cubicBezTo>
                    <a:pt x="26837" y="14570"/>
                    <a:pt x="29711" y="12488"/>
                    <a:pt x="31440" y="9548"/>
                  </a:cubicBezTo>
                  <a:cubicBezTo>
                    <a:pt x="33158" y="6608"/>
                    <a:pt x="33301" y="2445"/>
                    <a:pt x="30933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0" name="Google Shape;1510;p25"/>
            <p:cNvSpPr/>
            <p:nvPr/>
          </p:nvSpPr>
          <p:spPr>
            <a:xfrm>
              <a:off x="2796161" y="3669922"/>
              <a:ext cx="45913" cy="32020"/>
            </a:xfrm>
            <a:custGeom>
              <a:avLst/>
              <a:gdLst/>
              <a:ahLst/>
              <a:cxnLst/>
              <a:rect l="l" t="t" r="r" b="b"/>
              <a:pathLst>
                <a:path w="16110" h="11235" extrusionOk="0">
                  <a:moveTo>
                    <a:pt x="15632" y="2900"/>
                  </a:moveTo>
                  <a:cubicBezTo>
                    <a:pt x="14123" y="37"/>
                    <a:pt x="11469" y="-106"/>
                    <a:pt x="8738" y="37"/>
                  </a:cubicBezTo>
                  <a:cubicBezTo>
                    <a:pt x="6304" y="103"/>
                    <a:pt x="3794" y="676"/>
                    <a:pt x="1712" y="2471"/>
                  </a:cubicBezTo>
                  <a:cubicBezTo>
                    <a:pt x="-1669" y="5345"/>
                    <a:pt x="347" y="12019"/>
                    <a:pt x="4366" y="11160"/>
                  </a:cubicBezTo>
                  <a:cubicBezTo>
                    <a:pt x="6084" y="10796"/>
                    <a:pt x="7670" y="9860"/>
                    <a:pt x="9454" y="9574"/>
                  </a:cubicBezTo>
                  <a:cubicBezTo>
                    <a:pt x="10104" y="9508"/>
                    <a:pt x="10676" y="9431"/>
                    <a:pt x="11326" y="9431"/>
                  </a:cubicBezTo>
                  <a:cubicBezTo>
                    <a:pt x="12758" y="9431"/>
                    <a:pt x="13694" y="8935"/>
                    <a:pt x="14839" y="7922"/>
                  </a:cubicBezTo>
                  <a:cubicBezTo>
                    <a:pt x="16281" y="6777"/>
                    <a:pt x="16425" y="4409"/>
                    <a:pt x="15632" y="29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1" name="Google Shape;1511;p25"/>
            <p:cNvSpPr/>
            <p:nvPr/>
          </p:nvSpPr>
          <p:spPr>
            <a:xfrm>
              <a:off x="2466420" y="3680608"/>
              <a:ext cx="45118" cy="45153"/>
            </a:xfrm>
            <a:custGeom>
              <a:avLst/>
              <a:gdLst/>
              <a:ahLst/>
              <a:cxnLst/>
              <a:rect l="l" t="t" r="r" b="b"/>
              <a:pathLst>
                <a:path w="15831" h="15843" extrusionOk="0">
                  <a:moveTo>
                    <a:pt x="708" y="4652"/>
                  </a:moveTo>
                  <a:cubicBezTo>
                    <a:pt x="2503" y="632"/>
                    <a:pt x="7172" y="-1085"/>
                    <a:pt x="11191" y="710"/>
                  </a:cubicBezTo>
                  <a:cubicBezTo>
                    <a:pt x="15133" y="2505"/>
                    <a:pt x="16929" y="7163"/>
                    <a:pt x="15133" y="11183"/>
                  </a:cubicBezTo>
                  <a:cubicBezTo>
                    <a:pt x="13339" y="15202"/>
                    <a:pt x="8680" y="16931"/>
                    <a:pt x="4661" y="15136"/>
                  </a:cubicBezTo>
                  <a:cubicBezTo>
                    <a:pt x="642" y="13341"/>
                    <a:pt x="-1087" y="8672"/>
                    <a:pt x="708" y="465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2" name="Google Shape;1512;p25"/>
            <p:cNvSpPr/>
            <p:nvPr/>
          </p:nvSpPr>
          <p:spPr>
            <a:xfrm>
              <a:off x="2617731" y="3701989"/>
              <a:ext cx="52249" cy="52252"/>
            </a:xfrm>
            <a:custGeom>
              <a:avLst/>
              <a:gdLst/>
              <a:ahLst/>
              <a:cxnLst/>
              <a:rect l="l" t="t" r="r" b="b"/>
              <a:pathLst>
                <a:path w="18333" h="18334" extrusionOk="0">
                  <a:moveTo>
                    <a:pt x="808" y="5401"/>
                  </a:moveTo>
                  <a:cubicBezTo>
                    <a:pt x="2890" y="808"/>
                    <a:pt x="8341" y="-1273"/>
                    <a:pt x="12933" y="808"/>
                  </a:cubicBezTo>
                  <a:cubicBezTo>
                    <a:pt x="17525" y="2890"/>
                    <a:pt x="19606" y="8341"/>
                    <a:pt x="17525" y="12933"/>
                  </a:cubicBezTo>
                  <a:cubicBezTo>
                    <a:pt x="15444" y="17526"/>
                    <a:pt x="9993" y="19607"/>
                    <a:pt x="5400" y="17526"/>
                  </a:cubicBezTo>
                  <a:cubicBezTo>
                    <a:pt x="808" y="15444"/>
                    <a:pt x="-1273" y="9993"/>
                    <a:pt x="808" y="540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13" name="Google Shape;1513;p25"/>
          <p:cNvGrpSpPr/>
          <p:nvPr/>
        </p:nvGrpSpPr>
        <p:grpSpPr>
          <a:xfrm>
            <a:off x="1320951" y="4444668"/>
            <a:ext cx="397268" cy="278376"/>
            <a:chOff x="2942550" y="3555988"/>
            <a:chExt cx="167786" cy="117567"/>
          </a:xfrm>
        </p:grpSpPr>
        <p:sp>
          <p:nvSpPr>
            <p:cNvPr id="1514" name="Google Shape;1514;p25"/>
            <p:cNvSpPr/>
            <p:nvPr/>
          </p:nvSpPr>
          <p:spPr>
            <a:xfrm>
              <a:off x="2945762" y="3568392"/>
              <a:ext cx="73548" cy="69294"/>
            </a:xfrm>
            <a:custGeom>
              <a:avLst/>
              <a:gdLst/>
              <a:ahLst/>
              <a:cxnLst/>
              <a:rect l="l" t="t" r="r" b="b"/>
              <a:pathLst>
                <a:path w="110185" h="103811" extrusionOk="0">
                  <a:moveTo>
                    <a:pt x="693" y="42110"/>
                  </a:moveTo>
                  <a:cubicBezTo>
                    <a:pt x="2554" y="30988"/>
                    <a:pt x="9019" y="6441"/>
                    <a:pt x="25372" y="703"/>
                  </a:cubicBezTo>
                  <a:cubicBezTo>
                    <a:pt x="39732" y="-4319"/>
                    <a:pt x="108558" y="18643"/>
                    <a:pt x="110055" y="35084"/>
                  </a:cubicBezTo>
                  <a:cubicBezTo>
                    <a:pt x="111212" y="48211"/>
                    <a:pt x="104461" y="63211"/>
                    <a:pt x="98438" y="74410"/>
                  </a:cubicBezTo>
                  <a:cubicBezTo>
                    <a:pt x="91258" y="87680"/>
                    <a:pt x="80278" y="98374"/>
                    <a:pt x="65500" y="102536"/>
                  </a:cubicBezTo>
                  <a:cubicBezTo>
                    <a:pt x="53442" y="105917"/>
                    <a:pt x="40238" y="102184"/>
                    <a:pt x="29689" y="95940"/>
                  </a:cubicBezTo>
                  <a:cubicBezTo>
                    <a:pt x="9085" y="83738"/>
                    <a:pt x="-3117" y="65226"/>
                    <a:pt x="693" y="42044"/>
                  </a:cubicBezTo>
                  <a:lnTo>
                    <a:pt x="693" y="4211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5" name="Google Shape;1515;p25"/>
            <p:cNvSpPr/>
            <p:nvPr/>
          </p:nvSpPr>
          <p:spPr>
            <a:xfrm>
              <a:off x="2956639" y="3555988"/>
              <a:ext cx="79862" cy="31461"/>
            </a:xfrm>
            <a:custGeom>
              <a:avLst/>
              <a:gdLst/>
              <a:ahLst/>
              <a:cxnLst/>
              <a:rect l="l" t="t" r="r" b="b"/>
              <a:pathLst>
                <a:path w="119644" h="47132" extrusionOk="0">
                  <a:moveTo>
                    <a:pt x="2899" y="25534"/>
                  </a:moveTo>
                  <a:cubicBezTo>
                    <a:pt x="1534" y="25028"/>
                    <a:pt x="377" y="23805"/>
                    <a:pt x="91" y="22164"/>
                  </a:cubicBezTo>
                  <a:cubicBezTo>
                    <a:pt x="-405" y="19576"/>
                    <a:pt x="1170" y="16988"/>
                    <a:pt x="3681" y="16350"/>
                  </a:cubicBezTo>
                  <a:cubicBezTo>
                    <a:pt x="23921" y="11185"/>
                    <a:pt x="44514" y="6581"/>
                    <a:pt x="64898" y="2716"/>
                  </a:cubicBezTo>
                  <a:cubicBezTo>
                    <a:pt x="74082" y="987"/>
                    <a:pt x="82407" y="-444"/>
                    <a:pt x="91096" y="128"/>
                  </a:cubicBezTo>
                  <a:cubicBezTo>
                    <a:pt x="96404" y="480"/>
                    <a:pt x="109464" y="2353"/>
                    <a:pt x="116071" y="11823"/>
                  </a:cubicBezTo>
                  <a:cubicBezTo>
                    <a:pt x="119441" y="16636"/>
                    <a:pt x="120443" y="22594"/>
                    <a:pt x="119012" y="29124"/>
                  </a:cubicBezTo>
                  <a:cubicBezTo>
                    <a:pt x="117151" y="37373"/>
                    <a:pt x="110686" y="44553"/>
                    <a:pt x="102934" y="46921"/>
                  </a:cubicBezTo>
                  <a:cubicBezTo>
                    <a:pt x="100500" y="47714"/>
                    <a:pt x="97989" y="46205"/>
                    <a:pt x="97340" y="43694"/>
                  </a:cubicBezTo>
                  <a:cubicBezTo>
                    <a:pt x="96690" y="41183"/>
                    <a:pt x="98199" y="38452"/>
                    <a:pt x="100643" y="37736"/>
                  </a:cubicBezTo>
                  <a:cubicBezTo>
                    <a:pt x="105092" y="36371"/>
                    <a:pt x="108968" y="32065"/>
                    <a:pt x="110037" y="27329"/>
                  </a:cubicBezTo>
                  <a:cubicBezTo>
                    <a:pt x="110906" y="23519"/>
                    <a:pt x="110400" y="20369"/>
                    <a:pt x="108605" y="17781"/>
                  </a:cubicBezTo>
                  <a:cubicBezTo>
                    <a:pt x="104949" y="12539"/>
                    <a:pt x="96690" y="10249"/>
                    <a:pt x="90160" y="9819"/>
                  </a:cubicBezTo>
                  <a:cubicBezTo>
                    <a:pt x="82550" y="9313"/>
                    <a:pt x="74809" y="10601"/>
                    <a:pt x="66186" y="12253"/>
                  </a:cubicBezTo>
                  <a:cubicBezTo>
                    <a:pt x="45957" y="16129"/>
                    <a:pt x="25573" y="20656"/>
                    <a:pt x="5553" y="25820"/>
                  </a:cubicBezTo>
                  <a:cubicBezTo>
                    <a:pt x="4617" y="26041"/>
                    <a:pt x="3758" y="25964"/>
                    <a:pt x="2965" y="25677"/>
                  </a:cubicBezTo>
                  <a:lnTo>
                    <a:pt x="2899" y="255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6" name="Google Shape;1516;p25"/>
            <p:cNvSpPr/>
            <p:nvPr/>
          </p:nvSpPr>
          <p:spPr>
            <a:xfrm>
              <a:off x="3043390" y="3570900"/>
              <a:ext cx="66353" cy="56857"/>
            </a:xfrm>
            <a:custGeom>
              <a:avLst/>
              <a:gdLst/>
              <a:ahLst/>
              <a:cxnLst/>
              <a:rect l="l" t="t" r="r" b="b"/>
              <a:pathLst>
                <a:path w="99405" h="85179" extrusionOk="0">
                  <a:moveTo>
                    <a:pt x="93072" y="84922"/>
                  </a:moveTo>
                  <a:cubicBezTo>
                    <a:pt x="94438" y="85418"/>
                    <a:pt x="96090" y="85209"/>
                    <a:pt x="97455" y="84196"/>
                  </a:cubicBezTo>
                  <a:cubicBezTo>
                    <a:pt x="99536" y="82555"/>
                    <a:pt x="100043" y="79537"/>
                    <a:pt x="98534" y="77456"/>
                  </a:cubicBezTo>
                  <a:cubicBezTo>
                    <a:pt x="86619" y="60375"/>
                    <a:pt x="73988" y="43438"/>
                    <a:pt x="61071" y="27150"/>
                  </a:cubicBezTo>
                  <a:cubicBezTo>
                    <a:pt x="55256" y="19827"/>
                    <a:pt x="49871" y="13296"/>
                    <a:pt x="42912" y="8132"/>
                  </a:cubicBezTo>
                  <a:cubicBezTo>
                    <a:pt x="38683" y="4971"/>
                    <a:pt x="27550" y="-2209"/>
                    <a:pt x="16361" y="665"/>
                  </a:cubicBezTo>
                  <a:cubicBezTo>
                    <a:pt x="10690" y="2097"/>
                    <a:pt x="6021" y="5973"/>
                    <a:pt x="2871" y="11854"/>
                  </a:cubicBezTo>
                  <a:cubicBezTo>
                    <a:pt x="-1148" y="19321"/>
                    <a:pt x="-939" y="28935"/>
                    <a:pt x="3444" y="35828"/>
                  </a:cubicBezTo>
                  <a:cubicBezTo>
                    <a:pt x="4809" y="37987"/>
                    <a:pt x="7673" y="38560"/>
                    <a:pt x="9754" y="36974"/>
                  </a:cubicBezTo>
                  <a:cubicBezTo>
                    <a:pt x="11912" y="35465"/>
                    <a:pt x="12485" y="32459"/>
                    <a:pt x="11119" y="30300"/>
                  </a:cubicBezTo>
                  <a:cubicBezTo>
                    <a:pt x="8609" y="26358"/>
                    <a:pt x="8466" y="20609"/>
                    <a:pt x="10767" y="16303"/>
                  </a:cubicBezTo>
                  <a:cubicBezTo>
                    <a:pt x="12628" y="12867"/>
                    <a:pt x="14996" y="10786"/>
                    <a:pt x="18079" y="9993"/>
                  </a:cubicBezTo>
                  <a:cubicBezTo>
                    <a:pt x="24257" y="8418"/>
                    <a:pt x="32076" y="12074"/>
                    <a:pt x="37317" y="15951"/>
                  </a:cubicBezTo>
                  <a:cubicBezTo>
                    <a:pt x="43418" y="20543"/>
                    <a:pt x="48440" y="26567"/>
                    <a:pt x="53891" y="33461"/>
                  </a:cubicBezTo>
                  <a:cubicBezTo>
                    <a:pt x="66665" y="49539"/>
                    <a:pt x="79230" y="66333"/>
                    <a:pt x="91068" y="83270"/>
                  </a:cubicBezTo>
                  <a:cubicBezTo>
                    <a:pt x="91575" y="84052"/>
                    <a:pt x="92290" y="84559"/>
                    <a:pt x="93149" y="84845"/>
                  </a:cubicBezTo>
                  <a:lnTo>
                    <a:pt x="93072" y="8492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7" name="Google Shape;1517;p25"/>
            <p:cNvSpPr/>
            <p:nvPr/>
          </p:nvSpPr>
          <p:spPr>
            <a:xfrm>
              <a:off x="2956639" y="3555988"/>
              <a:ext cx="79862" cy="31461"/>
            </a:xfrm>
            <a:custGeom>
              <a:avLst/>
              <a:gdLst/>
              <a:ahLst/>
              <a:cxnLst/>
              <a:rect l="l" t="t" r="r" b="b"/>
              <a:pathLst>
                <a:path w="119644" h="47132" extrusionOk="0">
                  <a:moveTo>
                    <a:pt x="2899" y="25534"/>
                  </a:moveTo>
                  <a:cubicBezTo>
                    <a:pt x="1534" y="25028"/>
                    <a:pt x="377" y="23805"/>
                    <a:pt x="91" y="22164"/>
                  </a:cubicBezTo>
                  <a:cubicBezTo>
                    <a:pt x="-405" y="19576"/>
                    <a:pt x="1170" y="16988"/>
                    <a:pt x="3681" y="16350"/>
                  </a:cubicBezTo>
                  <a:cubicBezTo>
                    <a:pt x="23921" y="11185"/>
                    <a:pt x="44514" y="6581"/>
                    <a:pt x="64898" y="2716"/>
                  </a:cubicBezTo>
                  <a:cubicBezTo>
                    <a:pt x="74082" y="987"/>
                    <a:pt x="82407" y="-444"/>
                    <a:pt x="91096" y="128"/>
                  </a:cubicBezTo>
                  <a:cubicBezTo>
                    <a:pt x="96404" y="480"/>
                    <a:pt x="109464" y="2353"/>
                    <a:pt x="116071" y="11823"/>
                  </a:cubicBezTo>
                  <a:cubicBezTo>
                    <a:pt x="119441" y="16636"/>
                    <a:pt x="120443" y="22594"/>
                    <a:pt x="119012" y="29124"/>
                  </a:cubicBezTo>
                  <a:cubicBezTo>
                    <a:pt x="117151" y="37373"/>
                    <a:pt x="110686" y="44553"/>
                    <a:pt x="102934" y="46921"/>
                  </a:cubicBezTo>
                  <a:cubicBezTo>
                    <a:pt x="100500" y="47714"/>
                    <a:pt x="97989" y="46205"/>
                    <a:pt x="97340" y="43694"/>
                  </a:cubicBezTo>
                  <a:cubicBezTo>
                    <a:pt x="96690" y="41183"/>
                    <a:pt x="98199" y="38452"/>
                    <a:pt x="100643" y="37736"/>
                  </a:cubicBezTo>
                  <a:cubicBezTo>
                    <a:pt x="105092" y="36371"/>
                    <a:pt x="108968" y="32065"/>
                    <a:pt x="110037" y="27329"/>
                  </a:cubicBezTo>
                  <a:cubicBezTo>
                    <a:pt x="110906" y="23519"/>
                    <a:pt x="110400" y="20369"/>
                    <a:pt x="108605" y="17781"/>
                  </a:cubicBezTo>
                  <a:cubicBezTo>
                    <a:pt x="104949" y="12539"/>
                    <a:pt x="96690" y="10249"/>
                    <a:pt x="90160" y="9819"/>
                  </a:cubicBezTo>
                  <a:cubicBezTo>
                    <a:pt x="82550" y="9313"/>
                    <a:pt x="74809" y="10601"/>
                    <a:pt x="66186" y="12253"/>
                  </a:cubicBezTo>
                  <a:cubicBezTo>
                    <a:pt x="45957" y="16129"/>
                    <a:pt x="25573" y="20656"/>
                    <a:pt x="5553" y="25820"/>
                  </a:cubicBezTo>
                  <a:cubicBezTo>
                    <a:pt x="4617" y="26041"/>
                    <a:pt x="3758" y="25964"/>
                    <a:pt x="2965" y="25677"/>
                  </a:cubicBezTo>
                  <a:lnTo>
                    <a:pt x="2899" y="2553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8" name="Google Shape;1518;p25"/>
            <p:cNvSpPr/>
            <p:nvPr/>
          </p:nvSpPr>
          <p:spPr>
            <a:xfrm>
              <a:off x="3043390" y="3570900"/>
              <a:ext cx="66353" cy="56857"/>
            </a:xfrm>
            <a:custGeom>
              <a:avLst/>
              <a:gdLst/>
              <a:ahLst/>
              <a:cxnLst/>
              <a:rect l="l" t="t" r="r" b="b"/>
              <a:pathLst>
                <a:path w="99405" h="85179" extrusionOk="0">
                  <a:moveTo>
                    <a:pt x="93072" y="84922"/>
                  </a:moveTo>
                  <a:cubicBezTo>
                    <a:pt x="94438" y="85418"/>
                    <a:pt x="96090" y="85209"/>
                    <a:pt x="97455" y="84196"/>
                  </a:cubicBezTo>
                  <a:cubicBezTo>
                    <a:pt x="99536" y="82555"/>
                    <a:pt x="100043" y="79537"/>
                    <a:pt x="98534" y="77456"/>
                  </a:cubicBezTo>
                  <a:cubicBezTo>
                    <a:pt x="86619" y="60375"/>
                    <a:pt x="73988" y="43438"/>
                    <a:pt x="61071" y="27150"/>
                  </a:cubicBezTo>
                  <a:cubicBezTo>
                    <a:pt x="55256" y="19827"/>
                    <a:pt x="49871" y="13296"/>
                    <a:pt x="42912" y="8132"/>
                  </a:cubicBezTo>
                  <a:cubicBezTo>
                    <a:pt x="38683" y="4971"/>
                    <a:pt x="27550" y="-2209"/>
                    <a:pt x="16361" y="665"/>
                  </a:cubicBezTo>
                  <a:cubicBezTo>
                    <a:pt x="10690" y="2097"/>
                    <a:pt x="6021" y="5973"/>
                    <a:pt x="2871" y="11854"/>
                  </a:cubicBezTo>
                  <a:cubicBezTo>
                    <a:pt x="-1148" y="19321"/>
                    <a:pt x="-939" y="28935"/>
                    <a:pt x="3444" y="35828"/>
                  </a:cubicBezTo>
                  <a:cubicBezTo>
                    <a:pt x="4809" y="37987"/>
                    <a:pt x="7673" y="38560"/>
                    <a:pt x="9754" y="36974"/>
                  </a:cubicBezTo>
                  <a:cubicBezTo>
                    <a:pt x="11912" y="35465"/>
                    <a:pt x="12485" y="32459"/>
                    <a:pt x="11119" y="30300"/>
                  </a:cubicBezTo>
                  <a:cubicBezTo>
                    <a:pt x="8609" y="26358"/>
                    <a:pt x="8466" y="20609"/>
                    <a:pt x="10767" y="16303"/>
                  </a:cubicBezTo>
                  <a:cubicBezTo>
                    <a:pt x="12628" y="12867"/>
                    <a:pt x="14996" y="10786"/>
                    <a:pt x="18079" y="9993"/>
                  </a:cubicBezTo>
                  <a:cubicBezTo>
                    <a:pt x="24257" y="8418"/>
                    <a:pt x="32076" y="12074"/>
                    <a:pt x="37317" y="15951"/>
                  </a:cubicBezTo>
                  <a:cubicBezTo>
                    <a:pt x="43418" y="20543"/>
                    <a:pt x="48440" y="26567"/>
                    <a:pt x="53891" y="33461"/>
                  </a:cubicBezTo>
                  <a:cubicBezTo>
                    <a:pt x="66665" y="49539"/>
                    <a:pt x="79230" y="66333"/>
                    <a:pt x="91068" y="83270"/>
                  </a:cubicBezTo>
                  <a:cubicBezTo>
                    <a:pt x="91575" y="84052"/>
                    <a:pt x="92290" y="84559"/>
                    <a:pt x="93149" y="84845"/>
                  </a:cubicBezTo>
                  <a:lnTo>
                    <a:pt x="93072" y="8492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9" name="Google Shape;1519;p25"/>
            <p:cNvSpPr/>
            <p:nvPr/>
          </p:nvSpPr>
          <p:spPr>
            <a:xfrm>
              <a:off x="3013114" y="3596204"/>
              <a:ext cx="33438" cy="17476"/>
            </a:xfrm>
            <a:custGeom>
              <a:avLst/>
              <a:gdLst/>
              <a:ahLst/>
              <a:cxnLst/>
              <a:rect l="l" t="t" r="r" b="b"/>
              <a:pathLst>
                <a:path w="50094" h="26181" extrusionOk="0">
                  <a:moveTo>
                    <a:pt x="42342" y="26181"/>
                  </a:moveTo>
                  <a:cubicBezTo>
                    <a:pt x="33080" y="13902"/>
                    <a:pt x="16794" y="7592"/>
                    <a:pt x="1718" y="10323"/>
                  </a:cubicBezTo>
                  <a:lnTo>
                    <a:pt x="0" y="775"/>
                  </a:lnTo>
                  <a:cubicBezTo>
                    <a:pt x="18588" y="-2595"/>
                    <a:pt x="38752" y="5224"/>
                    <a:pt x="50094" y="20290"/>
                  </a:cubicBezTo>
                  <a:lnTo>
                    <a:pt x="42342" y="26104"/>
                  </a:lnTo>
                  <a:lnTo>
                    <a:pt x="42342" y="2618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0" name="Google Shape;1520;p25"/>
            <p:cNvSpPr/>
            <p:nvPr/>
          </p:nvSpPr>
          <p:spPr>
            <a:xfrm>
              <a:off x="2942550" y="3565104"/>
              <a:ext cx="80100" cy="75794"/>
            </a:xfrm>
            <a:custGeom>
              <a:avLst/>
              <a:gdLst/>
              <a:ahLst/>
              <a:cxnLst/>
              <a:rect l="l" t="t" r="r" b="b"/>
              <a:pathLst>
                <a:path w="120000" h="113549" extrusionOk="0">
                  <a:moveTo>
                    <a:pt x="119763" y="39577"/>
                  </a:moveTo>
                  <a:cubicBezTo>
                    <a:pt x="119268" y="34126"/>
                    <a:pt x="114742" y="28741"/>
                    <a:pt x="105987" y="23080"/>
                  </a:cubicBezTo>
                  <a:cubicBezTo>
                    <a:pt x="100602" y="19633"/>
                    <a:pt x="93720" y="16186"/>
                    <a:pt x="86176" y="12959"/>
                  </a:cubicBezTo>
                  <a:cubicBezTo>
                    <a:pt x="64868" y="3984"/>
                    <a:pt x="38604" y="-2546"/>
                    <a:pt x="28627" y="967"/>
                  </a:cubicBezTo>
                  <a:cubicBezTo>
                    <a:pt x="18573" y="4491"/>
                    <a:pt x="11976" y="13598"/>
                    <a:pt x="7670" y="22860"/>
                  </a:cubicBezTo>
                  <a:cubicBezTo>
                    <a:pt x="3431" y="32187"/>
                    <a:pt x="1493" y="41735"/>
                    <a:pt x="777" y="46107"/>
                  </a:cubicBezTo>
                  <a:cubicBezTo>
                    <a:pt x="-655" y="54576"/>
                    <a:pt x="-82" y="62692"/>
                    <a:pt x="2286" y="70302"/>
                  </a:cubicBezTo>
                  <a:cubicBezTo>
                    <a:pt x="6525" y="83859"/>
                    <a:pt x="16634" y="95774"/>
                    <a:pt x="32074" y="104959"/>
                  </a:cubicBezTo>
                  <a:cubicBezTo>
                    <a:pt x="34794" y="106544"/>
                    <a:pt x="38527" y="108549"/>
                    <a:pt x="42909" y="110134"/>
                  </a:cubicBezTo>
                  <a:cubicBezTo>
                    <a:pt x="50948" y="113141"/>
                    <a:pt x="61135" y="115013"/>
                    <a:pt x="71750" y="112073"/>
                  </a:cubicBezTo>
                  <a:cubicBezTo>
                    <a:pt x="86683" y="107833"/>
                    <a:pt x="99094" y="97360"/>
                    <a:pt x="107639" y="81568"/>
                  </a:cubicBezTo>
                  <a:cubicBezTo>
                    <a:pt x="113520" y="70655"/>
                    <a:pt x="121206" y="54433"/>
                    <a:pt x="119841" y="39511"/>
                  </a:cubicBezTo>
                  <a:lnTo>
                    <a:pt x="119763" y="39577"/>
                  </a:lnTo>
                  <a:close/>
                  <a:moveTo>
                    <a:pt x="36952" y="96710"/>
                  </a:moveTo>
                  <a:cubicBezTo>
                    <a:pt x="33076" y="94408"/>
                    <a:pt x="29122" y="91688"/>
                    <a:pt x="25466" y="88308"/>
                  </a:cubicBezTo>
                  <a:cubicBezTo>
                    <a:pt x="16789" y="80566"/>
                    <a:pt x="9675" y="69795"/>
                    <a:pt x="9675" y="55446"/>
                  </a:cubicBezTo>
                  <a:cubicBezTo>
                    <a:pt x="9675" y="52935"/>
                    <a:pt x="9895" y="50424"/>
                    <a:pt x="10325" y="47759"/>
                  </a:cubicBezTo>
                  <a:cubicBezTo>
                    <a:pt x="12769" y="33046"/>
                    <a:pt x="19872" y="14391"/>
                    <a:pt x="31853" y="10162"/>
                  </a:cubicBezTo>
                  <a:cubicBezTo>
                    <a:pt x="37304" y="8224"/>
                    <a:pt x="56752" y="12167"/>
                    <a:pt x="75417" y="19127"/>
                  </a:cubicBezTo>
                  <a:cubicBezTo>
                    <a:pt x="83170" y="22001"/>
                    <a:pt x="90702" y="25371"/>
                    <a:pt x="97155" y="29104"/>
                  </a:cubicBezTo>
                  <a:cubicBezTo>
                    <a:pt x="98455" y="29820"/>
                    <a:pt x="99600" y="30535"/>
                    <a:pt x="100745" y="31262"/>
                  </a:cubicBezTo>
                  <a:cubicBezTo>
                    <a:pt x="109577" y="36923"/>
                    <a:pt x="110084" y="40160"/>
                    <a:pt x="110084" y="40447"/>
                  </a:cubicBezTo>
                  <a:cubicBezTo>
                    <a:pt x="110943" y="49698"/>
                    <a:pt x="107276" y="61690"/>
                    <a:pt x="99027" y="77042"/>
                  </a:cubicBezTo>
                  <a:cubicBezTo>
                    <a:pt x="94006" y="86381"/>
                    <a:pt x="84668" y="98428"/>
                    <a:pt x="69030" y="102811"/>
                  </a:cubicBezTo>
                  <a:cubicBezTo>
                    <a:pt x="59626" y="105388"/>
                    <a:pt x="47997" y="103164"/>
                    <a:pt x="37018" y="96710"/>
                  </a:cubicBezTo>
                  <a:lnTo>
                    <a:pt x="36952" y="9671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1" name="Google Shape;1521;p25"/>
            <p:cNvSpPr/>
            <p:nvPr/>
          </p:nvSpPr>
          <p:spPr>
            <a:xfrm>
              <a:off x="3033503" y="3600912"/>
              <a:ext cx="73552" cy="69293"/>
            </a:xfrm>
            <a:custGeom>
              <a:avLst/>
              <a:gdLst/>
              <a:ahLst/>
              <a:cxnLst/>
              <a:rect l="l" t="t" r="r" b="b"/>
              <a:pathLst>
                <a:path w="110191" h="103809" extrusionOk="0">
                  <a:moveTo>
                    <a:pt x="690" y="42113"/>
                  </a:moveTo>
                  <a:cubicBezTo>
                    <a:pt x="2551" y="30990"/>
                    <a:pt x="9092" y="6443"/>
                    <a:pt x="25379" y="706"/>
                  </a:cubicBezTo>
                  <a:cubicBezTo>
                    <a:pt x="39728" y="-4327"/>
                    <a:pt x="108554" y="18645"/>
                    <a:pt x="110063" y="35076"/>
                  </a:cubicBezTo>
                  <a:cubicBezTo>
                    <a:pt x="111208" y="48214"/>
                    <a:pt x="104469" y="63213"/>
                    <a:pt x="98434" y="74413"/>
                  </a:cubicBezTo>
                  <a:cubicBezTo>
                    <a:pt x="91254" y="87683"/>
                    <a:pt x="80275" y="98376"/>
                    <a:pt x="65497" y="102539"/>
                  </a:cubicBezTo>
                  <a:cubicBezTo>
                    <a:pt x="53438" y="105909"/>
                    <a:pt x="40235" y="102187"/>
                    <a:pt x="29685" y="95943"/>
                  </a:cubicBezTo>
                  <a:cubicBezTo>
                    <a:pt x="9092" y="83740"/>
                    <a:pt x="-3109" y="65217"/>
                    <a:pt x="690" y="42036"/>
                  </a:cubicBezTo>
                  <a:lnTo>
                    <a:pt x="690" y="4211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2" name="Google Shape;1522;p25"/>
            <p:cNvSpPr/>
            <p:nvPr/>
          </p:nvSpPr>
          <p:spPr>
            <a:xfrm>
              <a:off x="3030270" y="3597732"/>
              <a:ext cx="80066" cy="75823"/>
            </a:xfrm>
            <a:custGeom>
              <a:avLst/>
              <a:gdLst/>
              <a:ahLst/>
              <a:cxnLst/>
              <a:rect l="l" t="t" r="r" b="b"/>
              <a:pathLst>
                <a:path w="119949" h="113593" extrusionOk="0">
                  <a:moveTo>
                    <a:pt x="119713" y="39505"/>
                  </a:moveTo>
                  <a:cubicBezTo>
                    <a:pt x="119570" y="38139"/>
                    <a:pt x="119207" y="36774"/>
                    <a:pt x="118568" y="35485"/>
                  </a:cubicBezTo>
                  <a:cubicBezTo>
                    <a:pt x="116696" y="31322"/>
                    <a:pt x="112467" y="27226"/>
                    <a:pt x="105937" y="22997"/>
                  </a:cubicBezTo>
                  <a:cubicBezTo>
                    <a:pt x="85553" y="9859"/>
                    <a:pt x="42132" y="-3775"/>
                    <a:pt x="28642" y="961"/>
                  </a:cubicBezTo>
                  <a:cubicBezTo>
                    <a:pt x="18599" y="4485"/>
                    <a:pt x="11992" y="13592"/>
                    <a:pt x="7763" y="22920"/>
                  </a:cubicBezTo>
                  <a:cubicBezTo>
                    <a:pt x="3458" y="32258"/>
                    <a:pt x="1520" y="41795"/>
                    <a:pt x="804" y="46178"/>
                  </a:cubicBezTo>
                  <a:cubicBezTo>
                    <a:pt x="804" y="46388"/>
                    <a:pt x="726" y="46674"/>
                    <a:pt x="661" y="46894"/>
                  </a:cubicBezTo>
                  <a:cubicBezTo>
                    <a:pt x="-2929" y="70219"/>
                    <a:pt x="8193" y="90812"/>
                    <a:pt x="32089" y="105029"/>
                  </a:cubicBezTo>
                  <a:cubicBezTo>
                    <a:pt x="34820" y="106681"/>
                    <a:pt x="38476" y="108620"/>
                    <a:pt x="42925" y="110194"/>
                  </a:cubicBezTo>
                  <a:cubicBezTo>
                    <a:pt x="50898" y="113135"/>
                    <a:pt x="61150" y="115073"/>
                    <a:pt x="71700" y="112133"/>
                  </a:cubicBezTo>
                  <a:cubicBezTo>
                    <a:pt x="86633" y="107970"/>
                    <a:pt x="99043" y="97420"/>
                    <a:pt x="107589" y="81628"/>
                  </a:cubicBezTo>
                  <a:cubicBezTo>
                    <a:pt x="113469" y="70725"/>
                    <a:pt x="121156" y="54504"/>
                    <a:pt x="119790" y="39571"/>
                  </a:cubicBezTo>
                  <a:lnTo>
                    <a:pt x="119713" y="39505"/>
                  </a:lnTo>
                  <a:close/>
                  <a:moveTo>
                    <a:pt x="36968" y="96561"/>
                  </a:moveTo>
                  <a:cubicBezTo>
                    <a:pt x="31010" y="92971"/>
                    <a:pt x="24623" y="88301"/>
                    <a:pt x="19679" y="82200"/>
                  </a:cubicBezTo>
                  <a:cubicBezTo>
                    <a:pt x="19679" y="82200"/>
                    <a:pt x="19601" y="82200"/>
                    <a:pt x="19601" y="82134"/>
                  </a:cubicBezTo>
                  <a:cubicBezTo>
                    <a:pt x="12422" y="73523"/>
                    <a:pt x="7830" y="62180"/>
                    <a:pt x="10274" y="47687"/>
                  </a:cubicBezTo>
                  <a:cubicBezTo>
                    <a:pt x="12708" y="32897"/>
                    <a:pt x="19822" y="14242"/>
                    <a:pt x="31803" y="10079"/>
                  </a:cubicBezTo>
                  <a:cubicBezTo>
                    <a:pt x="37254" y="8141"/>
                    <a:pt x="56701" y="12083"/>
                    <a:pt x="75367" y="18977"/>
                  </a:cubicBezTo>
                  <a:cubicBezTo>
                    <a:pt x="84551" y="22424"/>
                    <a:pt x="93592" y="26510"/>
                    <a:pt x="100695" y="31102"/>
                  </a:cubicBezTo>
                  <a:cubicBezTo>
                    <a:pt x="109527" y="36774"/>
                    <a:pt x="110022" y="40000"/>
                    <a:pt x="110022" y="40364"/>
                  </a:cubicBezTo>
                  <a:cubicBezTo>
                    <a:pt x="110309" y="43161"/>
                    <a:pt x="110177" y="46244"/>
                    <a:pt x="109527" y="49625"/>
                  </a:cubicBezTo>
                  <a:cubicBezTo>
                    <a:pt x="109527" y="49625"/>
                    <a:pt x="109527" y="49691"/>
                    <a:pt x="109527" y="49768"/>
                  </a:cubicBezTo>
                  <a:cubicBezTo>
                    <a:pt x="108239" y="57301"/>
                    <a:pt x="104715" y="66342"/>
                    <a:pt x="99043" y="76969"/>
                  </a:cubicBezTo>
                  <a:cubicBezTo>
                    <a:pt x="94022" y="86297"/>
                    <a:pt x="84694" y="98356"/>
                    <a:pt x="69046" y="102728"/>
                  </a:cubicBezTo>
                  <a:cubicBezTo>
                    <a:pt x="59653" y="105382"/>
                    <a:pt x="47947" y="103091"/>
                    <a:pt x="36968" y="96627"/>
                  </a:cubicBezTo>
                  <a:lnTo>
                    <a:pt x="36968" y="9656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3" name="Google Shape;1523;p25"/>
            <p:cNvSpPr/>
            <p:nvPr/>
          </p:nvSpPr>
          <p:spPr>
            <a:xfrm>
              <a:off x="2953055" y="3577406"/>
              <a:ext cx="25227" cy="50682"/>
            </a:xfrm>
            <a:custGeom>
              <a:avLst/>
              <a:gdLst/>
              <a:ahLst/>
              <a:cxnLst/>
              <a:rect l="l" t="t" r="r" b="b"/>
              <a:pathLst>
                <a:path w="37793" h="75928" extrusionOk="0">
                  <a:moveTo>
                    <a:pt x="19198" y="23192"/>
                  </a:moveTo>
                  <a:cubicBezTo>
                    <a:pt x="21059" y="16453"/>
                    <a:pt x="24727" y="4251"/>
                    <a:pt x="16258" y="727"/>
                  </a:cubicBezTo>
                  <a:cubicBezTo>
                    <a:pt x="8219" y="-2566"/>
                    <a:pt x="5202" y="6046"/>
                    <a:pt x="3055" y="12213"/>
                  </a:cubicBezTo>
                  <a:cubicBezTo>
                    <a:pt x="-535" y="22190"/>
                    <a:pt x="-755" y="33313"/>
                    <a:pt x="1326" y="43654"/>
                  </a:cubicBezTo>
                  <a:cubicBezTo>
                    <a:pt x="2911" y="51693"/>
                    <a:pt x="5852" y="59721"/>
                    <a:pt x="11237" y="65965"/>
                  </a:cubicBezTo>
                  <a:cubicBezTo>
                    <a:pt x="16610" y="72209"/>
                    <a:pt x="24649" y="76449"/>
                    <a:pt x="32909" y="75877"/>
                  </a:cubicBezTo>
                  <a:cubicBezTo>
                    <a:pt x="34847" y="75733"/>
                    <a:pt x="36994" y="75084"/>
                    <a:pt x="37644" y="73289"/>
                  </a:cubicBezTo>
                  <a:cubicBezTo>
                    <a:pt x="38294" y="71284"/>
                    <a:pt x="36708" y="69346"/>
                    <a:pt x="35199" y="67903"/>
                  </a:cubicBezTo>
                  <a:cubicBezTo>
                    <a:pt x="26808" y="59798"/>
                    <a:pt x="17480" y="50900"/>
                    <a:pt x="16688" y="39271"/>
                  </a:cubicBezTo>
                  <a:cubicBezTo>
                    <a:pt x="16324" y="33819"/>
                    <a:pt x="17910" y="28511"/>
                    <a:pt x="19342" y="23269"/>
                  </a:cubicBezTo>
                  <a:lnTo>
                    <a:pt x="19198" y="2319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4" name="Google Shape;1524;p25"/>
            <p:cNvSpPr/>
            <p:nvPr/>
          </p:nvSpPr>
          <p:spPr>
            <a:xfrm>
              <a:off x="3045590" y="3603527"/>
              <a:ext cx="14610" cy="20325"/>
            </a:xfrm>
            <a:custGeom>
              <a:avLst/>
              <a:gdLst/>
              <a:ahLst/>
              <a:cxnLst/>
              <a:rect l="l" t="t" r="r" b="b"/>
              <a:pathLst>
                <a:path w="21888" h="30449" extrusionOk="0">
                  <a:moveTo>
                    <a:pt x="8611" y="30438"/>
                  </a:moveTo>
                  <a:cubicBezTo>
                    <a:pt x="20020" y="29656"/>
                    <a:pt x="24039" y="12575"/>
                    <a:pt x="20813" y="3886"/>
                  </a:cubicBezTo>
                  <a:cubicBezTo>
                    <a:pt x="20383" y="2664"/>
                    <a:pt x="19667" y="1442"/>
                    <a:pt x="18588" y="726"/>
                  </a:cubicBezTo>
                  <a:cubicBezTo>
                    <a:pt x="17003" y="-276"/>
                    <a:pt x="14998" y="-56"/>
                    <a:pt x="13203" y="296"/>
                  </a:cubicBezTo>
                  <a:cubicBezTo>
                    <a:pt x="10979" y="803"/>
                    <a:pt x="8754" y="1519"/>
                    <a:pt x="6959" y="2950"/>
                  </a:cubicBezTo>
                  <a:cubicBezTo>
                    <a:pt x="4162" y="5109"/>
                    <a:pt x="1795" y="10351"/>
                    <a:pt x="936" y="13721"/>
                  </a:cubicBezTo>
                  <a:cubicBezTo>
                    <a:pt x="66" y="17234"/>
                    <a:pt x="-507" y="20967"/>
                    <a:pt x="649" y="24337"/>
                  </a:cubicBezTo>
                  <a:cubicBezTo>
                    <a:pt x="1795" y="27784"/>
                    <a:pt x="5021" y="30658"/>
                    <a:pt x="8611" y="3043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5" name="Google Shape;1525;p25"/>
            <p:cNvSpPr/>
            <p:nvPr/>
          </p:nvSpPr>
          <p:spPr>
            <a:xfrm>
              <a:off x="3040212" y="3625394"/>
              <a:ext cx="24961" cy="37164"/>
            </a:xfrm>
            <a:custGeom>
              <a:avLst/>
              <a:gdLst/>
              <a:ahLst/>
              <a:cxnLst/>
              <a:rect l="l" t="t" r="r" b="b"/>
              <a:pathLst>
                <a:path w="37395" h="55676" extrusionOk="0">
                  <a:moveTo>
                    <a:pt x="11735" y="44901"/>
                  </a:moveTo>
                  <a:cubicBezTo>
                    <a:pt x="15964" y="49141"/>
                    <a:pt x="22858" y="53370"/>
                    <a:pt x="28595" y="55308"/>
                  </a:cubicBezTo>
                  <a:cubicBezTo>
                    <a:pt x="34773" y="57389"/>
                    <a:pt x="39145" y="50220"/>
                    <a:pt x="36711" y="44692"/>
                  </a:cubicBezTo>
                  <a:cubicBezTo>
                    <a:pt x="35125" y="40959"/>
                    <a:pt x="31106" y="38943"/>
                    <a:pt x="28242" y="36080"/>
                  </a:cubicBezTo>
                  <a:cubicBezTo>
                    <a:pt x="25445" y="33349"/>
                    <a:pt x="23573" y="29693"/>
                    <a:pt x="23067" y="25816"/>
                  </a:cubicBezTo>
                  <a:cubicBezTo>
                    <a:pt x="22065" y="18570"/>
                    <a:pt x="25368" y="10388"/>
                    <a:pt x="21129" y="4430"/>
                  </a:cubicBezTo>
                  <a:cubicBezTo>
                    <a:pt x="18981" y="1346"/>
                    <a:pt x="15028" y="-306"/>
                    <a:pt x="11229" y="47"/>
                  </a:cubicBezTo>
                  <a:cubicBezTo>
                    <a:pt x="1615" y="983"/>
                    <a:pt x="-543" y="10310"/>
                    <a:pt x="106" y="18350"/>
                  </a:cubicBezTo>
                  <a:cubicBezTo>
                    <a:pt x="899" y="28184"/>
                    <a:pt x="4698" y="38018"/>
                    <a:pt x="11735" y="449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6" name="Google Shape;1526;p25"/>
            <p:cNvSpPr/>
            <p:nvPr/>
          </p:nvSpPr>
          <p:spPr>
            <a:xfrm>
              <a:off x="3030233" y="3618854"/>
              <a:ext cx="80021" cy="54627"/>
            </a:xfrm>
            <a:custGeom>
              <a:avLst/>
              <a:gdLst/>
              <a:ahLst/>
              <a:cxnLst/>
              <a:rect l="l" t="t" r="r" b="b"/>
              <a:pathLst>
                <a:path w="119881" h="81838" extrusionOk="0">
                  <a:moveTo>
                    <a:pt x="107589" y="49876"/>
                  </a:moveTo>
                  <a:cubicBezTo>
                    <a:pt x="99054" y="65657"/>
                    <a:pt x="86633" y="76207"/>
                    <a:pt x="71711" y="80370"/>
                  </a:cubicBezTo>
                  <a:cubicBezTo>
                    <a:pt x="61084" y="83321"/>
                    <a:pt x="50898" y="81383"/>
                    <a:pt x="42925" y="78432"/>
                  </a:cubicBezTo>
                  <a:cubicBezTo>
                    <a:pt x="38553" y="76791"/>
                    <a:pt x="34820" y="74853"/>
                    <a:pt x="32089" y="73267"/>
                  </a:cubicBezTo>
                  <a:cubicBezTo>
                    <a:pt x="8193" y="59127"/>
                    <a:pt x="-2929" y="38467"/>
                    <a:pt x="661" y="15142"/>
                  </a:cubicBezTo>
                  <a:cubicBezTo>
                    <a:pt x="947" y="19162"/>
                    <a:pt x="804" y="23754"/>
                    <a:pt x="1949" y="27620"/>
                  </a:cubicBezTo>
                  <a:cubicBezTo>
                    <a:pt x="2742" y="30351"/>
                    <a:pt x="4680" y="32509"/>
                    <a:pt x="6189" y="34877"/>
                  </a:cubicBezTo>
                  <a:cubicBezTo>
                    <a:pt x="6189" y="34943"/>
                    <a:pt x="6332" y="35020"/>
                    <a:pt x="6332" y="35086"/>
                  </a:cubicBezTo>
                  <a:cubicBezTo>
                    <a:pt x="10131" y="40978"/>
                    <a:pt x="14294" y="46209"/>
                    <a:pt x="19679" y="50515"/>
                  </a:cubicBezTo>
                  <a:cubicBezTo>
                    <a:pt x="19679" y="50592"/>
                    <a:pt x="19679" y="50592"/>
                    <a:pt x="19745" y="50592"/>
                  </a:cubicBezTo>
                  <a:cubicBezTo>
                    <a:pt x="20824" y="51451"/>
                    <a:pt x="21903" y="52310"/>
                    <a:pt x="23048" y="53103"/>
                  </a:cubicBezTo>
                  <a:cubicBezTo>
                    <a:pt x="34754" y="60922"/>
                    <a:pt x="49169" y="64082"/>
                    <a:pt x="63166" y="63146"/>
                  </a:cubicBezTo>
                  <a:cubicBezTo>
                    <a:pt x="67119" y="62860"/>
                    <a:pt x="71139" y="62287"/>
                    <a:pt x="74861" y="60712"/>
                  </a:cubicBezTo>
                  <a:cubicBezTo>
                    <a:pt x="78814" y="59127"/>
                    <a:pt x="82261" y="56473"/>
                    <a:pt x="85630" y="53819"/>
                  </a:cubicBezTo>
                  <a:cubicBezTo>
                    <a:pt x="89507" y="50735"/>
                    <a:pt x="93306" y="47651"/>
                    <a:pt x="96544" y="43984"/>
                  </a:cubicBezTo>
                  <a:cubicBezTo>
                    <a:pt x="103074" y="36672"/>
                    <a:pt x="106873" y="27620"/>
                    <a:pt x="109527" y="18083"/>
                  </a:cubicBezTo>
                  <a:cubicBezTo>
                    <a:pt x="109527" y="18006"/>
                    <a:pt x="109527" y="17940"/>
                    <a:pt x="109527" y="17940"/>
                  </a:cubicBezTo>
                  <a:cubicBezTo>
                    <a:pt x="110815" y="13061"/>
                    <a:pt x="111829" y="8172"/>
                    <a:pt x="112687" y="3227"/>
                  </a:cubicBezTo>
                  <a:cubicBezTo>
                    <a:pt x="112831" y="2148"/>
                    <a:pt x="113051" y="1068"/>
                    <a:pt x="113194" y="0"/>
                  </a:cubicBezTo>
                  <a:cubicBezTo>
                    <a:pt x="115198" y="925"/>
                    <a:pt x="116993" y="2148"/>
                    <a:pt x="118568" y="3722"/>
                  </a:cubicBezTo>
                  <a:cubicBezTo>
                    <a:pt x="119218" y="5088"/>
                    <a:pt x="119570" y="6453"/>
                    <a:pt x="119724" y="7819"/>
                  </a:cubicBezTo>
                  <a:cubicBezTo>
                    <a:pt x="121079" y="22741"/>
                    <a:pt x="113403" y="38963"/>
                    <a:pt x="107523" y="49876"/>
                  </a:cubicBezTo>
                  <a:lnTo>
                    <a:pt x="107589" y="4987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7" name="Google Shape;1527;p25"/>
            <p:cNvSpPr/>
            <p:nvPr/>
          </p:nvSpPr>
          <p:spPr>
            <a:xfrm>
              <a:off x="2944022" y="3573780"/>
              <a:ext cx="78523" cy="67132"/>
            </a:xfrm>
            <a:custGeom>
              <a:avLst/>
              <a:gdLst/>
              <a:ahLst/>
              <a:cxnLst/>
              <a:rect l="l" t="t" r="r" b="b"/>
              <a:pathLst>
                <a:path w="117637" h="100573" extrusionOk="0">
                  <a:moveTo>
                    <a:pt x="105353" y="68608"/>
                  </a:moveTo>
                  <a:cubicBezTo>
                    <a:pt x="96808" y="84401"/>
                    <a:pt x="84397" y="94873"/>
                    <a:pt x="69476" y="99113"/>
                  </a:cubicBezTo>
                  <a:cubicBezTo>
                    <a:pt x="58849" y="102053"/>
                    <a:pt x="48663" y="100115"/>
                    <a:pt x="40624" y="97175"/>
                  </a:cubicBezTo>
                  <a:cubicBezTo>
                    <a:pt x="36241" y="95589"/>
                    <a:pt x="32585" y="93585"/>
                    <a:pt x="29788" y="91999"/>
                  </a:cubicBezTo>
                  <a:cubicBezTo>
                    <a:pt x="14360" y="82815"/>
                    <a:pt x="4240" y="70899"/>
                    <a:pt x="0" y="57343"/>
                  </a:cubicBezTo>
                  <a:cubicBezTo>
                    <a:pt x="2731" y="61505"/>
                    <a:pt x="6321" y="65018"/>
                    <a:pt x="10484" y="68036"/>
                  </a:cubicBezTo>
                  <a:cubicBezTo>
                    <a:pt x="14426" y="70833"/>
                    <a:pt x="18732" y="73267"/>
                    <a:pt x="23258" y="75282"/>
                  </a:cubicBezTo>
                  <a:cubicBezTo>
                    <a:pt x="29358" y="78013"/>
                    <a:pt x="35668" y="79951"/>
                    <a:pt x="41340" y="81306"/>
                  </a:cubicBezTo>
                  <a:cubicBezTo>
                    <a:pt x="47506" y="82749"/>
                    <a:pt x="53751" y="84103"/>
                    <a:pt x="59994" y="83387"/>
                  </a:cubicBezTo>
                  <a:cubicBezTo>
                    <a:pt x="60710" y="83321"/>
                    <a:pt x="61437" y="83178"/>
                    <a:pt x="62153" y="83101"/>
                  </a:cubicBezTo>
                  <a:cubicBezTo>
                    <a:pt x="66888" y="82176"/>
                    <a:pt x="71403" y="80017"/>
                    <a:pt x="75709" y="77870"/>
                  </a:cubicBezTo>
                  <a:cubicBezTo>
                    <a:pt x="82316" y="74423"/>
                    <a:pt x="88923" y="70403"/>
                    <a:pt x="93086" y="64225"/>
                  </a:cubicBezTo>
                  <a:cubicBezTo>
                    <a:pt x="96456" y="59204"/>
                    <a:pt x="98030" y="53103"/>
                    <a:pt x="99110" y="47079"/>
                  </a:cubicBezTo>
                  <a:cubicBezTo>
                    <a:pt x="100332" y="40262"/>
                    <a:pt x="101048" y="33148"/>
                    <a:pt x="99330" y="26408"/>
                  </a:cubicBezTo>
                  <a:cubicBezTo>
                    <a:pt x="98394" y="22752"/>
                    <a:pt x="96742" y="19305"/>
                    <a:pt x="94881" y="16067"/>
                  </a:cubicBezTo>
                  <a:cubicBezTo>
                    <a:pt x="93438" y="13557"/>
                    <a:pt x="91787" y="11123"/>
                    <a:pt x="90135" y="8678"/>
                  </a:cubicBezTo>
                  <a:cubicBezTo>
                    <a:pt x="89925" y="8392"/>
                    <a:pt x="89782" y="8105"/>
                    <a:pt x="89496" y="7819"/>
                  </a:cubicBezTo>
                  <a:cubicBezTo>
                    <a:pt x="87701" y="5165"/>
                    <a:pt x="85906" y="2434"/>
                    <a:pt x="83891" y="0"/>
                  </a:cubicBezTo>
                  <a:cubicBezTo>
                    <a:pt x="91434" y="3150"/>
                    <a:pt x="98317" y="6674"/>
                    <a:pt x="103702" y="10120"/>
                  </a:cubicBezTo>
                  <a:cubicBezTo>
                    <a:pt x="112457" y="15715"/>
                    <a:pt x="116982" y="21166"/>
                    <a:pt x="117478" y="26617"/>
                  </a:cubicBezTo>
                  <a:cubicBezTo>
                    <a:pt x="118843" y="41617"/>
                    <a:pt x="111168" y="57838"/>
                    <a:pt x="105277" y="68675"/>
                  </a:cubicBezTo>
                  <a:lnTo>
                    <a:pt x="105353" y="6860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28" name="Google Shape;1528;p25"/>
          <p:cNvSpPr/>
          <p:nvPr/>
        </p:nvSpPr>
        <p:spPr>
          <a:xfrm>
            <a:off x="8541623" y="1394149"/>
            <a:ext cx="229992" cy="316244"/>
          </a:xfrm>
          <a:custGeom>
            <a:avLst/>
            <a:gdLst/>
            <a:ahLst/>
            <a:cxnLst/>
            <a:rect l="l" t="t" r="r" b="b"/>
            <a:pathLst>
              <a:path w="122336" h="168215" extrusionOk="0">
                <a:moveTo>
                  <a:pt x="2512" y="162444"/>
                </a:moveTo>
                <a:cubicBezTo>
                  <a:pt x="7917" y="169488"/>
                  <a:pt x="18011" y="169488"/>
                  <a:pt x="25203" y="165641"/>
                </a:cubicBezTo>
                <a:cubicBezTo>
                  <a:pt x="34170" y="160816"/>
                  <a:pt x="41522" y="152065"/>
                  <a:pt x="48122" y="144497"/>
                </a:cubicBezTo>
                <a:cubicBezTo>
                  <a:pt x="55086" y="136486"/>
                  <a:pt x="61323" y="127814"/>
                  <a:pt x="66808" y="118687"/>
                </a:cubicBezTo>
                <a:cubicBezTo>
                  <a:pt x="72965" y="108388"/>
                  <a:pt x="78222" y="97406"/>
                  <a:pt x="82307" y="86060"/>
                </a:cubicBezTo>
                <a:cubicBezTo>
                  <a:pt x="84674" y="79460"/>
                  <a:pt x="89204" y="69081"/>
                  <a:pt x="87792" y="60990"/>
                </a:cubicBezTo>
                <a:cubicBezTo>
                  <a:pt x="87872" y="60990"/>
                  <a:pt x="88020" y="60990"/>
                  <a:pt x="88088" y="61069"/>
                </a:cubicBezTo>
                <a:cubicBezTo>
                  <a:pt x="91650" y="62253"/>
                  <a:pt x="95724" y="62629"/>
                  <a:pt x="99434" y="61729"/>
                </a:cubicBezTo>
                <a:cubicBezTo>
                  <a:pt x="106330" y="60102"/>
                  <a:pt x="112043" y="54913"/>
                  <a:pt x="115752" y="49052"/>
                </a:cubicBezTo>
                <a:cubicBezTo>
                  <a:pt x="124503" y="35032"/>
                  <a:pt x="122728" y="18269"/>
                  <a:pt x="120577" y="2701"/>
                </a:cubicBezTo>
                <a:cubicBezTo>
                  <a:pt x="120281" y="254"/>
                  <a:pt x="117016" y="-861"/>
                  <a:pt x="115160" y="766"/>
                </a:cubicBezTo>
                <a:cubicBezTo>
                  <a:pt x="109448" y="5819"/>
                  <a:pt x="101141" y="6331"/>
                  <a:pt x="94620" y="9973"/>
                </a:cubicBezTo>
                <a:cubicBezTo>
                  <a:pt x="88236" y="13523"/>
                  <a:pt x="82603" y="18792"/>
                  <a:pt x="78745" y="25029"/>
                </a:cubicBezTo>
                <a:cubicBezTo>
                  <a:pt x="74819" y="31322"/>
                  <a:pt x="71405" y="39629"/>
                  <a:pt x="73476" y="47049"/>
                </a:cubicBezTo>
                <a:cubicBezTo>
                  <a:pt x="73852" y="48381"/>
                  <a:pt x="74592" y="50019"/>
                  <a:pt x="75479" y="51647"/>
                </a:cubicBezTo>
                <a:cubicBezTo>
                  <a:pt x="72224" y="52386"/>
                  <a:pt x="69175" y="54469"/>
                  <a:pt x="66512" y="56324"/>
                </a:cubicBezTo>
                <a:cubicBezTo>
                  <a:pt x="57761" y="62253"/>
                  <a:pt x="50262" y="69821"/>
                  <a:pt x="43593" y="77980"/>
                </a:cubicBezTo>
                <a:cubicBezTo>
                  <a:pt x="36765" y="86208"/>
                  <a:pt x="30757" y="95028"/>
                  <a:pt x="24828" y="103859"/>
                </a:cubicBezTo>
                <a:cubicBezTo>
                  <a:pt x="18375" y="113498"/>
                  <a:pt x="12071" y="123285"/>
                  <a:pt x="7030" y="133743"/>
                </a:cubicBezTo>
                <a:cubicBezTo>
                  <a:pt x="3172" y="141607"/>
                  <a:pt x="-3792" y="154068"/>
                  <a:pt x="2580" y="162296"/>
                </a:cubicBezTo>
                <a:lnTo>
                  <a:pt x="2512" y="162444"/>
                </a:lnTo>
                <a:close/>
                <a:moveTo>
                  <a:pt x="85641" y="52910"/>
                </a:moveTo>
                <a:cubicBezTo>
                  <a:pt x="85198" y="52466"/>
                  <a:pt x="84674" y="52022"/>
                  <a:pt x="84230" y="51499"/>
                </a:cubicBezTo>
                <a:cubicBezTo>
                  <a:pt x="85266" y="48233"/>
                  <a:pt x="86233" y="44978"/>
                  <a:pt x="87576" y="41780"/>
                </a:cubicBezTo>
                <a:cubicBezTo>
                  <a:pt x="89431" y="37558"/>
                  <a:pt x="91570" y="33552"/>
                  <a:pt x="94176" y="29774"/>
                </a:cubicBezTo>
                <a:cubicBezTo>
                  <a:pt x="96691" y="26064"/>
                  <a:pt x="99513" y="22570"/>
                  <a:pt x="102620" y="19384"/>
                </a:cubicBezTo>
                <a:cubicBezTo>
                  <a:pt x="104179" y="17757"/>
                  <a:pt x="105818" y="16277"/>
                  <a:pt x="107525" y="14786"/>
                </a:cubicBezTo>
                <a:cubicBezTo>
                  <a:pt x="108924" y="13523"/>
                  <a:pt x="110859" y="11600"/>
                  <a:pt x="112782" y="11008"/>
                </a:cubicBezTo>
                <a:cubicBezTo>
                  <a:pt x="112043" y="14195"/>
                  <a:pt x="111599" y="17529"/>
                  <a:pt x="110563" y="20647"/>
                </a:cubicBezTo>
                <a:cubicBezTo>
                  <a:pt x="109073" y="25176"/>
                  <a:pt x="107069" y="29694"/>
                  <a:pt x="104555" y="33780"/>
                </a:cubicBezTo>
                <a:cubicBezTo>
                  <a:pt x="102108" y="37774"/>
                  <a:pt x="99286" y="41564"/>
                  <a:pt x="95951" y="44830"/>
                </a:cubicBezTo>
                <a:cubicBezTo>
                  <a:pt x="93061" y="47720"/>
                  <a:pt x="89499" y="51203"/>
                  <a:pt x="85641" y="52830"/>
                </a:cubicBezTo>
                <a:lnTo>
                  <a:pt x="85641" y="52910"/>
                </a:lnTo>
                <a:close/>
                <a:moveTo>
                  <a:pt x="115457" y="16789"/>
                </a:moveTo>
                <a:cubicBezTo>
                  <a:pt x="116128" y="26360"/>
                  <a:pt x="115525" y="36147"/>
                  <a:pt x="110631" y="44523"/>
                </a:cubicBezTo>
                <a:cubicBezTo>
                  <a:pt x="107741" y="49427"/>
                  <a:pt x="103144" y="54321"/>
                  <a:pt x="97283" y="55425"/>
                </a:cubicBezTo>
                <a:cubicBezTo>
                  <a:pt x="94916" y="55880"/>
                  <a:pt x="92617" y="55425"/>
                  <a:pt x="90319" y="54981"/>
                </a:cubicBezTo>
                <a:cubicBezTo>
                  <a:pt x="90467" y="54913"/>
                  <a:pt x="90614" y="54765"/>
                  <a:pt x="90683" y="54685"/>
                </a:cubicBezTo>
                <a:cubicBezTo>
                  <a:pt x="92765" y="53206"/>
                  <a:pt x="94768" y="51647"/>
                  <a:pt x="96691" y="49940"/>
                </a:cubicBezTo>
                <a:cubicBezTo>
                  <a:pt x="100697" y="46309"/>
                  <a:pt x="104259" y="42076"/>
                  <a:pt x="107149" y="37478"/>
                </a:cubicBezTo>
                <a:cubicBezTo>
                  <a:pt x="109972" y="33029"/>
                  <a:pt x="112270" y="28215"/>
                  <a:pt x="113818" y="23094"/>
                </a:cubicBezTo>
                <a:cubicBezTo>
                  <a:pt x="114421" y="21171"/>
                  <a:pt x="115013" y="19020"/>
                  <a:pt x="115457" y="16789"/>
                </a:cubicBezTo>
                <a:close/>
                <a:moveTo>
                  <a:pt x="86973" y="25245"/>
                </a:moveTo>
                <a:cubicBezTo>
                  <a:pt x="90831" y="20351"/>
                  <a:pt x="95951" y="16493"/>
                  <a:pt x="101664" y="14126"/>
                </a:cubicBezTo>
                <a:cubicBezTo>
                  <a:pt x="102256" y="13899"/>
                  <a:pt x="102848" y="13671"/>
                  <a:pt x="103439" y="13455"/>
                </a:cubicBezTo>
                <a:cubicBezTo>
                  <a:pt x="102995" y="13819"/>
                  <a:pt x="102472" y="14195"/>
                  <a:pt x="102108" y="14638"/>
                </a:cubicBezTo>
                <a:cubicBezTo>
                  <a:pt x="98478" y="18121"/>
                  <a:pt x="95212" y="21979"/>
                  <a:pt x="92321" y="26064"/>
                </a:cubicBezTo>
                <a:cubicBezTo>
                  <a:pt x="89420" y="30138"/>
                  <a:pt x="86905" y="34588"/>
                  <a:pt x="84822" y="39117"/>
                </a:cubicBezTo>
                <a:cubicBezTo>
                  <a:pt x="83570" y="41860"/>
                  <a:pt x="82376" y="44898"/>
                  <a:pt x="81419" y="47937"/>
                </a:cubicBezTo>
                <a:cubicBezTo>
                  <a:pt x="80600" y="46605"/>
                  <a:pt x="80009" y="45126"/>
                  <a:pt x="79860" y="43487"/>
                </a:cubicBezTo>
                <a:cubicBezTo>
                  <a:pt x="79268" y="37114"/>
                  <a:pt x="83195" y="30070"/>
                  <a:pt x="86973" y="25245"/>
                </a:cubicBezTo>
                <a:close/>
                <a:moveTo>
                  <a:pt x="58205" y="71004"/>
                </a:moveTo>
                <a:cubicBezTo>
                  <a:pt x="61835" y="67522"/>
                  <a:pt x="65693" y="64256"/>
                  <a:pt x="69846" y="61434"/>
                </a:cubicBezTo>
                <a:cubicBezTo>
                  <a:pt x="73852" y="58691"/>
                  <a:pt x="78153" y="55880"/>
                  <a:pt x="82455" y="59658"/>
                </a:cubicBezTo>
                <a:cubicBezTo>
                  <a:pt x="82523" y="62549"/>
                  <a:pt x="82455" y="65371"/>
                  <a:pt x="81932" y="68182"/>
                </a:cubicBezTo>
                <a:cubicBezTo>
                  <a:pt x="81044" y="72859"/>
                  <a:pt x="79417" y="77457"/>
                  <a:pt x="77778" y="81986"/>
                </a:cubicBezTo>
                <a:cubicBezTo>
                  <a:pt x="76298" y="86208"/>
                  <a:pt x="74672" y="90362"/>
                  <a:pt x="72816" y="94436"/>
                </a:cubicBezTo>
                <a:cubicBezTo>
                  <a:pt x="72441" y="94436"/>
                  <a:pt x="72066" y="94436"/>
                  <a:pt x="71701" y="94436"/>
                </a:cubicBezTo>
                <a:cubicBezTo>
                  <a:pt x="70222" y="94436"/>
                  <a:pt x="68810" y="94220"/>
                  <a:pt x="67400" y="93844"/>
                </a:cubicBezTo>
                <a:cubicBezTo>
                  <a:pt x="64281" y="93036"/>
                  <a:pt x="61323" y="91545"/>
                  <a:pt x="58649" y="89838"/>
                </a:cubicBezTo>
                <a:cubicBezTo>
                  <a:pt x="56054" y="88211"/>
                  <a:pt x="53459" y="86356"/>
                  <a:pt x="51229" y="84285"/>
                </a:cubicBezTo>
                <a:cubicBezTo>
                  <a:pt x="50262" y="83386"/>
                  <a:pt x="49374" y="82350"/>
                  <a:pt x="49010" y="81019"/>
                </a:cubicBezTo>
                <a:cubicBezTo>
                  <a:pt x="49010" y="80939"/>
                  <a:pt x="49010" y="80871"/>
                  <a:pt x="49010" y="80723"/>
                </a:cubicBezTo>
                <a:cubicBezTo>
                  <a:pt x="51900" y="77309"/>
                  <a:pt x="54859" y="73975"/>
                  <a:pt x="58125" y="70925"/>
                </a:cubicBezTo>
                <a:lnTo>
                  <a:pt x="58205" y="71004"/>
                </a:lnTo>
                <a:close/>
                <a:moveTo>
                  <a:pt x="9624" y="142346"/>
                </a:moveTo>
                <a:cubicBezTo>
                  <a:pt x="16964" y="124923"/>
                  <a:pt x="28094" y="108980"/>
                  <a:pt x="39144" y="93696"/>
                </a:cubicBezTo>
                <a:cubicBezTo>
                  <a:pt x="41295" y="90658"/>
                  <a:pt x="43513" y="87767"/>
                  <a:pt x="45892" y="84797"/>
                </a:cubicBezTo>
                <a:cubicBezTo>
                  <a:pt x="46119" y="85173"/>
                  <a:pt x="46415" y="85537"/>
                  <a:pt x="46632" y="85912"/>
                </a:cubicBezTo>
                <a:cubicBezTo>
                  <a:pt x="49010" y="88951"/>
                  <a:pt x="52572" y="91329"/>
                  <a:pt x="55758" y="93332"/>
                </a:cubicBezTo>
                <a:cubicBezTo>
                  <a:pt x="59092" y="95483"/>
                  <a:pt x="62654" y="97258"/>
                  <a:pt x="66580" y="98146"/>
                </a:cubicBezTo>
                <a:cubicBezTo>
                  <a:pt x="67320" y="98294"/>
                  <a:pt x="69175" y="98669"/>
                  <a:pt x="71030" y="98738"/>
                </a:cubicBezTo>
                <a:cubicBezTo>
                  <a:pt x="69767" y="101412"/>
                  <a:pt x="68515" y="104007"/>
                  <a:pt x="67104" y="106601"/>
                </a:cubicBezTo>
                <a:cubicBezTo>
                  <a:pt x="58569" y="122477"/>
                  <a:pt x="47815" y="137237"/>
                  <a:pt x="35070" y="149994"/>
                </a:cubicBezTo>
                <a:cubicBezTo>
                  <a:pt x="29653" y="155399"/>
                  <a:pt x="22461" y="163343"/>
                  <a:pt x="14006" y="162296"/>
                </a:cubicBezTo>
                <a:cubicBezTo>
                  <a:pt x="10808" y="161932"/>
                  <a:pt x="7326" y="160224"/>
                  <a:pt x="6211" y="156958"/>
                </a:cubicBezTo>
                <a:cubicBezTo>
                  <a:pt x="4663" y="152441"/>
                  <a:pt x="7917" y="146284"/>
                  <a:pt x="9624" y="142198"/>
                </a:cubicBezTo>
                <a:lnTo>
                  <a:pt x="9624" y="142346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29" name="Google Shape;1529;p25"/>
          <p:cNvGrpSpPr/>
          <p:nvPr/>
        </p:nvGrpSpPr>
        <p:grpSpPr>
          <a:xfrm>
            <a:off x="474562" y="3525495"/>
            <a:ext cx="240547" cy="316347"/>
            <a:chOff x="3308965" y="2920397"/>
            <a:chExt cx="68419" cy="89966"/>
          </a:xfrm>
        </p:grpSpPr>
        <p:sp>
          <p:nvSpPr>
            <p:cNvPr id="1530" name="Google Shape;1530;p25"/>
            <p:cNvSpPr/>
            <p:nvPr/>
          </p:nvSpPr>
          <p:spPr>
            <a:xfrm>
              <a:off x="3308965" y="2920397"/>
              <a:ext cx="68419" cy="89966"/>
            </a:xfrm>
            <a:custGeom>
              <a:avLst/>
              <a:gdLst/>
              <a:ahLst/>
              <a:cxnLst/>
              <a:rect l="l" t="t" r="r" b="b"/>
              <a:pathLst>
                <a:path w="150371" h="197727" extrusionOk="0">
                  <a:moveTo>
                    <a:pt x="100459" y="195401"/>
                  </a:moveTo>
                  <a:cubicBezTo>
                    <a:pt x="120180" y="190803"/>
                    <a:pt x="138422" y="178057"/>
                    <a:pt x="146433" y="158996"/>
                  </a:cubicBezTo>
                  <a:cubicBezTo>
                    <a:pt x="153705" y="141493"/>
                    <a:pt x="150063" y="122579"/>
                    <a:pt x="142359" y="105896"/>
                  </a:cubicBezTo>
                  <a:cubicBezTo>
                    <a:pt x="137682" y="95881"/>
                    <a:pt x="131309" y="86982"/>
                    <a:pt x="126120" y="77264"/>
                  </a:cubicBezTo>
                  <a:cubicBezTo>
                    <a:pt x="122922" y="71335"/>
                    <a:pt x="126416" y="64290"/>
                    <a:pt x="128191" y="58350"/>
                  </a:cubicBezTo>
                  <a:cubicBezTo>
                    <a:pt x="129898" y="52489"/>
                    <a:pt x="130570" y="42406"/>
                    <a:pt x="136942" y="40107"/>
                  </a:cubicBezTo>
                  <a:cubicBezTo>
                    <a:pt x="141472" y="38480"/>
                    <a:pt x="145170" y="36841"/>
                    <a:pt x="146956" y="32028"/>
                  </a:cubicBezTo>
                  <a:cubicBezTo>
                    <a:pt x="148584" y="27726"/>
                    <a:pt x="147764" y="22980"/>
                    <a:pt x="145546" y="19043"/>
                  </a:cubicBezTo>
                  <a:cubicBezTo>
                    <a:pt x="141460" y="11851"/>
                    <a:pt x="133972" y="6729"/>
                    <a:pt x="125893" y="4362"/>
                  </a:cubicBezTo>
                  <a:cubicBezTo>
                    <a:pt x="123298" y="2508"/>
                    <a:pt x="120624" y="1324"/>
                    <a:pt x="117073" y="653"/>
                  </a:cubicBezTo>
                  <a:cubicBezTo>
                    <a:pt x="112464" y="-315"/>
                    <a:pt x="107503" y="-315"/>
                    <a:pt x="103053" y="1392"/>
                  </a:cubicBezTo>
                  <a:cubicBezTo>
                    <a:pt x="94223" y="4658"/>
                    <a:pt x="89033" y="12590"/>
                    <a:pt x="90593" y="21933"/>
                  </a:cubicBezTo>
                  <a:cubicBezTo>
                    <a:pt x="92220" y="31436"/>
                    <a:pt x="91037" y="40483"/>
                    <a:pt x="84812" y="48187"/>
                  </a:cubicBezTo>
                  <a:cubicBezTo>
                    <a:pt x="77688" y="57166"/>
                    <a:pt x="67230" y="58942"/>
                    <a:pt x="56703" y="61468"/>
                  </a:cubicBezTo>
                  <a:cubicBezTo>
                    <a:pt x="36607" y="66213"/>
                    <a:pt x="17022" y="77264"/>
                    <a:pt x="7008" y="96029"/>
                  </a:cubicBezTo>
                  <a:cubicBezTo>
                    <a:pt x="-1447" y="111893"/>
                    <a:pt x="-1959" y="131479"/>
                    <a:pt x="3901" y="148241"/>
                  </a:cubicBezTo>
                  <a:cubicBezTo>
                    <a:pt x="17318" y="186809"/>
                    <a:pt x="62484" y="204311"/>
                    <a:pt x="100379" y="195480"/>
                  </a:cubicBezTo>
                  <a:lnTo>
                    <a:pt x="100459" y="195401"/>
                  </a:lnTo>
                  <a:close/>
                  <a:moveTo>
                    <a:pt x="51059" y="70367"/>
                  </a:moveTo>
                  <a:cubicBezTo>
                    <a:pt x="61005" y="67181"/>
                    <a:pt x="71975" y="66589"/>
                    <a:pt x="81101" y="61024"/>
                  </a:cubicBezTo>
                  <a:cubicBezTo>
                    <a:pt x="88658" y="56426"/>
                    <a:pt x="94223" y="48790"/>
                    <a:pt x="96897" y="40403"/>
                  </a:cubicBezTo>
                  <a:cubicBezTo>
                    <a:pt x="98160" y="36329"/>
                    <a:pt x="98820" y="32096"/>
                    <a:pt x="98604" y="27794"/>
                  </a:cubicBezTo>
                  <a:cubicBezTo>
                    <a:pt x="98376" y="22901"/>
                    <a:pt x="95782" y="17563"/>
                    <a:pt x="98820" y="13114"/>
                  </a:cubicBezTo>
                  <a:cubicBezTo>
                    <a:pt x="101870" y="8516"/>
                    <a:pt x="107719" y="6877"/>
                    <a:pt x="112920" y="7401"/>
                  </a:cubicBezTo>
                  <a:cubicBezTo>
                    <a:pt x="114467" y="7549"/>
                    <a:pt x="116027" y="7845"/>
                    <a:pt x="117585" y="8289"/>
                  </a:cubicBezTo>
                  <a:cubicBezTo>
                    <a:pt x="126109" y="10883"/>
                    <a:pt x="138569" y="16004"/>
                    <a:pt x="140720" y="25347"/>
                  </a:cubicBezTo>
                  <a:cubicBezTo>
                    <a:pt x="141164" y="27350"/>
                    <a:pt x="141017" y="29877"/>
                    <a:pt x="139537" y="31504"/>
                  </a:cubicBezTo>
                  <a:cubicBezTo>
                    <a:pt x="138058" y="33211"/>
                    <a:pt x="135463" y="33359"/>
                    <a:pt x="133529" y="34099"/>
                  </a:cubicBezTo>
                  <a:cubicBezTo>
                    <a:pt x="129227" y="35806"/>
                    <a:pt x="126928" y="39072"/>
                    <a:pt x="125517" y="43294"/>
                  </a:cubicBezTo>
                  <a:cubicBezTo>
                    <a:pt x="123970" y="47823"/>
                    <a:pt x="122774" y="52489"/>
                    <a:pt x="121443" y="57087"/>
                  </a:cubicBezTo>
                  <a:cubicBezTo>
                    <a:pt x="120112" y="61843"/>
                    <a:pt x="118029" y="66737"/>
                    <a:pt x="117813" y="71699"/>
                  </a:cubicBezTo>
                  <a:cubicBezTo>
                    <a:pt x="117517" y="79710"/>
                    <a:pt x="124265" y="87050"/>
                    <a:pt x="128123" y="93651"/>
                  </a:cubicBezTo>
                  <a:cubicBezTo>
                    <a:pt x="135975" y="107000"/>
                    <a:pt x="143315" y="122056"/>
                    <a:pt x="143543" y="137851"/>
                  </a:cubicBezTo>
                  <a:cubicBezTo>
                    <a:pt x="139468" y="134221"/>
                    <a:pt x="133824" y="132742"/>
                    <a:pt x="128487" y="132446"/>
                  </a:cubicBezTo>
                  <a:cubicBezTo>
                    <a:pt x="122774" y="132150"/>
                    <a:pt x="117221" y="133481"/>
                    <a:pt x="111577" y="133777"/>
                  </a:cubicBezTo>
                  <a:cubicBezTo>
                    <a:pt x="104977" y="134153"/>
                    <a:pt x="99788" y="132070"/>
                    <a:pt x="94667" y="127996"/>
                  </a:cubicBezTo>
                  <a:cubicBezTo>
                    <a:pt x="86519" y="121544"/>
                    <a:pt x="79099" y="112348"/>
                    <a:pt x="67901" y="112041"/>
                  </a:cubicBezTo>
                  <a:cubicBezTo>
                    <a:pt x="62780" y="111893"/>
                    <a:pt x="58183" y="113828"/>
                    <a:pt x="53289" y="115012"/>
                  </a:cubicBezTo>
                  <a:cubicBezTo>
                    <a:pt x="47281" y="116423"/>
                    <a:pt x="43355" y="114272"/>
                    <a:pt x="39417" y="109743"/>
                  </a:cubicBezTo>
                  <a:cubicBezTo>
                    <a:pt x="36163" y="105964"/>
                    <a:pt x="33193" y="101663"/>
                    <a:pt x="28664" y="99295"/>
                  </a:cubicBezTo>
                  <a:cubicBezTo>
                    <a:pt x="26592" y="98248"/>
                    <a:pt x="24294" y="97736"/>
                    <a:pt x="21995" y="97736"/>
                  </a:cubicBezTo>
                  <a:cubicBezTo>
                    <a:pt x="21699" y="97736"/>
                    <a:pt x="20584" y="97657"/>
                    <a:pt x="20356" y="97736"/>
                  </a:cubicBezTo>
                  <a:cubicBezTo>
                    <a:pt x="20356" y="97588"/>
                    <a:pt x="20356" y="97361"/>
                    <a:pt x="20208" y="97213"/>
                  </a:cubicBezTo>
                  <a:cubicBezTo>
                    <a:pt x="19173" y="95142"/>
                    <a:pt x="16954" y="94994"/>
                    <a:pt x="15167" y="96029"/>
                  </a:cubicBezTo>
                  <a:cubicBezTo>
                    <a:pt x="23258" y="83420"/>
                    <a:pt x="36527" y="74885"/>
                    <a:pt x="50911" y="70288"/>
                  </a:cubicBezTo>
                  <a:lnTo>
                    <a:pt x="51059" y="70367"/>
                  </a:lnTo>
                  <a:close/>
                  <a:moveTo>
                    <a:pt x="14280" y="154318"/>
                  </a:moveTo>
                  <a:cubicBezTo>
                    <a:pt x="6644" y="139854"/>
                    <a:pt x="4709" y="121840"/>
                    <a:pt x="10206" y="106408"/>
                  </a:cubicBezTo>
                  <a:cubicBezTo>
                    <a:pt x="10945" y="104189"/>
                    <a:pt x="11901" y="102106"/>
                    <a:pt x="12948" y="100103"/>
                  </a:cubicBezTo>
                  <a:cubicBezTo>
                    <a:pt x="12800" y="104189"/>
                    <a:pt x="18137" y="105372"/>
                    <a:pt x="21551" y="105441"/>
                  </a:cubicBezTo>
                  <a:cubicBezTo>
                    <a:pt x="27184" y="105589"/>
                    <a:pt x="30155" y="110562"/>
                    <a:pt x="33557" y="114420"/>
                  </a:cubicBezTo>
                  <a:cubicBezTo>
                    <a:pt x="36823" y="118198"/>
                    <a:pt x="40533" y="121692"/>
                    <a:pt x="45574" y="122795"/>
                  </a:cubicBezTo>
                  <a:cubicBezTo>
                    <a:pt x="55953" y="125026"/>
                    <a:pt x="65079" y="116127"/>
                    <a:pt x="75241" y="121840"/>
                  </a:cubicBezTo>
                  <a:cubicBezTo>
                    <a:pt x="85995" y="127848"/>
                    <a:pt x="92744" y="139638"/>
                    <a:pt x="106012" y="141049"/>
                  </a:cubicBezTo>
                  <a:cubicBezTo>
                    <a:pt x="112613" y="141709"/>
                    <a:pt x="118996" y="140082"/>
                    <a:pt x="125517" y="139706"/>
                  </a:cubicBezTo>
                  <a:cubicBezTo>
                    <a:pt x="128931" y="139490"/>
                    <a:pt x="132493" y="139854"/>
                    <a:pt x="135679" y="141197"/>
                  </a:cubicBezTo>
                  <a:cubicBezTo>
                    <a:pt x="139537" y="142904"/>
                    <a:pt x="140504" y="145419"/>
                    <a:pt x="142063" y="148981"/>
                  </a:cubicBezTo>
                  <a:cubicBezTo>
                    <a:pt x="142132" y="149197"/>
                    <a:pt x="142280" y="149425"/>
                    <a:pt x="142427" y="149573"/>
                  </a:cubicBezTo>
                  <a:cubicBezTo>
                    <a:pt x="138422" y="165596"/>
                    <a:pt x="125813" y="178649"/>
                    <a:pt x="110541" y="185102"/>
                  </a:cubicBezTo>
                  <a:cubicBezTo>
                    <a:pt x="77164" y="199190"/>
                    <a:pt x="31929" y="187469"/>
                    <a:pt x="14359" y="154318"/>
                  </a:cubicBezTo>
                  <a:lnTo>
                    <a:pt x="14280" y="1543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1" name="Google Shape;1531;p25"/>
            <p:cNvSpPr/>
            <p:nvPr/>
          </p:nvSpPr>
          <p:spPr>
            <a:xfrm>
              <a:off x="3358166" y="2926431"/>
              <a:ext cx="11736" cy="6994"/>
            </a:xfrm>
            <a:custGeom>
              <a:avLst/>
              <a:gdLst/>
              <a:ahLst/>
              <a:cxnLst/>
              <a:rect l="l" t="t" r="r" b="b"/>
              <a:pathLst>
                <a:path w="25793" h="15372" extrusionOk="0">
                  <a:moveTo>
                    <a:pt x="2259" y="7929"/>
                  </a:moveTo>
                  <a:cubicBezTo>
                    <a:pt x="6037" y="9341"/>
                    <a:pt x="9895" y="10456"/>
                    <a:pt x="13833" y="11412"/>
                  </a:cubicBezTo>
                  <a:cubicBezTo>
                    <a:pt x="14344" y="11639"/>
                    <a:pt x="14788" y="11867"/>
                    <a:pt x="15312" y="12163"/>
                  </a:cubicBezTo>
                  <a:cubicBezTo>
                    <a:pt x="15608" y="12311"/>
                    <a:pt x="15903" y="12527"/>
                    <a:pt x="16199" y="12675"/>
                  </a:cubicBezTo>
                  <a:cubicBezTo>
                    <a:pt x="16279" y="12675"/>
                    <a:pt x="16427" y="12823"/>
                    <a:pt x="16495" y="12903"/>
                  </a:cubicBezTo>
                  <a:cubicBezTo>
                    <a:pt x="17166" y="13346"/>
                    <a:pt x="17838" y="13858"/>
                    <a:pt x="18430" y="14314"/>
                  </a:cubicBezTo>
                  <a:cubicBezTo>
                    <a:pt x="20285" y="15793"/>
                    <a:pt x="23175" y="15793"/>
                    <a:pt x="24734" y="13858"/>
                  </a:cubicBezTo>
                  <a:cubicBezTo>
                    <a:pt x="26214" y="12015"/>
                    <a:pt x="26214" y="9193"/>
                    <a:pt x="24291" y="7565"/>
                  </a:cubicBezTo>
                  <a:cubicBezTo>
                    <a:pt x="21537" y="5267"/>
                    <a:pt x="18350" y="3412"/>
                    <a:pt x="15016" y="2069"/>
                  </a:cubicBezTo>
                  <a:cubicBezTo>
                    <a:pt x="13309" y="1409"/>
                    <a:pt x="11454" y="885"/>
                    <a:pt x="9678" y="441"/>
                  </a:cubicBezTo>
                  <a:cubicBezTo>
                    <a:pt x="8859" y="293"/>
                    <a:pt x="8120" y="145"/>
                    <a:pt x="7300" y="66"/>
                  </a:cubicBezTo>
                  <a:cubicBezTo>
                    <a:pt x="6117" y="-82"/>
                    <a:pt x="5002" y="66"/>
                    <a:pt x="3818" y="66"/>
                  </a:cubicBezTo>
                  <a:cubicBezTo>
                    <a:pt x="2043" y="66"/>
                    <a:pt x="256" y="1773"/>
                    <a:pt x="40" y="3480"/>
                  </a:cubicBezTo>
                  <a:cubicBezTo>
                    <a:pt x="-188" y="5187"/>
                    <a:pt x="552" y="7417"/>
                    <a:pt x="2339" y="8009"/>
                  </a:cubicBezTo>
                  <a:lnTo>
                    <a:pt x="2259" y="792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2" name="Google Shape;1532;p25"/>
            <p:cNvSpPr/>
            <p:nvPr/>
          </p:nvSpPr>
          <p:spPr>
            <a:xfrm>
              <a:off x="3356780" y="2991779"/>
              <a:ext cx="5753" cy="6423"/>
            </a:xfrm>
            <a:custGeom>
              <a:avLst/>
              <a:gdLst/>
              <a:ahLst/>
              <a:cxnLst/>
              <a:rect l="l" t="t" r="r" b="b"/>
              <a:pathLst>
                <a:path w="12644" h="14116" extrusionOk="0">
                  <a:moveTo>
                    <a:pt x="3814" y="13577"/>
                  </a:moveTo>
                  <a:cubicBezTo>
                    <a:pt x="5293" y="14168"/>
                    <a:pt x="6784" y="14316"/>
                    <a:pt x="8343" y="13804"/>
                  </a:cubicBezTo>
                  <a:cubicBezTo>
                    <a:pt x="9890" y="13281"/>
                    <a:pt x="11085" y="12165"/>
                    <a:pt x="11893" y="10686"/>
                  </a:cubicBezTo>
                  <a:cubicBezTo>
                    <a:pt x="12496" y="9571"/>
                    <a:pt x="12644" y="8308"/>
                    <a:pt x="12644" y="7124"/>
                  </a:cubicBezTo>
                  <a:cubicBezTo>
                    <a:pt x="12644" y="6453"/>
                    <a:pt x="12416" y="5713"/>
                    <a:pt x="12269" y="5121"/>
                  </a:cubicBezTo>
                  <a:cubicBezTo>
                    <a:pt x="12269" y="4825"/>
                    <a:pt x="12121" y="4450"/>
                    <a:pt x="11973" y="4154"/>
                  </a:cubicBezTo>
                  <a:cubicBezTo>
                    <a:pt x="11973" y="4154"/>
                    <a:pt x="11973" y="4085"/>
                    <a:pt x="11973" y="4006"/>
                  </a:cubicBezTo>
                  <a:cubicBezTo>
                    <a:pt x="11973" y="3710"/>
                    <a:pt x="11893" y="3346"/>
                    <a:pt x="11745" y="3050"/>
                  </a:cubicBezTo>
                  <a:cubicBezTo>
                    <a:pt x="11597" y="2447"/>
                    <a:pt x="11233" y="1935"/>
                    <a:pt x="10858" y="1559"/>
                  </a:cubicBezTo>
                  <a:cubicBezTo>
                    <a:pt x="10493" y="1047"/>
                    <a:pt x="10038" y="671"/>
                    <a:pt x="9446" y="455"/>
                  </a:cubicBezTo>
                  <a:cubicBezTo>
                    <a:pt x="8707" y="80"/>
                    <a:pt x="7967" y="0"/>
                    <a:pt x="7148" y="0"/>
                  </a:cubicBezTo>
                  <a:cubicBezTo>
                    <a:pt x="5737" y="228"/>
                    <a:pt x="4633" y="603"/>
                    <a:pt x="3438" y="1343"/>
                  </a:cubicBezTo>
                  <a:cubicBezTo>
                    <a:pt x="2846" y="1707"/>
                    <a:pt x="2334" y="2151"/>
                    <a:pt x="1890" y="2606"/>
                  </a:cubicBezTo>
                  <a:cubicBezTo>
                    <a:pt x="1435" y="3050"/>
                    <a:pt x="1071" y="3642"/>
                    <a:pt x="695" y="4233"/>
                  </a:cubicBezTo>
                  <a:cubicBezTo>
                    <a:pt x="400" y="4757"/>
                    <a:pt x="183" y="5497"/>
                    <a:pt x="35" y="6088"/>
                  </a:cubicBezTo>
                  <a:cubicBezTo>
                    <a:pt x="35" y="6236"/>
                    <a:pt x="35" y="6305"/>
                    <a:pt x="35" y="6453"/>
                  </a:cubicBezTo>
                  <a:cubicBezTo>
                    <a:pt x="35" y="6908"/>
                    <a:pt x="-44" y="7420"/>
                    <a:pt x="35" y="7943"/>
                  </a:cubicBezTo>
                  <a:cubicBezTo>
                    <a:pt x="104" y="9127"/>
                    <a:pt x="548" y="10310"/>
                    <a:pt x="1219" y="11278"/>
                  </a:cubicBezTo>
                  <a:cubicBezTo>
                    <a:pt x="1890" y="12245"/>
                    <a:pt x="2846" y="13133"/>
                    <a:pt x="3962" y="13656"/>
                  </a:cubicBezTo>
                  <a:lnTo>
                    <a:pt x="3814" y="1357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3" name="Google Shape;1533;p25"/>
            <p:cNvSpPr/>
            <p:nvPr/>
          </p:nvSpPr>
          <p:spPr>
            <a:xfrm>
              <a:off x="3340727" y="2983319"/>
              <a:ext cx="3989" cy="4251"/>
            </a:xfrm>
            <a:custGeom>
              <a:avLst/>
              <a:gdLst/>
              <a:ahLst/>
              <a:cxnLst/>
              <a:rect l="l" t="t" r="r" b="b"/>
              <a:pathLst>
                <a:path w="8766" h="9343" extrusionOk="0">
                  <a:moveTo>
                    <a:pt x="2527" y="8979"/>
                  </a:moveTo>
                  <a:cubicBezTo>
                    <a:pt x="3050" y="9275"/>
                    <a:pt x="3562" y="9343"/>
                    <a:pt x="4154" y="9343"/>
                  </a:cubicBezTo>
                  <a:cubicBezTo>
                    <a:pt x="4529" y="9343"/>
                    <a:pt x="4894" y="9343"/>
                    <a:pt x="5269" y="9275"/>
                  </a:cubicBezTo>
                  <a:cubicBezTo>
                    <a:pt x="5861" y="9275"/>
                    <a:pt x="6384" y="8979"/>
                    <a:pt x="6828" y="8683"/>
                  </a:cubicBezTo>
                  <a:cubicBezTo>
                    <a:pt x="7124" y="8376"/>
                    <a:pt x="7420" y="8160"/>
                    <a:pt x="7716" y="7864"/>
                  </a:cubicBezTo>
                  <a:cubicBezTo>
                    <a:pt x="8239" y="7272"/>
                    <a:pt x="8535" y="6532"/>
                    <a:pt x="8683" y="5781"/>
                  </a:cubicBezTo>
                  <a:cubicBezTo>
                    <a:pt x="8683" y="5713"/>
                    <a:pt x="8683" y="5633"/>
                    <a:pt x="8683" y="5565"/>
                  </a:cubicBezTo>
                  <a:cubicBezTo>
                    <a:pt x="8831" y="4893"/>
                    <a:pt x="8751" y="4450"/>
                    <a:pt x="8683" y="3778"/>
                  </a:cubicBezTo>
                  <a:cubicBezTo>
                    <a:pt x="8683" y="3482"/>
                    <a:pt x="8683" y="3334"/>
                    <a:pt x="8535" y="3118"/>
                  </a:cubicBezTo>
                  <a:cubicBezTo>
                    <a:pt x="8455" y="2891"/>
                    <a:pt x="8387" y="2674"/>
                    <a:pt x="8239" y="2447"/>
                  </a:cubicBezTo>
                  <a:cubicBezTo>
                    <a:pt x="7943" y="1855"/>
                    <a:pt x="7795" y="1559"/>
                    <a:pt x="7192" y="1036"/>
                  </a:cubicBezTo>
                  <a:lnTo>
                    <a:pt x="6236" y="444"/>
                  </a:lnTo>
                  <a:cubicBezTo>
                    <a:pt x="6236" y="444"/>
                    <a:pt x="5940" y="375"/>
                    <a:pt x="5793" y="296"/>
                  </a:cubicBezTo>
                  <a:cubicBezTo>
                    <a:pt x="5793" y="296"/>
                    <a:pt x="5713" y="296"/>
                    <a:pt x="5644" y="228"/>
                  </a:cubicBezTo>
                  <a:cubicBezTo>
                    <a:pt x="5644" y="228"/>
                    <a:pt x="5497" y="228"/>
                    <a:pt x="5417" y="228"/>
                  </a:cubicBezTo>
                  <a:cubicBezTo>
                    <a:pt x="5349" y="228"/>
                    <a:pt x="5269" y="228"/>
                    <a:pt x="5121" y="148"/>
                  </a:cubicBezTo>
                  <a:cubicBezTo>
                    <a:pt x="5121" y="148"/>
                    <a:pt x="5201" y="148"/>
                    <a:pt x="5269" y="148"/>
                  </a:cubicBezTo>
                  <a:cubicBezTo>
                    <a:pt x="5041" y="148"/>
                    <a:pt x="4825" y="0"/>
                    <a:pt x="4609" y="0"/>
                  </a:cubicBezTo>
                  <a:cubicBezTo>
                    <a:pt x="4234" y="0"/>
                    <a:pt x="3790" y="0"/>
                    <a:pt x="3414" y="148"/>
                  </a:cubicBezTo>
                  <a:cubicBezTo>
                    <a:pt x="3050" y="148"/>
                    <a:pt x="2754" y="296"/>
                    <a:pt x="2447" y="444"/>
                  </a:cubicBezTo>
                  <a:cubicBezTo>
                    <a:pt x="2299" y="523"/>
                    <a:pt x="2083" y="592"/>
                    <a:pt x="1935" y="740"/>
                  </a:cubicBezTo>
                  <a:cubicBezTo>
                    <a:pt x="1639" y="967"/>
                    <a:pt x="1343" y="1263"/>
                    <a:pt x="1047" y="1479"/>
                  </a:cubicBezTo>
                  <a:cubicBezTo>
                    <a:pt x="820" y="1775"/>
                    <a:pt x="603" y="2151"/>
                    <a:pt x="376" y="2447"/>
                  </a:cubicBezTo>
                  <a:lnTo>
                    <a:pt x="376" y="2595"/>
                  </a:lnTo>
                  <a:cubicBezTo>
                    <a:pt x="376" y="2595"/>
                    <a:pt x="376" y="2595"/>
                    <a:pt x="376" y="2674"/>
                  </a:cubicBezTo>
                  <a:cubicBezTo>
                    <a:pt x="80" y="3186"/>
                    <a:pt x="0" y="3778"/>
                    <a:pt x="0" y="4381"/>
                  </a:cubicBezTo>
                  <a:cubicBezTo>
                    <a:pt x="0" y="4598"/>
                    <a:pt x="0" y="4746"/>
                    <a:pt x="0" y="4973"/>
                  </a:cubicBezTo>
                  <a:cubicBezTo>
                    <a:pt x="0" y="5041"/>
                    <a:pt x="0" y="5121"/>
                    <a:pt x="0" y="5269"/>
                  </a:cubicBezTo>
                  <a:cubicBezTo>
                    <a:pt x="0" y="5861"/>
                    <a:pt x="148" y="6384"/>
                    <a:pt x="456" y="6896"/>
                  </a:cubicBezTo>
                  <a:cubicBezTo>
                    <a:pt x="672" y="7420"/>
                    <a:pt x="1047" y="7932"/>
                    <a:pt x="1491" y="8307"/>
                  </a:cubicBezTo>
                  <a:cubicBezTo>
                    <a:pt x="1787" y="8535"/>
                    <a:pt x="2151" y="8751"/>
                    <a:pt x="2447" y="8979"/>
                  </a:cubicBezTo>
                  <a:lnTo>
                    <a:pt x="2527" y="897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4" name="Google Shape;1534;p25"/>
            <p:cNvSpPr/>
            <p:nvPr/>
          </p:nvSpPr>
          <p:spPr>
            <a:xfrm>
              <a:off x="3342352" y="2983350"/>
              <a:ext cx="269" cy="67"/>
            </a:xfrm>
            <a:custGeom>
              <a:avLst/>
              <a:gdLst/>
              <a:ahLst/>
              <a:cxnLst/>
              <a:rect l="l" t="t" r="r" b="b"/>
              <a:pathLst>
                <a:path w="591" h="147" extrusionOk="0">
                  <a:moveTo>
                    <a:pt x="0" y="148"/>
                  </a:moveTo>
                  <a:cubicBezTo>
                    <a:pt x="216" y="148"/>
                    <a:pt x="444" y="68"/>
                    <a:pt x="592" y="0"/>
                  </a:cubicBezTo>
                  <a:cubicBezTo>
                    <a:pt x="364" y="0"/>
                    <a:pt x="216" y="0"/>
                    <a:pt x="0" y="68"/>
                  </a:cubicBezTo>
                  <a:lnTo>
                    <a:pt x="0" y="14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5" name="Google Shape;1535;p25"/>
            <p:cNvSpPr/>
            <p:nvPr/>
          </p:nvSpPr>
          <p:spPr>
            <a:xfrm>
              <a:off x="3329973" y="2991621"/>
              <a:ext cx="6889" cy="7037"/>
            </a:xfrm>
            <a:custGeom>
              <a:avLst/>
              <a:gdLst/>
              <a:ahLst/>
              <a:cxnLst/>
              <a:rect l="l" t="t" r="r" b="b"/>
              <a:pathLst>
                <a:path w="15141" h="15466" extrusionOk="0">
                  <a:moveTo>
                    <a:pt x="5781" y="15402"/>
                  </a:moveTo>
                  <a:cubicBezTo>
                    <a:pt x="7716" y="15630"/>
                    <a:pt x="9571" y="15255"/>
                    <a:pt x="11198" y="14151"/>
                  </a:cubicBezTo>
                  <a:cubicBezTo>
                    <a:pt x="11938" y="13707"/>
                    <a:pt x="12609" y="13104"/>
                    <a:pt x="13132" y="12364"/>
                  </a:cubicBezTo>
                  <a:cubicBezTo>
                    <a:pt x="13497" y="11852"/>
                    <a:pt x="13872" y="11328"/>
                    <a:pt x="14168" y="10737"/>
                  </a:cubicBezTo>
                  <a:cubicBezTo>
                    <a:pt x="14464" y="10145"/>
                    <a:pt x="14612" y="9553"/>
                    <a:pt x="14760" y="8950"/>
                  </a:cubicBezTo>
                  <a:cubicBezTo>
                    <a:pt x="15431" y="6799"/>
                    <a:pt x="15352" y="3761"/>
                    <a:pt x="13428" y="2202"/>
                  </a:cubicBezTo>
                  <a:cubicBezTo>
                    <a:pt x="12677" y="1610"/>
                    <a:pt x="11869" y="1314"/>
                    <a:pt x="11050" y="1314"/>
                  </a:cubicBezTo>
                  <a:cubicBezTo>
                    <a:pt x="10675" y="1018"/>
                    <a:pt x="10231" y="722"/>
                    <a:pt x="9787" y="506"/>
                  </a:cubicBezTo>
                  <a:cubicBezTo>
                    <a:pt x="9275" y="278"/>
                    <a:pt x="8831" y="130"/>
                    <a:pt x="8308" y="51"/>
                  </a:cubicBezTo>
                  <a:cubicBezTo>
                    <a:pt x="7044" y="-97"/>
                    <a:pt x="5633" y="51"/>
                    <a:pt x="4597" y="870"/>
                  </a:cubicBezTo>
                  <a:cubicBezTo>
                    <a:pt x="3710" y="1610"/>
                    <a:pt x="2822" y="2349"/>
                    <a:pt x="2083" y="3317"/>
                  </a:cubicBezTo>
                  <a:cubicBezTo>
                    <a:pt x="1115" y="4580"/>
                    <a:pt x="523" y="5764"/>
                    <a:pt x="148" y="7254"/>
                  </a:cubicBezTo>
                  <a:cubicBezTo>
                    <a:pt x="0" y="7914"/>
                    <a:pt x="0" y="8654"/>
                    <a:pt x="0" y="9326"/>
                  </a:cubicBezTo>
                  <a:cubicBezTo>
                    <a:pt x="148" y="10441"/>
                    <a:pt x="444" y="11408"/>
                    <a:pt x="1036" y="12364"/>
                  </a:cubicBezTo>
                  <a:cubicBezTo>
                    <a:pt x="2003" y="13923"/>
                    <a:pt x="3858" y="15107"/>
                    <a:pt x="5713" y="15334"/>
                  </a:cubicBezTo>
                  <a:lnTo>
                    <a:pt x="5781" y="1540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6" name="Google Shape;1536;p25"/>
            <p:cNvSpPr/>
            <p:nvPr/>
          </p:nvSpPr>
          <p:spPr>
            <a:xfrm>
              <a:off x="3320615" y="2981263"/>
              <a:ext cx="4297" cy="4251"/>
            </a:xfrm>
            <a:custGeom>
              <a:avLst/>
              <a:gdLst/>
              <a:ahLst/>
              <a:cxnLst/>
              <a:rect l="l" t="t" r="r" b="b"/>
              <a:pathLst>
                <a:path w="9445" h="9343" extrusionOk="0">
                  <a:moveTo>
                    <a:pt x="2602" y="8683"/>
                  </a:moveTo>
                  <a:cubicBezTo>
                    <a:pt x="2602" y="8683"/>
                    <a:pt x="2966" y="8899"/>
                    <a:pt x="3126" y="8979"/>
                  </a:cubicBezTo>
                  <a:cubicBezTo>
                    <a:pt x="3489" y="9127"/>
                    <a:pt x="3865" y="9195"/>
                    <a:pt x="4229" y="9343"/>
                  </a:cubicBezTo>
                  <a:cubicBezTo>
                    <a:pt x="4229" y="9343"/>
                    <a:pt x="4309" y="9343"/>
                    <a:pt x="4377" y="9343"/>
                  </a:cubicBezTo>
                  <a:cubicBezTo>
                    <a:pt x="4673" y="9343"/>
                    <a:pt x="5128" y="9343"/>
                    <a:pt x="5424" y="9343"/>
                  </a:cubicBezTo>
                  <a:cubicBezTo>
                    <a:pt x="5640" y="9343"/>
                    <a:pt x="6312" y="9195"/>
                    <a:pt x="6528" y="9127"/>
                  </a:cubicBezTo>
                  <a:cubicBezTo>
                    <a:pt x="6528" y="9127"/>
                    <a:pt x="6607" y="9127"/>
                    <a:pt x="6676" y="9127"/>
                  </a:cubicBezTo>
                  <a:cubicBezTo>
                    <a:pt x="6903" y="9047"/>
                    <a:pt x="7427" y="8751"/>
                    <a:pt x="7643" y="8603"/>
                  </a:cubicBezTo>
                  <a:cubicBezTo>
                    <a:pt x="8235" y="8159"/>
                    <a:pt x="8758" y="7636"/>
                    <a:pt x="9054" y="6976"/>
                  </a:cubicBezTo>
                  <a:cubicBezTo>
                    <a:pt x="9350" y="6305"/>
                    <a:pt x="9498" y="5633"/>
                    <a:pt x="9429" y="4893"/>
                  </a:cubicBezTo>
                  <a:cubicBezTo>
                    <a:pt x="9429" y="4154"/>
                    <a:pt x="9122" y="3482"/>
                    <a:pt x="8758" y="2890"/>
                  </a:cubicBezTo>
                  <a:cubicBezTo>
                    <a:pt x="8463" y="2230"/>
                    <a:pt x="8087" y="1639"/>
                    <a:pt x="7495" y="1115"/>
                  </a:cubicBezTo>
                  <a:lnTo>
                    <a:pt x="6459" y="444"/>
                  </a:lnTo>
                  <a:cubicBezTo>
                    <a:pt x="5720" y="80"/>
                    <a:pt x="4980" y="0"/>
                    <a:pt x="4161" y="0"/>
                  </a:cubicBezTo>
                  <a:cubicBezTo>
                    <a:pt x="3569" y="0"/>
                    <a:pt x="2977" y="228"/>
                    <a:pt x="2522" y="523"/>
                  </a:cubicBezTo>
                  <a:cubicBezTo>
                    <a:pt x="1930" y="740"/>
                    <a:pt x="1486" y="1115"/>
                    <a:pt x="1122" y="1559"/>
                  </a:cubicBezTo>
                  <a:cubicBezTo>
                    <a:pt x="599" y="2151"/>
                    <a:pt x="223" y="2890"/>
                    <a:pt x="76" y="3710"/>
                  </a:cubicBezTo>
                  <a:cubicBezTo>
                    <a:pt x="-72" y="4529"/>
                    <a:pt x="7" y="5269"/>
                    <a:pt x="223" y="6009"/>
                  </a:cubicBezTo>
                  <a:lnTo>
                    <a:pt x="223" y="6157"/>
                  </a:lnTo>
                  <a:cubicBezTo>
                    <a:pt x="303" y="6384"/>
                    <a:pt x="599" y="7044"/>
                    <a:pt x="827" y="7340"/>
                  </a:cubicBezTo>
                  <a:cubicBezTo>
                    <a:pt x="1043" y="7636"/>
                    <a:pt x="1419" y="8091"/>
                    <a:pt x="1714" y="8387"/>
                  </a:cubicBezTo>
                  <a:cubicBezTo>
                    <a:pt x="1862" y="8535"/>
                    <a:pt x="2078" y="8603"/>
                    <a:pt x="2226" y="8751"/>
                  </a:cubicBezTo>
                  <a:lnTo>
                    <a:pt x="2602" y="868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37" name="Google Shape;1537;p25"/>
          <p:cNvGrpSpPr/>
          <p:nvPr/>
        </p:nvGrpSpPr>
        <p:grpSpPr>
          <a:xfrm>
            <a:off x="7261247" y="362790"/>
            <a:ext cx="290675" cy="269259"/>
            <a:chOff x="3195133" y="2407699"/>
            <a:chExt cx="74637" cy="69161"/>
          </a:xfrm>
        </p:grpSpPr>
        <p:sp>
          <p:nvSpPr>
            <p:cNvPr id="1538" name="Google Shape;1538;p25"/>
            <p:cNvSpPr/>
            <p:nvPr/>
          </p:nvSpPr>
          <p:spPr>
            <a:xfrm>
              <a:off x="3195133" y="2407699"/>
              <a:ext cx="74637" cy="69161"/>
            </a:xfrm>
            <a:custGeom>
              <a:avLst/>
              <a:gdLst/>
              <a:ahLst/>
              <a:cxnLst/>
              <a:rect l="l" t="t" r="r" b="b"/>
              <a:pathLst>
                <a:path w="164038" h="152003" extrusionOk="0">
                  <a:moveTo>
                    <a:pt x="118986" y="8020"/>
                  </a:moveTo>
                  <a:cubicBezTo>
                    <a:pt x="99560" y="382"/>
                    <a:pt x="79236" y="-2956"/>
                    <a:pt x="58912" y="3199"/>
                  </a:cubicBezTo>
                  <a:cubicBezTo>
                    <a:pt x="38894" y="9281"/>
                    <a:pt x="23395" y="19886"/>
                    <a:pt x="13233" y="38278"/>
                  </a:cubicBezTo>
                  <a:cubicBezTo>
                    <a:pt x="5153" y="52814"/>
                    <a:pt x="476" y="69279"/>
                    <a:pt x="32" y="85966"/>
                  </a:cubicBezTo>
                  <a:cubicBezTo>
                    <a:pt x="-412" y="103987"/>
                    <a:pt x="3662" y="123344"/>
                    <a:pt x="15907" y="137213"/>
                  </a:cubicBezTo>
                  <a:cubicBezTo>
                    <a:pt x="26434" y="149153"/>
                    <a:pt x="43788" y="155308"/>
                    <a:pt x="59287" y="150192"/>
                  </a:cubicBezTo>
                  <a:cubicBezTo>
                    <a:pt x="67446" y="147521"/>
                    <a:pt x="72931" y="141810"/>
                    <a:pt x="78052" y="135062"/>
                  </a:cubicBezTo>
                  <a:cubicBezTo>
                    <a:pt x="81011" y="131131"/>
                    <a:pt x="83981" y="127275"/>
                    <a:pt x="87987" y="124234"/>
                  </a:cubicBezTo>
                  <a:cubicBezTo>
                    <a:pt x="92140" y="121119"/>
                    <a:pt x="97034" y="118968"/>
                    <a:pt x="101859" y="116966"/>
                  </a:cubicBezTo>
                  <a:cubicBezTo>
                    <a:pt x="120249" y="109476"/>
                    <a:pt x="139605" y="102800"/>
                    <a:pt x="152579" y="86930"/>
                  </a:cubicBezTo>
                  <a:cubicBezTo>
                    <a:pt x="162821" y="74397"/>
                    <a:pt x="167418" y="56894"/>
                    <a:pt x="161261" y="41541"/>
                  </a:cubicBezTo>
                  <a:cubicBezTo>
                    <a:pt x="154286" y="24040"/>
                    <a:pt x="135520" y="14472"/>
                    <a:pt x="118986" y="7946"/>
                  </a:cubicBezTo>
                  <a:lnTo>
                    <a:pt x="118986" y="8020"/>
                  </a:lnTo>
                  <a:close/>
                  <a:moveTo>
                    <a:pt x="152727" y="68982"/>
                  </a:moveTo>
                  <a:cubicBezTo>
                    <a:pt x="147241" y="84186"/>
                    <a:pt x="133745" y="94569"/>
                    <a:pt x="119805" y="101541"/>
                  </a:cubicBezTo>
                  <a:cubicBezTo>
                    <a:pt x="105193" y="108808"/>
                    <a:pt x="87839" y="111923"/>
                    <a:pt x="76858" y="124902"/>
                  </a:cubicBezTo>
                  <a:cubicBezTo>
                    <a:pt x="71964" y="130686"/>
                    <a:pt x="68186" y="137880"/>
                    <a:pt x="61290" y="141662"/>
                  </a:cubicBezTo>
                  <a:cubicBezTo>
                    <a:pt x="55361" y="144925"/>
                    <a:pt x="48305" y="145593"/>
                    <a:pt x="41705" y="144332"/>
                  </a:cubicBezTo>
                  <a:cubicBezTo>
                    <a:pt x="25546" y="141365"/>
                    <a:pt x="14940" y="127646"/>
                    <a:pt x="10263" y="112591"/>
                  </a:cubicBezTo>
                  <a:cubicBezTo>
                    <a:pt x="5369" y="96794"/>
                    <a:pt x="5813" y="79216"/>
                    <a:pt x="10195" y="63346"/>
                  </a:cubicBezTo>
                  <a:cubicBezTo>
                    <a:pt x="16271" y="40948"/>
                    <a:pt x="31919" y="22853"/>
                    <a:pt x="53802" y="13804"/>
                  </a:cubicBezTo>
                  <a:cubicBezTo>
                    <a:pt x="67810" y="8020"/>
                    <a:pt x="83310" y="6759"/>
                    <a:pt x="98069" y="10319"/>
                  </a:cubicBezTo>
                  <a:cubicBezTo>
                    <a:pt x="124550" y="16697"/>
                    <a:pt x="165039" y="35016"/>
                    <a:pt x="152874" y="68982"/>
                  </a:cubicBezTo>
                  <a:lnTo>
                    <a:pt x="152727" y="6898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9" name="Google Shape;1539;p25"/>
            <p:cNvSpPr/>
            <p:nvPr/>
          </p:nvSpPr>
          <p:spPr>
            <a:xfrm>
              <a:off x="3208840" y="2418244"/>
              <a:ext cx="15197" cy="14630"/>
            </a:xfrm>
            <a:custGeom>
              <a:avLst/>
              <a:gdLst/>
              <a:ahLst/>
              <a:cxnLst/>
              <a:rect l="l" t="t" r="r" b="b"/>
              <a:pathLst>
                <a:path w="33401" h="32154" extrusionOk="0">
                  <a:moveTo>
                    <a:pt x="31902" y="6179"/>
                  </a:moveTo>
                  <a:cubicBezTo>
                    <a:pt x="29819" y="2917"/>
                    <a:pt x="26485" y="766"/>
                    <a:pt x="22707" y="173"/>
                  </a:cubicBezTo>
                  <a:cubicBezTo>
                    <a:pt x="18553" y="-495"/>
                    <a:pt x="14104" y="840"/>
                    <a:pt x="10542" y="2991"/>
                  </a:cubicBezTo>
                  <a:cubicBezTo>
                    <a:pt x="9063" y="2546"/>
                    <a:pt x="7276" y="3733"/>
                    <a:pt x="6160" y="4623"/>
                  </a:cubicBezTo>
                  <a:cubicBezTo>
                    <a:pt x="4750" y="5736"/>
                    <a:pt x="3498" y="7219"/>
                    <a:pt x="2530" y="8775"/>
                  </a:cubicBezTo>
                  <a:cubicBezTo>
                    <a:pt x="607" y="11816"/>
                    <a:pt x="-292" y="15451"/>
                    <a:pt x="84" y="19085"/>
                  </a:cubicBezTo>
                  <a:cubicBezTo>
                    <a:pt x="823" y="26056"/>
                    <a:pt x="7208" y="31841"/>
                    <a:pt x="14104" y="32138"/>
                  </a:cubicBezTo>
                  <a:cubicBezTo>
                    <a:pt x="22855" y="32583"/>
                    <a:pt x="29011" y="24350"/>
                    <a:pt x="32198" y="17157"/>
                  </a:cubicBezTo>
                  <a:cubicBezTo>
                    <a:pt x="33756" y="13596"/>
                    <a:pt x="33973" y="9591"/>
                    <a:pt x="31822" y="6179"/>
                  </a:cubicBezTo>
                  <a:lnTo>
                    <a:pt x="31902" y="6179"/>
                  </a:lnTo>
                  <a:close/>
                  <a:moveTo>
                    <a:pt x="27817" y="14264"/>
                  </a:moveTo>
                  <a:cubicBezTo>
                    <a:pt x="26781" y="17231"/>
                    <a:pt x="24926" y="20196"/>
                    <a:pt x="22855" y="22570"/>
                  </a:cubicBezTo>
                  <a:cubicBezTo>
                    <a:pt x="20920" y="24795"/>
                    <a:pt x="18326" y="26872"/>
                    <a:pt x="15287" y="27094"/>
                  </a:cubicBezTo>
                  <a:cubicBezTo>
                    <a:pt x="10542" y="27391"/>
                    <a:pt x="5865" y="23534"/>
                    <a:pt x="5125" y="18937"/>
                  </a:cubicBezTo>
                  <a:cubicBezTo>
                    <a:pt x="4829" y="16934"/>
                    <a:pt x="5125" y="14931"/>
                    <a:pt x="6013" y="13077"/>
                  </a:cubicBezTo>
                  <a:cubicBezTo>
                    <a:pt x="6240" y="12929"/>
                    <a:pt x="6457" y="12855"/>
                    <a:pt x="6604" y="12706"/>
                  </a:cubicBezTo>
                  <a:cubicBezTo>
                    <a:pt x="8164" y="11520"/>
                    <a:pt x="9574" y="10185"/>
                    <a:pt x="11065" y="8998"/>
                  </a:cubicBezTo>
                  <a:cubicBezTo>
                    <a:pt x="13364" y="7145"/>
                    <a:pt x="16107" y="5810"/>
                    <a:pt x="18997" y="5365"/>
                  </a:cubicBezTo>
                  <a:cubicBezTo>
                    <a:pt x="24255" y="4623"/>
                    <a:pt x="29751" y="8701"/>
                    <a:pt x="27817" y="14338"/>
                  </a:cubicBezTo>
                  <a:lnTo>
                    <a:pt x="27817" y="1426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0" name="Google Shape;1540;p25"/>
            <p:cNvSpPr/>
            <p:nvPr/>
          </p:nvSpPr>
          <p:spPr>
            <a:xfrm>
              <a:off x="3209380" y="2454199"/>
              <a:ext cx="15198" cy="14630"/>
            </a:xfrm>
            <a:custGeom>
              <a:avLst/>
              <a:gdLst/>
              <a:ahLst/>
              <a:cxnLst/>
              <a:rect l="l" t="t" r="r" b="b"/>
              <a:pathLst>
                <a:path w="33403" h="32154" extrusionOk="0">
                  <a:moveTo>
                    <a:pt x="31898" y="6180"/>
                  </a:moveTo>
                  <a:cubicBezTo>
                    <a:pt x="29827" y="2916"/>
                    <a:pt x="26481" y="765"/>
                    <a:pt x="22703" y="173"/>
                  </a:cubicBezTo>
                  <a:cubicBezTo>
                    <a:pt x="18549" y="-494"/>
                    <a:pt x="14100" y="841"/>
                    <a:pt x="10538" y="2991"/>
                  </a:cubicBezTo>
                  <a:cubicBezTo>
                    <a:pt x="9059" y="2546"/>
                    <a:pt x="7272" y="3732"/>
                    <a:pt x="6168" y="4622"/>
                  </a:cubicBezTo>
                  <a:cubicBezTo>
                    <a:pt x="4757" y="5735"/>
                    <a:pt x="3494" y="7218"/>
                    <a:pt x="2527" y="8776"/>
                  </a:cubicBezTo>
                  <a:cubicBezTo>
                    <a:pt x="603" y="11817"/>
                    <a:pt x="-284" y="15450"/>
                    <a:pt x="80" y="19084"/>
                  </a:cubicBezTo>
                  <a:cubicBezTo>
                    <a:pt x="820" y="26056"/>
                    <a:pt x="7204" y="31840"/>
                    <a:pt x="14100" y="32137"/>
                  </a:cubicBezTo>
                  <a:cubicBezTo>
                    <a:pt x="22851" y="32582"/>
                    <a:pt x="29007" y="24350"/>
                    <a:pt x="32194" y="17156"/>
                  </a:cubicBezTo>
                  <a:cubicBezTo>
                    <a:pt x="33753" y="13597"/>
                    <a:pt x="33981" y="9592"/>
                    <a:pt x="31830" y="6180"/>
                  </a:cubicBezTo>
                  <a:lnTo>
                    <a:pt x="31898" y="6180"/>
                  </a:lnTo>
                  <a:close/>
                  <a:moveTo>
                    <a:pt x="27824" y="14263"/>
                  </a:moveTo>
                  <a:cubicBezTo>
                    <a:pt x="26777" y="17230"/>
                    <a:pt x="24933" y="20197"/>
                    <a:pt x="22851" y="22570"/>
                  </a:cubicBezTo>
                  <a:cubicBezTo>
                    <a:pt x="20928" y="24795"/>
                    <a:pt x="18333" y="26871"/>
                    <a:pt x="15283" y="27095"/>
                  </a:cubicBezTo>
                  <a:cubicBezTo>
                    <a:pt x="10538" y="27390"/>
                    <a:pt x="5872" y="23534"/>
                    <a:pt x="5122" y="18936"/>
                  </a:cubicBezTo>
                  <a:cubicBezTo>
                    <a:pt x="4825" y="16933"/>
                    <a:pt x="5122" y="14931"/>
                    <a:pt x="6021" y="13076"/>
                  </a:cubicBezTo>
                  <a:cubicBezTo>
                    <a:pt x="6237" y="12929"/>
                    <a:pt x="6464" y="12855"/>
                    <a:pt x="6612" y="12707"/>
                  </a:cubicBezTo>
                  <a:cubicBezTo>
                    <a:pt x="8171" y="11520"/>
                    <a:pt x="9571" y="10185"/>
                    <a:pt x="11061" y="8998"/>
                  </a:cubicBezTo>
                  <a:cubicBezTo>
                    <a:pt x="13360" y="7144"/>
                    <a:pt x="16103" y="5809"/>
                    <a:pt x="18993" y="5364"/>
                  </a:cubicBezTo>
                  <a:cubicBezTo>
                    <a:pt x="24262" y="4622"/>
                    <a:pt x="29747" y="8702"/>
                    <a:pt x="27824" y="14337"/>
                  </a:cubicBezTo>
                  <a:lnTo>
                    <a:pt x="27824" y="1426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1" name="Google Shape;1541;p25"/>
            <p:cNvSpPr/>
            <p:nvPr/>
          </p:nvSpPr>
          <p:spPr>
            <a:xfrm>
              <a:off x="3202396" y="2437514"/>
              <a:ext cx="15196" cy="14630"/>
            </a:xfrm>
            <a:custGeom>
              <a:avLst/>
              <a:gdLst/>
              <a:ahLst/>
              <a:cxnLst/>
              <a:rect l="l" t="t" r="r" b="b"/>
              <a:pathLst>
                <a:path w="33397" h="32153" extrusionOk="0">
                  <a:moveTo>
                    <a:pt x="31898" y="6179"/>
                  </a:moveTo>
                  <a:cubicBezTo>
                    <a:pt x="29816" y="2917"/>
                    <a:pt x="26481" y="766"/>
                    <a:pt x="22703" y="173"/>
                  </a:cubicBezTo>
                  <a:cubicBezTo>
                    <a:pt x="18550" y="-495"/>
                    <a:pt x="14100" y="840"/>
                    <a:pt x="10538" y="2991"/>
                  </a:cubicBezTo>
                  <a:cubicBezTo>
                    <a:pt x="9059" y="2546"/>
                    <a:pt x="7272" y="3733"/>
                    <a:pt x="6168" y="4623"/>
                  </a:cubicBezTo>
                  <a:cubicBezTo>
                    <a:pt x="4757" y="5735"/>
                    <a:pt x="3494" y="7219"/>
                    <a:pt x="2527" y="8775"/>
                  </a:cubicBezTo>
                  <a:cubicBezTo>
                    <a:pt x="604" y="11816"/>
                    <a:pt x="-284" y="15451"/>
                    <a:pt x="80" y="19085"/>
                  </a:cubicBezTo>
                  <a:cubicBezTo>
                    <a:pt x="820" y="26056"/>
                    <a:pt x="7204" y="31841"/>
                    <a:pt x="14100" y="32136"/>
                  </a:cubicBezTo>
                  <a:cubicBezTo>
                    <a:pt x="22851" y="32581"/>
                    <a:pt x="29008" y="24350"/>
                    <a:pt x="32194" y="17156"/>
                  </a:cubicBezTo>
                  <a:cubicBezTo>
                    <a:pt x="33753" y="13596"/>
                    <a:pt x="33969" y="9591"/>
                    <a:pt x="31818" y="6179"/>
                  </a:cubicBezTo>
                  <a:lnTo>
                    <a:pt x="31898" y="6179"/>
                  </a:lnTo>
                  <a:close/>
                  <a:moveTo>
                    <a:pt x="27812" y="14264"/>
                  </a:moveTo>
                  <a:cubicBezTo>
                    <a:pt x="26777" y="17230"/>
                    <a:pt x="24922" y="20196"/>
                    <a:pt x="22851" y="22570"/>
                  </a:cubicBezTo>
                  <a:cubicBezTo>
                    <a:pt x="20916" y="24795"/>
                    <a:pt x="18322" y="26871"/>
                    <a:pt x="15283" y="27094"/>
                  </a:cubicBezTo>
                  <a:cubicBezTo>
                    <a:pt x="10538" y="27391"/>
                    <a:pt x="5861" y="23534"/>
                    <a:pt x="5121" y="18935"/>
                  </a:cubicBezTo>
                  <a:cubicBezTo>
                    <a:pt x="4826" y="16934"/>
                    <a:pt x="5121" y="14931"/>
                    <a:pt x="6009" y="13077"/>
                  </a:cubicBezTo>
                  <a:cubicBezTo>
                    <a:pt x="6236" y="12929"/>
                    <a:pt x="6464" y="12854"/>
                    <a:pt x="6612" y="12706"/>
                  </a:cubicBezTo>
                  <a:cubicBezTo>
                    <a:pt x="8171" y="11519"/>
                    <a:pt x="9571" y="10184"/>
                    <a:pt x="11062" y="8998"/>
                  </a:cubicBezTo>
                  <a:cubicBezTo>
                    <a:pt x="13360" y="7143"/>
                    <a:pt x="16103" y="5809"/>
                    <a:pt x="18993" y="5364"/>
                  </a:cubicBezTo>
                  <a:cubicBezTo>
                    <a:pt x="24262" y="4623"/>
                    <a:pt x="29747" y="8701"/>
                    <a:pt x="27812" y="14338"/>
                  </a:cubicBezTo>
                  <a:lnTo>
                    <a:pt x="27812" y="1426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2" name="Google Shape;1542;p25"/>
            <p:cNvSpPr/>
            <p:nvPr/>
          </p:nvSpPr>
          <p:spPr>
            <a:xfrm>
              <a:off x="3229965" y="2418693"/>
              <a:ext cx="15198" cy="14630"/>
            </a:xfrm>
            <a:custGeom>
              <a:avLst/>
              <a:gdLst/>
              <a:ahLst/>
              <a:cxnLst/>
              <a:rect l="l" t="t" r="r" b="b"/>
              <a:pathLst>
                <a:path w="33403" h="32154" extrusionOk="0">
                  <a:moveTo>
                    <a:pt x="31898" y="6181"/>
                  </a:moveTo>
                  <a:cubicBezTo>
                    <a:pt x="29827" y="2917"/>
                    <a:pt x="26481" y="766"/>
                    <a:pt x="22703" y="173"/>
                  </a:cubicBezTo>
                  <a:cubicBezTo>
                    <a:pt x="18550" y="-495"/>
                    <a:pt x="14100" y="841"/>
                    <a:pt x="10538" y="2991"/>
                  </a:cubicBezTo>
                  <a:cubicBezTo>
                    <a:pt x="9059" y="2546"/>
                    <a:pt x="7283" y="3733"/>
                    <a:pt x="6168" y="4623"/>
                  </a:cubicBezTo>
                  <a:cubicBezTo>
                    <a:pt x="4757" y="5736"/>
                    <a:pt x="3494" y="7218"/>
                    <a:pt x="2527" y="8776"/>
                  </a:cubicBezTo>
                  <a:cubicBezTo>
                    <a:pt x="604" y="11817"/>
                    <a:pt x="-284" y="15451"/>
                    <a:pt x="80" y="19085"/>
                  </a:cubicBezTo>
                  <a:cubicBezTo>
                    <a:pt x="831" y="26056"/>
                    <a:pt x="7204" y="31840"/>
                    <a:pt x="14100" y="32137"/>
                  </a:cubicBezTo>
                  <a:cubicBezTo>
                    <a:pt x="22851" y="32582"/>
                    <a:pt x="29008" y="24350"/>
                    <a:pt x="32194" y="17157"/>
                  </a:cubicBezTo>
                  <a:cubicBezTo>
                    <a:pt x="33753" y="13596"/>
                    <a:pt x="33980" y="9591"/>
                    <a:pt x="31830" y="6181"/>
                  </a:cubicBezTo>
                  <a:lnTo>
                    <a:pt x="31898" y="6181"/>
                  </a:lnTo>
                  <a:close/>
                  <a:moveTo>
                    <a:pt x="27892" y="14264"/>
                  </a:moveTo>
                  <a:cubicBezTo>
                    <a:pt x="26857" y="17231"/>
                    <a:pt x="25002" y="20197"/>
                    <a:pt x="22930" y="22570"/>
                  </a:cubicBezTo>
                  <a:cubicBezTo>
                    <a:pt x="20996" y="24795"/>
                    <a:pt x="18401" y="26872"/>
                    <a:pt x="15363" y="27094"/>
                  </a:cubicBezTo>
                  <a:cubicBezTo>
                    <a:pt x="10618" y="27391"/>
                    <a:pt x="5941" y="23534"/>
                    <a:pt x="5201" y="18937"/>
                  </a:cubicBezTo>
                  <a:cubicBezTo>
                    <a:pt x="4905" y="16934"/>
                    <a:pt x="5201" y="14932"/>
                    <a:pt x="6089" y="13077"/>
                  </a:cubicBezTo>
                  <a:cubicBezTo>
                    <a:pt x="6316" y="12929"/>
                    <a:pt x="6533" y="12855"/>
                    <a:pt x="6680" y="12707"/>
                  </a:cubicBezTo>
                  <a:cubicBezTo>
                    <a:pt x="8239" y="11520"/>
                    <a:pt x="9650" y="10185"/>
                    <a:pt x="11141" y="8998"/>
                  </a:cubicBezTo>
                  <a:cubicBezTo>
                    <a:pt x="13440" y="7144"/>
                    <a:pt x="16183" y="5810"/>
                    <a:pt x="19073" y="5365"/>
                  </a:cubicBezTo>
                  <a:cubicBezTo>
                    <a:pt x="24330" y="4623"/>
                    <a:pt x="29827" y="8701"/>
                    <a:pt x="27892" y="14338"/>
                  </a:cubicBezTo>
                  <a:lnTo>
                    <a:pt x="27892" y="1426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3" name="Google Shape;1543;p25"/>
            <p:cNvSpPr/>
            <p:nvPr/>
          </p:nvSpPr>
          <p:spPr>
            <a:xfrm>
              <a:off x="3245082" y="2425994"/>
              <a:ext cx="15198" cy="14630"/>
            </a:xfrm>
            <a:custGeom>
              <a:avLst/>
              <a:gdLst/>
              <a:ahLst/>
              <a:cxnLst/>
              <a:rect l="l" t="t" r="r" b="b"/>
              <a:pathLst>
                <a:path w="33403" h="32153" extrusionOk="0">
                  <a:moveTo>
                    <a:pt x="31898" y="6179"/>
                  </a:moveTo>
                  <a:cubicBezTo>
                    <a:pt x="29827" y="2917"/>
                    <a:pt x="26481" y="766"/>
                    <a:pt x="22703" y="173"/>
                  </a:cubicBezTo>
                  <a:cubicBezTo>
                    <a:pt x="18549" y="-495"/>
                    <a:pt x="14100" y="840"/>
                    <a:pt x="10538" y="2991"/>
                  </a:cubicBezTo>
                  <a:cubicBezTo>
                    <a:pt x="9059" y="2546"/>
                    <a:pt x="7272" y="3733"/>
                    <a:pt x="6168" y="4623"/>
                  </a:cubicBezTo>
                  <a:cubicBezTo>
                    <a:pt x="4757" y="5735"/>
                    <a:pt x="3494" y="7217"/>
                    <a:pt x="2527" y="8775"/>
                  </a:cubicBezTo>
                  <a:cubicBezTo>
                    <a:pt x="603" y="11816"/>
                    <a:pt x="-284" y="15450"/>
                    <a:pt x="80" y="19085"/>
                  </a:cubicBezTo>
                  <a:cubicBezTo>
                    <a:pt x="831" y="26056"/>
                    <a:pt x="7204" y="31841"/>
                    <a:pt x="14100" y="32136"/>
                  </a:cubicBezTo>
                  <a:cubicBezTo>
                    <a:pt x="22851" y="32581"/>
                    <a:pt x="29007" y="24350"/>
                    <a:pt x="32194" y="17156"/>
                  </a:cubicBezTo>
                  <a:cubicBezTo>
                    <a:pt x="33753" y="13596"/>
                    <a:pt x="33981" y="9591"/>
                    <a:pt x="31830" y="6179"/>
                  </a:cubicBezTo>
                  <a:lnTo>
                    <a:pt x="31898" y="6179"/>
                  </a:lnTo>
                  <a:close/>
                  <a:moveTo>
                    <a:pt x="27824" y="14264"/>
                  </a:moveTo>
                  <a:cubicBezTo>
                    <a:pt x="26777" y="17230"/>
                    <a:pt x="24922" y="20196"/>
                    <a:pt x="22851" y="22570"/>
                  </a:cubicBezTo>
                  <a:cubicBezTo>
                    <a:pt x="20928" y="24795"/>
                    <a:pt x="18322" y="26871"/>
                    <a:pt x="15283" y="27094"/>
                  </a:cubicBezTo>
                  <a:cubicBezTo>
                    <a:pt x="10538" y="27390"/>
                    <a:pt x="5872" y="23534"/>
                    <a:pt x="5133" y="18935"/>
                  </a:cubicBezTo>
                  <a:cubicBezTo>
                    <a:pt x="4825" y="16934"/>
                    <a:pt x="5122" y="14931"/>
                    <a:pt x="6021" y="13077"/>
                  </a:cubicBezTo>
                  <a:cubicBezTo>
                    <a:pt x="6237" y="12929"/>
                    <a:pt x="6464" y="12855"/>
                    <a:pt x="6612" y="12706"/>
                  </a:cubicBezTo>
                  <a:cubicBezTo>
                    <a:pt x="8171" y="11519"/>
                    <a:pt x="9582" y="10184"/>
                    <a:pt x="11061" y="8998"/>
                  </a:cubicBezTo>
                  <a:cubicBezTo>
                    <a:pt x="13360" y="7143"/>
                    <a:pt x="16103" y="5809"/>
                    <a:pt x="18993" y="5364"/>
                  </a:cubicBezTo>
                  <a:cubicBezTo>
                    <a:pt x="24262" y="4623"/>
                    <a:pt x="29748" y="8701"/>
                    <a:pt x="27824" y="14338"/>
                  </a:cubicBezTo>
                  <a:lnTo>
                    <a:pt x="27824" y="1426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4" name="Google Shape;1544;p25"/>
            <p:cNvSpPr/>
            <p:nvPr/>
          </p:nvSpPr>
          <p:spPr>
            <a:xfrm>
              <a:off x="3213838" y="2458547"/>
              <a:ext cx="3858" cy="4717"/>
            </a:xfrm>
            <a:custGeom>
              <a:avLst/>
              <a:gdLst/>
              <a:ahLst/>
              <a:cxnLst/>
              <a:rect l="l" t="t" r="r" b="b"/>
              <a:pathLst>
                <a:path w="8479" h="10366" extrusionOk="0">
                  <a:moveTo>
                    <a:pt x="8228" y="1634"/>
                  </a:moveTo>
                  <a:cubicBezTo>
                    <a:pt x="7932" y="1115"/>
                    <a:pt x="7488" y="818"/>
                    <a:pt x="7044" y="521"/>
                  </a:cubicBezTo>
                  <a:cubicBezTo>
                    <a:pt x="6600" y="3"/>
                    <a:pt x="5929" y="-145"/>
                    <a:pt x="5337" y="152"/>
                  </a:cubicBezTo>
                  <a:cubicBezTo>
                    <a:pt x="5258" y="152"/>
                    <a:pt x="5189" y="300"/>
                    <a:pt x="5189" y="373"/>
                  </a:cubicBezTo>
                  <a:cubicBezTo>
                    <a:pt x="5041" y="373"/>
                    <a:pt x="4814" y="447"/>
                    <a:pt x="4666" y="521"/>
                  </a:cubicBezTo>
                  <a:cubicBezTo>
                    <a:pt x="4597" y="521"/>
                    <a:pt x="4518" y="670"/>
                    <a:pt x="4450" y="670"/>
                  </a:cubicBezTo>
                  <a:cubicBezTo>
                    <a:pt x="3994" y="892"/>
                    <a:pt x="3630" y="1189"/>
                    <a:pt x="3334" y="1486"/>
                  </a:cubicBezTo>
                  <a:cubicBezTo>
                    <a:pt x="3186" y="1634"/>
                    <a:pt x="2959" y="1856"/>
                    <a:pt x="2743" y="2005"/>
                  </a:cubicBezTo>
                  <a:cubicBezTo>
                    <a:pt x="2151" y="2450"/>
                    <a:pt x="1628" y="3043"/>
                    <a:pt x="1184" y="3637"/>
                  </a:cubicBezTo>
                  <a:cubicBezTo>
                    <a:pt x="1036" y="3859"/>
                    <a:pt x="887" y="4082"/>
                    <a:pt x="808" y="4304"/>
                  </a:cubicBezTo>
                  <a:cubicBezTo>
                    <a:pt x="592" y="4749"/>
                    <a:pt x="364" y="5120"/>
                    <a:pt x="216" y="5639"/>
                  </a:cubicBezTo>
                  <a:cubicBezTo>
                    <a:pt x="148" y="6084"/>
                    <a:pt x="0" y="6455"/>
                    <a:pt x="0" y="6900"/>
                  </a:cubicBezTo>
                  <a:cubicBezTo>
                    <a:pt x="0" y="7568"/>
                    <a:pt x="68" y="8235"/>
                    <a:pt x="444" y="8828"/>
                  </a:cubicBezTo>
                  <a:cubicBezTo>
                    <a:pt x="808" y="9496"/>
                    <a:pt x="1331" y="10015"/>
                    <a:pt x="2071" y="10237"/>
                  </a:cubicBezTo>
                  <a:cubicBezTo>
                    <a:pt x="2743" y="10460"/>
                    <a:pt x="3630" y="10386"/>
                    <a:pt x="4222" y="10089"/>
                  </a:cubicBezTo>
                  <a:cubicBezTo>
                    <a:pt x="4893" y="9718"/>
                    <a:pt x="5405" y="9199"/>
                    <a:pt x="5633" y="8457"/>
                  </a:cubicBezTo>
                  <a:cubicBezTo>
                    <a:pt x="5701" y="8087"/>
                    <a:pt x="5781" y="7790"/>
                    <a:pt x="5701" y="7493"/>
                  </a:cubicBezTo>
                  <a:cubicBezTo>
                    <a:pt x="5701" y="7493"/>
                    <a:pt x="5701" y="7493"/>
                    <a:pt x="5701" y="7419"/>
                  </a:cubicBezTo>
                  <a:cubicBezTo>
                    <a:pt x="5997" y="7122"/>
                    <a:pt x="6293" y="6752"/>
                    <a:pt x="6668" y="6529"/>
                  </a:cubicBezTo>
                  <a:cubicBezTo>
                    <a:pt x="6965" y="6307"/>
                    <a:pt x="7260" y="6010"/>
                    <a:pt x="7488" y="5713"/>
                  </a:cubicBezTo>
                  <a:cubicBezTo>
                    <a:pt x="7636" y="5491"/>
                    <a:pt x="7784" y="5342"/>
                    <a:pt x="7932" y="5120"/>
                  </a:cubicBezTo>
                  <a:cubicBezTo>
                    <a:pt x="8148" y="4675"/>
                    <a:pt x="8444" y="4156"/>
                    <a:pt x="8444" y="3637"/>
                  </a:cubicBezTo>
                  <a:cubicBezTo>
                    <a:pt x="8444" y="3637"/>
                    <a:pt x="8444" y="3636"/>
                    <a:pt x="8444" y="3562"/>
                  </a:cubicBezTo>
                  <a:cubicBezTo>
                    <a:pt x="8444" y="3191"/>
                    <a:pt x="8524" y="2895"/>
                    <a:pt x="8444" y="2524"/>
                  </a:cubicBezTo>
                  <a:cubicBezTo>
                    <a:pt x="8444" y="2302"/>
                    <a:pt x="8296" y="2005"/>
                    <a:pt x="8148" y="1782"/>
                  </a:cubicBezTo>
                  <a:lnTo>
                    <a:pt x="8228" y="163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5" name="Google Shape;1545;p25"/>
            <p:cNvSpPr/>
            <p:nvPr/>
          </p:nvSpPr>
          <p:spPr>
            <a:xfrm>
              <a:off x="3207154" y="2441284"/>
              <a:ext cx="3195" cy="4061"/>
            </a:xfrm>
            <a:custGeom>
              <a:avLst/>
              <a:gdLst/>
              <a:ahLst/>
              <a:cxnLst/>
              <a:rect l="l" t="t" r="r" b="b"/>
              <a:pathLst>
                <a:path w="7022" h="8926" extrusionOk="0">
                  <a:moveTo>
                    <a:pt x="6293" y="964"/>
                  </a:moveTo>
                  <a:cubicBezTo>
                    <a:pt x="6293" y="964"/>
                    <a:pt x="5781" y="445"/>
                    <a:pt x="5405" y="297"/>
                  </a:cubicBezTo>
                  <a:cubicBezTo>
                    <a:pt x="4814" y="0"/>
                    <a:pt x="4222" y="-74"/>
                    <a:pt x="3630" y="74"/>
                  </a:cubicBezTo>
                  <a:cubicBezTo>
                    <a:pt x="3107" y="148"/>
                    <a:pt x="2595" y="445"/>
                    <a:pt x="2140" y="816"/>
                  </a:cubicBezTo>
                  <a:cubicBezTo>
                    <a:pt x="1844" y="1113"/>
                    <a:pt x="1696" y="1261"/>
                    <a:pt x="1548" y="1558"/>
                  </a:cubicBezTo>
                  <a:cubicBezTo>
                    <a:pt x="1331" y="1854"/>
                    <a:pt x="1184" y="2225"/>
                    <a:pt x="1036" y="2596"/>
                  </a:cubicBezTo>
                  <a:cubicBezTo>
                    <a:pt x="888" y="2893"/>
                    <a:pt x="740" y="3263"/>
                    <a:pt x="592" y="3560"/>
                  </a:cubicBezTo>
                  <a:cubicBezTo>
                    <a:pt x="444" y="3857"/>
                    <a:pt x="296" y="4228"/>
                    <a:pt x="216" y="4524"/>
                  </a:cubicBezTo>
                  <a:cubicBezTo>
                    <a:pt x="-11" y="5043"/>
                    <a:pt x="0" y="5637"/>
                    <a:pt x="0" y="6155"/>
                  </a:cubicBezTo>
                  <a:cubicBezTo>
                    <a:pt x="0" y="7193"/>
                    <a:pt x="512" y="8158"/>
                    <a:pt x="1480" y="8677"/>
                  </a:cubicBezTo>
                  <a:cubicBezTo>
                    <a:pt x="1923" y="8899"/>
                    <a:pt x="2299" y="8973"/>
                    <a:pt x="2743" y="8899"/>
                  </a:cubicBezTo>
                  <a:cubicBezTo>
                    <a:pt x="3335" y="8899"/>
                    <a:pt x="3847" y="8677"/>
                    <a:pt x="4290" y="8232"/>
                  </a:cubicBezTo>
                  <a:cubicBezTo>
                    <a:pt x="4666" y="7861"/>
                    <a:pt x="5110" y="7490"/>
                    <a:pt x="5405" y="7045"/>
                  </a:cubicBezTo>
                  <a:cubicBezTo>
                    <a:pt x="5554" y="6748"/>
                    <a:pt x="5702" y="6377"/>
                    <a:pt x="5929" y="6081"/>
                  </a:cubicBezTo>
                  <a:cubicBezTo>
                    <a:pt x="6077" y="5784"/>
                    <a:pt x="6225" y="5487"/>
                    <a:pt x="6373" y="5192"/>
                  </a:cubicBezTo>
                  <a:cubicBezTo>
                    <a:pt x="6521" y="4821"/>
                    <a:pt x="6749" y="4450"/>
                    <a:pt x="6817" y="4079"/>
                  </a:cubicBezTo>
                  <a:cubicBezTo>
                    <a:pt x="7112" y="3263"/>
                    <a:pt x="7112" y="2373"/>
                    <a:pt x="6669" y="1632"/>
                  </a:cubicBezTo>
                  <a:cubicBezTo>
                    <a:pt x="6521" y="1409"/>
                    <a:pt x="6373" y="1187"/>
                    <a:pt x="6225" y="964"/>
                  </a:cubicBezTo>
                  <a:lnTo>
                    <a:pt x="6293" y="96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6" name="Google Shape;1546;p25"/>
            <p:cNvSpPr/>
            <p:nvPr/>
          </p:nvSpPr>
          <p:spPr>
            <a:xfrm>
              <a:off x="3213557" y="2422831"/>
              <a:ext cx="3584" cy="3661"/>
            </a:xfrm>
            <a:custGeom>
              <a:avLst/>
              <a:gdLst/>
              <a:ahLst/>
              <a:cxnLst/>
              <a:rect l="l" t="t" r="r" b="b"/>
              <a:pathLst>
                <a:path w="7876" h="8046" extrusionOk="0">
                  <a:moveTo>
                    <a:pt x="6909" y="647"/>
                  </a:moveTo>
                  <a:cubicBezTo>
                    <a:pt x="6169" y="53"/>
                    <a:pt x="5430" y="-95"/>
                    <a:pt x="4542" y="53"/>
                  </a:cubicBezTo>
                  <a:cubicBezTo>
                    <a:pt x="3802" y="128"/>
                    <a:pt x="3063" y="721"/>
                    <a:pt x="2539" y="1240"/>
                  </a:cubicBezTo>
                  <a:cubicBezTo>
                    <a:pt x="2323" y="1537"/>
                    <a:pt x="2016" y="1833"/>
                    <a:pt x="1800" y="2056"/>
                  </a:cubicBezTo>
                  <a:cubicBezTo>
                    <a:pt x="1424" y="2501"/>
                    <a:pt x="1060" y="2872"/>
                    <a:pt x="764" y="3391"/>
                  </a:cubicBezTo>
                  <a:cubicBezTo>
                    <a:pt x="685" y="3539"/>
                    <a:pt x="616" y="3688"/>
                    <a:pt x="537" y="3910"/>
                  </a:cubicBezTo>
                  <a:cubicBezTo>
                    <a:pt x="321" y="4281"/>
                    <a:pt x="161" y="4652"/>
                    <a:pt x="161" y="5097"/>
                  </a:cubicBezTo>
                  <a:lnTo>
                    <a:pt x="161" y="5245"/>
                  </a:lnTo>
                  <a:cubicBezTo>
                    <a:pt x="161" y="5245"/>
                    <a:pt x="-55" y="5987"/>
                    <a:pt x="13" y="6358"/>
                  </a:cubicBezTo>
                  <a:cubicBezTo>
                    <a:pt x="93" y="6803"/>
                    <a:pt x="388" y="7248"/>
                    <a:pt x="764" y="7544"/>
                  </a:cubicBezTo>
                  <a:cubicBezTo>
                    <a:pt x="1424" y="8064"/>
                    <a:pt x="2312" y="8212"/>
                    <a:pt x="3063" y="7841"/>
                  </a:cubicBezTo>
                  <a:cubicBezTo>
                    <a:pt x="4099" y="7619"/>
                    <a:pt x="4986" y="7025"/>
                    <a:pt x="5726" y="6358"/>
                  </a:cubicBezTo>
                  <a:cubicBezTo>
                    <a:pt x="5953" y="6135"/>
                    <a:pt x="6249" y="5913"/>
                    <a:pt x="6466" y="5616"/>
                  </a:cubicBezTo>
                  <a:cubicBezTo>
                    <a:pt x="7216" y="4874"/>
                    <a:pt x="7808" y="4058"/>
                    <a:pt x="7876" y="3020"/>
                  </a:cubicBezTo>
                  <a:cubicBezTo>
                    <a:pt x="7876" y="2130"/>
                    <a:pt x="7512" y="1314"/>
                    <a:pt x="6841" y="721"/>
                  </a:cubicBezTo>
                  <a:lnTo>
                    <a:pt x="6909" y="64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7" name="Google Shape;1547;p25"/>
            <p:cNvSpPr/>
            <p:nvPr/>
          </p:nvSpPr>
          <p:spPr>
            <a:xfrm>
              <a:off x="3234209" y="2423013"/>
              <a:ext cx="4568" cy="4237"/>
            </a:xfrm>
            <a:custGeom>
              <a:avLst/>
              <a:gdLst/>
              <a:ahLst/>
              <a:cxnLst/>
              <a:rect l="l" t="t" r="r" b="b"/>
              <a:pathLst>
                <a:path w="10039" h="9313" extrusionOk="0">
                  <a:moveTo>
                    <a:pt x="8116" y="309"/>
                  </a:moveTo>
                  <a:cubicBezTo>
                    <a:pt x="8116" y="309"/>
                    <a:pt x="7740" y="162"/>
                    <a:pt x="7513" y="162"/>
                  </a:cubicBezTo>
                  <a:cubicBezTo>
                    <a:pt x="7365" y="162"/>
                    <a:pt x="7296" y="162"/>
                    <a:pt x="7149" y="88"/>
                  </a:cubicBezTo>
                  <a:cubicBezTo>
                    <a:pt x="7149" y="88"/>
                    <a:pt x="7069" y="88"/>
                    <a:pt x="7001" y="88"/>
                  </a:cubicBezTo>
                  <a:cubicBezTo>
                    <a:pt x="6033" y="-136"/>
                    <a:pt x="4998" y="88"/>
                    <a:pt x="4179" y="533"/>
                  </a:cubicBezTo>
                  <a:cubicBezTo>
                    <a:pt x="3666" y="902"/>
                    <a:pt x="3143" y="1199"/>
                    <a:pt x="2619" y="1570"/>
                  </a:cubicBezTo>
                  <a:cubicBezTo>
                    <a:pt x="1811" y="2163"/>
                    <a:pt x="1220" y="2905"/>
                    <a:pt x="617" y="3647"/>
                  </a:cubicBezTo>
                  <a:cubicBezTo>
                    <a:pt x="252" y="4166"/>
                    <a:pt x="105" y="4759"/>
                    <a:pt x="25" y="5353"/>
                  </a:cubicBezTo>
                  <a:cubicBezTo>
                    <a:pt x="25" y="5501"/>
                    <a:pt x="25" y="5575"/>
                    <a:pt x="25" y="5723"/>
                  </a:cubicBezTo>
                  <a:cubicBezTo>
                    <a:pt x="25" y="5798"/>
                    <a:pt x="25" y="5946"/>
                    <a:pt x="25" y="6020"/>
                  </a:cubicBezTo>
                  <a:cubicBezTo>
                    <a:pt x="-123" y="6984"/>
                    <a:pt x="401" y="7949"/>
                    <a:pt x="1140" y="8542"/>
                  </a:cubicBezTo>
                  <a:cubicBezTo>
                    <a:pt x="1811" y="9135"/>
                    <a:pt x="2847" y="9506"/>
                    <a:pt x="3666" y="9209"/>
                  </a:cubicBezTo>
                  <a:cubicBezTo>
                    <a:pt x="3666" y="9209"/>
                    <a:pt x="3735" y="9209"/>
                    <a:pt x="3815" y="9209"/>
                  </a:cubicBezTo>
                  <a:cubicBezTo>
                    <a:pt x="4623" y="9209"/>
                    <a:pt x="5442" y="8839"/>
                    <a:pt x="6113" y="8319"/>
                  </a:cubicBezTo>
                  <a:cubicBezTo>
                    <a:pt x="6409" y="8097"/>
                    <a:pt x="6705" y="7874"/>
                    <a:pt x="7001" y="7652"/>
                  </a:cubicBezTo>
                  <a:cubicBezTo>
                    <a:pt x="6705" y="7874"/>
                    <a:pt x="6477" y="8023"/>
                    <a:pt x="6181" y="8245"/>
                  </a:cubicBezTo>
                  <a:cubicBezTo>
                    <a:pt x="6705" y="7874"/>
                    <a:pt x="7149" y="7578"/>
                    <a:pt x="7661" y="7207"/>
                  </a:cubicBezTo>
                  <a:cubicBezTo>
                    <a:pt x="8036" y="6984"/>
                    <a:pt x="8412" y="6762"/>
                    <a:pt x="8708" y="6465"/>
                  </a:cubicBezTo>
                  <a:cubicBezTo>
                    <a:pt x="9152" y="6020"/>
                    <a:pt x="9595" y="5427"/>
                    <a:pt x="9823" y="4833"/>
                  </a:cubicBezTo>
                  <a:lnTo>
                    <a:pt x="9823" y="4759"/>
                  </a:lnTo>
                  <a:cubicBezTo>
                    <a:pt x="9823" y="4685"/>
                    <a:pt x="9823" y="4611"/>
                    <a:pt x="9891" y="4537"/>
                  </a:cubicBezTo>
                  <a:cubicBezTo>
                    <a:pt x="9891" y="4240"/>
                    <a:pt x="9971" y="3943"/>
                    <a:pt x="10039" y="3721"/>
                  </a:cubicBezTo>
                  <a:cubicBezTo>
                    <a:pt x="10039" y="2979"/>
                    <a:pt x="9812" y="2237"/>
                    <a:pt x="9447" y="1644"/>
                  </a:cubicBezTo>
                  <a:cubicBezTo>
                    <a:pt x="9072" y="1125"/>
                    <a:pt x="8708" y="828"/>
                    <a:pt x="8116" y="533"/>
                  </a:cubicBezTo>
                  <a:lnTo>
                    <a:pt x="8116" y="30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8" name="Google Shape;1548;p25"/>
            <p:cNvSpPr/>
            <p:nvPr/>
          </p:nvSpPr>
          <p:spPr>
            <a:xfrm>
              <a:off x="3249538" y="2429841"/>
              <a:ext cx="4100" cy="4113"/>
            </a:xfrm>
            <a:custGeom>
              <a:avLst/>
              <a:gdLst/>
              <a:ahLst/>
              <a:cxnLst/>
              <a:rect l="l" t="t" r="r" b="b"/>
              <a:pathLst>
                <a:path w="9011" h="9039" extrusionOk="0">
                  <a:moveTo>
                    <a:pt x="7924" y="482"/>
                  </a:moveTo>
                  <a:cubicBezTo>
                    <a:pt x="7560" y="260"/>
                    <a:pt x="7116" y="111"/>
                    <a:pt x="6593" y="37"/>
                  </a:cubicBezTo>
                  <a:cubicBezTo>
                    <a:pt x="5409" y="-185"/>
                    <a:pt x="4294" y="631"/>
                    <a:pt x="3406" y="1298"/>
                  </a:cubicBezTo>
                  <a:cubicBezTo>
                    <a:pt x="2963" y="1669"/>
                    <a:pt x="2507" y="2040"/>
                    <a:pt x="2063" y="2485"/>
                  </a:cubicBezTo>
                  <a:cubicBezTo>
                    <a:pt x="1551" y="3004"/>
                    <a:pt x="1028" y="3597"/>
                    <a:pt x="664" y="4265"/>
                  </a:cubicBezTo>
                  <a:cubicBezTo>
                    <a:pt x="-7" y="5303"/>
                    <a:pt x="-235" y="6638"/>
                    <a:pt x="288" y="7825"/>
                  </a:cubicBezTo>
                  <a:cubicBezTo>
                    <a:pt x="732" y="8715"/>
                    <a:pt x="1767" y="9159"/>
                    <a:pt x="2735" y="9012"/>
                  </a:cubicBezTo>
                  <a:cubicBezTo>
                    <a:pt x="3326" y="8862"/>
                    <a:pt x="3770" y="8567"/>
                    <a:pt x="4294" y="8196"/>
                  </a:cubicBezTo>
                  <a:cubicBezTo>
                    <a:pt x="4066" y="8343"/>
                    <a:pt x="3918" y="8493"/>
                    <a:pt x="3702" y="8567"/>
                  </a:cubicBezTo>
                  <a:cubicBezTo>
                    <a:pt x="3918" y="8417"/>
                    <a:pt x="4294" y="8196"/>
                    <a:pt x="4442" y="8048"/>
                  </a:cubicBezTo>
                  <a:cubicBezTo>
                    <a:pt x="4658" y="7825"/>
                    <a:pt x="4817" y="7603"/>
                    <a:pt x="5033" y="7380"/>
                  </a:cubicBezTo>
                  <a:cubicBezTo>
                    <a:pt x="5033" y="7380"/>
                    <a:pt x="5033" y="7306"/>
                    <a:pt x="5113" y="7232"/>
                  </a:cubicBezTo>
                  <a:cubicBezTo>
                    <a:pt x="5557" y="6712"/>
                    <a:pt x="6001" y="6342"/>
                    <a:pt x="6513" y="5897"/>
                  </a:cubicBezTo>
                  <a:cubicBezTo>
                    <a:pt x="7332" y="5452"/>
                    <a:pt x="8152" y="5007"/>
                    <a:pt x="8595" y="4191"/>
                  </a:cubicBezTo>
                  <a:cubicBezTo>
                    <a:pt x="9039" y="3301"/>
                    <a:pt x="9187" y="2411"/>
                    <a:pt x="8744" y="1521"/>
                  </a:cubicBezTo>
                  <a:cubicBezTo>
                    <a:pt x="8516" y="1076"/>
                    <a:pt x="8220" y="705"/>
                    <a:pt x="7776" y="482"/>
                  </a:cubicBezTo>
                  <a:lnTo>
                    <a:pt x="7924" y="48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49" name="Google Shape;1549;p25"/>
          <p:cNvSpPr/>
          <p:nvPr/>
        </p:nvSpPr>
        <p:spPr>
          <a:xfrm>
            <a:off x="544105" y="3074225"/>
            <a:ext cx="368425" cy="813100"/>
          </a:xfrm>
          <a:custGeom>
            <a:avLst/>
            <a:gdLst/>
            <a:ahLst/>
            <a:cxnLst/>
            <a:rect l="l" t="t" r="r" b="b"/>
            <a:pathLst>
              <a:path w="14737" h="32524" extrusionOk="0">
                <a:moveTo>
                  <a:pt x="12770" y="32524"/>
                </a:moveTo>
                <a:cubicBezTo>
                  <a:pt x="17688" y="27606"/>
                  <a:pt x="12343" y="16465"/>
                  <a:pt x="6557" y="12607"/>
                </a:cubicBezTo>
                <a:cubicBezTo>
                  <a:pt x="4765" y="11412"/>
                  <a:pt x="-907" y="11651"/>
                  <a:pt x="162" y="13521"/>
                </a:cubicBezTo>
                <a:cubicBezTo>
                  <a:pt x="749" y="14548"/>
                  <a:pt x="2968" y="12688"/>
                  <a:pt x="3086" y="11511"/>
                </a:cubicBezTo>
                <a:cubicBezTo>
                  <a:pt x="3475" y="7624"/>
                  <a:pt x="2638" y="3495"/>
                  <a:pt x="893" y="0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1550" name="Google Shape;1550;p25"/>
          <p:cNvSpPr/>
          <p:nvPr/>
        </p:nvSpPr>
        <p:spPr>
          <a:xfrm>
            <a:off x="6146750" y="362800"/>
            <a:ext cx="1342950" cy="422450"/>
          </a:xfrm>
          <a:custGeom>
            <a:avLst/>
            <a:gdLst/>
            <a:ahLst/>
            <a:cxnLst/>
            <a:rect l="l" t="t" r="r" b="b"/>
            <a:pathLst>
              <a:path w="53718" h="16898" extrusionOk="0">
                <a:moveTo>
                  <a:pt x="53718" y="15714"/>
                </a:moveTo>
                <a:cubicBezTo>
                  <a:pt x="45211" y="19115"/>
                  <a:pt x="27566" y="14807"/>
                  <a:pt x="28138" y="5664"/>
                </a:cubicBezTo>
                <a:cubicBezTo>
                  <a:pt x="28265" y="3640"/>
                  <a:pt x="30305" y="272"/>
                  <a:pt x="32158" y="1096"/>
                </a:cubicBezTo>
                <a:cubicBezTo>
                  <a:pt x="35052" y="2383"/>
                  <a:pt x="26528" y="5156"/>
                  <a:pt x="23387" y="4751"/>
                </a:cubicBezTo>
                <a:cubicBezTo>
                  <a:pt x="15497" y="3734"/>
                  <a:pt x="7778" y="1666"/>
                  <a:pt x="0" y="0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1551" name="Google Shape;1551;p25"/>
          <p:cNvSpPr/>
          <p:nvPr/>
        </p:nvSpPr>
        <p:spPr>
          <a:xfrm>
            <a:off x="415462" y="2832953"/>
            <a:ext cx="113235" cy="110681"/>
          </a:xfrm>
          <a:custGeom>
            <a:avLst/>
            <a:gdLst/>
            <a:ahLst/>
            <a:cxnLst/>
            <a:rect l="l" t="t" r="r" b="b"/>
            <a:pathLst>
              <a:path w="113235" h="110681" extrusionOk="0">
                <a:moveTo>
                  <a:pt x="54945" y="110682"/>
                </a:moveTo>
                <a:cubicBezTo>
                  <a:pt x="54945" y="110682"/>
                  <a:pt x="54373" y="110682"/>
                  <a:pt x="54017" y="110682"/>
                </a:cubicBezTo>
                <a:cubicBezTo>
                  <a:pt x="48298" y="110325"/>
                  <a:pt x="43369" y="106895"/>
                  <a:pt x="41156" y="101608"/>
                </a:cubicBezTo>
                <a:lnTo>
                  <a:pt x="33434" y="83459"/>
                </a:lnTo>
                <a:cubicBezTo>
                  <a:pt x="33078" y="82530"/>
                  <a:pt x="32289" y="81886"/>
                  <a:pt x="31290" y="81672"/>
                </a:cubicBezTo>
                <a:lnTo>
                  <a:pt x="11922" y="77671"/>
                </a:lnTo>
                <a:cubicBezTo>
                  <a:pt x="6344" y="76528"/>
                  <a:pt x="1910" y="72383"/>
                  <a:pt x="486" y="66809"/>
                </a:cubicBezTo>
                <a:cubicBezTo>
                  <a:pt x="-946" y="61237"/>
                  <a:pt x="842" y="55520"/>
                  <a:pt x="5128" y="51733"/>
                </a:cubicBezTo>
                <a:lnTo>
                  <a:pt x="20070" y="38800"/>
                </a:lnTo>
                <a:cubicBezTo>
                  <a:pt x="20782" y="38157"/>
                  <a:pt x="21215" y="37228"/>
                  <a:pt x="21069" y="36228"/>
                </a:cubicBezTo>
                <a:lnTo>
                  <a:pt x="18855" y="16578"/>
                </a:lnTo>
                <a:cubicBezTo>
                  <a:pt x="18213" y="10862"/>
                  <a:pt x="20782" y="5432"/>
                  <a:pt x="25642" y="2359"/>
                </a:cubicBezTo>
                <a:cubicBezTo>
                  <a:pt x="30432" y="-713"/>
                  <a:pt x="36506" y="-785"/>
                  <a:pt x="41442" y="2145"/>
                </a:cubicBezTo>
                <a:lnTo>
                  <a:pt x="58380" y="12363"/>
                </a:lnTo>
                <a:cubicBezTo>
                  <a:pt x="59239" y="12863"/>
                  <a:pt x="60238" y="12934"/>
                  <a:pt x="61097" y="12505"/>
                </a:cubicBezTo>
                <a:lnTo>
                  <a:pt x="79103" y="4360"/>
                </a:lnTo>
                <a:cubicBezTo>
                  <a:pt x="84326" y="2002"/>
                  <a:pt x="90330" y="2788"/>
                  <a:pt x="94757" y="6432"/>
                </a:cubicBezTo>
                <a:cubicBezTo>
                  <a:pt x="99191" y="10076"/>
                  <a:pt x="101125" y="15792"/>
                  <a:pt x="99833" y="21365"/>
                </a:cubicBezTo>
                <a:lnTo>
                  <a:pt x="95330" y="40587"/>
                </a:lnTo>
                <a:cubicBezTo>
                  <a:pt x="95120" y="41515"/>
                  <a:pt x="95330" y="42516"/>
                  <a:pt x="96049" y="43230"/>
                </a:cubicBezTo>
                <a:lnTo>
                  <a:pt x="109343" y="57807"/>
                </a:lnTo>
                <a:cubicBezTo>
                  <a:pt x="113197" y="62023"/>
                  <a:pt x="114272" y="67953"/>
                  <a:pt x="112198" y="73312"/>
                </a:cubicBezTo>
                <a:cubicBezTo>
                  <a:pt x="110125" y="78671"/>
                  <a:pt x="105265" y="82243"/>
                  <a:pt x="99547" y="82744"/>
                </a:cubicBezTo>
                <a:lnTo>
                  <a:pt x="79892" y="84459"/>
                </a:lnTo>
                <a:cubicBezTo>
                  <a:pt x="78894" y="84530"/>
                  <a:pt x="78035" y="85102"/>
                  <a:pt x="77532" y="85959"/>
                </a:cubicBezTo>
                <a:lnTo>
                  <a:pt x="67743" y="103108"/>
                </a:lnTo>
                <a:cubicBezTo>
                  <a:pt x="65027" y="107824"/>
                  <a:pt x="60168" y="110682"/>
                  <a:pt x="54806" y="110682"/>
                </a:cubicBezTo>
                <a:lnTo>
                  <a:pt x="54945" y="110682"/>
                </a:lnTo>
                <a:close/>
                <a:moveTo>
                  <a:pt x="33867" y="11934"/>
                </a:moveTo>
                <a:cubicBezTo>
                  <a:pt x="33148" y="11934"/>
                  <a:pt x="32505" y="12220"/>
                  <a:pt x="32219" y="12434"/>
                </a:cubicBezTo>
                <a:cubicBezTo>
                  <a:pt x="31716" y="12719"/>
                  <a:pt x="30718" y="13577"/>
                  <a:pt x="30857" y="15220"/>
                </a:cubicBezTo>
                <a:lnTo>
                  <a:pt x="33078" y="34870"/>
                </a:lnTo>
                <a:cubicBezTo>
                  <a:pt x="33650" y="39729"/>
                  <a:pt x="31716" y="44588"/>
                  <a:pt x="28002" y="47803"/>
                </a:cubicBezTo>
                <a:lnTo>
                  <a:pt x="13060" y="60736"/>
                </a:lnTo>
                <a:cubicBezTo>
                  <a:pt x="11775" y="61808"/>
                  <a:pt x="11992" y="63166"/>
                  <a:pt x="12138" y="63738"/>
                </a:cubicBezTo>
                <a:cubicBezTo>
                  <a:pt x="12278" y="64309"/>
                  <a:pt x="12774" y="65524"/>
                  <a:pt x="14422" y="65881"/>
                </a:cubicBezTo>
                <a:lnTo>
                  <a:pt x="33790" y="69882"/>
                </a:lnTo>
                <a:cubicBezTo>
                  <a:pt x="38580" y="70882"/>
                  <a:pt x="42657" y="74170"/>
                  <a:pt x="44514" y="78671"/>
                </a:cubicBezTo>
                <a:lnTo>
                  <a:pt x="52230" y="96820"/>
                </a:lnTo>
                <a:cubicBezTo>
                  <a:pt x="52872" y="98320"/>
                  <a:pt x="54233" y="98606"/>
                  <a:pt x="54806" y="98606"/>
                </a:cubicBezTo>
                <a:cubicBezTo>
                  <a:pt x="55308" y="98606"/>
                  <a:pt x="56733" y="98606"/>
                  <a:pt x="57592" y="97106"/>
                </a:cubicBezTo>
                <a:lnTo>
                  <a:pt x="67388" y="79957"/>
                </a:lnTo>
                <a:cubicBezTo>
                  <a:pt x="69817" y="75670"/>
                  <a:pt x="74174" y="72883"/>
                  <a:pt x="79103" y="72455"/>
                </a:cubicBezTo>
                <a:lnTo>
                  <a:pt x="98765" y="70740"/>
                </a:lnTo>
                <a:cubicBezTo>
                  <a:pt x="100406" y="70597"/>
                  <a:pt x="101048" y="69382"/>
                  <a:pt x="101264" y="68882"/>
                </a:cubicBezTo>
                <a:cubicBezTo>
                  <a:pt x="101481" y="68382"/>
                  <a:pt x="101837" y="67024"/>
                  <a:pt x="100692" y="65809"/>
                </a:cubicBezTo>
                <a:lnTo>
                  <a:pt x="87398" y="51233"/>
                </a:lnTo>
                <a:cubicBezTo>
                  <a:pt x="84109" y="47589"/>
                  <a:pt x="82755" y="42587"/>
                  <a:pt x="83893" y="37800"/>
                </a:cubicBezTo>
                <a:lnTo>
                  <a:pt x="88396" y="18579"/>
                </a:lnTo>
                <a:cubicBezTo>
                  <a:pt x="88752" y="16935"/>
                  <a:pt x="87831" y="16006"/>
                  <a:pt x="87398" y="15650"/>
                </a:cubicBezTo>
                <a:cubicBezTo>
                  <a:pt x="86972" y="15292"/>
                  <a:pt x="85827" y="14577"/>
                  <a:pt x="84326" y="15220"/>
                </a:cubicBezTo>
                <a:lnTo>
                  <a:pt x="66312" y="23367"/>
                </a:lnTo>
                <a:cubicBezTo>
                  <a:pt x="61879" y="25367"/>
                  <a:pt x="56663" y="25081"/>
                  <a:pt x="52446" y="22580"/>
                </a:cubicBezTo>
                <a:lnTo>
                  <a:pt x="35507" y="12363"/>
                </a:lnTo>
                <a:cubicBezTo>
                  <a:pt x="34935" y="12005"/>
                  <a:pt x="34432" y="11934"/>
                  <a:pt x="34006" y="11934"/>
                </a:cubicBezTo>
                <a:lnTo>
                  <a:pt x="33867" y="1193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2" name="Google Shape;1552;p25"/>
          <p:cNvSpPr/>
          <p:nvPr/>
        </p:nvSpPr>
        <p:spPr>
          <a:xfrm>
            <a:off x="8369400" y="1434904"/>
            <a:ext cx="113235" cy="110681"/>
          </a:xfrm>
          <a:custGeom>
            <a:avLst/>
            <a:gdLst/>
            <a:ahLst/>
            <a:cxnLst/>
            <a:rect l="l" t="t" r="r" b="b"/>
            <a:pathLst>
              <a:path w="113235" h="110681" extrusionOk="0">
                <a:moveTo>
                  <a:pt x="54945" y="110682"/>
                </a:moveTo>
                <a:cubicBezTo>
                  <a:pt x="54945" y="110682"/>
                  <a:pt x="54373" y="110682"/>
                  <a:pt x="54017" y="110682"/>
                </a:cubicBezTo>
                <a:cubicBezTo>
                  <a:pt x="48298" y="110325"/>
                  <a:pt x="43369" y="106895"/>
                  <a:pt x="41156" y="101608"/>
                </a:cubicBezTo>
                <a:lnTo>
                  <a:pt x="33434" y="83459"/>
                </a:lnTo>
                <a:cubicBezTo>
                  <a:pt x="33078" y="82530"/>
                  <a:pt x="32289" y="81886"/>
                  <a:pt x="31290" y="81672"/>
                </a:cubicBezTo>
                <a:lnTo>
                  <a:pt x="11922" y="77671"/>
                </a:lnTo>
                <a:cubicBezTo>
                  <a:pt x="6344" y="76528"/>
                  <a:pt x="1910" y="72383"/>
                  <a:pt x="486" y="66809"/>
                </a:cubicBezTo>
                <a:cubicBezTo>
                  <a:pt x="-946" y="61237"/>
                  <a:pt x="842" y="55520"/>
                  <a:pt x="5128" y="51733"/>
                </a:cubicBezTo>
                <a:lnTo>
                  <a:pt x="20070" y="38800"/>
                </a:lnTo>
                <a:cubicBezTo>
                  <a:pt x="20782" y="38157"/>
                  <a:pt x="21215" y="37228"/>
                  <a:pt x="21069" y="36228"/>
                </a:cubicBezTo>
                <a:lnTo>
                  <a:pt x="18855" y="16578"/>
                </a:lnTo>
                <a:cubicBezTo>
                  <a:pt x="18213" y="10862"/>
                  <a:pt x="20782" y="5432"/>
                  <a:pt x="25642" y="2359"/>
                </a:cubicBezTo>
                <a:cubicBezTo>
                  <a:pt x="30432" y="-713"/>
                  <a:pt x="36506" y="-785"/>
                  <a:pt x="41442" y="2145"/>
                </a:cubicBezTo>
                <a:lnTo>
                  <a:pt x="58380" y="12363"/>
                </a:lnTo>
                <a:cubicBezTo>
                  <a:pt x="59239" y="12863"/>
                  <a:pt x="60238" y="12934"/>
                  <a:pt x="61097" y="12505"/>
                </a:cubicBezTo>
                <a:lnTo>
                  <a:pt x="79103" y="4360"/>
                </a:lnTo>
                <a:cubicBezTo>
                  <a:pt x="84326" y="2002"/>
                  <a:pt x="90330" y="2788"/>
                  <a:pt x="94757" y="6432"/>
                </a:cubicBezTo>
                <a:cubicBezTo>
                  <a:pt x="99191" y="10076"/>
                  <a:pt x="101125" y="15792"/>
                  <a:pt x="99833" y="21365"/>
                </a:cubicBezTo>
                <a:lnTo>
                  <a:pt x="95330" y="40587"/>
                </a:lnTo>
                <a:cubicBezTo>
                  <a:pt x="95120" y="41515"/>
                  <a:pt x="95330" y="42516"/>
                  <a:pt x="96049" y="43230"/>
                </a:cubicBezTo>
                <a:lnTo>
                  <a:pt x="109343" y="57807"/>
                </a:lnTo>
                <a:cubicBezTo>
                  <a:pt x="113197" y="62023"/>
                  <a:pt x="114272" y="67953"/>
                  <a:pt x="112198" y="73312"/>
                </a:cubicBezTo>
                <a:cubicBezTo>
                  <a:pt x="110125" y="78671"/>
                  <a:pt x="105265" y="82243"/>
                  <a:pt x="99547" y="82744"/>
                </a:cubicBezTo>
                <a:lnTo>
                  <a:pt x="79892" y="84459"/>
                </a:lnTo>
                <a:cubicBezTo>
                  <a:pt x="78894" y="84530"/>
                  <a:pt x="78035" y="85102"/>
                  <a:pt x="77532" y="85959"/>
                </a:cubicBezTo>
                <a:lnTo>
                  <a:pt x="67743" y="103108"/>
                </a:lnTo>
                <a:cubicBezTo>
                  <a:pt x="65027" y="107824"/>
                  <a:pt x="60168" y="110682"/>
                  <a:pt x="54806" y="110682"/>
                </a:cubicBezTo>
                <a:lnTo>
                  <a:pt x="54945" y="110682"/>
                </a:lnTo>
                <a:close/>
                <a:moveTo>
                  <a:pt x="33867" y="11934"/>
                </a:moveTo>
                <a:cubicBezTo>
                  <a:pt x="33148" y="11934"/>
                  <a:pt x="32505" y="12220"/>
                  <a:pt x="32219" y="12434"/>
                </a:cubicBezTo>
                <a:cubicBezTo>
                  <a:pt x="31716" y="12719"/>
                  <a:pt x="30718" y="13577"/>
                  <a:pt x="30857" y="15220"/>
                </a:cubicBezTo>
                <a:lnTo>
                  <a:pt x="33078" y="34870"/>
                </a:lnTo>
                <a:cubicBezTo>
                  <a:pt x="33650" y="39729"/>
                  <a:pt x="31716" y="44588"/>
                  <a:pt x="28002" y="47803"/>
                </a:cubicBezTo>
                <a:lnTo>
                  <a:pt x="13060" y="60736"/>
                </a:lnTo>
                <a:cubicBezTo>
                  <a:pt x="11775" y="61808"/>
                  <a:pt x="11992" y="63166"/>
                  <a:pt x="12138" y="63738"/>
                </a:cubicBezTo>
                <a:cubicBezTo>
                  <a:pt x="12278" y="64309"/>
                  <a:pt x="12774" y="65524"/>
                  <a:pt x="14422" y="65881"/>
                </a:cubicBezTo>
                <a:lnTo>
                  <a:pt x="33790" y="69882"/>
                </a:lnTo>
                <a:cubicBezTo>
                  <a:pt x="38580" y="70882"/>
                  <a:pt x="42657" y="74170"/>
                  <a:pt x="44514" y="78671"/>
                </a:cubicBezTo>
                <a:lnTo>
                  <a:pt x="52230" y="96820"/>
                </a:lnTo>
                <a:cubicBezTo>
                  <a:pt x="52872" y="98320"/>
                  <a:pt x="54233" y="98606"/>
                  <a:pt x="54806" y="98606"/>
                </a:cubicBezTo>
                <a:cubicBezTo>
                  <a:pt x="55308" y="98606"/>
                  <a:pt x="56733" y="98606"/>
                  <a:pt x="57592" y="97106"/>
                </a:cubicBezTo>
                <a:lnTo>
                  <a:pt x="67388" y="79957"/>
                </a:lnTo>
                <a:cubicBezTo>
                  <a:pt x="69817" y="75670"/>
                  <a:pt x="74174" y="72883"/>
                  <a:pt x="79103" y="72455"/>
                </a:cubicBezTo>
                <a:lnTo>
                  <a:pt x="98765" y="70740"/>
                </a:lnTo>
                <a:cubicBezTo>
                  <a:pt x="100406" y="70597"/>
                  <a:pt x="101048" y="69382"/>
                  <a:pt x="101264" y="68882"/>
                </a:cubicBezTo>
                <a:cubicBezTo>
                  <a:pt x="101481" y="68382"/>
                  <a:pt x="101837" y="67024"/>
                  <a:pt x="100692" y="65809"/>
                </a:cubicBezTo>
                <a:lnTo>
                  <a:pt x="87398" y="51233"/>
                </a:lnTo>
                <a:cubicBezTo>
                  <a:pt x="84109" y="47589"/>
                  <a:pt x="82755" y="42587"/>
                  <a:pt x="83893" y="37800"/>
                </a:cubicBezTo>
                <a:lnTo>
                  <a:pt x="88396" y="18579"/>
                </a:lnTo>
                <a:cubicBezTo>
                  <a:pt x="88752" y="16935"/>
                  <a:pt x="87831" y="16006"/>
                  <a:pt x="87398" y="15650"/>
                </a:cubicBezTo>
                <a:cubicBezTo>
                  <a:pt x="86972" y="15292"/>
                  <a:pt x="85827" y="14577"/>
                  <a:pt x="84326" y="15220"/>
                </a:cubicBezTo>
                <a:lnTo>
                  <a:pt x="66312" y="23367"/>
                </a:lnTo>
                <a:cubicBezTo>
                  <a:pt x="61879" y="25367"/>
                  <a:pt x="56663" y="25081"/>
                  <a:pt x="52446" y="22580"/>
                </a:cubicBezTo>
                <a:lnTo>
                  <a:pt x="35507" y="12363"/>
                </a:lnTo>
                <a:cubicBezTo>
                  <a:pt x="34935" y="12005"/>
                  <a:pt x="34432" y="11934"/>
                  <a:pt x="34006" y="11934"/>
                </a:cubicBezTo>
                <a:lnTo>
                  <a:pt x="33867" y="1193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3" name="Google Shape;1553;p25"/>
          <p:cNvSpPr/>
          <p:nvPr/>
        </p:nvSpPr>
        <p:spPr>
          <a:xfrm>
            <a:off x="1347312" y="4239879"/>
            <a:ext cx="113235" cy="110681"/>
          </a:xfrm>
          <a:custGeom>
            <a:avLst/>
            <a:gdLst/>
            <a:ahLst/>
            <a:cxnLst/>
            <a:rect l="l" t="t" r="r" b="b"/>
            <a:pathLst>
              <a:path w="113235" h="110681" extrusionOk="0">
                <a:moveTo>
                  <a:pt x="54945" y="110682"/>
                </a:moveTo>
                <a:cubicBezTo>
                  <a:pt x="54945" y="110682"/>
                  <a:pt x="54373" y="110682"/>
                  <a:pt x="54017" y="110682"/>
                </a:cubicBezTo>
                <a:cubicBezTo>
                  <a:pt x="48298" y="110325"/>
                  <a:pt x="43369" y="106895"/>
                  <a:pt x="41156" y="101608"/>
                </a:cubicBezTo>
                <a:lnTo>
                  <a:pt x="33434" y="83459"/>
                </a:lnTo>
                <a:cubicBezTo>
                  <a:pt x="33078" y="82530"/>
                  <a:pt x="32289" y="81886"/>
                  <a:pt x="31290" y="81672"/>
                </a:cubicBezTo>
                <a:lnTo>
                  <a:pt x="11922" y="77671"/>
                </a:lnTo>
                <a:cubicBezTo>
                  <a:pt x="6344" y="76528"/>
                  <a:pt x="1910" y="72383"/>
                  <a:pt x="486" y="66809"/>
                </a:cubicBezTo>
                <a:cubicBezTo>
                  <a:pt x="-946" y="61237"/>
                  <a:pt x="842" y="55520"/>
                  <a:pt x="5128" y="51733"/>
                </a:cubicBezTo>
                <a:lnTo>
                  <a:pt x="20070" y="38800"/>
                </a:lnTo>
                <a:cubicBezTo>
                  <a:pt x="20782" y="38157"/>
                  <a:pt x="21215" y="37228"/>
                  <a:pt x="21069" y="36228"/>
                </a:cubicBezTo>
                <a:lnTo>
                  <a:pt x="18855" y="16578"/>
                </a:lnTo>
                <a:cubicBezTo>
                  <a:pt x="18213" y="10862"/>
                  <a:pt x="20782" y="5432"/>
                  <a:pt x="25642" y="2359"/>
                </a:cubicBezTo>
                <a:cubicBezTo>
                  <a:pt x="30432" y="-713"/>
                  <a:pt x="36506" y="-785"/>
                  <a:pt x="41442" y="2145"/>
                </a:cubicBezTo>
                <a:lnTo>
                  <a:pt x="58380" y="12363"/>
                </a:lnTo>
                <a:cubicBezTo>
                  <a:pt x="59239" y="12863"/>
                  <a:pt x="60238" y="12934"/>
                  <a:pt x="61097" y="12505"/>
                </a:cubicBezTo>
                <a:lnTo>
                  <a:pt x="79103" y="4360"/>
                </a:lnTo>
                <a:cubicBezTo>
                  <a:pt x="84326" y="2002"/>
                  <a:pt x="90330" y="2788"/>
                  <a:pt x="94757" y="6432"/>
                </a:cubicBezTo>
                <a:cubicBezTo>
                  <a:pt x="99191" y="10076"/>
                  <a:pt x="101125" y="15792"/>
                  <a:pt x="99833" y="21365"/>
                </a:cubicBezTo>
                <a:lnTo>
                  <a:pt x="95330" y="40587"/>
                </a:lnTo>
                <a:cubicBezTo>
                  <a:pt x="95120" y="41515"/>
                  <a:pt x="95330" y="42516"/>
                  <a:pt x="96049" y="43230"/>
                </a:cubicBezTo>
                <a:lnTo>
                  <a:pt x="109343" y="57807"/>
                </a:lnTo>
                <a:cubicBezTo>
                  <a:pt x="113197" y="62023"/>
                  <a:pt x="114272" y="67953"/>
                  <a:pt x="112198" y="73312"/>
                </a:cubicBezTo>
                <a:cubicBezTo>
                  <a:pt x="110125" y="78671"/>
                  <a:pt x="105265" y="82243"/>
                  <a:pt x="99547" y="82744"/>
                </a:cubicBezTo>
                <a:lnTo>
                  <a:pt x="79892" y="84459"/>
                </a:lnTo>
                <a:cubicBezTo>
                  <a:pt x="78894" y="84530"/>
                  <a:pt x="78035" y="85102"/>
                  <a:pt x="77532" y="85959"/>
                </a:cubicBezTo>
                <a:lnTo>
                  <a:pt x="67743" y="103108"/>
                </a:lnTo>
                <a:cubicBezTo>
                  <a:pt x="65027" y="107824"/>
                  <a:pt x="60168" y="110682"/>
                  <a:pt x="54806" y="110682"/>
                </a:cubicBezTo>
                <a:lnTo>
                  <a:pt x="54945" y="110682"/>
                </a:lnTo>
                <a:close/>
                <a:moveTo>
                  <a:pt x="33867" y="11934"/>
                </a:moveTo>
                <a:cubicBezTo>
                  <a:pt x="33148" y="11934"/>
                  <a:pt x="32505" y="12220"/>
                  <a:pt x="32219" y="12434"/>
                </a:cubicBezTo>
                <a:cubicBezTo>
                  <a:pt x="31716" y="12719"/>
                  <a:pt x="30718" y="13577"/>
                  <a:pt x="30857" y="15220"/>
                </a:cubicBezTo>
                <a:lnTo>
                  <a:pt x="33078" y="34870"/>
                </a:lnTo>
                <a:cubicBezTo>
                  <a:pt x="33650" y="39729"/>
                  <a:pt x="31716" y="44588"/>
                  <a:pt x="28002" y="47803"/>
                </a:cubicBezTo>
                <a:lnTo>
                  <a:pt x="13060" y="60736"/>
                </a:lnTo>
                <a:cubicBezTo>
                  <a:pt x="11775" y="61808"/>
                  <a:pt x="11992" y="63166"/>
                  <a:pt x="12138" y="63738"/>
                </a:cubicBezTo>
                <a:cubicBezTo>
                  <a:pt x="12278" y="64309"/>
                  <a:pt x="12774" y="65524"/>
                  <a:pt x="14422" y="65881"/>
                </a:cubicBezTo>
                <a:lnTo>
                  <a:pt x="33790" y="69882"/>
                </a:lnTo>
                <a:cubicBezTo>
                  <a:pt x="38580" y="70882"/>
                  <a:pt x="42657" y="74170"/>
                  <a:pt x="44514" y="78671"/>
                </a:cubicBezTo>
                <a:lnTo>
                  <a:pt x="52230" y="96820"/>
                </a:lnTo>
                <a:cubicBezTo>
                  <a:pt x="52872" y="98320"/>
                  <a:pt x="54233" y="98606"/>
                  <a:pt x="54806" y="98606"/>
                </a:cubicBezTo>
                <a:cubicBezTo>
                  <a:pt x="55308" y="98606"/>
                  <a:pt x="56733" y="98606"/>
                  <a:pt x="57592" y="97106"/>
                </a:cubicBezTo>
                <a:lnTo>
                  <a:pt x="67388" y="79957"/>
                </a:lnTo>
                <a:cubicBezTo>
                  <a:pt x="69817" y="75670"/>
                  <a:pt x="74174" y="72883"/>
                  <a:pt x="79103" y="72455"/>
                </a:cubicBezTo>
                <a:lnTo>
                  <a:pt x="98765" y="70740"/>
                </a:lnTo>
                <a:cubicBezTo>
                  <a:pt x="100406" y="70597"/>
                  <a:pt x="101048" y="69382"/>
                  <a:pt x="101264" y="68882"/>
                </a:cubicBezTo>
                <a:cubicBezTo>
                  <a:pt x="101481" y="68382"/>
                  <a:pt x="101837" y="67024"/>
                  <a:pt x="100692" y="65809"/>
                </a:cubicBezTo>
                <a:lnTo>
                  <a:pt x="87398" y="51233"/>
                </a:lnTo>
                <a:cubicBezTo>
                  <a:pt x="84109" y="47589"/>
                  <a:pt x="82755" y="42587"/>
                  <a:pt x="83893" y="37800"/>
                </a:cubicBezTo>
                <a:lnTo>
                  <a:pt x="88396" y="18579"/>
                </a:lnTo>
                <a:cubicBezTo>
                  <a:pt x="88752" y="16935"/>
                  <a:pt x="87831" y="16006"/>
                  <a:pt x="87398" y="15650"/>
                </a:cubicBezTo>
                <a:cubicBezTo>
                  <a:pt x="86972" y="15292"/>
                  <a:pt x="85827" y="14577"/>
                  <a:pt x="84326" y="15220"/>
                </a:cubicBezTo>
                <a:lnTo>
                  <a:pt x="66312" y="23367"/>
                </a:lnTo>
                <a:cubicBezTo>
                  <a:pt x="61879" y="25367"/>
                  <a:pt x="56663" y="25081"/>
                  <a:pt x="52446" y="22580"/>
                </a:cubicBezTo>
                <a:lnTo>
                  <a:pt x="35507" y="12363"/>
                </a:lnTo>
                <a:cubicBezTo>
                  <a:pt x="34935" y="12005"/>
                  <a:pt x="34432" y="11934"/>
                  <a:pt x="34006" y="11934"/>
                </a:cubicBezTo>
                <a:lnTo>
                  <a:pt x="33867" y="1193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54" name="Google Shape;1554;p25"/>
          <p:cNvGrpSpPr/>
          <p:nvPr/>
        </p:nvGrpSpPr>
        <p:grpSpPr>
          <a:xfrm>
            <a:off x="8482614" y="166894"/>
            <a:ext cx="289004" cy="346807"/>
            <a:chOff x="2190378" y="3211945"/>
            <a:chExt cx="187251" cy="224703"/>
          </a:xfrm>
        </p:grpSpPr>
        <p:sp>
          <p:nvSpPr>
            <p:cNvPr id="1555" name="Google Shape;1555;p25"/>
            <p:cNvSpPr/>
            <p:nvPr/>
          </p:nvSpPr>
          <p:spPr>
            <a:xfrm>
              <a:off x="2239863" y="3211945"/>
              <a:ext cx="137767" cy="217355"/>
            </a:xfrm>
            <a:custGeom>
              <a:avLst/>
              <a:gdLst/>
              <a:ahLst/>
              <a:cxnLst/>
              <a:rect l="l" t="t" r="r" b="b"/>
              <a:pathLst>
                <a:path w="206392" h="325626" extrusionOk="0">
                  <a:moveTo>
                    <a:pt x="12665" y="276229"/>
                  </a:moveTo>
                  <a:cubicBezTo>
                    <a:pt x="7577" y="282120"/>
                    <a:pt x="2545" y="288431"/>
                    <a:pt x="761" y="296040"/>
                  </a:cubicBezTo>
                  <a:cubicBezTo>
                    <a:pt x="-5197" y="321369"/>
                    <a:pt x="25230" y="325532"/>
                    <a:pt x="43455" y="325609"/>
                  </a:cubicBezTo>
                  <a:cubicBezTo>
                    <a:pt x="68574" y="325818"/>
                    <a:pt x="94915" y="324309"/>
                    <a:pt x="115155" y="309167"/>
                  </a:cubicBezTo>
                  <a:cubicBezTo>
                    <a:pt x="118096" y="307020"/>
                    <a:pt x="120959" y="304432"/>
                    <a:pt x="123624" y="301635"/>
                  </a:cubicBezTo>
                  <a:cubicBezTo>
                    <a:pt x="114572" y="295897"/>
                    <a:pt x="106610" y="288431"/>
                    <a:pt x="100366" y="279753"/>
                  </a:cubicBezTo>
                  <a:cubicBezTo>
                    <a:pt x="107182" y="281537"/>
                    <a:pt x="113074" y="285633"/>
                    <a:pt x="119318" y="288717"/>
                  </a:cubicBezTo>
                  <a:cubicBezTo>
                    <a:pt x="125628" y="291877"/>
                    <a:pt x="132951" y="294102"/>
                    <a:pt x="139547" y="291877"/>
                  </a:cubicBezTo>
                  <a:cubicBezTo>
                    <a:pt x="148302" y="288937"/>
                    <a:pt x="152971" y="279599"/>
                    <a:pt x="155625" y="270777"/>
                  </a:cubicBezTo>
                  <a:cubicBezTo>
                    <a:pt x="160581" y="254126"/>
                    <a:pt x="167827" y="238984"/>
                    <a:pt x="173068" y="222256"/>
                  </a:cubicBezTo>
                  <a:cubicBezTo>
                    <a:pt x="174434" y="218093"/>
                    <a:pt x="181537" y="189031"/>
                    <a:pt x="187847" y="189681"/>
                  </a:cubicBezTo>
                  <a:cubicBezTo>
                    <a:pt x="176515" y="188381"/>
                    <a:pt x="165459" y="185011"/>
                    <a:pt x="155196" y="179846"/>
                  </a:cubicBezTo>
                  <a:cubicBezTo>
                    <a:pt x="162155" y="178272"/>
                    <a:pt x="169049" y="176686"/>
                    <a:pt x="175931" y="175177"/>
                  </a:cubicBezTo>
                  <a:cubicBezTo>
                    <a:pt x="182462" y="173668"/>
                    <a:pt x="189576" y="171807"/>
                    <a:pt x="193661" y="166499"/>
                  </a:cubicBezTo>
                  <a:cubicBezTo>
                    <a:pt x="197758" y="161257"/>
                    <a:pt x="197615" y="154440"/>
                    <a:pt x="199046" y="148339"/>
                  </a:cubicBezTo>
                  <a:cubicBezTo>
                    <a:pt x="201050" y="140157"/>
                    <a:pt x="203561" y="132338"/>
                    <a:pt x="204784" y="124013"/>
                  </a:cubicBezTo>
                  <a:cubicBezTo>
                    <a:pt x="207151" y="107428"/>
                    <a:pt x="206799" y="90491"/>
                    <a:pt x="204431" y="73839"/>
                  </a:cubicBezTo>
                  <a:cubicBezTo>
                    <a:pt x="200764" y="48510"/>
                    <a:pt x="192802" y="23963"/>
                    <a:pt x="183761" y="0"/>
                  </a:cubicBezTo>
                  <a:cubicBezTo>
                    <a:pt x="183904" y="7456"/>
                    <a:pt x="183111" y="14922"/>
                    <a:pt x="181537" y="22168"/>
                  </a:cubicBezTo>
                  <a:cubicBezTo>
                    <a:pt x="178806" y="35373"/>
                    <a:pt x="173498" y="48081"/>
                    <a:pt x="166031" y="59424"/>
                  </a:cubicBezTo>
                  <a:cubicBezTo>
                    <a:pt x="158422" y="71119"/>
                    <a:pt x="148665" y="81240"/>
                    <a:pt x="137037" y="89059"/>
                  </a:cubicBezTo>
                  <a:cubicBezTo>
                    <a:pt x="130154" y="93728"/>
                    <a:pt x="122688" y="97527"/>
                    <a:pt x="115299" y="101470"/>
                  </a:cubicBezTo>
                  <a:cubicBezTo>
                    <a:pt x="113503" y="102483"/>
                    <a:pt x="111422" y="103772"/>
                    <a:pt x="111136" y="105853"/>
                  </a:cubicBezTo>
                  <a:cubicBezTo>
                    <a:pt x="110916" y="107362"/>
                    <a:pt x="111631" y="108793"/>
                    <a:pt x="112424" y="110159"/>
                  </a:cubicBezTo>
                  <a:cubicBezTo>
                    <a:pt x="116796" y="117978"/>
                    <a:pt x="119748" y="126590"/>
                    <a:pt x="121179" y="135279"/>
                  </a:cubicBezTo>
                  <a:cubicBezTo>
                    <a:pt x="115728" y="129321"/>
                    <a:pt x="110343" y="123363"/>
                    <a:pt x="104892" y="117339"/>
                  </a:cubicBezTo>
                  <a:cubicBezTo>
                    <a:pt x="104308" y="116623"/>
                    <a:pt x="103736" y="115974"/>
                    <a:pt x="102733" y="115753"/>
                  </a:cubicBezTo>
                  <a:cubicBezTo>
                    <a:pt x="101588" y="115467"/>
                    <a:pt x="100300" y="116260"/>
                    <a:pt x="99364" y="117053"/>
                  </a:cubicBezTo>
                  <a:cubicBezTo>
                    <a:pt x="85588" y="127812"/>
                    <a:pt x="74674" y="141732"/>
                    <a:pt x="63982" y="155443"/>
                  </a:cubicBezTo>
                  <a:cubicBezTo>
                    <a:pt x="53862" y="168217"/>
                    <a:pt x="47122" y="179703"/>
                    <a:pt x="49919" y="196497"/>
                  </a:cubicBezTo>
                  <a:cubicBezTo>
                    <a:pt x="52066" y="208909"/>
                    <a:pt x="54291" y="221760"/>
                    <a:pt x="60755" y="232663"/>
                  </a:cubicBezTo>
                  <a:cubicBezTo>
                    <a:pt x="48333" y="227784"/>
                    <a:pt x="37431" y="219316"/>
                    <a:pt x="29745" y="208479"/>
                  </a:cubicBezTo>
                  <a:cubicBezTo>
                    <a:pt x="24657" y="224051"/>
                    <a:pt x="31683" y="241858"/>
                    <a:pt x="25869" y="257210"/>
                  </a:cubicBezTo>
                  <a:cubicBezTo>
                    <a:pt x="23071" y="264456"/>
                    <a:pt x="17697" y="270348"/>
                    <a:pt x="12665" y="2762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6" name="Google Shape;1556;p25"/>
            <p:cNvSpPr/>
            <p:nvPr/>
          </p:nvSpPr>
          <p:spPr>
            <a:xfrm>
              <a:off x="2354415" y="3239488"/>
              <a:ext cx="17655" cy="76421"/>
            </a:xfrm>
            <a:custGeom>
              <a:avLst/>
              <a:gdLst/>
              <a:ahLst/>
              <a:cxnLst/>
              <a:rect l="l" t="t" r="r" b="b"/>
              <a:pathLst>
                <a:path w="26450" h="114488" extrusionOk="0">
                  <a:moveTo>
                    <a:pt x="434" y="83321"/>
                  </a:moveTo>
                  <a:cubicBezTo>
                    <a:pt x="1358" y="68465"/>
                    <a:pt x="3087" y="53686"/>
                    <a:pt x="5664" y="39040"/>
                  </a:cubicBezTo>
                  <a:cubicBezTo>
                    <a:pt x="6744" y="32729"/>
                    <a:pt x="8538" y="26408"/>
                    <a:pt x="8825" y="20164"/>
                  </a:cubicBezTo>
                  <a:cubicBezTo>
                    <a:pt x="9188" y="13568"/>
                    <a:pt x="8109" y="7389"/>
                    <a:pt x="12051" y="1509"/>
                  </a:cubicBezTo>
                  <a:cubicBezTo>
                    <a:pt x="12558" y="793"/>
                    <a:pt x="13208" y="66"/>
                    <a:pt x="14067" y="0"/>
                  </a:cubicBezTo>
                  <a:cubicBezTo>
                    <a:pt x="15069" y="0"/>
                    <a:pt x="15784" y="859"/>
                    <a:pt x="16291" y="1718"/>
                  </a:cubicBezTo>
                  <a:cubicBezTo>
                    <a:pt x="25762" y="16365"/>
                    <a:pt x="24825" y="32003"/>
                    <a:pt x="26125" y="48510"/>
                  </a:cubicBezTo>
                  <a:cubicBezTo>
                    <a:pt x="27479" y="66461"/>
                    <a:pt x="24473" y="84830"/>
                    <a:pt x="19661" y="102197"/>
                  </a:cubicBezTo>
                  <a:cubicBezTo>
                    <a:pt x="18725" y="105644"/>
                    <a:pt x="17579" y="109234"/>
                    <a:pt x="15069" y="111745"/>
                  </a:cubicBezTo>
                  <a:cubicBezTo>
                    <a:pt x="12558" y="114322"/>
                    <a:pt x="8318" y="115478"/>
                    <a:pt x="5312" y="113463"/>
                  </a:cubicBezTo>
                  <a:cubicBezTo>
                    <a:pt x="3374" y="112174"/>
                    <a:pt x="2438" y="109806"/>
                    <a:pt x="1788" y="107582"/>
                  </a:cubicBezTo>
                  <a:cubicBezTo>
                    <a:pt x="-436" y="99752"/>
                    <a:pt x="-150" y="91504"/>
                    <a:pt x="356" y="83398"/>
                  </a:cubicBezTo>
                  <a:lnTo>
                    <a:pt x="434" y="8332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7" name="Google Shape;1557;p25"/>
            <p:cNvSpPr/>
            <p:nvPr/>
          </p:nvSpPr>
          <p:spPr>
            <a:xfrm>
              <a:off x="2318667" y="3346123"/>
              <a:ext cx="32347" cy="50052"/>
            </a:xfrm>
            <a:custGeom>
              <a:avLst/>
              <a:gdLst/>
              <a:ahLst/>
              <a:cxnLst/>
              <a:rect l="l" t="t" r="r" b="b"/>
              <a:pathLst>
                <a:path w="48460" h="74985" extrusionOk="0">
                  <a:moveTo>
                    <a:pt x="20275" y="20334"/>
                  </a:moveTo>
                  <a:cubicBezTo>
                    <a:pt x="24867" y="14310"/>
                    <a:pt x="29173" y="6843"/>
                    <a:pt x="34987" y="2031"/>
                  </a:cubicBezTo>
                  <a:cubicBezTo>
                    <a:pt x="40009" y="-2198"/>
                    <a:pt x="47618" y="456"/>
                    <a:pt x="48411" y="7416"/>
                  </a:cubicBezTo>
                  <a:cubicBezTo>
                    <a:pt x="48906" y="11942"/>
                    <a:pt x="45603" y="14089"/>
                    <a:pt x="43455" y="17613"/>
                  </a:cubicBezTo>
                  <a:cubicBezTo>
                    <a:pt x="35989" y="29518"/>
                    <a:pt x="32829" y="45453"/>
                    <a:pt x="27455" y="58514"/>
                  </a:cubicBezTo>
                  <a:cubicBezTo>
                    <a:pt x="25660" y="62820"/>
                    <a:pt x="23788" y="67269"/>
                    <a:pt x="20484" y="70650"/>
                  </a:cubicBezTo>
                  <a:cubicBezTo>
                    <a:pt x="17191" y="73943"/>
                    <a:pt x="12170" y="76024"/>
                    <a:pt x="7710" y="74449"/>
                  </a:cubicBezTo>
                  <a:cubicBezTo>
                    <a:pt x="3988" y="73161"/>
                    <a:pt x="1323" y="69494"/>
                    <a:pt x="464" y="65617"/>
                  </a:cubicBezTo>
                  <a:cubicBezTo>
                    <a:pt x="-461" y="61741"/>
                    <a:pt x="112" y="57655"/>
                    <a:pt x="1180" y="53856"/>
                  </a:cubicBezTo>
                  <a:cubicBezTo>
                    <a:pt x="4560" y="41368"/>
                    <a:pt x="12522" y="30674"/>
                    <a:pt x="20341" y="20334"/>
                  </a:cubicBezTo>
                  <a:lnTo>
                    <a:pt x="20275" y="2033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8" name="Google Shape;1558;p25"/>
            <p:cNvSpPr/>
            <p:nvPr/>
          </p:nvSpPr>
          <p:spPr>
            <a:xfrm>
              <a:off x="2190378" y="3287852"/>
              <a:ext cx="152621" cy="148796"/>
            </a:xfrm>
            <a:custGeom>
              <a:avLst/>
              <a:gdLst/>
              <a:ahLst/>
              <a:cxnLst/>
              <a:rect l="l" t="t" r="r" b="b"/>
              <a:pathLst>
                <a:path w="228646" h="222916" extrusionOk="0">
                  <a:moveTo>
                    <a:pt x="129757" y="156599"/>
                  </a:moveTo>
                  <a:cubicBezTo>
                    <a:pt x="112027" y="174043"/>
                    <a:pt x="90498" y="187026"/>
                    <a:pt x="67747" y="197004"/>
                  </a:cubicBezTo>
                  <a:cubicBezTo>
                    <a:pt x="56261" y="202026"/>
                    <a:pt x="44423" y="206332"/>
                    <a:pt x="32442" y="210065"/>
                  </a:cubicBezTo>
                  <a:cubicBezTo>
                    <a:pt x="21243" y="213589"/>
                    <a:pt x="11199" y="219899"/>
                    <a:pt x="0" y="222917"/>
                  </a:cubicBezTo>
                  <a:cubicBezTo>
                    <a:pt x="35878" y="222917"/>
                    <a:pt x="69322" y="212223"/>
                    <a:pt x="100971" y="195925"/>
                  </a:cubicBezTo>
                  <a:cubicBezTo>
                    <a:pt x="130759" y="180573"/>
                    <a:pt x="154226" y="150718"/>
                    <a:pt x="173024" y="123517"/>
                  </a:cubicBezTo>
                  <a:cubicBezTo>
                    <a:pt x="186084" y="104707"/>
                    <a:pt x="197933" y="85050"/>
                    <a:pt x="208185" y="64589"/>
                  </a:cubicBezTo>
                  <a:cubicBezTo>
                    <a:pt x="218163" y="44711"/>
                    <a:pt x="222259" y="21464"/>
                    <a:pt x="228646" y="0"/>
                  </a:cubicBezTo>
                  <a:cubicBezTo>
                    <a:pt x="219891" y="29502"/>
                    <a:pt x="201589" y="59071"/>
                    <a:pt x="186084" y="85479"/>
                  </a:cubicBezTo>
                  <a:cubicBezTo>
                    <a:pt x="170293" y="112251"/>
                    <a:pt x="151924" y="134783"/>
                    <a:pt x="129757" y="15659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59" name="Google Shape;1559;p25"/>
          <p:cNvGrpSpPr/>
          <p:nvPr/>
        </p:nvGrpSpPr>
        <p:grpSpPr>
          <a:xfrm rot="899962">
            <a:off x="7768626" y="575354"/>
            <a:ext cx="938481" cy="625651"/>
            <a:chOff x="1613078" y="1056711"/>
            <a:chExt cx="1129180" cy="752783"/>
          </a:xfrm>
        </p:grpSpPr>
        <p:sp>
          <p:nvSpPr>
            <p:cNvPr id="1560" name="Google Shape;1560;p25"/>
            <p:cNvSpPr/>
            <p:nvPr/>
          </p:nvSpPr>
          <p:spPr>
            <a:xfrm>
              <a:off x="1613078" y="1056711"/>
              <a:ext cx="1129180" cy="752783"/>
            </a:xfrm>
            <a:custGeom>
              <a:avLst/>
              <a:gdLst/>
              <a:ahLst/>
              <a:cxnLst/>
              <a:rect l="l" t="t" r="r" b="b"/>
              <a:pathLst>
                <a:path w="1691655" h="1127765" extrusionOk="0">
                  <a:moveTo>
                    <a:pt x="1691655" y="0"/>
                  </a:moveTo>
                  <a:lnTo>
                    <a:pt x="0" y="0"/>
                  </a:lnTo>
                  <a:lnTo>
                    <a:pt x="0" y="1127765"/>
                  </a:lnTo>
                  <a:lnTo>
                    <a:pt x="1691655" y="1127765"/>
                  </a:lnTo>
                  <a:lnTo>
                    <a:pt x="16916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1" name="Google Shape;1561;p25"/>
            <p:cNvSpPr/>
            <p:nvPr/>
          </p:nvSpPr>
          <p:spPr>
            <a:xfrm>
              <a:off x="1648005" y="1090348"/>
              <a:ext cx="1059196" cy="685426"/>
            </a:xfrm>
            <a:custGeom>
              <a:avLst/>
              <a:gdLst/>
              <a:ahLst/>
              <a:cxnLst/>
              <a:rect l="l" t="t" r="r" b="b"/>
              <a:pathLst>
                <a:path w="1586810" h="1026856" extrusionOk="0">
                  <a:moveTo>
                    <a:pt x="1532476" y="0"/>
                  </a:moveTo>
                  <a:lnTo>
                    <a:pt x="54327" y="0"/>
                  </a:lnTo>
                  <a:cubicBezTo>
                    <a:pt x="24323" y="0"/>
                    <a:pt x="0" y="24327"/>
                    <a:pt x="0" y="54336"/>
                  </a:cubicBezTo>
                  <a:lnTo>
                    <a:pt x="0" y="972532"/>
                  </a:lnTo>
                  <a:cubicBezTo>
                    <a:pt x="0" y="1002541"/>
                    <a:pt x="24323" y="1026857"/>
                    <a:pt x="54327" y="1026857"/>
                  </a:cubicBezTo>
                  <a:lnTo>
                    <a:pt x="1532476" y="1026857"/>
                  </a:lnTo>
                  <a:cubicBezTo>
                    <a:pt x="1562485" y="1026857"/>
                    <a:pt x="1586811" y="1002541"/>
                    <a:pt x="1586811" y="972532"/>
                  </a:cubicBezTo>
                  <a:lnTo>
                    <a:pt x="1586811" y="54336"/>
                  </a:lnTo>
                  <a:cubicBezTo>
                    <a:pt x="1586811" y="24327"/>
                    <a:pt x="1562485" y="0"/>
                    <a:pt x="15324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2" name="Google Shape;1562;p25"/>
            <p:cNvSpPr/>
            <p:nvPr/>
          </p:nvSpPr>
          <p:spPr>
            <a:xfrm>
              <a:off x="1658619" y="1102306"/>
              <a:ext cx="1039838" cy="665403"/>
            </a:xfrm>
            <a:custGeom>
              <a:avLst/>
              <a:gdLst/>
              <a:ahLst/>
              <a:cxnLst/>
              <a:rect l="l" t="t" r="r" b="b"/>
              <a:pathLst>
                <a:path w="1557810" h="996858" extrusionOk="0">
                  <a:moveTo>
                    <a:pt x="1506219" y="0"/>
                  </a:moveTo>
                  <a:lnTo>
                    <a:pt x="51599" y="0"/>
                  </a:lnTo>
                  <a:cubicBezTo>
                    <a:pt x="23101" y="0"/>
                    <a:pt x="0" y="23093"/>
                    <a:pt x="0" y="51594"/>
                  </a:cubicBezTo>
                  <a:lnTo>
                    <a:pt x="0" y="945254"/>
                  </a:lnTo>
                  <a:cubicBezTo>
                    <a:pt x="0" y="973754"/>
                    <a:pt x="23101" y="996859"/>
                    <a:pt x="51599" y="996859"/>
                  </a:cubicBezTo>
                  <a:lnTo>
                    <a:pt x="1506219" y="996859"/>
                  </a:lnTo>
                  <a:cubicBezTo>
                    <a:pt x="1534718" y="996859"/>
                    <a:pt x="1557811" y="973754"/>
                    <a:pt x="1557811" y="945254"/>
                  </a:cubicBezTo>
                  <a:lnTo>
                    <a:pt x="1557811" y="51594"/>
                  </a:lnTo>
                  <a:cubicBezTo>
                    <a:pt x="1557811" y="23093"/>
                    <a:pt x="1534718" y="0"/>
                    <a:pt x="15062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3" name="Google Shape;1563;p25"/>
            <p:cNvSpPr/>
            <p:nvPr/>
          </p:nvSpPr>
          <p:spPr>
            <a:xfrm>
              <a:off x="1670297" y="1109905"/>
              <a:ext cx="1014550" cy="646283"/>
            </a:xfrm>
            <a:custGeom>
              <a:avLst/>
              <a:gdLst/>
              <a:ahLst/>
              <a:cxnLst/>
              <a:rect l="l" t="t" r="r" b="b"/>
              <a:pathLst>
                <a:path w="1519925" h="968214" extrusionOk="0">
                  <a:moveTo>
                    <a:pt x="51599" y="0"/>
                  </a:moveTo>
                  <a:lnTo>
                    <a:pt x="1468323" y="0"/>
                  </a:lnTo>
                  <a:cubicBezTo>
                    <a:pt x="1496811" y="0"/>
                    <a:pt x="1519926" y="23104"/>
                    <a:pt x="1519926" y="51594"/>
                  </a:cubicBezTo>
                  <a:lnTo>
                    <a:pt x="1519926" y="916621"/>
                  </a:lnTo>
                  <a:cubicBezTo>
                    <a:pt x="1519926" y="945111"/>
                    <a:pt x="1496811" y="968215"/>
                    <a:pt x="1468323" y="968215"/>
                  </a:cubicBezTo>
                  <a:lnTo>
                    <a:pt x="51599" y="968215"/>
                  </a:lnTo>
                  <a:cubicBezTo>
                    <a:pt x="23108" y="968215"/>
                    <a:pt x="0" y="945111"/>
                    <a:pt x="0" y="916621"/>
                  </a:cubicBezTo>
                  <a:lnTo>
                    <a:pt x="0" y="51594"/>
                  </a:lnTo>
                  <a:cubicBezTo>
                    <a:pt x="0" y="23104"/>
                    <a:pt x="23108" y="0"/>
                    <a:pt x="515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lt1"/>
                  </a:solidFill>
                  <a:latin typeface="Single Day"/>
                  <a:ea typeface="Single Day"/>
                  <a:cs typeface="Single Day"/>
                  <a:sym typeface="Single Day"/>
                </a:rPr>
                <a:t>A B C</a:t>
              </a:r>
              <a:endParaRPr sz="1800">
                <a:solidFill>
                  <a:schemeClr val="lt1"/>
                </a:solidFill>
                <a:latin typeface="Single Day"/>
                <a:ea typeface="Single Day"/>
                <a:cs typeface="Single Day"/>
                <a:sym typeface="Single Day"/>
              </a:endParaRPr>
            </a:p>
          </p:txBody>
        </p:sp>
        <p:sp>
          <p:nvSpPr>
            <p:cNvPr id="1564" name="Google Shape;1564;p25"/>
            <p:cNvSpPr/>
            <p:nvPr/>
          </p:nvSpPr>
          <p:spPr>
            <a:xfrm>
              <a:off x="2716690" y="1161288"/>
              <a:ext cx="5321" cy="5431"/>
            </a:xfrm>
            <a:custGeom>
              <a:avLst/>
              <a:gdLst/>
              <a:ahLst/>
              <a:cxnLst/>
              <a:rect l="l" t="t" r="r" b="b"/>
              <a:pathLst>
                <a:path w="7971" h="8137" extrusionOk="0">
                  <a:moveTo>
                    <a:pt x="7178" y="447"/>
                  </a:moveTo>
                  <a:cubicBezTo>
                    <a:pt x="6683" y="83"/>
                    <a:pt x="6033" y="-126"/>
                    <a:pt x="5461" y="83"/>
                  </a:cubicBezTo>
                  <a:cubicBezTo>
                    <a:pt x="5097" y="226"/>
                    <a:pt x="4668" y="369"/>
                    <a:pt x="4238" y="447"/>
                  </a:cubicBezTo>
                  <a:cubicBezTo>
                    <a:pt x="3522" y="656"/>
                    <a:pt x="2950" y="1019"/>
                    <a:pt x="2443" y="1526"/>
                  </a:cubicBezTo>
                  <a:cubicBezTo>
                    <a:pt x="2223" y="1669"/>
                    <a:pt x="2091" y="1878"/>
                    <a:pt x="1871" y="2021"/>
                  </a:cubicBezTo>
                  <a:cubicBezTo>
                    <a:pt x="1507" y="2385"/>
                    <a:pt x="1155" y="2671"/>
                    <a:pt x="935" y="3101"/>
                  </a:cubicBezTo>
                  <a:cubicBezTo>
                    <a:pt x="791" y="3321"/>
                    <a:pt x="648" y="3530"/>
                    <a:pt x="582" y="3750"/>
                  </a:cubicBezTo>
                  <a:cubicBezTo>
                    <a:pt x="439" y="3960"/>
                    <a:pt x="362" y="4103"/>
                    <a:pt x="219" y="4389"/>
                  </a:cubicBezTo>
                  <a:cubicBezTo>
                    <a:pt x="76" y="4609"/>
                    <a:pt x="9" y="4819"/>
                    <a:pt x="9" y="5105"/>
                  </a:cubicBezTo>
                  <a:cubicBezTo>
                    <a:pt x="9" y="5259"/>
                    <a:pt x="9" y="5402"/>
                    <a:pt x="9" y="5545"/>
                  </a:cubicBezTo>
                  <a:cubicBezTo>
                    <a:pt x="9" y="5545"/>
                    <a:pt x="9" y="5545"/>
                    <a:pt x="9" y="5611"/>
                  </a:cubicBezTo>
                  <a:cubicBezTo>
                    <a:pt x="9" y="5755"/>
                    <a:pt x="9" y="5975"/>
                    <a:pt x="9" y="6118"/>
                  </a:cubicBezTo>
                  <a:cubicBezTo>
                    <a:pt x="9" y="5975"/>
                    <a:pt x="9" y="5832"/>
                    <a:pt x="9" y="5689"/>
                  </a:cubicBezTo>
                  <a:cubicBezTo>
                    <a:pt x="9" y="6184"/>
                    <a:pt x="-68" y="6691"/>
                    <a:pt x="219" y="7120"/>
                  </a:cubicBezTo>
                  <a:cubicBezTo>
                    <a:pt x="505" y="7550"/>
                    <a:pt x="868" y="7913"/>
                    <a:pt x="1364" y="7979"/>
                  </a:cubicBezTo>
                  <a:cubicBezTo>
                    <a:pt x="1507" y="7979"/>
                    <a:pt x="1727" y="8056"/>
                    <a:pt x="1871" y="8056"/>
                  </a:cubicBezTo>
                  <a:cubicBezTo>
                    <a:pt x="1937" y="8056"/>
                    <a:pt x="2014" y="8056"/>
                    <a:pt x="2080" y="8056"/>
                  </a:cubicBezTo>
                  <a:cubicBezTo>
                    <a:pt x="2663" y="8122"/>
                    <a:pt x="3016" y="8199"/>
                    <a:pt x="3588" y="8056"/>
                  </a:cubicBezTo>
                  <a:cubicBezTo>
                    <a:pt x="3875" y="7979"/>
                    <a:pt x="4095" y="7836"/>
                    <a:pt x="4381" y="7693"/>
                  </a:cubicBezTo>
                  <a:cubicBezTo>
                    <a:pt x="4602" y="7627"/>
                    <a:pt x="4888" y="7484"/>
                    <a:pt x="5097" y="7341"/>
                  </a:cubicBezTo>
                  <a:cubicBezTo>
                    <a:pt x="5527" y="7120"/>
                    <a:pt x="5956" y="6757"/>
                    <a:pt x="6319" y="6404"/>
                  </a:cubicBezTo>
                  <a:cubicBezTo>
                    <a:pt x="6463" y="6184"/>
                    <a:pt x="6683" y="5975"/>
                    <a:pt x="6826" y="5755"/>
                  </a:cubicBezTo>
                  <a:cubicBezTo>
                    <a:pt x="7035" y="5468"/>
                    <a:pt x="7256" y="5182"/>
                    <a:pt x="7465" y="4896"/>
                  </a:cubicBezTo>
                  <a:cubicBezTo>
                    <a:pt x="7608" y="4675"/>
                    <a:pt x="7751" y="4323"/>
                    <a:pt x="7828" y="4103"/>
                  </a:cubicBezTo>
                  <a:cubicBezTo>
                    <a:pt x="7894" y="3816"/>
                    <a:pt x="7971" y="3464"/>
                    <a:pt x="7971" y="3178"/>
                  </a:cubicBezTo>
                  <a:cubicBezTo>
                    <a:pt x="7971" y="2737"/>
                    <a:pt x="7971" y="2308"/>
                    <a:pt x="7971" y="1812"/>
                  </a:cubicBezTo>
                  <a:cubicBezTo>
                    <a:pt x="7971" y="1162"/>
                    <a:pt x="7685" y="656"/>
                    <a:pt x="7178" y="226"/>
                  </a:cubicBezTo>
                  <a:lnTo>
                    <a:pt x="7178" y="4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5" name="Google Shape;1565;p25"/>
            <p:cNvSpPr/>
            <p:nvPr/>
          </p:nvSpPr>
          <p:spPr>
            <a:xfrm>
              <a:off x="2660619" y="1119352"/>
              <a:ext cx="6946" cy="8012"/>
            </a:xfrm>
            <a:custGeom>
              <a:avLst/>
              <a:gdLst/>
              <a:ahLst/>
              <a:cxnLst/>
              <a:rect l="l" t="t" r="r" b="b"/>
              <a:pathLst>
                <a:path w="10406" h="12003" extrusionOk="0">
                  <a:moveTo>
                    <a:pt x="10054" y="3017"/>
                  </a:moveTo>
                  <a:cubicBezTo>
                    <a:pt x="9834" y="2368"/>
                    <a:pt x="9548" y="1718"/>
                    <a:pt x="9041" y="1222"/>
                  </a:cubicBezTo>
                  <a:cubicBezTo>
                    <a:pt x="8689" y="859"/>
                    <a:pt x="8259" y="573"/>
                    <a:pt x="7753" y="363"/>
                  </a:cubicBezTo>
                  <a:cubicBezTo>
                    <a:pt x="7246" y="143"/>
                    <a:pt x="6750" y="0"/>
                    <a:pt x="6178" y="0"/>
                  </a:cubicBezTo>
                  <a:cubicBezTo>
                    <a:pt x="5462" y="0"/>
                    <a:pt x="4812" y="220"/>
                    <a:pt x="4163" y="573"/>
                  </a:cubicBezTo>
                  <a:cubicBezTo>
                    <a:pt x="3524" y="936"/>
                    <a:pt x="3083" y="1079"/>
                    <a:pt x="2511" y="1652"/>
                  </a:cubicBezTo>
                  <a:cubicBezTo>
                    <a:pt x="2368" y="1795"/>
                    <a:pt x="2302" y="1861"/>
                    <a:pt x="2224" y="2004"/>
                  </a:cubicBezTo>
                  <a:cubicBezTo>
                    <a:pt x="1872" y="2445"/>
                    <a:pt x="1443" y="2874"/>
                    <a:pt x="1222" y="3370"/>
                  </a:cubicBezTo>
                  <a:cubicBezTo>
                    <a:pt x="1079" y="3656"/>
                    <a:pt x="936" y="4020"/>
                    <a:pt x="793" y="4306"/>
                  </a:cubicBezTo>
                  <a:cubicBezTo>
                    <a:pt x="429" y="5242"/>
                    <a:pt x="0" y="6024"/>
                    <a:pt x="0" y="7103"/>
                  </a:cubicBezTo>
                  <a:cubicBezTo>
                    <a:pt x="0" y="7323"/>
                    <a:pt x="0" y="7533"/>
                    <a:pt x="77" y="7819"/>
                  </a:cubicBezTo>
                  <a:cubicBezTo>
                    <a:pt x="77" y="8039"/>
                    <a:pt x="77" y="8326"/>
                    <a:pt x="220" y="8546"/>
                  </a:cubicBezTo>
                  <a:cubicBezTo>
                    <a:pt x="220" y="8612"/>
                    <a:pt x="220" y="8689"/>
                    <a:pt x="286" y="8755"/>
                  </a:cubicBezTo>
                  <a:cubicBezTo>
                    <a:pt x="429" y="9328"/>
                    <a:pt x="716" y="9834"/>
                    <a:pt x="1079" y="10264"/>
                  </a:cubicBezTo>
                  <a:cubicBezTo>
                    <a:pt x="1366" y="10770"/>
                    <a:pt x="1795" y="11123"/>
                    <a:pt x="2368" y="11409"/>
                  </a:cubicBezTo>
                  <a:cubicBezTo>
                    <a:pt x="2731" y="11552"/>
                    <a:pt x="3094" y="11695"/>
                    <a:pt x="3447" y="11839"/>
                  </a:cubicBezTo>
                  <a:cubicBezTo>
                    <a:pt x="4240" y="12059"/>
                    <a:pt x="5022" y="12059"/>
                    <a:pt x="5892" y="11839"/>
                  </a:cubicBezTo>
                  <a:lnTo>
                    <a:pt x="6035" y="11839"/>
                  </a:lnTo>
                  <a:lnTo>
                    <a:pt x="6035" y="11772"/>
                  </a:lnTo>
                  <a:cubicBezTo>
                    <a:pt x="6673" y="11629"/>
                    <a:pt x="7180" y="11343"/>
                    <a:pt x="7687" y="10914"/>
                  </a:cubicBezTo>
                  <a:cubicBezTo>
                    <a:pt x="7896" y="10770"/>
                    <a:pt x="8039" y="10627"/>
                    <a:pt x="8259" y="10473"/>
                  </a:cubicBezTo>
                  <a:cubicBezTo>
                    <a:pt x="8545" y="10120"/>
                    <a:pt x="8755" y="9834"/>
                    <a:pt x="9041" y="9471"/>
                  </a:cubicBezTo>
                  <a:cubicBezTo>
                    <a:pt x="9041" y="9405"/>
                    <a:pt x="9118" y="9262"/>
                    <a:pt x="9184" y="9184"/>
                  </a:cubicBezTo>
                  <a:cubicBezTo>
                    <a:pt x="9327" y="8832"/>
                    <a:pt x="9471" y="8546"/>
                    <a:pt x="9614" y="8182"/>
                  </a:cubicBezTo>
                  <a:cubicBezTo>
                    <a:pt x="9768" y="7753"/>
                    <a:pt x="10054" y="7323"/>
                    <a:pt x="10197" y="6894"/>
                  </a:cubicBezTo>
                  <a:cubicBezTo>
                    <a:pt x="10340" y="6464"/>
                    <a:pt x="10340" y="5881"/>
                    <a:pt x="10407" y="5451"/>
                  </a:cubicBezTo>
                  <a:cubicBezTo>
                    <a:pt x="10407" y="5308"/>
                    <a:pt x="10407" y="5099"/>
                    <a:pt x="10407" y="4956"/>
                  </a:cubicBezTo>
                  <a:cubicBezTo>
                    <a:pt x="10407" y="4163"/>
                    <a:pt x="10197" y="3656"/>
                    <a:pt x="10054" y="2940"/>
                  </a:cubicBezTo>
                  <a:lnTo>
                    <a:pt x="10054" y="301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6" name="Google Shape;1566;p25"/>
            <p:cNvSpPr/>
            <p:nvPr/>
          </p:nvSpPr>
          <p:spPr>
            <a:xfrm>
              <a:off x="2666602" y="1130489"/>
              <a:ext cx="4506" cy="5393"/>
            </a:xfrm>
            <a:custGeom>
              <a:avLst/>
              <a:gdLst/>
              <a:ahLst/>
              <a:cxnLst/>
              <a:rect l="l" t="t" r="r" b="b"/>
              <a:pathLst>
                <a:path w="6750" h="8080" extrusionOk="0">
                  <a:moveTo>
                    <a:pt x="6530" y="2731"/>
                  </a:moveTo>
                  <a:cubicBezTo>
                    <a:pt x="6530" y="2731"/>
                    <a:pt x="6464" y="2302"/>
                    <a:pt x="6387" y="2081"/>
                  </a:cubicBezTo>
                  <a:cubicBezTo>
                    <a:pt x="6321" y="1872"/>
                    <a:pt x="6178" y="1652"/>
                    <a:pt x="6101" y="1443"/>
                  </a:cubicBezTo>
                  <a:cubicBezTo>
                    <a:pt x="5958" y="1079"/>
                    <a:pt x="5671" y="859"/>
                    <a:pt x="5385" y="650"/>
                  </a:cubicBezTo>
                  <a:cubicBezTo>
                    <a:pt x="5099" y="430"/>
                    <a:pt x="4735" y="286"/>
                    <a:pt x="4383" y="143"/>
                  </a:cubicBezTo>
                  <a:cubicBezTo>
                    <a:pt x="4383" y="143"/>
                    <a:pt x="4240" y="143"/>
                    <a:pt x="4163" y="77"/>
                  </a:cubicBezTo>
                  <a:cubicBezTo>
                    <a:pt x="3942" y="77"/>
                    <a:pt x="3810" y="77"/>
                    <a:pt x="3590" y="0"/>
                  </a:cubicBezTo>
                  <a:cubicBezTo>
                    <a:pt x="3304" y="0"/>
                    <a:pt x="3017" y="0"/>
                    <a:pt x="2731" y="220"/>
                  </a:cubicBezTo>
                  <a:cubicBezTo>
                    <a:pt x="2588" y="220"/>
                    <a:pt x="2511" y="363"/>
                    <a:pt x="2445" y="363"/>
                  </a:cubicBezTo>
                  <a:cubicBezTo>
                    <a:pt x="2158" y="507"/>
                    <a:pt x="1938" y="650"/>
                    <a:pt x="1729" y="859"/>
                  </a:cubicBezTo>
                  <a:cubicBezTo>
                    <a:pt x="1432" y="1145"/>
                    <a:pt x="1288" y="1443"/>
                    <a:pt x="1145" y="1729"/>
                  </a:cubicBezTo>
                  <a:cubicBezTo>
                    <a:pt x="1079" y="1872"/>
                    <a:pt x="1002" y="2081"/>
                    <a:pt x="859" y="2224"/>
                  </a:cubicBezTo>
                  <a:cubicBezTo>
                    <a:pt x="650" y="2511"/>
                    <a:pt x="573" y="2874"/>
                    <a:pt x="429" y="3227"/>
                  </a:cubicBezTo>
                  <a:cubicBezTo>
                    <a:pt x="429" y="3227"/>
                    <a:pt x="429" y="3304"/>
                    <a:pt x="429" y="3370"/>
                  </a:cubicBezTo>
                  <a:cubicBezTo>
                    <a:pt x="77" y="3953"/>
                    <a:pt x="0" y="4383"/>
                    <a:pt x="0" y="5022"/>
                  </a:cubicBezTo>
                  <a:cubicBezTo>
                    <a:pt x="0" y="5605"/>
                    <a:pt x="143" y="6101"/>
                    <a:pt x="429" y="6530"/>
                  </a:cubicBezTo>
                  <a:cubicBezTo>
                    <a:pt x="650" y="6894"/>
                    <a:pt x="859" y="7180"/>
                    <a:pt x="1222" y="7389"/>
                  </a:cubicBezTo>
                  <a:cubicBezTo>
                    <a:pt x="1509" y="7676"/>
                    <a:pt x="1861" y="7830"/>
                    <a:pt x="2224" y="7973"/>
                  </a:cubicBezTo>
                  <a:cubicBezTo>
                    <a:pt x="2797" y="8116"/>
                    <a:pt x="3304" y="8116"/>
                    <a:pt x="3876" y="7973"/>
                  </a:cubicBezTo>
                  <a:cubicBezTo>
                    <a:pt x="4449" y="7830"/>
                    <a:pt x="5022" y="7466"/>
                    <a:pt x="5385" y="7037"/>
                  </a:cubicBezTo>
                  <a:cubicBezTo>
                    <a:pt x="5594" y="6751"/>
                    <a:pt x="5814" y="6464"/>
                    <a:pt x="6024" y="6178"/>
                  </a:cubicBezTo>
                  <a:cubicBezTo>
                    <a:pt x="6244" y="5892"/>
                    <a:pt x="6387" y="5528"/>
                    <a:pt x="6530" y="5242"/>
                  </a:cubicBezTo>
                  <a:cubicBezTo>
                    <a:pt x="6750" y="4812"/>
                    <a:pt x="6750" y="4812"/>
                    <a:pt x="6750" y="4306"/>
                  </a:cubicBezTo>
                  <a:cubicBezTo>
                    <a:pt x="6750" y="4097"/>
                    <a:pt x="6750" y="3953"/>
                    <a:pt x="6750" y="3733"/>
                  </a:cubicBezTo>
                  <a:cubicBezTo>
                    <a:pt x="6750" y="3370"/>
                    <a:pt x="6673" y="3017"/>
                    <a:pt x="6607" y="2654"/>
                  </a:cubicBezTo>
                  <a:lnTo>
                    <a:pt x="6530" y="273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7" name="Google Shape;1567;p25"/>
            <p:cNvSpPr/>
            <p:nvPr/>
          </p:nvSpPr>
          <p:spPr>
            <a:xfrm>
              <a:off x="2708875" y="1070358"/>
              <a:ext cx="13393" cy="10351"/>
            </a:xfrm>
            <a:custGeom>
              <a:avLst/>
              <a:gdLst/>
              <a:ahLst/>
              <a:cxnLst/>
              <a:rect l="l" t="t" r="r" b="b"/>
              <a:pathLst>
                <a:path w="20065" h="15507" extrusionOk="0">
                  <a:moveTo>
                    <a:pt x="17845" y="209"/>
                  </a:moveTo>
                  <a:cubicBezTo>
                    <a:pt x="17350" y="143"/>
                    <a:pt x="16766" y="0"/>
                    <a:pt x="16270" y="0"/>
                  </a:cubicBezTo>
                  <a:cubicBezTo>
                    <a:pt x="15412" y="0"/>
                    <a:pt x="14685" y="286"/>
                    <a:pt x="13969" y="639"/>
                  </a:cubicBezTo>
                  <a:cubicBezTo>
                    <a:pt x="13253" y="1002"/>
                    <a:pt x="12537" y="1366"/>
                    <a:pt x="11888" y="1861"/>
                  </a:cubicBezTo>
                  <a:lnTo>
                    <a:pt x="8165" y="4449"/>
                  </a:lnTo>
                  <a:cubicBezTo>
                    <a:pt x="6943" y="5308"/>
                    <a:pt x="5644" y="6167"/>
                    <a:pt x="4432" y="7026"/>
                  </a:cubicBezTo>
                  <a:cubicBezTo>
                    <a:pt x="2847" y="8105"/>
                    <a:pt x="1272" y="9394"/>
                    <a:pt x="336" y="11189"/>
                  </a:cubicBezTo>
                  <a:cubicBezTo>
                    <a:pt x="-600" y="12984"/>
                    <a:pt x="479" y="15715"/>
                    <a:pt x="2847" y="15495"/>
                  </a:cubicBezTo>
                  <a:cubicBezTo>
                    <a:pt x="3419" y="15495"/>
                    <a:pt x="4003" y="15495"/>
                    <a:pt x="4575" y="15285"/>
                  </a:cubicBezTo>
                  <a:cubicBezTo>
                    <a:pt x="5148" y="15142"/>
                    <a:pt x="5644" y="14856"/>
                    <a:pt x="6150" y="14636"/>
                  </a:cubicBezTo>
                  <a:cubicBezTo>
                    <a:pt x="6866" y="14283"/>
                    <a:pt x="7582" y="13920"/>
                    <a:pt x="8309" y="13490"/>
                  </a:cubicBezTo>
                  <a:lnTo>
                    <a:pt x="12108" y="10980"/>
                  </a:lnTo>
                  <a:cubicBezTo>
                    <a:pt x="13396" y="10120"/>
                    <a:pt x="14619" y="9328"/>
                    <a:pt x="15907" y="8469"/>
                  </a:cubicBezTo>
                  <a:cubicBezTo>
                    <a:pt x="16700" y="7962"/>
                    <a:pt x="17493" y="7323"/>
                    <a:pt x="18209" y="6674"/>
                  </a:cubicBezTo>
                  <a:cubicBezTo>
                    <a:pt x="19145" y="5881"/>
                    <a:pt x="19717" y="4945"/>
                    <a:pt x="20004" y="3733"/>
                  </a:cubicBezTo>
                  <a:cubicBezTo>
                    <a:pt x="20290" y="2291"/>
                    <a:pt x="19574" y="496"/>
                    <a:pt x="17988" y="143"/>
                  </a:cubicBezTo>
                  <a:lnTo>
                    <a:pt x="17845" y="20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8" name="Google Shape;1568;p25"/>
            <p:cNvSpPr/>
            <p:nvPr/>
          </p:nvSpPr>
          <p:spPr>
            <a:xfrm>
              <a:off x="2721960" y="1077159"/>
              <a:ext cx="7424" cy="6649"/>
            </a:xfrm>
            <a:custGeom>
              <a:avLst/>
              <a:gdLst/>
              <a:ahLst/>
              <a:cxnLst/>
              <a:rect l="l" t="t" r="r" b="b"/>
              <a:pathLst>
                <a:path w="11122" h="9961" extrusionOk="0">
                  <a:moveTo>
                    <a:pt x="8534" y="127"/>
                  </a:moveTo>
                  <a:cubicBezTo>
                    <a:pt x="7466" y="-159"/>
                    <a:pt x="6024" y="50"/>
                    <a:pt x="5088" y="623"/>
                  </a:cubicBezTo>
                  <a:cubicBezTo>
                    <a:pt x="4658" y="920"/>
                    <a:pt x="4229" y="1207"/>
                    <a:pt x="3876" y="1493"/>
                  </a:cubicBezTo>
                  <a:cubicBezTo>
                    <a:pt x="3160" y="2066"/>
                    <a:pt x="2577" y="2782"/>
                    <a:pt x="1938" y="3431"/>
                  </a:cubicBezTo>
                  <a:cubicBezTo>
                    <a:pt x="1509" y="3861"/>
                    <a:pt x="1079" y="4290"/>
                    <a:pt x="859" y="4863"/>
                  </a:cubicBezTo>
                  <a:cubicBezTo>
                    <a:pt x="716" y="5226"/>
                    <a:pt x="573" y="5513"/>
                    <a:pt x="352" y="5865"/>
                  </a:cubicBezTo>
                  <a:cubicBezTo>
                    <a:pt x="143" y="6294"/>
                    <a:pt x="0" y="6724"/>
                    <a:pt x="0" y="7231"/>
                  </a:cubicBezTo>
                  <a:cubicBezTo>
                    <a:pt x="0" y="7451"/>
                    <a:pt x="66" y="7803"/>
                    <a:pt x="66" y="8024"/>
                  </a:cubicBezTo>
                  <a:lnTo>
                    <a:pt x="66" y="8233"/>
                  </a:lnTo>
                  <a:cubicBezTo>
                    <a:pt x="209" y="8882"/>
                    <a:pt x="573" y="9312"/>
                    <a:pt x="1222" y="9598"/>
                  </a:cubicBezTo>
                  <a:cubicBezTo>
                    <a:pt x="1432" y="9675"/>
                    <a:pt x="1652" y="9741"/>
                    <a:pt x="1861" y="9818"/>
                  </a:cubicBezTo>
                  <a:cubicBezTo>
                    <a:pt x="2577" y="10105"/>
                    <a:pt x="3304" y="9885"/>
                    <a:pt x="4019" y="9818"/>
                  </a:cubicBezTo>
                  <a:cubicBezTo>
                    <a:pt x="4306" y="9818"/>
                    <a:pt x="4592" y="9675"/>
                    <a:pt x="4878" y="9598"/>
                  </a:cubicBezTo>
                  <a:cubicBezTo>
                    <a:pt x="5451" y="9455"/>
                    <a:pt x="6024" y="9092"/>
                    <a:pt x="6530" y="8805"/>
                  </a:cubicBezTo>
                  <a:cubicBezTo>
                    <a:pt x="7389" y="8310"/>
                    <a:pt x="8248" y="7880"/>
                    <a:pt x="8964" y="7231"/>
                  </a:cubicBezTo>
                  <a:cubicBezTo>
                    <a:pt x="9250" y="7010"/>
                    <a:pt x="9548" y="6724"/>
                    <a:pt x="9757" y="6515"/>
                  </a:cubicBezTo>
                  <a:cubicBezTo>
                    <a:pt x="10550" y="5722"/>
                    <a:pt x="11122" y="4499"/>
                    <a:pt x="11122" y="3431"/>
                  </a:cubicBezTo>
                  <a:cubicBezTo>
                    <a:pt x="11122" y="1923"/>
                    <a:pt x="10043" y="480"/>
                    <a:pt x="8534" y="50"/>
                  </a:cubicBezTo>
                  <a:lnTo>
                    <a:pt x="8534" y="12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9" name="Google Shape;1569;p25"/>
            <p:cNvSpPr/>
            <p:nvPr/>
          </p:nvSpPr>
          <p:spPr>
            <a:xfrm>
              <a:off x="2716690" y="1161288"/>
              <a:ext cx="5321" cy="5431"/>
            </a:xfrm>
            <a:custGeom>
              <a:avLst/>
              <a:gdLst/>
              <a:ahLst/>
              <a:cxnLst/>
              <a:rect l="l" t="t" r="r" b="b"/>
              <a:pathLst>
                <a:path w="7971" h="8137" extrusionOk="0">
                  <a:moveTo>
                    <a:pt x="7178" y="447"/>
                  </a:moveTo>
                  <a:cubicBezTo>
                    <a:pt x="6683" y="83"/>
                    <a:pt x="6033" y="-126"/>
                    <a:pt x="5461" y="83"/>
                  </a:cubicBezTo>
                  <a:cubicBezTo>
                    <a:pt x="5097" y="226"/>
                    <a:pt x="4668" y="369"/>
                    <a:pt x="4238" y="447"/>
                  </a:cubicBezTo>
                  <a:cubicBezTo>
                    <a:pt x="3522" y="656"/>
                    <a:pt x="2950" y="1019"/>
                    <a:pt x="2443" y="1526"/>
                  </a:cubicBezTo>
                  <a:cubicBezTo>
                    <a:pt x="2223" y="1669"/>
                    <a:pt x="2091" y="1878"/>
                    <a:pt x="1871" y="2021"/>
                  </a:cubicBezTo>
                  <a:cubicBezTo>
                    <a:pt x="1507" y="2385"/>
                    <a:pt x="1155" y="2671"/>
                    <a:pt x="935" y="3101"/>
                  </a:cubicBezTo>
                  <a:cubicBezTo>
                    <a:pt x="791" y="3321"/>
                    <a:pt x="648" y="3530"/>
                    <a:pt x="582" y="3750"/>
                  </a:cubicBezTo>
                  <a:cubicBezTo>
                    <a:pt x="439" y="3960"/>
                    <a:pt x="362" y="4103"/>
                    <a:pt x="219" y="4389"/>
                  </a:cubicBezTo>
                  <a:cubicBezTo>
                    <a:pt x="76" y="4609"/>
                    <a:pt x="9" y="4819"/>
                    <a:pt x="9" y="5105"/>
                  </a:cubicBezTo>
                  <a:cubicBezTo>
                    <a:pt x="9" y="5259"/>
                    <a:pt x="9" y="5402"/>
                    <a:pt x="9" y="5545"/>
                  </a:cubicBezTo>
                  <a:cubicBezTo>
                    <a:pt x="9" y="5545"/>
                    <a:pt x="9" y="5545"/>
                    <a:pt x="9" y="5611"/>
                  </a:cubicBezTo>
                  <a:cubicBezTo>
                    <a:pt x="9" y="5755"/>
                    <a:pt x="9" y="5975"/>
                    <a:pt x="9" y="6118"/>
                  </a:cubicBezTo>
                  <a:cubicBezTo>
                    <a:pt x="9" y="5975"/>
                    <a:pt x="9" y="5832"/>
                    <a:pt x="9" y="5689"/>
                  </a:cubicBezTo>
                  <a:cubicBezTo>
                    <a:pt x="9" y="6184"/>
                    <a:pt x="-68" y="6691"/>
                    <a:pt x="219" y="7120"/>
                  </a:cubicBezTo>
                  <a:cubicBezTo>
                    <a:pt x="505" y="7550"/>
                    <a:pt x="868" y="7913"/>
                    <a:pt x="1364" y="7979"/>
                  </a:cubicBezTo>
                  <a:cubicBezTo>
                    <a:pt x="1507" y="7979"/>
                    <a:pt x="1727" y="8056"/>
                    <a:pt x="1871" y="8056"/>
                  </a:cubicBezTo>
                  <a:cubicBezTo>
                    <a:pt x="1937" y="8056"/>
                    <a:pt x="2014" y="8056"/>
                    <a:pt x="2080" y="8056"/>
                  </a:cubicBezTo>
                  <a:cubicBezTo>
                    <a:pt x="2663" y="8122"/>
                    <a:pt x="3016" y="8199"/>
                    <a:pt x="3588" y="8056"/>
                  </a:cubicBezTo>
                  <a:cubicBezTo>
                    <a:pt x="3875" y="7979"/>
                    <a:pt x="4095" y="7836"/>
                    <a:pt x="4381" y="7693"/>
                  </a:cubicBezTo>
                  <a:cubicBezTo>
                    <a:pt x="4602" y="7627"/>
                    <a:pt x="4888" y="7484"/>
                    <a:pt x="5097" y="7341"/>
                  </a:cubicBezTo>
                  <a:cubicBezTo>
                    <a:pt x="5527" y="7120"/>
                    <a:pt x="5956" y="6757"/>
                    <a:pt x="6319" y="6404"/>
                  </a:cubicBezTo>
                  <a:cubicBezTo>
                    <a:pt x="6463" y="6184"/>
                    <a:pt x="6683" y="5975"/>
                    <a:pt x="6826" y="5755"/>
                  </a:cubicBezTo>
                  <a:cubicBezTo>
                    <a:pt x="7035" y="5468"/>
                    <a:pt x="7256" y="5182"/>
                    <a:pt x="7465" y="4896"/>
                  </a:cubicBezTo>
                  <a:cubicBezTo>
                    <a:pt x="7608" y="4675"/>
                    <a:pt x="7751" y="4323"/>
                    <a:pt x="7828" y="4103"/>
                  </a:cubicBezTo>
                  <a:cubicBezTo>
                    <a:pt x="7894" y="3816"/>
                    <a:pt x="7971" y="3464"/>
                    <a:pt x="7971" y="3178"/>
                  </a:cubicBezTo>
                  <a:cubicBezTo>
                    <a:pt x="7971" y="2737"/>
                    <a:pt x="7971" y="2308"/>
                    <a:pt x="7971" y="1812"/>
                  </a:cubicBezTo>
                  <a:cubicBezTo>
                    <a:pt x="7971" y="1162"/>
                    <a:pt x="7685" y="656"/>
                    <a:pt x="7178" y="226"/>
                  </a:cubicBezTo>
                  <a:lnTo>
                    <a:pt x="7178" y="44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0" name="Google Shape;1570;p25"/>
            <p:cNvSpPr/>
            <p:nvPr/>
          </p:nvSpPr>
          <p:spPr>
            <a:xfrm>
              <a:off x="2712446" y="1406216"/>
              <a:ext cx="13514" cy="10181"/>
            </a:xfrm>
            <a:custGeom>
              <a:avLst/>
              <a:gdLst/>
              <a:ahLst/>
              <a:cxnLst/>
              <a:rect l="l" t="t" r="r" b="b"/>
              <a:pathLst>
                <a:path w="20245" h="15252" extrusionOk="0">
                  <a:moveTo>
                    <a:pt x="19085" y="822"/>
                  </a:moveTo>
                  <a:cubicBezTo>
                    <a:pt x="18578" y="536"/>
                    <a:pt x="18215" y="392"/>
                    <a:pt x="17576" y="249"/>
                  </a:cubicBezTo>
                  <a:cubicBezTo>
                    <a:pt x="16860" y="29"/>
                    <a:pt x="16067" y="-48"/>
                    <a:pt x="15352" y="29"/>
                  </a:cubicBezTo>
                  <a:cubicBezTo>
                    <a:pt x="13127" y="315"/>
                    <a:pt x="11046" y="1747"/>
                    <a:pt x="9174" y="3047"/>
                  </a:cubicBezTo>
                  <a:cubicBezTo>
                    <a:pt x="7456" y="4269"/>
                    <a:pt x="5738" y="5480"/>
                    <a:pt x="4152" y="6923"/>
                  </a:cubicBezTo>
                  <a:cubicBezTo>
                    <a:pt x="3436" y="7562"/>
                    <a:pt x="2721" y="8211"/>
                    <a:pt x="2005" y="8861"/>
                  </a:cubicBezTo>
                  <a:cubicBezTo>
                    <a:pt x="1212" y="9577"/>
                    <a:pt x="210" y="10799"/>
                    <a:pt x="67" y="11868"/>
                  </a:cubicBezTo>
                  <a:cubicBezTo>
                    <a:pt x="-220" y="13233"/>
                    <a:pt x="419" y="14742"/>
                    <a:pt x="1928" y="15105"/>
                  </a:cubicBezTo>
                  <a:cubicBezTo>
                    <a:pt x="4086" y="15678"/>
                    <a:pt x="6233" y="14456"/>
                    <a:pt x="8172" y="13597"/>
                  </a:cubicBezTo>
                  <a:cubicBezTo>
                    <a:pt x="9680" y="12947"/>
                    <a:pt x="11112" y="12231"/>
                    <a:pt x="12621" y="11438"/>
                  </a:cubicBezTo>
                  <a:cubicBezTo>
                    <a:pt x="14063" y="10656"/>
                    <a:pt x="15418" y="9786"/>
                    <a:pt x="16783" y="8861"/>
                  </a:cubicBezTo>
                  <a:cubicBezTo>
                    <a:pt x="17862" y="8068"/>
                    <a:pt x="18942" y="7352"/>
                    <a:pt x="19580" y="6130"/>
                  </a:cubicBezTo>
                  <a:cubicBezTo>
                    <a:pt x="20087" y="5194"/>
                    <a:pt x="20307" y="4115"/>
                    <a:pt x="20230" y="3047"/>
                  </a:cubicBezTo>
                  <a:cubicBezTo>
                    <a:pt x="20307" y="2111"/>
                    <a:pt x="20087" y="1251"/>
                    <a:pt x="19151" y="745"/>
                  </a:cubicBezTo>
                  <a:lnTo>
                    <a:pt x="19085" y="82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1" name="Google Shape;1571;p25"/>
            <p:cNvSpPr/>
            <p:nvPr/>
          </p:nvSpPr>
          <p:spPr>
            <a:xfrm>
              <a:off x="2724459" y="1416048"/>
              <a:ext cx="5291" cy="5040"/>
            </a:xfrm>
            <a:custGeom>
              <a:avLst/>
              <a:gdLst/>
              <a:ahLst/>
              <a:cxnLst/>
              <a:rect l="l" t="t" r="r" b="b"/>
              <a:pathLst>
                <a:path w="7927" h="7550" extrusionOk="0">
                  <a:moveTo>
                    <a:pt x="7879" y="917"/>
                  </a:moveTo>
                  <a:cubicBezTo>
                    <a:pt x="7879" y="917"/>
                    <a:pt x="7879" y="774"/>
                    <a:pt x="7879" y="708"/>
                  </a:cubicBezTo>
                  <a:cubicBezTo>
                    <a:pt x="7879" y="201"/>
                    <a:pt x="7230" y="-228"/>
                    <a:pt x="6800" y="135"/>
                  </a:cubicBezTo>
                  <a:cubicBezTo>
                    <a:pt x="6800" y="135"/>
                    <a:pt x="6734" y="201"/>
                    <a:pt x="6657" y="278"/>
                  </a:cubicBezTo>
                  <a:cubicBezTo>
                    <a:pt x="6371" y="278"/>
                    <a:pt x="6084" y="278"/>
                    <a:pt x="5798" y="422"/>
                  </a:cubicBezTo>
                  <a:cubicBezTo>
                    <a:pt x="5369" y="565"/>
                    <a:pt x="5005" y="774"/>
                    <a:pt x="4576" y="994"/>
                  </a:cubicBezTo>
                  <a:cubicBezTo>
                    <a:pt x="4433" y="994"/>
                    <a:pt x="4290" y="1137"/>
                    <a:pt x="4146" y="1203"/>
                  </a:cubicBezTo>
                  <a:cubicBezTo>
                    <a:pt x="3860" y="1347"/>
                    <a:pt x="3574" y="1644"/>
                    <a:pt x="3287" y="1853"/>
                  </a:cubicBezTo>
                  <a:cubicBezTo>
                    <a:pt x="3067" y="2074"/>
                    <a:pt x="2781" y="2283"/>
                    <a:pt x="2572" y="2503"/>
                  </a:cubicBezTo>
                  <a:cubicBezTo>
                    <a:pt x="2572" y="2503"/>
                    <a:pt x="2495" y="2503"/>
                    <a:pt x="2428" y="2569"/>
                  </a:cubicBezTo>
                  <a:cubicBezTo>
                    <a:pt x="2065" y="2855"/>
                    <a:pt x="1856" y="3142"/>
                    <a:pt x="1636" y="3505"/>
                  </a:cubicBezTo>
                  <a:cubicBezTo>
                    <a:pt x="1779" y="3362"/>
                    <a:pt x="1922" y="3142"/>
                    <a:pt x="1999" y="2999"/>
                  </a:cubicBezTo>
                  <a:cubicBezTo>
                    <a:pt x="1779" y="3285"/>
                    <a:pt x="1492" y="3571"/>
                    <a:pt x="1272" y="3869"/>
                  </a:cubicBezTo>
                  <a:cubicBezTo>
                    <a:pt x="920" y="4221"/>
                    <a:pt x="556" y="4584"/>
                    <a:pt x="347" y="5080"/>
                  </a:cubicBezTo>
                  <a:cubicBezTo>
                    <a:pt x="347" y="5157"/>
                    <a:pt x="204" y="5223"/>
                    <a:pt x="204" y="5300"/>
                  </a:cubicBezTo>
                  <a:cubicBezTo>
                    <a:pt x="-16" y="5653"/>
                    <a:pt x="-82" y="6302"/>
                    <a:pt x="127" y="6666"/>
                  </a:cubicBezTo>
                  <a:cubicBezTo>
                    <a:pt x="347" y="7018"/>
                    <a:pt x="700" y="7304"/>
                    <a:pt x="1140" y="7382"/>
                  </a:cubicBezTo>
                  <a:cubicBezTo>
                    <a:pt x="1206" y="7382"/>
                    <a:pt x="1272" y="7382"/>
                    <a:pt x="1349" y="7382"/>
                  </a:cubicBezTo>
                  <a:cubicBezTo>
                    <a:pt x="1558" y="7525"/>
                    <a:pt x="1856" y="7591"/>
                    <a:pt x="2142" y="7525"/>
                  </a:cubicBezTo>
                  <a:cubicBezTo>
                    <a:pt x="2428" y="7525"/>
                    <a:pt x="2715" y="7448"/>
                    <a:pt x="3001" y="7382"/>
                  </a:cubicBezTo>
                  <a:cubicBezTo>
                    <a:pt x="3287" y="7382"/>
                    <a:pt x="3574" y="7238"/>
                    <a:pt x="3860" y="7161"/>
                  </a:cubicBezTo>
                  <a:cubicBezTo>
                    <a:pt x="4433" y="7018"/>
                    <a:pt x="4939" y="6809"/>
                    <a:pt x="5369" y="6445"/>
                  </a:cubicBezTo>
                  <a:cubicBezTo>
                    <a:pt x="5732" y="6236"/>
                    <a:pt x="6018" y="5950"/>
                    <a:pt x="6305" y="5653"/>
                  </a:cubicBezTo>
                  <a:cubicBezTo>
                    <a:pt x="6657" y="5300"/>
                    <a:pt x="7021" y="5014"/>
                    <a:pt x="7230" y="4584"/>
                  </a:cubicBezTo>
                  <a:cubicBezTo>
                    <a:pt x="7450" y="4221"/>
                    <a:pt x="7593" y="3714"/>
                    <a:pt x="7736" y="3285"/>
                  </a:cubicBezTo>
                  <a:cubicBezTo>
                    <a:pt x="7957" y="2503"/>
                    <a:pt x="8023" y="1644"/>
                    <a:pt x="7736" y="917"/>
                  </a:cubicBezTo>
                  <a:lnTo>
                    <a:pt x="7879" y="91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2" name="Google Shape;1572;p25"/>
            <p:cNvSpPr/>
            <p:nvPr/>
          </p:nvSpPr>
          <p:spPr>
            <a:xfrm>
              <a:off x="2700577" y="1769548"/>
              <a:ext cx="26306" cy="25344"/>
            </a:xfrm>
            <a:custGeom>
              <a:avLst/>
              <a:gdLst/>
              <a:ahLst/>
              <a:cxnLst/>
              <a:rect l="l" t="t" r="r" b="b"/>
              <a:pathLst>
                <a:path w="39410" h="37969" extrusionOk="0">
                  <a:moveTo>
                    <a:pt x="37043" y="185"/>
                  </a:moveTo>
                  <a:cubicBezTo>
                    <a:pt x="35534" y="-35"/>
                    <a:pt x="34389" y="-178"/>
                    <a:pt x="32946" y="472"/>
                  </a:cubicBezTo>
                  <a:cubicBezTo>
                    <a:pt x="32021" y="901"/>
                    <a:pt x="31228" y="1408"/>
                    <a:pt x="30369" y="1980"/>
                  </a:cubicBezTo>
                  <a:cubicBezTo>
                    <a:pt x="28497" y="3269"/>
                    <a:pt x="26779" y="4921"/>
                    <a:pt x="25050" y="6430"/>
                  </a:cubicBezTo>
                  <a:cubicBezTo>
                    <a:pt x="21758" y="9304"/>
                    <a:pt x="18663" y="12310"/>
                    <a:pt x="15580" y="15471"/>
                  </a:cubicBezTo>
                  <a:cubicBezTo>
                    <a:pt x="12563" y="18488"/>
                    <a:pt x="9699" y="21572"/>
                    <a:pt x="6968" y="24876"/>
                  </a:cubicBezTo>
                  <a:cubicBezTo>
                    <a:pt x="5603" y="26527"/>
                    <a:pt x="4248" y="28179"/>
                    <a:pt x="2883" y="29897"/>
                  </a:cubicBezTo>
                  <a:cubicBezTo>
                    <a:pt x="1451" y="31692"/>
                    <a:pt x="152" y="33410"/>
                    <a:pt x="9" y="35778"/>
                  </a:cubicBezTo>
                  <a:cubicBezTo>
                    <a:pt x="-134" y="37364"/>
                    <a:pt x="1517" y="38146"/>
                    <a:pt x="2883" y="37936"/>
                  </a:cubicBezTo>
                  <a:cubicBezTo>
                    <a:pt x="4964" y="37573"/>
                    <a:pt x="6616" y="36064"/>
                    <a:pt x="8125" y="34633"/>
                  </a:cubicBezTo>
                  <a:cubicBezTo>
                    <a:pt x="9622" y="33267"/>
                    <a:pt x="11131" y="31912"/>
                    <a:pt x="12640" y="30547"/>
                  </a:cubicBezTo>
                  <a:cubicBezTo>
                    <a:pt x="15800" y="27673"/>
                    <a:pt x="18884" y="24798"/>
                    <a:pt x="22044" y="21935"/>
                  </a:cubicBezTo>
                  <a:cubicBezTo>
                    <a:pt x="25127" y="19127"/>
                    <a:pt x="28288" y="16473"/>
                    <a:pt x="31371" y="13753"/>
                  </a:cubicBezTo>
                  <a:cubicBezTo>
                    <a:pt x="34598" y="10956"/>
                    <a:pt x="39267" y="8004"/>
                    <a:pt x="39410" y="3346"/>
                  </a:cubicBezTo>
                  <a:cubicBezTo>
                    <a:pt x="39410" y="2047"/>
                    <a:pt x="38408" y="406"/>
                    <a:pt x="36966" y="185"/>
                  </a:cubicBezTo>
                  <a:lnTo>
                    <a:pt x="37043" y="18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3" name="Google Shape;1573;p25"/>
            <p:cNvSpPr/>
            <p:nvPr/>
          </p:nvSpPr>
          <p:spPr>
            <a:xfrm>
              <a:off x="2725378" y="1779301"/>
              <a:ext cx="6162" cy="6997"/>
            </a:xfrm>
            <a:custGeom>
              <a:avLst/>
              <a:gdLst/>
              <a:ahLst/>
              <a:cxnLst/>
              <a:rect l="l" t="t" r="r" b="b"/>
              <a:pathLst>
                <a:path w="9232" h="10482" extrusionOk="0">
                  <a:moveTo>
                    <a:pt x="8660" y="70"/>
                  </a:moveTo>
                  <a:cubicBezTo>
                    <a:pt x="8230" y="-73"/>
                    <a:pt x="7790" y="4"/>
                    <a:pt x="7437" y="290"/>
                  </a:cubicBezTo>
                  <a:cubicBezTo>
                    <a:pt x="7074" y="577"/>
                    <a:pt x="6721" y="863"/>
                    <a:pt x="6435" y="1149"/>
                  </a:cubicBezTo>
                  <a:cubicBezTo>
                    <a:pt x="6435" y="1149"/>
                    <a:pt x="6358" y="1216"/>
                    <a:pt x="6292" y="1216"/>
                  </a:cubicBezTo>
                  <a:cubicBezTo>
                    <a:pt x="6292" y="1216"/>
                    <a:pt x="6149" y="1292"/>
                    <a:pt x="6072" y="1359"/>
                  </a:cubicBezTo>
                  <a:cubicBezTo>
                    <a:pt x="5929" y="1513"/>
                    <a:pt x="5708" y="1579"/>
                    <a:pt x="5565" y="1722"/>
                  </a:cubicBezTo>
                  <a:cubicBezTo>
                    <a:pt x="5070" y="2086"/>
                    <a:pt x="4640" y="2515"/>
                    <a:pt x="4134" y="2944"/>
                  </a:cubicBezTo>
                  <a:cubicBezTo>
                    <a:pt x="3990" y="3088"/>
                    <a:pt x="3770" y="3231"/>
                    <a:pt x="3627" y="3374"/>
                  </a:cubicBezTo>
                  <a:cubicBezTo>
                    <a:pt x="3484" y="3517"/>
                    <a:pt x="3341" y="3738"/>
                    <a:pt x="3197" y="3947"/>
                  </a:cubicBezTo>
                  <a:lnTo>
                    <a:pt x="3418" y="3660"/>
                  </a:lnTo>
                  <a:cubicBezTo>
                    <a:pt x="3418" y="3660"/>
                    <a:pt x="3275" y="3881"/>
                    <a:pt x="3197" y="3947"/>
                  </a:cubicBezTo>
                  <a:cubicBezTo>
                    <a:pt x="2482" y="4806"/>
                    <a:pt x="1766" y="5599"/>
                    <a:pt x="1193" y="6534"/>
                  </a:cubicBezTo>
                  <a:cubicBezTo>
                    <a:pt x="907" y="7030"/>
                    <a:pt x="621" y="7460"/>
                    <a:pt x="400" y="8043"/>
                  </a:cubicBezTo>
                  <a:cubicBezTo>
                    <a:pt x="257" y="8396"/>
                    <a:pt x="191" y="8825"/>
                    <a:pt x="48" y="9189"/>
                  </a:cubicBezTo>
                  <a:cubicBezTo>
                    <a:pt x="-172" y="9827"/>
                    <a:pt x="400" y="10554"/>
                    <a:pt x="1050" y="10477"/>
                  </a:cubicBezTo>
                  <a:cubicBezTo>
                    <a:pt x="1402" y="10477"/>
                    <a:pt x="1843" y="10477"/>
                    <a:pt x="2195" y="10411"/>
                  </a:cubicBezTo>
                  <a:cubicBezTo>
                    <a:pt x="2702" y="10411"/>
                    <a:pt x="3131" y="10268"/>
                    <a:pt x="3561" y="10048"/>
                  </a:cubicBezTo>
                  <a:cubicBezTo>
                    <a:pt x="3770" y="9982"/>
                    <a:pt x="3990" y="9827"/>
                    <a:pt x="4211" y="9684"/>
                  </a:cubicBezTo>
                  <a:cubicBezTo>
                    <a:pt x="5279" y="9112"/>
                    <a:pt x="6072" y="8330"/>
                    <a:pt x="6865" y="7460"/>
                  </a:cubicBezTo>
                  <a:cubicBezTo>
                    <a:pt x="7294" y="6964"/>
                    <a:pt x="7724" y="6458"/>
                    <a:pt x="8010" y="5819"/>
                  </a:cubicBezTo>
                  <a:cubicBezTo>
                    <a:pt x="8296" y="5235"/>
                    <a:pt x="8582" y="4662"/>
                    <a:pt x="8726" y="4090"/>
                  </a:cubicBezTo>
                  <a:cubicBezTo>
                    <a:pt x="8946" y="3088"/>
                    <a:pt x="9155" y="2086"/>
                    <a:pt x="9232" y="1006"/>
                  </a:cubicBezTo>
                  <a:cubicBezTo>
                    <a:pt x="9232" y="577"/>
                    <a:pt x="8946" y="147"/>
                    <a:pt x="8582" y="4"/>
                  </a:cubicBezTo>
                  <a:lnTo>
                    <a:pt x="8660" y="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4" name="Google Shape;1574;p25"/>
            <p:cNvSpPr/>
            <p:nvPr/>
          </p:nvSpPr>
          <p:spPr>
            <a:xfrm>
              <a:off x="2537754" y="1789434"/>
              <a:ext cx="8716" cy="5461"/>
            </a:xfrm>
            <a:custGeom>
              <a:avLst/>
              <a:gdLst/>
              <a:ahLst/>
              <a:cxnLst/>
              <a:rect l="l" t="t" r="r" b="b"/>
              <a:pathLst>
                <a:path w="13058" h="8182" extrusionOk="0">
                  <a:moveTo>
                    <a:pt x="12952" y="1729"/>
                  </a:moveTo>
                  <a:cubicBezTo>
                    <a:pt x="12665" y="793"/>
                    <a:pt x="11443" y="573"/>
                    <a:pt x="10584" y="364"/>
                  </a:cubicBezTo>
                  <a:cubicBezTo>
                    <a:pt x="9934" y="220"/>
                    <a:pt x="9285" y="0"/>
                    <a:pt x="8569" y="0"/>
                  </a:cubicBezTo>
                  <a:cubicBezTo>
                    <a:pt x="7776" y="0"/>
                    <a:pt x="7060" y="286"/>
                    <a:pt x="6344" y="573"/>
                  </a:cubicBezTo>
                  <a:cubicBezTo>
                    <a:pt x="5915" y="716"/>
                    <a:pt x="5486" y="936"/>
                    <a:pt x="4979" y="1079"/>
                  </a:cubicBezTo>
                  <a:cubicBezTo>
                    <a:pt x="4263" y="1366"/>
                    <a:pt x="3624" y="1729"/>
                    <a:pt x="2975" y="2158"/>
                  </a:cubicBezTo>
                  <a:cubicBezTo>
                    <a:pt x="1829" y="2874"/>
                    <a:pt x="244" y="3810"/>
                    <a:pt x="34" y="5308"/>
                  </a:cubicBezTo>
                  <a:cubicBezTo>
                    <a:pt x="-43" y="6035"/>
                    <a:pt x="-43" y="6894"/>
                    <a:pt x="607" y="7323"/>
                  </a:cubicBezTo>
                  <a:cubicBezTo>
                    <a:pt x="1037" y="7610"/>
                    <a:pt x="1323" y="7896"/>
                    <a:pt x="1829" y="8039"/>
                  </a:cubicBezTo>
                  <a:cubicBezTo>
                    <a:pt x="2182" y="8182"/>
                    <a:pt x="2611" y="8182"/>
                    <a:pt x="3041" y="8182"/>
                  </a:cubicBezTo>
                  <a:cubicBezTo>
                    <a:pt x="3768" y="8182"/>
                    <a:pt x="4483" y="8039"/>
                    <a:pt x="5199" y="7896"/>
                  </a:cubicBezTo>
                  <a:cubicBezTo>
                    <a:pt x="5695" y="7819"/>
                    <a:pt x="6278" y="7753"/>
                    <a:pt x="6851" y="7610"/>
                  </a:cubicBezTo>
                  <a:cubicBezTo>
                    <a:pt x="7280" y="7467"/>
                    <a:pt x="7787" y="7246"/>
                    <a:pt x="8217" y="7103"/>
                  </a:cubicBezTo>
                  <a:cubicBezTo>
                    <a:pt x="8932" y="6817"/>
                    <a:pt x="9648" y="6530"/>
                    <a:pt x="10298" y="6178"/>
                  </a:cubicBezTo>
                  <a:cubicBezTo>
                    <a:pt x="11080" y="5671"/>
                    <a:pt x="11586" y="4956"/>
                    <a:pt x="12093" y="4240"/>
                  </a:cubicBezTo>
                  <a:cubicBezTo>
                    <a:pt x="12522" y="3513"/>
                    <a:pt x="13238" y="2654"/>
                    <a:pt x="13018" y="1729"/>
                  </a:cubicBezTo>
                  <a:lnTo>
                    <a:pt x="12952" y="172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5" name="Google Shape;1575;p25"/>
            <p:cNvSpPr/>
            <p:nvPr/>
          </p:nvSpPr>
          <p:spPr>
            <a:xfrm>
              <a:off x="2215431" y="1788160"/>
              <a:ext cx="17595" cy="13795"/>
            </a:xfrm>
            <a:custGeom>
              <a:avLst/>
              <a:gdLst/>
              <a:ahLst/>
              <a:cxnLst/>
              <a:rect l="l" t="t" r="r" b="b"/>
              <a:pathLst>
                <a:path w="26359" h="20667" extrusionOk="0">
                  <a:moveTo>
                    <a:pt x="26265" y="1791"/>
                  </a:moveTo>
                  <a:cubicBezTo>
                    <a:pt x="25763" y="-291"/>
                    <a:pt x="22893" y="-148"/>
                    <a:pt x="21314" y="216"/>
                  </a:cubicBezTo>
                  <a:cubicBezTo>
                    <a:pt x="19161" y="645"/>
                    <a:pt x="17223" y="2374"/>
                    <a:pt x="15501" y="3663"/>
                  </a:cubicBezTo>
                  <a:cubicBezTo>
                    <a:pt x="13922" y="4885"/>
                    <a:pt x="12272" y="6097"/>
                    <a:pt x="10693" y="7396"/>
                  </a:cubicBezTo>
                  <a:cubicBezTo>
                    <a:pt x="7536" y="9830"/>
                    <a:pt x="4018" y="12275"/>
                    <a:pt x="1363" y="15358"/>
                  </a:cubicBezTo>
                  <a:cubicBezTo>
                    <a:pt x="574" y="15865"/>
                    <a:pt x="0" y="16724"/>
                    <a:pt x="0" y="17660"/>
                  </a:cubicBezTo>
                  <a:cubicBezTo>
                    <a:pt x="0" y="17726"/>
                    <a:pt x="0" y="17803"/>
                    <a:pt x="0" y="17869"/>
                  </a:cubicBezTo>
                  <a:cubicBezTo>
                    <a:pt x="72" y="19521"/>
                    <a:pt x="1722" y="21173"/>
                    <a:pt x="3516" y="20523"/>
                  </a:cubicBezTo>
                  <a:cubicBezTo>
                    <a:pt x="7177" y="19157"/>
                    <a:pt x="10477" y="16790"/>
                    <a:pt x="13707" y="14642"/>
                  </a:cubicBezTo>
                  <a:cubicBezTo>
                    <a:pt x="16864" y="12484"/>
                    <a:pt x="20094" y="10336"/>
                    <a:pt x="23181" y="7969"/>
                  </a:cubicBezTo>
                  <a:cubicBezTo>
                    <a:pt x="24328" y="7110"/>
                    <a:pt x="25188" y="6174"/>
                    <a:pt x="25763" y="4808"/>
                  </a:cubicBezTo>
                  <a:cubicBezTo>
                    <a:pt x="26122" y="3949"/>
                    <a:pt x="26553" y="2804"/>
                    <a:pt x="26265" y="1868"/>
                  </a:cubicBezTo>
                  <a:lnTo>
                    <a:pt x="26265" y="179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6" name="Google Shape;1576;p25"/>
            <p:cNvSpPr/>
            <p:nvPr/>
          </p:nvSpPr>
          <p:spPr>
            <a:xfrm>
              <a:off x="2237879" y="1788124"/>
              <a:ext cx="6229" cy="6277"/>
            </a:xfrm>
            <a:custGeom>
              <a:avLst/>
              <a:gdLst/>
              <a:ahLst/>
              <a:cxnLst/>
              <a:rect l="l" t="t" r="r" b="b"/>
              <a:pathLst>
                <a:path w="9332" h="9404" extrusionOk="0">
                  <a:moveTo>
                    <a:pt x="8973" y="2417"/>
                  </a:moveTo>
                  <a:cubicBezTo>
                    <a:pt x="8973" y="2417"/>
                    <a:pt x="8973" y="1988"/>
                    <a:pt x="8902" y="1779"/>
                  </a:cubicBezTo>
                  <a:cubicBezTo>
                    <a:pt x="8830" y="1481"/>
                    <a:pt x="8686" y="1195"/>
                    <a:pt x="8470" y="909"/>
                  </a:cubicBezTo>
                  <a:cubicBezTo>
                    <a:pt x="8184" y="479"/>
                    <a:pt x="7682" y="127"/>
                    <a:pt x="7180" y="50"/>
                  </a:cubicBezTo>
                  <a:cubicBezTo>
                    <a:pt x="6749" y="-17"/>
                    <a:pt x="6318" y="-17"/>
                    <a:pt x="5888" y="50"/>
                  </a:cubicBezTo>
                  <a:cubicBezTo>
                    <a:pt x="5243" y="193"/>
                    <a:pt x="4812" y="699"/>
                    <a:pt x="4453" y="1195"/>
                  </a:cubicBezTo>
                  <a:cubicBezTo>
                    <a:pt x="4596" y="1052"/>
                    <a:pt x="4667" y="909"/>
                    <a:pt x="4811" y="765"/>
                  </a:cubicBezTo>
                  <a:cubicBezTo>
                    <a:pt x="4595" y="986"/>
                    <a:pt x="4381" y="1195"/>
                    <a:pt x="4166" y="1415"/>
                  </a:cubicBezTo>
                  <a:cubicBezTo>
                    <a:pt x="3879" y="1624"/>
                    <a:pt x="3591" y="1779"/>
                    <a:pt x="3303" y="2065"/>
                  </a:cubicBezTo>
                  <a:cubicBezTo>
                    <a:pt x="3089" y="2274"/>
                    <a:pt x="2874" y="2494"/>
                    <a:pt x="2659" y="2704"/>
                  </a:cubicBezTo>
                  <a:cubicBezTo>
                    <a:pt x="2588" y="2781"/>
                    <a:pt x="2443" y="2924"/>
                    <a:pt x="2372" y="2990"/>
                  </a:cubicBezTo>
                  <a:cubicBezTo>
                    <a:pt x="2013" y="3276"/>
                    <a:pt x="1797" y="3640"/>
                    <a:pt x="1581" y="4003"/>
                  </a:cubicBezTo>
                  <a:cubicBezTo>
                    <a:pt x="1438" y="4212"/>
                    <a:pt x="1294" y="4499"/>
                    <a:pt x="1079" y="4719"/>
                  </a:cubicBezTo>
                  <a:cubicBezTo>
                    <a:pt x="1222" y="4499"/>
                    <a:pt x="1438" y="4289"/>
                    <a:pt x="1581" y="4069"/>
                  </a:cubicBezTo>
                  <a:cubicBezTo>
                    <a:pt x="1223" y="4576"/>
                    <a:pt x="793" y="5005"/>
                    <a:pt x="649" y="5644"/>
                  </a:cubicBezTo>
                  <a:cubicBezTo>
                    <a:pt x="649" y="5864"/>
                    <a:pt x="649" y="6007"/>
                    <a:pt x="649" y="6151"/>
                  </a:cubicBezTo>
                  <a:cubicBezTo>
                    <a:pt x="506" y="6294"/>
                    <a:pt x="434" y="6437"/>
                    <a:pt x="290" y="6657"/>
                  </a:cubicBezTo>
                  <a:cubicBezTo>
                    <a:pt x="290" y="6657"/>
                    <a:pt x="290" y="6723"/>
                    <a:pt x="219" y="6800"/>
                  </a:cubicBezTo>
                  <a:cubicBezTo>
                    <a:pt x="3" y="7087"/>
                    <a:pt x="-140" y="7582"/>
                    <a:pt x="219" y="7946"/>
                  </a:cubicBezTo>
                  <a:cubicBezTo>
                    <a:pt x="577" y="8309"/>
                    <a:pt x="1007" y="8595"/>
                    <a:pt x="1438" y="8738"/>
                  </a:cubicBezTo>
                  <a:cubicBezTo>
                    <a:pt x="1581" y="8738"/>
                    <a:pt x="1797" y="8805"/>
                    <a:pt x="2013" y="8882"/>
                  </a:cubicBezTo>
                  <a:cubicBezTo>
                    <a:pt x="2802" y="9377"/>
                    <a:pt x="3805" y="9520"/>
                    <a:pt x="4738" y="9311"/>
                  </a:cubicBezTo>
                  <a:cubicBezTo>
                    <a:pt x="4954" y="9311"/>
                    <a:pt x="5170" y="9168"/>
                    <a:pt x="5386" y="9091"/>
                  </a:cubicBezTo>
                  <a:cubicBezTo>
                    <a:pt x="6103" y="8805"/>
                    <a:pt x="6892" y="8518"/>
                    <a:pt x="7395" y="7946"/>
                  </a:cubicBezTo>
                  <a:cubicBezTo>
                    <a:pt x="7753" y="7516"/>
                    <a:pt x="8040" y="7087"/>
                    <a:pt x="8399" y="6657"/>
                  </a:cubicBezTo>
                  <a:cubicBezTo>
                    <a:pt x="8686" y="6228"/>
                    <a:pt x="8973" y="5787"/>
                    <a:pt x="9118" y="5292"/>
                  </a:cubicBezTo>
                  <a:cubicBezTo>
                    <a:pt x="9261" y="4785"/>
                    <a:pt x="9261" y="4289"/>
                    <a:pt x="9332" y="3783"/>
                  </a:cubicBezTo>
                  <a:cubicBezTo>
                    <a:pt x="9332" y="3276"/>
                    <a:pt x="9332" y="2781"/>
                    <a:pt x="9332" y="2351"/>
                  </a:cubicBezTo>
                  <a:lnTo>
                    <a:pt x="8973" y="241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7" name="Google Shape;1577;p25"/>
            <p:cNvSpPr/>
            <p:nvPr/>
          </p:nvSpPr>
          <p:spPr>
            <a:xfrm>
              <a:off x="1747760" y="1790591"/>
              <a:ext cx="5998" cy="6483"/>
            </a:xfrm>
            <a:custGeom>
              <a:avLst/>
              <a:gdLst/>
              <a:ahLst/>
              <a:cxnLst/>
              <a:rect l="l" t="t" r="r" b="b"/>
              <a:pathLst>
                <a:path w="8986" h="9713" extrusionOk="0">
                  <a:moveTo>
                    <a:pt x="8814" y="874"/>
                  </a:moveTo>
                  <a:cubicBezTo>
                    <a:pt x="8814" y="874"/>
                    <a:pt x="8814" y="665"/>
                    <a:pt x="8814" y="522"/>
                  </a:cubicBezTo>
                  <a:cubicBezTo>
                    <a:pt x="8814" y="522"/>
                    <a:pt x="8671" y="-62"/>
                    <a:pt x="8384" y="81"/>
                  </a:cubicBezTo>
                  <a:cubicBezTo>
                    <a:pt x="8241" y="81"/>
                    <a:pt x="8096" y="81"/>
                    <a:pt x="8025" y="81"/>
                  </a:cubicBezTo>
                  <a:cubicBezTo>
                    <a:pt x="7666" y="15"/>
                    <a:pt x="7380" y="-62"/>
                    <a:pt x="7021" y="81"/>
                  </a:cubicBezTo>
                  <a:cubicBezTo>
                    <a:pt x="6877" y="81"/>
                    <a:pt x="6733" y="81"/>
                    <a:pt x="6590" y="81"/>
                  </a:cubicBezTo>
                  <a:cubicBezTo>
                    <a:pt x="6303" y="158"/>
                    <a:pt x="6088" y="301"/>
                    <a:pt x="5802" y="444"/>
                  </a:cubicBezTo>
                  <a:cubicBezTo>
                    <a:pt x="5514" y="587"/>
                    <a:pt x="5154" y="731"/>
                    <a:pt x="4868" y="874"/>
                  </a:cubicBezTo>
                  <a:cubicBezTo>
                    <a:pt x="4293" y="1160"/>
                    <a:pt x="3791" y="1667"/>
                    <a:pt x="3289" y="2019"/>
                  </a:cubicBezTo>
                  <a:cubicBezTo>
                    <a:pt x="3074" y="2162"/>
                    <a:pt x="2858" y="2383"/>
                    <a:pt x="2642" y="2526"/>
                  </a:cubicBezTo>
                  <a:cubicBezTo>
                    <a:pt x="2212" y="2812"/>
                    <a:pt x="1997" y="3175"/>
                    <a:pt x="1638" y="3605"/>
                  </a:cubicBezTo>
                  <a:cubicBezTo>
                    <a:pt x="1423" y="3891"/>
                    <a:pt x="1207" y="4101"/>
                    <a:pt x="991" y="4387"/>
                  </a:cubicBezTo>
                  <a:cubicBezTo>
                    <a:pt x="632" y="4827"/>
                    <a:pt x="347" y="5257"/>
                    <a:pt x="203" y="5829"/>
                  </a:cubicBezTo>
                  <a:cubicBezTo>
                    <a:pt x="60" y="6545"/>
                    <a:pt x="-84" y="7195"/>
                    <a:pt x="60" y="7911"/>
                  </a:cubicBezTo>
                  <a:cubicBezTo>
                    <a:pt x="275" y="8627"/>
                    <a:pt x="921" y="9486"/>
                    <a:pt x="1782" y="9629"/>
                  </a:cubicBezTo>
                  <a:cubicBezTo>
                    <a:pt x="2356" y="9706"/>
                    <a:pt x="2786" y="9772"/>
                    <a:pt x="3289" y="9629"/>
                  </a:cubicBezTo>
                  <a:cubicBezTo>
                    <a:pt x="3432" y="9629"/>
                    <a:pt x="3576" y="9563"/>
                    <a:pt x="3720" y="9486"/>
                  </a:cubicBezTo>
                  <a:cubicBezTo>
                    <a:pt x="4294" y="9276"/>
                    <a:pt x="4725" y="9056"/>
                    <a:pt x="5227" y="8627"/>
                  </a:cubicBezTo>
                  <a:cubicBezTo>
                    <a:pt x="5370" y="8484"/>
                    <a:pt x="5514" y="8340"/>
                    <a:pt x="5657" y="8197"/>
                  </a:cubicBezTo>
                  <a:cubicBezTo>
                    <a:pt x="6304" y="7547"/>
                    <a:pt x="6949" y="6975"/>
                    <a:pt x="7380" y="6116"/>
                  </a:cubicBezTo>
                  <a:cubicBezTo>
                    <a:pt x="7810" y="5400"/>
                    <a:pt x="8241" y="4684"/>
                    <a:pt x="8527" y="3891"/>
                  </a:cubicBezTo>
                  <a:cubicBezTo>
                    <a:pt x="8600" y="3605"/>
                    <a:pt x="8743" y="3319"/>
                    <a:pt x="8814" y="3032"/>
                  </a:cubicBezTo>
                  <a:cubicBezTo>
                    <a:pt x="8814" y="2889"/>
                    <a:pt x="8959" y="2669"/>
                    <a:pt x="8959" y="2526"/>
                  </a:cubicBezTo>
                  <a:cubicBezTo>
                    <a:pt x="8959" y="2305"/>
                    <a:pt x="8959" y="2096"/>
                    <a:pt x="8959" y="1876"/>
                  </a:cubicBezTo>
                  <a:cubicBezTo>
                    <a:pt x="8959" y="1876"/>
                    <a:pt x="8959" y="1810"/>
                    <a:pt x="8959" y="1733"/>
                  </a:cubicBezTo>
                  <a:cubicBezTo>
                    <a:pt x="9030" y="1381"/>
                    <a:pt x="8959" y="1094"/>
                    <a:pt x="8814" y="731"/>
                  </a:cubicBezTo>
                  <a:lnTo>
                    <a:pt x="8814" y="87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8" name="Google Shape;1578;p25"/>
            <p:cNvSpPr/>
            <p:nvPr/>
          </p:nvSpPr>
          <p:spPr>
            <a:xfrm>
              <a:off x="1760022" y="1782968"/>
              <a:ext cx="17105" cy="16057"/>
            </a:xfrm>
            <a:custGeom>
              <a:avLst/>
              <a:gdLst/>
              <a:ahLst/>
              <a:cxnLst/>
              <a:rect l="l" t="t" r="r" b="b"/>
              <a:pathLst>
                <a:path w="25626" h="24056" extrusionOk="0">
                  <a:moveTo>
                    <a:pt x="25305" y="582"/>
                  </a:moveTo>
                  <a:cubicBezTo>
                    <a:pt x="25305" y="582"/>
                    <a:pt x="25236" y="362"/>
                    <a:pt x="25091" y="362"/>
                  </a:cubicBezTo>
                  <a:cubicBezTo>
                    <a:pt x="24518" y="362"/>
                    <a:pt x="24086" y="-68"/>
                    <a:pt x="23511" y="9"/>
                  </a:cubicBezTo>
                  <a:cubicBezTo>
                    <a:pt x="22937" y="9"/>
                    <a:pt x="22291" y="296"/>
                    <a:pt x="21789" y="505"/>
                  </a:cubicBezTo>
                  <a:cubicBezTo>
                    <a:pt x="20569" y="1011"/>
                    <a:pt x="19205" y="1650"/>
                    <a:pt x="18128" y="2377"/>
                  </a:cubicBezTo>
                  <a:cubicBezTo>
                    <a:pt x="15689" y="3952"/>
                    <a:pt x="13465" y="5670"/>
                    <a:pt x="11240" y="7465"/>
                  </a:cubicBezTo>
                  <a:cubicBezTo>
                    <a:pt x="9231" y="9117"/>
                    <a:pt x="7222" y="10769"/>
                    <a:pt x="5285" y="12564"/>
                  </a:cubicBezTo>
                  <a:cubicBezTo>
                    <a:pt x="3204" y="14502"/>
                    <a:pt x="476" y="16947"/>
                    <a:pt x="45" y="19953"/>
                  </a:cubicBezTo>
                  <a:cubicBezTo>
                    <a:pt x="-241" y="21825"/>
                    <a:pt x="835" y="24193"/>
                    <a:pt x="3131" y="24050"/>
                  </a:cubicBezTo>
                  <a:cubicBezTo>
                    <a:pt x="6361" y="23830"/>
                    <a:pt x="8943" y="21682"/>
                    <a:pt x="11312" y="19601"/>
                  </a:cubicBezTo>
                  <a:cubicBezTo>
                    <a:pt x="13393" y="17729"/>
                    <a:pt x="15259" y="15790"/>
                    <a:pt x="17197" y="13852"/>
                  </a:cubicBezTo>
                  <a:cubicBezTo>
                    <a:pt x="19062" y="11914"/>
                    <a:pt x="20857" y="9976"/>
                    <a:pt x="22508" y="7828"/>
                  </a:cubicBezTo>
                  <a:cubicBezTo>
                    <a:pt x="23369" y="6749"/>
                    <a:pt x="24159" y="5527"/>
                    <a:pt x="24804" y="4315"/>
                  </a:cubicBezTo>
                  <a:cubicBezTo>
                    <a:pt x="25091" y="3732"/>
                    <a:pt x="25449" y="3093"/>
                    <a:pt x="25592" y="2443"/>
                  </a:cubicBezTo>
                  <a:cubicBezTo>
                    <a:pt x="25737" y="1804"/>
                    <a:pt x="25378" y="1298"/>
                    <a:pt x="25378" y="725"/>
                  </a:cubicBezTo>
                  <a:lnTo>
                    <a:pt x="25305" y="58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9" name="Google Shape;1579;p25"/>
            <p:cNvSpPr/>
            <p:nvPr/>
          </p:nvSpPr>
          <p:spPr>
            <a:xfrm>
              <a:off x="1622220" y="1545854"/>
              <a:ext cx="17863" cy="16816"/>
            </a:xfrm>
            <a:custGeom>
              <a:avLst/>
              <a:gdLst/>
              <a:ahLst/>
              <a:cxnLst/>
              <a:rect l="l" t="t" r="r" b="b"/>
              <a:pathLst>
                <a:path w="26761" h="25192" extrusionOk="0">
                  <a:moveTo>
                    <a:pt x="25914" y="467"/>
                  </a:moveTo>
                  <a:cubicBezTo>
                    <a:pt x="25340" y="-183"/>
                    <a:pt x="24337" y="-106"/>
                    <a:pt x="23691" y="401"/>
                  </a:cubicBezTo>
                  <a:cubicBezTo>
                    <a:pt x="23691" y="401"/>
                    <a:pt x="23691" y="401"/>
                    <a:pt x="23547" y="401"/>
                  </a:cubicBezTo>
                  <a:cubicBezTo>
                    <a:pt x="22973" y="610"/>
                    <a:pt x="23547" y="401"/>
                    <a:pt x="22829" y="610"/>
                  </a:cubicBezTo>
                  <a:cubicBezTo>
                    <a:pt x="21968" y="896"/>
                    <a:pt x="21178" y="1260"/>
                    <a:pt x="20460" y="1832"/>
                  </a:cubicBezTo>
                  <a:cubicBezTo>
                    <a:pt x="19312" y="2768"/>
                    <a:pt x="18164" y="3693"/>
                    <a:pt x="17087" y="4706"/>
                  </a:cubicBezTo>
                  <a:lnTo>
                    <a:pt x="10557" y="11017"/>
                  </a:lnTo>
                  <a:cubicBezTo>
                    <a:pt x="8404" y="13021"/>
                    <a:pt x="6466" y="15256"/>
                    <a:pt x="4456" y="17404"/>
                  </a:cubicBezTo>
                  <a:cubicBezTo>
                    <a:pt x="3452" y="18483"/>
                    <a:pt x="2376" y="19562"/>
                    <a:pt x="1515" y="20851"/>
                  </a:cubicBezTo>
                  <a:cubicBezTo>
                    <a:pt x="1084" y="21424"/>
                    <a:pt x="582" y="22073"/>
                    <a:pt x="223" y="22712"/>
                  </a:cubicBezTo>
                  <a:cubicBezTo>
                    <a:pt x="-64" y="23285"/>
                    <a:pt x="8" y="23868"/>
                    <a:pt x="8" y="24507"/>
                  </a:cubicBezTo>
                  <a:cubicBezTo>
                    <a:pt x="8" y="24871"/>
                    <a:pt x="294" y="25157"/>
                    <a:pt x="653" y="25157"/>
                  </a:cubicBezTo>
                  <a:cubicBezTo>
                    <a:pt x="1299" y="25157"/>
                    <a:pt x="1873" y="25300"/>
                    <a:pt x="2519" y="25014"/>
                  </a:cubicBezTo>
                  <a:cubicBezTo>
                    <a:pt x="3236" y="24650"/>
                    <a:pt x="4026" y="24155"/>
                    <a:pt x="4672" y="23714"/>
                  </a:cubicBezTo>
                  <a:cubicBezTo>
                    <a:pt x="6107" y="22855"/>
                    <a:pt x="7328" y="21710"/>
                    <a:pt x="8691" y="20631"/>
                  </a:cubicBezTo>
                  <a:cubicBezTo>
                    <a:pt x="11203" y="18626"/>
                    <a:pt x="13715" y="16688"/>
                    <a:pt x="16083" y="14530"/>
                  </a:cubicBezTo>
                  <a:cubicBezTo>
                    <a:pt x="18452" y="12448"/>
                    <a:pt x="20963" y="10444"/>
                    <a:pt x="23260" y="8219"/>
                  </a:cubicBezTo>
                  <a:cubicBezTo>
                    <a:pt x="25126" y="6347"/>
                    <a:pt x="28283" y="2978"/>
                    <a:pt x="25914" y="401"/>
                  </a:cubicBezTo>
                  <a:lnTo>
                    <a:pt x="25914" y="46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0" name="Google Shape;1580;p25"/>
            <p:cNvSpPr/>
            <p:nvPr/>
          </p:nvSpPr>
          <p:spPr>
            <a:xfrm>
              <a:off x="1634756" y="1536063"/>
              <a:ext cx="4550" cy="5174"/>
            </a:xfrm>
            <a:custGeom>
              <a:avLst/>
              <a:gdLst/>
              <a:ahLst/>
              <a:cxnLst/>
              <a:rect l="l" t="t" r="r" b="b"/>
              <a:pathLst>
                <a:path w="6817" h="7752" extrusionOk="0">
                  <a:moveTo>
                    <a:pt x="6388" y="0"/>
                  </a:moveTo>
                  <a:cubicBezTo>
                    <a:pt x="6388" y="0"/>
                    <a:pt x="5741" y="0"/>
                    <a:pt x="5526" y="143"/>
                  </a:cubicBezTo>
                  <a:cubicBezTo>
                    <a:pt x="5454" y="143"/>
                    <a:pt x="5382" y="286"/>
                    <a:pt x="5311" y="363"/>
                  </a:cubicBezTo>
                  <a:cubicBezTo>
                    <a:pt x="5167" y="430"/>
                    <a:pt x="5097" y="573"/>
                    <a:pt x="4953" y="650"/>
                  </a:cubicBezTo>
                  <a:cubicBezTo>
                    <a:pt x="4666" y="793"/>
                    <a:pt x="4378" y="936"/>
                    <a:pt x="4091" y="1079"/>
                  </a:cubicBezTo>
                  <a:cubicBezTo>
                    <a:pt x="3804" y="1222"/>
                    <a:pt x="3660" y="1432"/>
                    <a:pt x="3445" y="1718"/>
                  </a:cubicBezTo>
                  <a:cubicBezTo>
                    <a:pt x="3803" y="1289"/>
                    <a:pt x="3516" y="1575"/>
                    <a:pt x="3445" y="1718"/>
                  </a:cubicBezTo>
                  <a:cubicBezTo>
                    <a:pt x="3373" y="1872"/>
                    <a:pt x="3231" y="2015"/>
                    <a:pt x="3159" y="2081"/>
                  </a:cubicBezTo>
                  <a:cubicBezTo>
                    <a:pt x="2944" y="2368"/>
                    <a:pt x="2728" y="2588"/>
                    <a:pt x="2441" y="2874"/>
                  </a:cubicBezTo>
                  <a:cubicBezTo>
                    <a:pt x="2082" y="3227"/>
                    <a:pt x="1794" y="3513"/>
                    <a:pt x="1507" y="3876"/>
                  </a:cubicBezTo>
                  <a:cubicBezTo>
                    <a:pt x="1292" y="4163"/>
                    <a:pt x="1149" y="4449"/>
                    <a:pt x="934" y="4735"/>
                  </a:cubicBezTo>
                  <a:cubicBezTo>
                    <a:pt x="934" y="4735"/>
                    <a:pt x="862" y="4878"/>
                    <a:pt x="790" y="4956"/>
                  </a:cubicBezTo>
                  <a:cubicBezTo>
                    <a:pt x="575" y="5242"/>
                    <a:pt x="359" y="5528"/>
                    <a:pt x="216" y="5815"/>
                  </a:cubicBezTo>
                  <a:cubicBezTo>
                    <a:pt x="144" y="6101"/>
                    <a:pt x="72" y="6464"/>
                    <a:pt x="0" y="6817"/>
                  </a:cubicBezTo>
                  <a:cubicBezTo>
                    <a:pt x="0" y="7180"/>
                    <a:pt x="288" y="7467"/>
                    <a:pt x="575" y="7610"/>
                  </a:cubicBezTo>
                  <a:cubicBezTo>
                    <a:pt x="862" y="7676"/>
                    <a:pt x="1292" y="7753"/>
                    <a:pt x="1579" y="7753"/>
                  </a:cubicBezTo>
                  <a:cubicBezTo>
                    <a:pt x="2153" y="7753"/>
                    <a:pt x="2657" y="7389"/>
                    <a:pt x="3159" y="7180"/>
                  </a:cubicBezTo>
                  <a:cubicBezTo>
                    <a:pt x="3446" y="7037"/>
                    <a:pt x="3732" y="6817"/>
                    <a:pt x="4019" y="6674"/>
                  </a:cubicBezTo>
                  <a:cubicBezTo>
                    <a:pt x="4450" y="6387"/>
                    <a:pt x="4736" y="6024"/>
                    <a:pt x="5095" y="5594"/>
                  </a:cubicBezTo>
                  <a:cubicBezTo>
                    <a:pt x="5382" y="5242"/>
                    <a:pt x="5670" y="4878"/>
                    <a:pt x="5957" y="4449"/>
                  </a:cubicBezTo>
                  <a:cubicBezTo>
                    <a:pt x="6244" y="4097"/>
                    <a:pt x="6532" y="3656"/>
                    <a:pt x="6675" y="3161"/>
                  </a:cubicBezTo>
                  <a:cubicBezTo>
                    <a:pt x="6747" y="2731"/>
                    <a:pt x="6675" y="2302"/>
                    <a:pt x="6747" y="1872"/>
                  </a:cubicBezTo>
                  <a:cubicBezTo>
                    <a:pt x="6747" y="1509"/>
                    <a:pt x="6746" y="1222"/>
                    <a:pt x="6817" y="936"/>
                  </a:cubicBezTo>
                  <a:cubicBezTo>
                    <a:pt x="6817" y="650"/>
                    <a:pt x="6603" y="286"/>
                    <a:pt x="6316" y="220"/>
                  </a:cubicBezTo>
                  <a:lnTo>
                    <a:pt x="638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1" name="Google Shape;1581;p25"/>
            <p:cNvSpPr/>
            <p:nvPr/>
          </p:nvSpPr>
          <p:spPr>
            <a:xfrm>
              <a:off x="1628815" y="1278723"/>
              <a:ext cx="8449" cy="9353"/>
            </a:xfrm>
            <a:custGeom>
              <a:avLst/>
              <a:gdLst/>
              <a:ahLst/>
              <a:cxnLst/>
              <a:rect l="l" t="t" r="r" b="b"/>
              <a:pathLst>
                <a:path w="12658" h="14012" extrusionOk="0">
                  <a:moveTo>
                    <a:pt x="12559" y="1141"/>
                  </a:moveTo>
                  <a:cubicBezTo>
                    <a:pt x="12415" y="712"/>
                    <a:pt x="12057" y="139"/>
                    <a:pt x="11483" y="62"/>
                  </a:cubicBezTo>
                  <a:cubicBezTo>
                    <a:pt x="10837" y="-4"/>
                    <a:pt x="10263" y="-81"/>
                    <a:pt x="9617" y="205"/>
                  </a:cubicBezTo>
                  <a:cubicBezTo>
                    <a:pt x="9402" y="282"/>
                    <a:pt x="9186" y="348"/>
                    <a:pt x="8971" y="425"/>
                  </a:cubicBezTo>
                  <a:cubicBezTo>
                    <a:pt x="8325" y="712"/>
                    <a:pt x="7894" y="921"/>
                    <a:pt x="7320" y="1427"/>
                  </a:cubicBezTo>
                  <a:cubicBezTo>
                    <a:pt x="6459" y="2143"/>
                    <a:pt x="5527" y="2793"/>
                    <a:pt x="4809" y="3652"/>
                  </a:cubicBezTo>
                  <a:cubicBezTo>
                    <a:pt x="4092" y="4511"/>
                    <a:pt x="3374" y="5304"/>
                    <a:pt x="2656" y="6163"/>
                  </a:cubicBezTo>
                  <a:cubicBezTo>
                    <a:pt x="1795" y="7165"/>
                    <a:pt x="934" y="8244"/>
                    <a:pt x="503" y="9533"/>
                  </a:cubicBezTo>
                  <a:cubicBezTo>
                    <a:pt x="216" y="9973"/>
                    <a:pt x="0" y="10469"/>
                    <a:pt x="0" y="10975"/>
                  </a:cubicBezTo>
                  <a:cubicBezTo>
                    <a:pt x="144" y="12341"/>
                    <a:pt x="934" y="13409"/>
                    <a:pt x="2297" y="13839"/>
                  </a:cubicBezTo>
                  <a:cubicBezTo>
                    <a:pt x="2871" y="13982"/>
                    <a:pt x="3445" y="14059"/>
                    <a:pt x="3947" y="13982"/>
                  </a:cubicBezTo>
                  <a:cubicBezTo>
                    <a:pt x="4952" y="13839"/>
                    <a:pt x="5455" y="13409"/>
                    <a:pt x="6173" y="12836"/>
                  </a:cubicBezTo>
                  <a:cubicBezTo>
                    <a:pt x="6388" y="12627"/>
                    <a:pt x="6674" y="12484"/>
                    <a:pt x="6889" y="12264"/>
                  </a:cubicBezTo>
                  <a:cubicBezTo>
                    <a:pt x="7105" y="12055"/>
                    <a:pt x="7320" y="11757"/>
                    <a:pt x="7536" y="11471"/>
                  </a:cubicBezTo>
                  <a:cubicBezTo>
                    <a:pt x="7966" y="10898"/>
                    <a:pt x="8396" y="10403"/>
                    <a:pt x="8827" y="9830"/>
                  </a:cubicBezTo>
                  <a:cubicBezTo>
                    <a:pt x="9401" y="9103"/>
                    <a:pt x="9975" y="8464"/>
                    <a:pt x="10478" y="7672"/>
                  </a:cubicBezTo>
                  <a:cubicBezTo>
                    <a:pt x="10836" y="7099"/>
                    <a:pt x="11124" y="6449"/>
                    <a:pt x="11483" y="5876"/>
                  </a:cubicBezTo>
                  <a:cubicBezTo>
                    <a:pt x="11914" y="5083"/>
                    <a:pt x="12344" y="4368"/>
                    <a:pt x="12487" y="3509"/>
                  </a:cubicBezTo>
                  <a:cubicBezTo>
                    <a:pt x="12487" y="3222"/>
                    <a:pt x="12559" y="2936"/>
                    <a:pt x="12631" y="2650"/>
                  </a:cubicBezTo>
                  <a:cubicBezTo>
                    <a:pt x="12703" y="2077"/>
                    <a:pt x="12631" y="1648"/>
                    <a:pt x="12487" y="1064"/>
                  </a:cubicBezTo>
                  <a:lnTo>
                    <a:pt x="12559" y="114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2" name="Google Shape;1582;p25"/>
            <p:cNvSpPr/>
            <p:nvPr/>
          </p:nvSpPr>
          <p:spPr>
            <a:xfrm>
              <a:off x="1619060" y="1264523"/>
              <a:ext cx="19137" cy="19783"/>
            </a:xfrm>
            <a:custGeom>
              <a:avLst/>
              <a:gdLst/>
              <a:ahLst/>
              <a:cxnLst/>
              <a:rect l="l" t="t" r="r" b="b"/>
              <a:pathLst>
                <a:path w="28669" h="29638" extrusionOk="0">
                  <a:moveTo>
                    <a:pt x="27992" y="0"/>
                  </a:moveTo>
                  <a:cubicBezTo>
                    <a:pt x="22251" y="3304"/>
                    <a:pt x="17729" y="8546"/>
                    <a:pt x="12921" y="13061"/>
                  </a:cubicBezTo>
                  <a:cubicBezTo>
                    <a:pt x="10481" y="15362"/>
                    <a:pt x="8184" y="17796"/>
                    <a:pt x="5816" y="20098"/>
                  </a:cubicBezTo>
                  <a:cubicBezTo>
                    <a:pt x="4668" y="21243"/>
                    <a:pt x="3376" y="22323"/>
                    <a:pt x="2371" y="23611"/>
                  </a:cubicBezTo>
                  <a:cubicBezTo>
                    <a:pt x="1367" y="24899"/>
                    <a:pt x="-69" y="26408"/>
                    <a:pt x="3" y="28137"/>
                  </a:cubicBezTo>
                  <a:cubicBezTo>
                    <a:pt x="3" y="28996"/>
                    <a:pt x="650" y="29569"/>
                    <a:pt x="1511" y="29635"/>
                  </a:cubicBezTo>
                  <a:cubicBezTo>
                    <a:pt x="3162" y="29712"/>
                    <a:pt x="4524" y="28490"/>
                    <a:pt x="5744" y="27553"/>
                  </a:cubicBezTo>
                  <a:cubicBezTo>
                    <a:pt x="7036" y="26551"/>
                    <a:pt x="8184" y="25263"/>
                    <a:pt x="9332" y="24118"/>
                  </a:cubicBezTo>
                  <a:cubicBezTo>
                    <a:pt x="11701" y="21673"/>
                    <a:pt x="14141" y="19162"/>
                    <a:pt x="16437" y="16651"/>
                  </a:cubicBezTo>
                  <a:cubicBezTo>
                    <a:pt x="20815" y="11695"/>
                    <a:pt x="25838" y="6751"/>
                    <a:pt x="28637" y="716"/>
                  </a:cubicBezTo>
                  <a:cubicBezTo>
                    <a:pt x="28780" y="363"/>
                    <a:pt x="28423" y="-143"/>
                    <a:pt x="28064" y="143"/>
                  </a:cubicBezTo>
                  <a:lnTo>
                    <a:pt x="2799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3" name="Google Shape;1583;p25"/>
            <p:cNvSpPr/>
            <p:nvPr/>
          </p:nvSpPr>
          <p:spPr>
            <a:xfrm>
              <a:off x="1639712" y="1068637"/>
              <a:ext cx="15018" cy="14323"/>
            </a:xfrm>
            <a:custGeom>
              <a:avLst/>
              <a:gdLst/>
              <a:ahLst/>
              <a:cxnLst/>
              <a:rect l="l" t="t" r="r" b="b"/>
              <a:pathLst>
                <a:path w="22499" h="21457" extrusionOk="0">
                  <a:moveTo>
                    <a:pt x="22417" y="3176"/>
                  </a:moveTo>
                  <a:cubicBezTo>
                    <a:pt x="22201" y="2174"/>
                    <a:pt x="21556" y="1315"/>
                    <a:pt x="20694" y="809"/>
                  </a:cubicBezTo>
                  <a:cubicBezTo>
                    <a:pt x="20551" y="665"/>
                    <a:pt x="20407" y="522"/>
                    <a:pt x="20263" y="302"/>
                  </a:cubicBezTo>
                  <a:cubicBezTo>
                    <a:pt x="19833" y="-194"/>
                    <a:pt x="19044" y="-50"/>
                    <a:pt x="18685" y="522"/>
                  </a:cubicBezTo>
                  <a:cubicBezTo>
                    <a:pt x="18182" y="588"/>
                    <a:pt x="17680" y="731"/>
                    <a:pt x="17178" y="1018"/>
                  </a:cubicBezTo>
                  <a:cubicBezTo>
                    <a:pt x="16747" y="1315"/>
                    <a:pt x="16316" y="1668"/>
                    <a:pt x="15957" y="2097"/>
                  </a:cubicBezTo>
                  <a:cubicBezTo>
                    <a:pt x="15885" y="2174"/>
                    <a:pt x="15813" y="2240"/>
                    <a:pt x="15813" y="2317"/>
                  </a:cubicBezTo>
                  <a:cubicBezTo>
                    <a:pt x="15813" y="2317"/>
                    <a:pt x="15813" y="2317"/>
                    <a:pt x="15813" y="2383"/>
                  </a:cubicBezTo>
                  <a:cubicBezTo>
                    <a:pt x="15454" y="2813"/>
                    <a:pt x="15168" y="3176"/>
                    <a:pt x="14809" y="3606"/>
                  </a:cubicBezTo>
                  <a:cubicBezTo>
                    <a:pt x="14450" y="3969"/>
                    <a:pt x="14162" y="4321"/>
                    <a:pt x="13803" y="4685"/>
                  </a:cubicBezTo>
                  <a:cubicBezTo>
                    <a:pt x="12081" y="6403"/>
                    <a:pt x="10215" y="7989"/>
                    <a:pt x="8349" y="9630"/>
                  </a:cubicBezTo>
                  <a:cubicBezTo>
                    <a:pt x="6483" y="11359"/>
                    <a:pt x="4547" y="13154"/>
                    <a:pt x="2897" y="15092"/>
                  </a:cubicBezTo>
                  <a:cubicBezTo>
                    <a:pt x="2036" y="16094"/>
                    <a:pt x="1102" y="17173"/>
                    <a:pt x="384" y="18252"/>
                  </a:cubicBezTo>
                  <a:cubicBezTo>
                    <a:pt x="25" y="18891"/>
                    <a:pt x="-262" y="20334"/>
                    <a:pt x="384" y="20907"/>
                  </a:cubicBezTo>
                  <a:cubicBezTo>
                    <a:pt x="1245" y="21688"/>
                    <a:pt x="2465" y="21545"/>
                    <a:pt x="3470" y="21050"/>
                  </a:cubicBezTo>
                  <a:cubicBezTo>
                    <a:pt x="4618" y="20477"/>
                    <a:pt x="5766" y="19893"/>
                    <a:pt x="6771" y="19177"/>
                  </a:cubicBezTo>
                  <a:cubicBezTo>
                    <a:pt x="9211" y="17526"/>
                    <a:pt x="11579" y="15874"/>
                    <a:pt x="13875" y="14090"/>
                  </a:cubicBezTo>
                  <a:cubicBezTo>
                    <a:pt x="15813" y="12581"/>
                    <a:pt x="17823" y="11138"/>
                    <a:pt x="19617" y="9420"/>
                  </a:cubicBezTo>
                  <a:cubicBezTo>
                    <a:pt x="20550" y="8561"/>
                    <a:pt x="21411" y="7559"/>
                    <a:pt x="21914" y="6337"/>
                  </a:cubicBezTo>
                  <a:cubicBezTo>
                    <a:pt x="22416" y="5181"/>
                    <a:pt x="22632" y="4255"/>
                    <a:pt x="22417" y="3033"/>
                  </a:cubicBezTo>
                  <a:lnTo>
                    <a:pt x="22417" y="317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4" name="Google Shape;1584;p25"/>
            <p:cNvSpPr/>
            <p:nvPr/>
          </p:nvSpPr>
          <p:spPr>
            <a:xfrm>
              <a:off x="1641856" y="1060339"/>
              <a:ext cx="7927" cy="6668"/>
            </a:xfrm>
            <a:custGeom>
              <a:avLst/>
              <a:gdLst/>
              <a:ahLst/>
              <a:cxnLst/>
              <a:rect l="l" t="t" r="r" b="b"/>
              <a:pathLst>
                <a:path w="11876" h="9990" extrusionOk="0">
                  <a:moveTo>
                    <a:pt x="11167" y="8"/>
                  </a:moveTo>
                  <a:cubicBezTo>
                    <a:pt x="10234" y="217"/>
                    <a:pt x="9301" y="360"/>
                    <a:pt x="8368" y="646"/>
                  </a:cubicBezTo>
                  <a:cubicBezTo>
                    <a:pt x="7292" y="933"/>
                    <a:pt x="6214" y="1583"/>
                    <a:pt x="5281" y="2155"/>
                  </a:cubicBezTo>
                  <a:cubicBezTo>
                    <a:pt x="4277" y="2805"/>
                    <a:pt x="3344" y="3521"/>
                    <a:pt x="2483" y="4314"/>
                  </a:cubicBezTo>
                  <a:cubicBezTo>
                    <a:pt x="2053" y="4666"/>
                    <a:pt x="1551" y="5030"/>
                    <a:pt x="1192" y="5525"/>
                  </a:cubicBezTo>
                  <a:cubicBezTo>
                    <a:pt x="833" y="5955"/>
                    <a:pt x="545" y="6538"/>
                    <a:pt x="258" y="7034"/>
                  </a:cubicBezTo>
                  <a:cubicBezTo>
                    <a:pt x="-603" y="8477"/>
                    <a:pt x="833" y="10415"/>
                    <a:pt x="2483" y="9908"/>
                  </a:cubicBezTo>
                  <a:cubicBezTo>
                    <a:pt x="2914" y="9765"/>
                    <a:pt x="3416" y="9622"/>
                    <a:pt x="3846" y="9479"/>
                  </a:cubicBezTo>
                  <a:cubicBezTo>
                    <a:pt x="4492" y="9258"/>
                    <a:pt x="4994" y="8829"/>
                    <a:pt x="5569" y="8477"/>
                  </a:cubicBezTo>
                  <a:cubicBezTo>
                    <a:pt x="5999" y="8179"/>
                    <a:pt x="6431" y="7893"/>
                    <a:pt x="6790" y="7607"/>
                  </a:cubicBezTo>
                  <a:cubicBezTo>
                    <a:pt x="7364" y="7177"/>
                    <a:pt x="7866" y="6681"/>
                    <a:pt x="8368" y="6175"/>
                  </a:cubicBezTo>
                  <a:cubicBezTo>
                    <a:pt x="9158" y="5382"/>
                    <a:pt x="9946" y="4523"/>
                    <a:pt x="10520" y="3587"/>
                  </a:cubicBezTo>
                  <a:cubicBezTo>
                    <a:pt x="11022" y="2728"/>
                    <a:pt x="11382" y="1792"/>
                    <a:pt x="11813" y="933"/>
                  </a:cubicBezTo>
                  <a:cubicBezTo>
                    <a:pt x="12028" y="437"/>
                    <a:pt x="11669" y="-69"/>
                    <a:pt x="11095" y="8"/>
                  </a:cubicBezTo>
                  <a:lnTo>
                    <a:pt x="11167" y="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5" name="Google Shape;1585;p25"/>
            <p:cNvSpPr/>
            <p:nvPr/>
          </p:nvSpPr>
          <p:spPr>
            <a:xfrm>
              <a:off x="1997310" y="1069902"/>
              <a:ext cx="9476" cy="6245"/>
            </a:xfrm>
            <a:custGeom>
              <a:avLst/>
              <a:gdLst/>
              <a:ahLst/>
              <a:cxnLst/>
              <a:rect l="l" t="t" r="r" b="b"/>
              <a:pathLst>
                <a:path w="14196" h="9356" extrusionOk="0">
                  <a:moveTo>
                    <a:pt x="13510" y="541"/>
                  </a:moveTo>
                  <a:cubicBezTo>
                    <a:pt x="13510" y="541"/>
                    <a:pt x="13294" y="398"/>
                    <a:pt x="13222" y="321"/>
                  </a:cubicBezTo>
                  <a:cubicBezTo>
                    <a:pt x="13006" y="254"/>
                    <a:pt x="12791" y="100"/>
                    <a:pt x="12576" y="34"/>
                  </a:cubicBezTo>
                  <a:cubicBezTo>
                    <a:pt x="12217" y="-43"/>
                    <a:pt x="11858" y="34"/>
                    <a:pt x="11500" y="34"/>
                  </a:cubicBezTo>
                  <a:cubicBezTo>
                    <a:pt x="10997" y="34"/>
                    <a:pt x="10495" y="34"/>
                    <a:pt x="9921" y="100"/>
                  </a:cubicBezTo>
                  <a:cubicBezTo>
                    <a:pt x="9203" y="100"/>
                    <a:pt x="8701" y="254"/>
                    <a:pt x="8055" y="541"/>
                  </a:cubicBezTo>
                  <a:cubicBezTo>
                    <a:pt x="7768" y="684"/>
                    <a:pt x="7481" y="827"/>
                    <a:pt x="7265" y="970"/>
                  </a:cubicBezTo>
                  <a:cubicBezTo>
                    <a:pt x="6763" y="1257"/>
                    <a:pt x="6332" y="1543"/>
                    <a:pt x="5830" y="1752"/>
                  </a:cubicBezTo>
                  <a:cubicBezTo>
                    <a:pt x="5328" y="2039"/>
                    <a:pt x="4897" y="2336"/>
                    <a:pt x="4395" y="2545"/>
                  </a:cubicBezTo>
                  <a:cubicBezTo>
                    <a:pt x="3749" y="2909"/>
                    <a:pt x="3246" y="3404"/>
                    <a:pt x="2673" y="3834"/>
                  </a:cubicBezTo>
                  <a:cubicBezTo>
                    <a:pt x="2242" y="4197"/>
                    <a:pt x="1882" y="4483"/>
                    <a:pt x="1451" y="4847"/>
                  </a:cubicBezTo>
                  <a:cubicBezTo>
                    <a:pt x="805" y="5419"/>
                    <a:pt x="447" y="5992"/>
                    <a:pt x="88" y="6785"/>
                  </a:cubicBezTo>
                  <a:cubicBezTo>
                    <a:pt x="-271" y="7787"/>
                    <a:pt x="519" y="9009"/>
                    <a:pt x="1523" y="9219"/>
                  </a:cubicBezTo>
                  <a:cubicBezTo>
                    <a:pt x="2384" y="9439"/>
                    <a:pt x="3031" y="9362"/>
                    <a:pt x="3892" y="9219"/>
                  </a:cubicBezTo>
                  <a:lnTo>
                    <a:pt x="5542" y="8723"/>
                  </a:lnTo>
                  <a:cubicBezTo>
                    <a:pt x="6763" y="8360"/>
                    <a:pt x="7911" y="7787"/>
                    <a:pt x="9059" y="7214"/>
                  </a:cubicBezTo>
                  <a:cubicBezTo>
                    <a:pt x="10207" y="6642"/>
                    <a:pt x="11499" y="6201"/>
                    <a:pt x="12289" y="5199"/>
                  </a:cubicBezTo>
                  <a:cubicBezTo>
                    <a:pt x="12575" y="4770"/>
                    <a:pt x="12935" y="4406"/>
                    <a:pt x="13222" y="3977"/>
                  </a:cubicBezTo>
                  <a:cubicBezTo>
                    <a:pt x="13796" y="3261"/>
                    <a:pt x="14154" y="2622"/>
                    <a:pt x="14154" y="1686"/>
                  </a:cubicBezTo>
                  <a:cubicBezTo>
                    <a:pt x="14297" y="1180"/>
                    <a:pt x="14083" y="464"/>
                    <a:pt x="13437" y="398"/>
                  </a:cubicBezTo>
                  <a:lnTo>
                    <a:pt x="13510" y="54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6" name="Google Shape;1586;p25"/>
            <p:cNvSpPr/>
            <p:nvPr/>
          </p:nvSpPr>
          <p:spPr>
            <a:xfrm>
              <a:off x="2112745" y="1062131"/>
              <a:ext cx="24144" cy="17272"/>
            </a:xfrm>
            <a:custGeom>
              <a:avLst/>
              <a:gdLst/>
              <a:ahLst/>
              <a:cxnLst/>
              <a:rect l="l" t="t" r="r" b="b"/>
              <a:pathLst>
                <a:path w="36171" h="25876" extrusionOk="0">
                  <a:moveTo>
                    <a:pt x="35638" y="106"/>
                  </a:moveTo>
                  <a:cubicBezTo>
                    <a:pt x="31835" y="-389"/>
                    <a:pt x="28748" y="899"/>
                    <a:pt x="25590" y="2903"/>
                  </a:cubicBezTo>
                  <a:cubicBezTo>
                    <a:pt x="22432" y="4842"/>
                    <a:pt x="19490" y="7143"/>
                    <a:pt x="16547" y="9368"/>
                  </a:cubicBezTo>
                  <a:cubicBezTo>
                    <a:pt x="13605" y="11526"/>
                    <a:pt x="10734" y="13751"/>
                    <a:pt x="7863" y="15975"/>
                  </a:cubicBezTo>
                  <a:cubicBezTo>
                    <a:pt x="5280" y="17980"/>
                    <a:pt x="1622" y="20138"/>
                    <a:pt x="187" y="23222"/>
                  </a:cubicBezTo>
                  <a:cubicBezTo>
                    <a:pt x="-172" y="24081"/>
                    <a:pt x="-30" y="25017"/>
                    <a:pt x="759" y="25512"/>
                  </a:cubicBezTo>
                  <a:cubicBezTo>
                    <a:pt x="2266" y="26382"/>
                    <a:pt x="3846" y="25512"/>
                    <a:pt x="5138" y="24796"/>
                  </a:cubicBezTo>
                  <a:cubicBezTo>
                    <a:pt x="6717" y="23860"/>
                    <a:pt x="8222" y="22792"/>
                    <a:pt x="9730" y="21779"/>
                  </a:cubicBezTo>
                  <a:cubicBezTo>
                    <a:pt x="12960" y="19555"/>
                    <a:pt x="16190" y="17407"/>
                    <a:pt x="19491" y="15326"/>
                  </a:cubicBezTo>
                  <a:cubicBezTo>
                    <a:pt x="22648" y="13244"/>
                    <a:pt x="25949" y="11372"/>
                    <a:pt x="29106" y="9225"/>
                  </a:cubicBezTo>
                  <a:cubicBezTo>
                    <a:pt x="32336" y="7000"/>
                    <a:pt x="34919" y="4776"/>
                    <a:pt x="36139" y="1042"/>
                  </a:cubicBezTo>
                  <a:cubicBezTo>
                    <a:pt x="36282" y="613"/>
                    <a:pt x="35924" y="327"/>
                    <a:pt x="35566" y="249"/>
                  </a:cubicBezTo>
                  <a:lnTo>
                    <a:pt x="35638" y="10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7" name="Google Shape;1587;p25"/>
            <p:cNvSpPr/>
            <p:nvPr/>
          </p:nvSpPr>
          <p:spPr>
            <a:xfrm>
              <a:off x="2135078" y="1063025"/>
              <a:ext cx="10197" cy="7665"/>
            </a:xfrm>
            <a:custGeom>
              <a:avLst/>
              <a:gdLst/>
              <a:ahLst/>
              <a:cxnLst/>
              <a:rect l="l" t="t" r="r" b="b"/>
              <a:pathLst>
                <a:path w="15276" h="11483" extrusionOk="0">
                  <a:moveTo>
                    <a:pt x="15277" y="727"/>
                  </a:moveTo>
                  <a:cubicBezTo>
                    <a:pt x="15277" y="363"/>
                    <a:pt x="15135" y="0"/>
                    <a:pt x="14704" y="0"/>
                  </a:cubicBezTo>
                  <a:cubicBezTo>
                    <a:pt x="14274" y="0"/>
                    <a:pt x="13842" y="77"/>
                    <a:pt x="13412" y="220"/>
                  </a:cubicBezTo>
                  <a:cubicBezTo>
                    <a:pt x="12909" y="220"/>
                    <a:pt x="12479" y="220"/>
                    <a:pt x="11977" y="363"/>
                  </a:cubicBezTo>
                  <a:cubicBezTo>
                    <a:pt x="11187" y="507"/>
                    <a:pt x="10470" y="650"/>
                    <a:pt x="9681" y="1013"/>
                  </a:cubicBezTo>
                  <a:cubicBezTo>
                    <a:pt x="9178" y="1299"/>
                    <a:pt x="8602" y="1586"/>
                    <a:pt x="8100" y="1795"/>
                  </a:cubicBezTo>
                  <a:cubicBezTo>
                    <a:pt x="7455" y="2081"/>
                    <a:pt x="6953" y="2511"/>
                    <a:pt x="6378" y="2874"/>
                  </a:cubicBezTo>
                  <a:cubicBezTo>
                    <a:pt x="5374" y="3667"/>
                    <a:pt x="4298" y="4383"/>
                    <a:pt x="3292" y="5099"/>
                  </a:cubicBezTo>
                  <a:cubicBezTo>
                    <a:pt x="2575" y="5605"/>
                    <a:pt x="1929" y="6035"/>
                    <a:pt x="1355" y="6674"/>
                  </a:cubicBezTo>
                  <a:cubicBezTo>
                    <a:pt x="853" y="7180"/>
                    <a:pt x="638" y="7610"/>
                    <a:pt x="423" y="8259"/>
                  </a:cubicBezTo>
                  <a:cubicBezTo>
                    <a:pt x="638" y="7753"/>
                    <a:pt x="279" y="8612"/>
                    <a:pt x="208" y="8689"/>
                  </a:cubicBezTo>
                  <a:cubicBezTo>
                    <a:pt x="-367" y="9977"/>
                    <a:pt x="279" y="11277"/>
                    <a:pt x="1786" y="11420"/>
                  </a:cubicBezTo>
                  <a:cubicBezTo>
                    <a:pt x="2575" y="11420"/>
                    <a:pt x="3294" y="11563"/>
                    <a:pt x="4012" y="11420"/>
                  </a:cubicBezTo>
                  <a:cubicBezTo>
                    <a:pt x="4801" y="11123"/>
                    <a:pt x="5588" y="10770"/>
                    <a:pt x="6306" y="10341"/>
                  </a:cubicBezTo>
                  <a:cubicBezTo>
                    <a:pt x="7455" y="9691"/>
                    <a:pt x="8533" y="8975"/>
                    <a:pt x="9681" y="8259"/>
                  </a:cubicBezTo>
                  <a:cubicBezTo>
                    <a:pt x="10972" y="7467"/>
                    <a:pt x="12049" y="6464"/>
                    <a:pt x="13054" y="5385"/>
                  </a:cubicBezTo>
                  <a:cubicBezTo>
                    <a:pt x="13627" y="4812"/>
                    <a:pt x="13915" y="4097"/>
                    <a:pt x="14273" y="3381"/>
                  </a:cubicBezTo>
                  <a:cubicBezTo>
                    <a:pt x="14488" y="2874"/>
                    <a:pt x="14704" y="2445"/>
                    <a:pt x="14776" y="1938"/>
                  </a:cubicBezTo>
                  <a:cubicBezTo>
                    <a:pt x="14992" y="1586"/>
                    <a:pt x="15205" y="1156"/>
                    <a:pt x="15277" y="793"/>
                  </a:cubicBezTo>
                  <a:lnTo>
                    <a:pt x="15277" y="72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8" name="Google Shape;1588;p25"/>
            <p:cNvSpPr/>
            <p:nvPr/>
          </p:nvSpPr>
          <p:spPr>
            <a:xfrm>
              <a:off x="2354225" y="1072184"/>
              <a:ext cx="8831" cy="6928"/>
            </a:xfrm>
            <a:custGeom>
              <a:avLst/>
              <a:gdLst/>
              <a:ahLst/>
              <a:cxnLst/>
              <a:rect l="l" t="t" r="r" b="b"/>
              <a:pathLst>
                <a:path w="13230" h="10379" extrusionOk="0">
                  <a:moveTo>
                    <a:pt x="12907" y="1323"/>
                  </a:moveTo>
                  <a:cubicBezTo>
                    <a:pt x="11971" y="-252"/>
                    <a:pt x="9317" y="-329"/>
                    <a:pt x="7875" y="607"/>
                  </a:cubicBezTo>
                  <a:cubicBezTo>
                    <a:pt x="7159" y="1114"/>
                    <a:pt x="6443" y="1609"/>
                    <a:pt x="5727" y="2116"/>
                  </a:cubicBezTo>
                  <a:cubicBezTo>
                    <a:pt x="5012" y="2623"/>
                    <a:pt x="4296" y="3052"/>
                    <a:pt x="3503" y="3482"/>
                  </a:cubicBezTo>
                  <a:cubicBezTo>
                    <a:pt x="2567" y="4054"/>
                    <a:pt x="1565" y="4484"/>
                    <a:pt x="849" y="5343"/>
                  </a:cubicBezTo>
                  <a:cubicBezTo>
                    <a:pt x="56" y="6279"/>
                    <a:pt x="-230" y="7424"/>
                    <a:pt x="199" y="8570"/>
                  </a:cubicBezTo>
                  <a:cubicBezTo>
                    <a:pt x="629" y="9583"/>
                    <a:pt x="1708" y="10508"/>
                    <a:pt x="2930" y="10365"/>
                  </a:cubicBezTo>
                  <a:cubicBezTo>
                    <a:pt x="3360" y="10365"/>
                    <a:pt x="3855" y="10365"/>
                    <a:pt x="4219" y="10221"/>
                  </a:cubicBezTo>
                  <a:cubicBezTo>
                    <a:pt x="4648" y="10155"/>
                    <a:pt x="5078" y="9935"/>
                    <a:pt x="5507" y="9726"/>
                  </a:cubicBezTo>
                  <a:cubicBezTo>
                    <a:pt x="5871" y="9506"/>
                    <a:pt x="6234" y="9362"/>
                    <a:pt x="6663" y="9153"/>
                  </a:cubicBezTo>
                  <a:cubicBezTo>
                    <a:pt x="7379" y="8790"/>
                    <a:pt x="8095" y="8360"/>
                    <a:pt x="8811" y="7931"/>
                  </a:cubicBezTo>
                  <a:cubicBezTo>
                    <a:pt x="9604" y="7501"/>
                    <a:pt x="10320" y="6995"/>
                    <a:pt x="11035" y="6488"/>
                  </a:cubicBezTo>
                  <a:cubicBezTo>
                    <a:pt x="11608" y="6059"/>
                    <a:pt x="12192" y="5706"/>
                    <a:pt x="12544" y="5056"/>
                  </a:cubicBezTo>
                  <a:cubicBezTo>
                    <a:pt x="12764" y="4704"/>
                    <a:pt x="12830" y="4341"/>
                    <a:pt x="12973" y="3977"/>
                  </a:cubicBezTo>
                  <a:cubicBezTo>
                    <a:pt x="13337" y="3118"/>
                    <a:pt x="13337" y="2116"/>
                    <a:pt x="12830" y="1257"/>
                  </a:cubicBezTo>
                  <a:lnTo>
                    <a:pt x="12907" y="132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4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oogle Shape;15;p3"/>
          <p:cNvGrpSpPr/>
          <p:nvPr/>
        </p:nvGrpSpPr>
        <p:grpSpPr>
          <a:xfrm>
            <a:off x="220650" y="181050"/>
            <a:ext cx="8702700" cy="4781400"/>
            <a:chOff x="220650" y="181050"/>
            <a:chExt cx="8702700" cy="4781400"/>
          </a:xfrm>
        </p:grpSpPr>
        <p:pic>
          <p:nvPicPr>
            <p:cNvPr id="16" name="Google Shape;16;p3"/>
            <p:cNvPicPr preferRelativeResize="0"/>
            <p:nvPr/>
          </p:nvPicPr>
          <p:blipFill rotWithShape="1">
            <a:blip r:embed="rId2">
              <a:alphaModFix amt="50000"/>
            </a:blip>
            <a:srcRect l="2417" t="3523" r="2407" b="3513"/>
            <a:stretch/>
          </p:blipFill>
          <p:spPr>
            <a:xfrm>
              <a:off x="220650" y="181050"/>
              <a:ext cx="8702700" cy="4781400"/>
            </a:xfrm>
            <a:prstGeom prst="roundRect">
              <a:avLst>
                <a:gd name="adj" fmla="val 7607"/>
              </a:avLst>
            </a:prstGeom>
            <a:noFill/>
            <a:ln>
              <a:noFill/>
            </a:ln>
          </p:spPr>
        </p:pic>
        <p:sp>
          <p:nvSpPr>
            <p:cNvPr id="17" name="Google Shape;17;p3"/>
            <p:cNvSpPr/>
            <p:nvPr/>
          </p:nvSpPr>
          <p:spPr>
            <a:xfrm>
              <a:off x="220650" y="181050"/>
              <a:ext cx="8702700" cy="4781400"/>
            </a:xfrm>
            <a:prstGeom prst="roundRect">
              <a:avLst>
                <a:gd name="adj" fmla="val 7601"/>
              </a:avLst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2661450" y="2476875"/>
            <a:ext cx="3821100" cy="58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 idx="2" hasCustomPrompt="1"/>
          </p:nvPr>
        </p:nvSpPr>
        <p:spPr>
          <a:xfrm>
            <a:off x="4087200" y="1475725"/>
            <a:ext cx="969600" cy="841800"/>
          </a:xfrm>
          <a:prstGeom prst="rect">
            <a:avLst/>
          </a:prstGeom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0" name="Google Shape;20;p3"/>
          <p:cNvSpPr txBox="1">
            <a:spLocks noGrp="1"/>
          </p:cNvSpPr>
          <p:nvPr>
            <p:ph type="subTitle" idx="1"/>
          </p:nvPr>
        </p:nvSpPr>
        <p:spPr>
          <a:xfrm>
            <a:off x="2661450" y="3225425"/>
            <a:ext cx="3821100" cy="35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accent2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oogle Shape;75;p5"/>
          <p:cNvGrpSpPr/>
          <p:nvPr/>
        </p:nvGrpSpPr>
        <p:grpSpPr>
          <a:xfrm>
            <a:off x="220650" y="181050"/>
            <a:ext cx="8702700" cy="4781400"/>
            <a:chOff x="220650" y="181050"/>
            <a:chExt cx="8702700" cy="4781400"/>
          </a:xfrm>
        </p:grpSpPr>
        <p:pic>
          <p:nvPicPr>
            <p:cNvPr id="76" name="Google Shape;76;p5"/>
            <p:cNvPicPr preferRelativeResize="0"/>
            <p:nvPr/>
          </p:nvPicPr>
          <p:blipFill rotWithShape="1">
            <a:blip r:embed="rId2">
              <a:alphaModFix amt="50000"/>
            </a:blip>
            <a:srcRect l="2417" t="3523" r="2407" b="3513"/>
            <a:stretch/>
          </p:blipFill>
          <p:spPr>
            <a:xfrm>
              <a:off x="220650" y="181050"/>
              <a:ext cx="8702700" cy="4781400"/>
            </a:xfrm>
            <a:prstGeom prst="roundRect">
              <a:avLst>
                <a:gd name="adj" fmla="val 7607"/>
              </a:avLst>
            </a:prstGeom>
            <a:noFill/>
            <a:ln>
              <a:noFill/>
            </a:ln>
          </p:spPr>
        </p:pic>
        <p:sp>
          <p:nvSpPr>
            <p:cNvPr id="77" name="Google Shape;77;p5"/>
            <p:cNvSpPr/>
            <p:nvPr/>
          </p:nvSpPr>
          <p:spPr>
            <a:xfrm>
              <a:off x="220650" y="181050"/>
              <a:ext cx="8702700" cy="4781400"/>
            </a:xfrm>
            <a:prstGeom prst="roundRect">
              <a:avLst>
                <a:gd name="adj" fmla="val 7601"/>
              </a:avLst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78" name="Google Shape;78;p5"/>
          <p:cNvSpPr txBox="1">
            <a:spLocks noGrp="1"/>
          </p:cNvSpPr>
          <p:nvPr>
            <p:ph type="subTitle" idx="1"/>
          </p:nvPr>
        </p:nvSpPr>
        <p:spPr>
          <a:xfrm>
            <a:off x="1599800" y="1811202"/>
            <a:ext cx="2874000" cy="2120400"/>
          </a:xfrm>
          <a:prstGeom prst="rect">
            <a:avLst/>
          </a:prstGeom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subTitle" idx="2"/>
          </p:nvPr>
        </p:nvSpPr>
        <p:spPr>
          <a:xfrm>
            <a:off x="4885160" y="1811202"/>
            <a:ext cx="2874000" cy="2120400"/>
          </a:xfrm>
          <a:prstGeom prst="rect">
            <a:avLst/>
          </a:prstGeom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81" name="Google Shape;81;p5"/>
          <p:cNvGrpSpPr/>
          <p:nvPr/>
        </p:nvGrpSpPr>
        <p:grpSpPr>
          <a:xfrm>
            <a:off x="331845" y="4287603"/>
            <a:ext cx="241611" cy="206844"/>
            <a:chOff x="4859095" y="2966003"/>
            <a:chExt cx="241611" cy="206844"/>
          </a:xfrm>
        </p:grpSpPr>
        <p:sp>
          <p:nvSpPr>
            <p:cNvPr id="82" name="Google Shape;82;p5"/>
            <p:cNvSpPr/>
            <p:nvPr/>
          </p:nvSpPr>
          <p:spPr>
            <a:xfrm>
              <a:off x="4859095" y="2966003"/>
              <a:ext cx="241611" cy="206844"/>
            </a:xfrm>
            <a:custGeom>
              <a:avLst/>
              <a:gdLst/>
              <a:ahLst/>
              <a:cxnLst/>
              <a:rect l="l" t="t" r="r" b="b"/>
              <a:pathLst>
                <a:path w="294648" h="252249" extrusionOk="0">
                  <a:moveTo>
                    <a:pt x="175346" y="2062"/>
                  </a:moveTo>
                  <a:cubicBezTo>
                    <a:pt x="167995" y="5772"/>
                    <a:pt x="163181" y="13624"/>
                    <a:pt x="161395" y="21567"/>
                  </a:cubicBezTo>
                  <a:cubicBezTo>
                    <a:pt x="125207" y="-8101"/>
                    <a:pt x="67136" y="3621"/>
                    <a:pt x="35921" y="35804"/>
                  </a:cubicBezTo>
                  <a:cubicBezTo>
                    <a:pt x="-3089" y="76078"/>
                    <a:pt x="-11988" y="147272"/>
                    <a:pt x="17452" y="195251"/>
                  </a:cubicBezTo>
                  <a:cubicBezTo>
                    <a:pt x="31984" y="218910"/>
                    <a:pt x="57349" y="235969"/>
                    <a:pt x="85457" y="237084"/>
                  </a:cubicBezTo>
                  <a:cubicBezTo>
                    <a:pt x="100581" y="237676"/>
                    <a:pt x="117275" y="230188"/>
                    <a:pt x="131955" y="235525"/>
                  </a:cubicBezTo>
                  <a:cubicBezTo>
                    <a:pt x="139227" y="238200"/>
                    <a:pt x="145088" y="243605"/>
                    <a:pt x="152132" y="246723"/>
                  </a:cubicBezTo>
                  <a:cubicBezTo>
                    <a:pt x="159028" y="249842"/>
                    <a:pt x="166368" y="251401"/>
                    <a:pt x="173855" y="251992"/>
                  </a:cubicBezTo>
                  <a:cubicBezTo>
                    <a:pt x="234373" y="256442"/>
                    <a:pt x="282954" y="202455"/>
                    <a:pt x="292365" y="146601"/>
                  </a:cubicBezTo>
                  <a:cubicBezTo>
                    <a:pt x="297634" y="115158"/>
                    <a:pt x="294515" y="78002"/>
                    <a:pt x="275307" y="51452"/>
                  </a:cubicBezTo>
                  <a:cubicBezTo>
                    <a:pt x="260251" y="30615"/>
                    <a:pt x="231335" y="16742"/>
                    <a:pt x="206641" y="25721"/>
                  </a:cubicBezTo>
                  <a:cubicBezTo>
                    <a:pt x="206413" y="19269"/>
                    <a:pt x="204263" y="13032"/>
                    <a:pt x="200040" y="7923"/>
                  </a:cubicBezTo>
                  <a:cubicBezTo>
                    <a:pt x="193952" y="583"/>
                    <a:pt x="184245" y="-2319"/>
                    <a:pt x="175494" y="2062"/>
                  </a:cubicBezTo>
                  <a:lnTo>
                    <a:pt x="175346" y="2062"/>
                  </a:lnTo>
                  <a:close/>
                  <a:moveTo>
                    <a:pt x="262925" y="62502"/>
                  </a:moveTo>
                  <a:cubicBezTo>
                    <a:pt x="277013" y="82975"/>
                    <a:pt x="280427" y="110708"/>
                    <a:pt x="278060" y="134959"/>
                  </a:cubicBezTo>
                  <a:cubicBezTo>
                    <a:pt x="273156" y="184872"/>
                    <a:pt x="236968" y="233750"/>
                    <a:pt x="183790" y="237084"/>
                  </a:cubicBezTo>
                  <a:cubicBezTo>
                    <a:pt x="169190" y="237972"/>
                    <a:pt x="158356" y="233454"/>
                    <a:pt x="146191" y="226034"/>
                  </a:cubicBezTo>
                  <a:cubicBezTo>
                    <a:pt x="135073" y="219286"/>
                    <a:pt x="123500" y="218023"/>
                    <a:pt x="110823" y="219582"/>
                  </a:cubicBezTo>
                  <a:cubicBezTo>
                    <a:pt x="97986" y="221141"/>
                    <a:pt x="86049" y="223508"/>
                    <a:pt x="73292" y="220174"/>
                  </a:cubicBezTo>
                  <a:cubicBezTo>
                    <a:pt x="61731" y="217135"/>
                    <a:pt x="51193" y="210683"/>
                    <a:pt x="42669" y="202455"/>
                  </a:cubicBezTo>
                  <a:cubicBezTo>
                    <a:pt x="6698" y="167666"/>
                    <a:pt x="9736" y="104404"/>
                    <a:pt x="34282" y="64209"/>
                  </a:cubicBezTo>
                  <a:cubicBezTo>
                    <a:pt x="47631" y="42405"/>
                    <a:pt x="68547" y="26313"/>
                    <a:pt x="93617" y="20896"/>
                  </a:cubicBezTo>
                  <a:cubicBezTo>
                    <a:pt x="117571" y="15707"/>
                    <a:pt x="140854" y="20896"/>
                    <a:pt x="160735" y="34393"/>
                  </a:cubicBezTo>
                  <a:cubicBezTo>
                    <a:pt x="160883" y="36328"/>
                    <a:pt x="161099" y="38182"/>
                    <a:pt x="161326" y="40106"/>
                  </a:cubicBezTo>
                  <a:cubicBezTo>
                    <a:pt x="161691" y="43224"/>
                    <a:pt x="162146" y="46331"/>
                    <a:pt x="162590" y="49449"/>
                  </a:cubicBezTo>
                  <a:cubicBezTo>
                    <a:pt x="162590" y="49676"/>
                    <a:pt x="162590" y="49893"/>
                    <a:pt x="162658" y="50188"/>
                  </a:cubicBezTo>
                  <a:cubicBezTo>
                    <a:pt x="159619" y="48789"/>
                    <a:pt x="156649" y="47230"/>
                    <a:pt x="153839" y="45375"/>
                  </a:cubicBezTo>
                  <a:cubicBezTo>
                    <a:pt x="150948" y="43520"/>
                    <a:pt x="148046" y="40629"/>
                    <a:pt x="144416" y="41221"/>
                  </a:cubicBezTo>
                  <a:cubicBezTo>
                    <a:pt x="141674" y="41665"/>
                    <a:pt x="139591" y="43520"/>
                    <a:pt x="139671" y="46478"/>
                  </a:cubicBezTo>
                  <a:cubicBezTo>
                    <a:pt x="139819" y="50780"/>
                    <a:pt x="143528" y="53307"/>
                    <a:pt x="146795" y="55537"/>
                  </a:cubicBezTo>
                  <a:cubicBezTo>
                    <a:pt x="149833" y="57688"/>
                    <a:pt x="152940" y="59611"/>
                    <a:pt x="156285" y="61238"/>
                  </a:cubicBezTo>
                  <a:cubicBezTo>
                    <a:pt x="162954" y="64584"/>
                    <a:pt x="170146" y="67031"/>
                    <a:pt x="177417" y="68431"/>
                  </a:cubicBezTo>
                  <a:cubicBezTo>
                    <a:pt x="184610" y="69842"/>
                    <a:pt x="192029" y="70365"/>
                    <a:pt x="199301" y="69626"/>
                  </a:cubicBezTo>
                  <a:cubicBezTo>
                    <a:pt x="206345" y="68954"/>
                    <a:pt x="216200" y="67839"/>
                    <a:pt x="222060" y="63389"/>
                  </a:cubicBezTo>
                  <a:cubicBezTo>
                    <a:pt x="224211" y="61762"/>
                    <a:pt x="225918" y="58576"/>
                    <a:pt x="224655" y="55901"/>
                  </a:cubicBezTo>
                  <a:cubicBezTo>
                    <a:pt x="224507" y="55605"/>
                    <a:pt x="224439" y="55309"/>
                    <a:pt x="224291" y="55082"/>
                  </a:cubicBezTo>
                  <a:cubicBezTo>
                    <a:pt x="223255" y="52783"/>
                    <a:pt x="220877" y="50337"/>
                    <a:pt x="217986" y="50780"/>
                  </a:cubicBezTo>
                  <a:cubicBezTo>
                    <a:pt x="219102" y="50632"/>
                    <a:pt x="217759" y="50780"/>
                    <a:pt x="217315" y="50780"/>
                  </a:cubicBezTo>
                  <a:cubicBezTo>
                    <a:pt x="215244" y="50780"/>
                    <a:pt x="217315" y="50928"/>
                    <a:pt x="216496" y="50860"/>
                  </a:cubicBezTo>
                  <a:cubicBezTo>
                    <a:pt x="215312" y="50860"/>
                    <a:pt x="214345" y="50860"/>
                    <a:pt x="213241" y="51304"/>
                  </a:cubicBezTo>
                  <a:cubicBezTo>
                    <a:pt x="212501" y="51600"/>
                    <a:pt x="212194" y="52271"/>
                    <a:pt x="212194" y="52931"/>
                  </a:cubicBezTo>
                  <a:cubicBezTo>
                    <a:pt x="210863" y="53386"/>
                    <a:pt x="209600" y="53751"/>
                    <a:pt x="208268" y="54126"/>
                  </a:cubicBezTo>
                  <a:cubicBezTo>
                    <a:pt x="205230" y="54934"/>
                    <a:pt x="202191" y="55458"/>
                    <a:pt x="199073" y="55753"/>
                  </a:cubicBezTo>
                  <a:cubicBezTo>
                    <a:pt x="198402" y="55753"/>
                    <a:pt x="197742" y="55753"/>
                    <a:pt x="196991" y="55833"/>
                  </a:cubicBezTo>
                  <a:cubicBezTo>
                    <a:pt x="198186" y="53602"/>
                    <a:pt x="199153" y="51236"/>
                    <a:pt x="199961" y="49529"/>
                  </a:cubicBezTo>
                  <a:cubicBezTo>
                    <a:pt x="200632" y="48038"/>
                    <a:pt x="201304" y="46478"/>
                    <a:pt x="201964" y="44931"/>
                  </a:cubicBezTo>
                  <a:cubicBezTo>
                    <a:pt x="202407" y="44783"/>
                    <a:pt x="202931" y="44635"/>
                    <a:pt x="203375" y="44408"/>
                  </a:cubicBezTo>
                  <a:cubicBezTo>
                    <a:pt x="225474" y="34245"/>
                    <a:pt x="249281" y="42700"/>
                    <a:pt x="262857" y="62354"/>
                  </a:cubicBezTo>
                  <a:lnTo>
                    <a:pt x="262925" y="62502"/>
                  </a:lnTo>
                  <a:close/>
                  <a:moveTo>
                    <a:pt x="189503" y="13260"/>
                  </a:moveTo>
                  <a:cubicBezTo>
                    <a:pt x="194100" y="17334"/>
                    <a:pt x="194544" y="23047"/>
                    <a:pt x="193440" y="29135"/>
                  </a:cubicBezTo>
                  <a:cubicBezTo>
                    <a:pt x="192621" y="33585"/>
                    <a:pt x="190846" y="37659"/>
                    <a:pt x="188843" y="41733"/>
                  </a:cubicBezTo>
                  <a:cubicBezTo>
                    <a:pt x="187796" y="43816"/>
                    <a:pt x="186760" y="45887"/>
                    <a:pt x="185725" y="47890"/>
                  </a:cubicBezTo>
                  <a:cubicBezTo>
                    <a:pt x="185053" y="49233"/>
                    <a:pt x="184393" y="50564"/>
                    <a:pt x="183949" y="51975"/>
                  </a:cubicBezTo>
                  <a:cubicBezTo>
                    <a:pt x="183722" y="52567"/>
                    <a:pt x="183494" y="53159"/>
                    <a:pt x="183346" y="53751"/>
                  </a:cubicBezTo>
                  <a:cubicBezTo>
                    <a:pt x="183346" y="53751"/>
                    <a:pt x="183346" y="54786"/>
                    <a:pt x="183346" y="55605"/>
                  </a:cubicBezTo>
                  <a:cubicBezTo>
                    <a:pt x="182390" y="55537"/>
                    <a:pt x="181423" y="55537"/>
                    <a:pt x="180456" y="55378"/>
                  </a:cubicBezTo>
                  <a:cubicBezTo>
                    <a:pt x="177497" y="54934"/>
                    <a:pt x="174595" y="54274"/>
                    <a:pt x="171705" y="53455"/>
                  </a:cubicBezTo>
                  <a:cubicBezTo>
                    <a:pt x="172001" y="50928"/>
                    <a:pt x="171932" y="48334"/>
                    <a:pt x="171853" y="46035"/>
                  </a:cubicBezTo>
                  <a:cubicBezTo>
                    <a:pt x="171705" y="42405"/>
                    <a:pt x="171341" y="38842"/>
                    <a:pt x="171193" y="35212"/>
                  </a:cubicBezTo>
                  <a:cubicBezTo>
                    <a:pt x="172080" y="34029"/>
                    <a:pt x="172228" y="32470"/>
                    <a:pt x="171113" y="30979"/>
                  </a:cubicBezTo>
                  <a:cubicBezTo>
                    <a:pt x="171261" y="24833"/>
                    <a:pt x="172752" y="18745"/>
                    <a:pt x="177122" y="14227"/>
                  </a:cubicBezTo>
                  <a:cubicBezTo>
                    <a:pt x="180752" y="10438"/>
                    <a:pt x="185725" y="9846"/>
                    <a:pt x="189582" y="13260"/>
                  </a:cubicBezTo>
                  <a:lnTo>
                    <a:pt x="189503" y="1326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83;p5"/>
            <p:cNvSpPr/>
            <p:nvPr/>
          </p:nvSpPr>
          <p:spPr>
            <a:xfrm>
              <a:off x="4898331" y="3037714"/>
              <a:ext cx="164" cy="222"/>
            </a:xfrm>
            <a:custGeom>
              <a:avLst/>
              <a:gdLst/>
              <a:ahLst/>
              <a:cxnLst/>
              <a:rect l="l" t="t" r="r" b="b"/>
              <a:pathLst>
                <a:path w="200" h="271" extrusionOk="0">
                  <a:moveTo>
                    <a:pt x="68" y="123"/>
                  </a:moveTo>
                  <a:cubicBezTo>
                    <a:pt x="68" y="123"/>
                    <a:pt x="68" y="191"/>
                    <a:pt x="0" y="271"/>
                  </a:cubicBezTo>
                  <a:cubicBezTo>
                    <a:pt x="296" y="-104"/>
                    <a:pt x="216" y="-25"/>
                    <a:pt x="68" y="1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4;p5"/>
            <p:cNvSpPr/>
            <p:nvPr/>
          </p:nvSpPr>
          <p:spPr>
            <a:xfrm>
              <a:off x="4888361" y="2994483"/>
              <a:ext cx="45517" cy="45989"/>
            </a:xfrm>
            <a:custGeom>
              <a:avLst/>
              <a:gdLst/>
              <a:ahLst/>
              <a:cxnLst/>
              <a:rect l="l" t="t" r="r" b="b"/>
              <a:pathLst>
                <a:path w="55508" h="56084" extrusionOk="0">
                  <a:moveTo>
                    <a:pt x="53443" y="1151"/>
                  </a:moveTo>
                  <a:cubicBezTo>
                    <a:pt x="47446" y="-2183"/>
                    <a:pt x="39434" y="2494"/>
                    <a:pt x="34165" y="5453"/>
                  </a:cubicBezTo>
                  <a:cubicBezTo>
                    <a:pt x="28601" y="8571"/>
                    <a:pt x="23412" y="12429"/>
                    <a:pt x="18814" y="16878"/>
                  </a:cubicBezTo>
                  <a:cubicBezTo>
                    <a:pt x="14365" y="21248"/>
                    <a:pt x="10359" y="26222"/>
                    <a:pt x="7025" y="31559"/>
                  </a:cubicBezTo>
                  <a:cubicBezTo>
                    <a:pt x="5386" y="34154"/>
                    <a:pt x="3906" y="36908"/>
                    <a:pt x="2723" y="39718"/>
                  </a:cubicBezTo>
                  <a:cubicBezTo>
                    <a:pt x="1983" y="41357"/>
                    <a:pt x="1244" y="42985"/>
                    <a:pt x="641" y="44692"/>
                  </a:cubicBezTo>
                  <a:cubicBezTo>
                    <a:pt x="-395" y="47662"/>
                    <a:pt x="49" y="49357"/>
                    <a:pt x="424" y="51588"/>
                  </a:cubicBezTo>
                  <a:cubicBezTo>
                    <a:pt x="1096" y="56334"/>
                    <a:pt x="7912" y="57449"/>
                    <a:pt x="10803" y="54331"/>
                  </a:cubicBezTo>
                  <a:cubicBezTo>
                    <a:pt x="11030" y="54103"/>
                    <a:pt x="11918" y="53067"/>
                    <a:pt x="12214" y="52771"/>
                  </a:cubicBezTo>
                  <a:cubicBezTo>
                    <a:pt x="13181" y="51588"/>
                    <a:pt x="13625" y="50552"/>
                    <a:pt x="14217" y="49141"/>
                  </a:cubicBezTo>
                  <a:cubicBezTo>
                    <a:pt x="14512" y="48470"/>
                    <a:pt x="14740" y="47810"/>
                    <a:pt x="14956" y="47138"/>
                  </a:cubicBezTo>
                  <a:cubicBezTo>
                    <a:pt x="14956" y="47138"/>
                    <a:pt x="15252" y="46399"/>
                    <a:pt x="15400" y="46023"/>
                  </a:cubicBezTo>
                  <a:cubicBezTo>
                    <a:pt x="16447" y="43576"/>
                    <a:pt x="17699" y="41209"/>
                    <a:pt x="19042" y="38899"/>
                  </a:cubicBezTo>
                  <a:cubicBezTo>
                    <a:pt x="20373" y="36600"/>
                    <a:pt x="21852" y="34381"/>
                    <a:pt x="23491" y="32230"/>
                  </a:cubicBezTo>
                  <a:cubicBezTo>
                    <a:pt x="23707" y="32003"/>
                    <a:pt x="24151" y="31343"/>
                    <a:pt x="24231" y="31263"/>
                  </a:cubicBezTo>
                  <a:cubicBezTo>
                    <a:pt x="24675" y="30751"/>
                    <a:pt x="25119" y="30148"/>
                    <a:pt x="25642" y="29636"/>
                  </a:cubicBezTo>
                  <a:cubicBezTo>
                    <a:pt x="26598" y="28600"/>
                    <a:pt x="27565" y="27485"/>
                    <a:pt x="28532" y="26518"/>
                  </a:cubicBezTo>
                  <a:cubicBezTo>
                    <a:pt x="32538" y="22443"/>
                    <a:pt x="35872" y="19621"/>
                    <a:pt x="40390" y="16799"/>
                  </a:cubicBezTo>
                  <a:cubicBezTo>
                    <a:pt x="42769" y="15251"/>
                    <a:pt x="45295" y="13988"/>
                    <a:pt x="47890" y="12725"/>
                  </a:cubicBezTo>
                  <a:cubicBezTo>
                    <a:pt x="50552" y="11393"/>
                    <a:pt x="53671" y="9754"/>
                    <a:pt x="55002" y="6944"/>
                  </a:cubicBezTo>
                  <a:cubicBezTo>
                    <a:pt x="55969" y="4941"/>
                    <a:pt x="55594" y="2414"/>
                    <a:pt x="53522" y="1231"/>
                  </a:cubicBezTo>
                  <a:lnTo>
                    <a:pt x="53443" y="115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5" name="Google Shape;85;p5"/>
          <p:cNvGrpSpPr/>
          <p:nvPr/>
        </p:nvGrpSpPr>
        <p:grpSpPr>
          <a:xfrm rot="1986710">
            <a:off x="189100" y="3580833"/>
            <a:ext cx="241596" cy="375550"/>
            <a:chOff x="4601018" y="712890"/>
            <a:chExt cx="142248" cy="221147"/>
          </a:xfrm>
        </p:grpSpPr>
        <p:sp>
          <p:nvSpPr>
            <p:cNvPr id="86" name="Google Shape;86;p5"/>
            <p:cNvSpPr/>
            <p:nvPr/>
          </p:nvSpPr>
          <p:spPr>
            <a:xfrm>
              <a:off x="4625014" y="829808"/>
              <a:ext cx="58312" cy="104229"/>
            </a:xfrm>
            <a:custGeom>
              <a:avLst/>
              <a:gdLst/>
              <a:ahLst/>
              <a:cxnLst/>
              <a:rect l="l" t="t" r="r" b="b"/>
              <a:pathLst>
                <a:path w="58312" h="104229" extrusionOk="0">
                  <a:moveTo>
                    <a:pt x="15290" y="13664"/>
                  </a:moveTo>
                  <a:cubicBezTo>
                    <a:pt x="19340" y="33815"/>
                    <a:pt x="18083" y="55012"/>
                    <a:pt x="11520" y="74480"/>
                  </a:cubicBezTo>
                  <a:cubicBezTo>
                    <a:pt x="8448" y="83760"/>
                    <a:pt x="4189" y="92585"/>
                    <a:pt x="0" y="101363"/>
                  </a:cubicBezTo>
                  <a:cubicBezTo>
                    <a:pt x="10193" y="96269"/>
                    <a:pt x="19130" y="88809"/>
                    <a:pt x="25973" y="79757"/>
                  </a:cubicBezTo>
                  <a:cubicBezTo>
                    <a:pt x="30581" y="86807"/>
                    <a:pt x="30511" y="95814"/>
                    <a:pt x="30302" y="104229"/>
                  </a:cubicBezTo>
                  <a:cubicBezTo>
                    <a:pt x="35329" y="101728"/>
                    <a:pt x="39029" y="97179"/>
                    <a:pt x="42102" y="92493"/>
                  </a:cubicBezTo>
                  <a:cubicBezTo>
                    <a:pt x="57881" y="68704"/>
                    <a:pt x="62489" y="37863"/>
                    <a:pt x="54390" y="10480"/>
                  </a:cubicBezTo>
                  <a:cubicBezTo>
                    <a:pt x="53552" y="7842"/>
                    <a:pt x="52644" y="5158"/>
                    <a:pt x="50689" y="3202"/>
                  </a:cubicBezTo>
                  <a:cubicBezTo>
                    <a:pt x="47338" y="-164"/>
                    <a:pt x="41892" y="-346"/>
                    <a:pt x="37144" y="290"/>
                  </a:cubicBezTo>
                  <a:cubicBezTo>
                    <a:pt x="30092" y="1200"/>
                    <a:pt x="23180" y="3338"/>
                    <a:pt x="16757" y="6568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5"/>
            <p:cNvSpPr/>
            <p:nvPr/>
          </p:nvSpPr>
          <p:spPr>
            <a:xfrm>
              <a:off x="4601018" y="712890"/>
              <a:ext cx="142248" cy="142189"/>
            </a:xfrm>
            <a:custGeom>
              <a:avLst/>
              <a:gdLst/>
              <a:ahLst/>
              <a:cxnLst/>
              <a:rect l="l" t="t" r="r" b="b"/>
              <a:pathLst>
                <a:path w="142248" h="142189" extrusionOk="0">
                  <a:moveTo>
                    <a:pt x="139897" y="52991"/>
                  </a:moveTo>
                  <a:cubicBezTo>
                    <a:pt x="141852" y="60450"/>
                    <a:pt x="142550" y="67956"/>
                    <a:pt x="142131" y="75234"/>
                  </a:cubicBezTo>
                  <a:cubicBezTo>
                    <a:pt x="140386" y="105119"/>
                    <a:pt x="119719" y="131775"/>
                    <a:pt x="89207" y="139826"/>
                  </a:cubicBezTo>
                  <a:cubicBezTo>
                    <a:pt x="51225" y="149834"/>
                    <a:pt x="12405" y="127135"/>
                    <a:pt x="2351" y="89199"/>
                  </a:cubicBezTo>
                  <a:cubicBezTo>
                    <a:pt x="-2885" y="69320"/>
                    <a:pt x="885" y="49216"/>
                    <a:pt x="11079" y="33158"/>
                  </a:cubicBezTo>
                  <a:cubicBezTo>
                    <a:pt x="20295" y="18466"/>
                    <a:pt x="34957" y="7139"/>
                    <a:pt x="53041" y="2363"/>
                  </a:cubicBezTo>
                  <a:cubicBezTo>
                    <a:pt x="91023" y="-7644"/>
                    <a:pt x="129912" y="15055"/>
                    <a:pt x="139897" y="52991"/>
                  </a:cubicBezTo>
                  <a:lnTo>
                    <a:pt x="139897" y="5299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5"/>
            <p:cNvSpPr/>
            <p:nvPr/>
          </p:nvSpPr>
          <p:spPr>
            <a:xfrm>
              <a:off x="4610614" y="722416"/>
              <a:ext cx="123125" cy="123109"/>
            </a:xfrm>
            <a:custGeom>
              <a:avLst/>
              <a:gdLst/>
              <a:ahLst/>
              <a:cxnLst/>
              <a:rect l="l" t="t" r="r" b="b"/>
              <a:pathLst>
                <a:path w="123125" h="123109" extrusionOk="0">
                  <a:moveTo>
                    <a:pt x="77238" y="121075"/>
                  </a:moveTo>
                  <a:cubicBezTo>
                    <a:pt x="44422" y="129718"/>
                    <a:pt x="10629" y="110021"/>
                    <a:pt x="2041" y="77225"/>
                  </a:cubicBezTo>
                  <a:cubicBezTo>
                    <a:pt x="-6617" y="44428"/>
                    <a:pt x="13073" y="10677"/>
                    <a:pt x="45888" y="2034"/>
                  </a:cubicBezTo>
                  <a:cubicBezTo>
                    <a:pt x="78704" y="-6608"/>
                    <a:pt x="112427" y="13088"/>
                    <a:pt x="121085" y="45884"/>
                  </a:cubicBezTo>
                  <a:cubicBezTo>
                    <a:pt x="129742" y="78681"/>
                    <a:pt x="110053" y="112432"/>
                    <a:pt x="77238" y="121075"/>
                  </a:cubicBezTo>
                  <a:close/>
                  <a:moveTo>
                    <a:pt x="47773" y="9130"/>
                  </a:moveTo>
                  <a:cubicBezTo>
                    <a:pt x="18798" y="16727"/>
                    <a:pt x="1483" y="46475"/>
                    <a:pt x="9093" y="75406"/>
                  </a:cubicBezTo>
                  <a:cubicBezTo>
                    <a:pt x="16633" y="104335"/>
                    <a:pt x="46447" y="121666"/>
                    <a:pt x="75352" y="114070"/>
                  </a:cubicBezTo>
                  <a:cubicBezTo>
                    <a:pt x="104328" y="106473"/>
                    <a:pt x="121643" y="76725"/>
                    <a:pt x="114033" y="47795"/>
                  </a:cubicBezTo>
                  <a:cubicBezTo>
                    <a:pt x="106423" y="18865"/>
                    <a:pt x="76679" y="1534"/>
                    <a:pt x="47773" y="913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5"/>
            <p:cNvSpPr/>
            <p:nvPr/>
          </p:nvSpPr>
          <p:spPr>
            <a:xfrm>
              <a:off x="4635303" y="750380"/>
              <a:ext cx="70030" cy="71924"/>
            </a:xfrm>
            <a:custGeom>
              <a:avLst/>
              <a:gdLst/>
              <a:ahLst/>
              <a:cxnLst/>
              <a:rect l="l" t="t" r="r" b="b"/>
              <a:pathLst>
                <a:path w="70030" h="71924" extrusionOk="0">
                  <a:moveTo>
                    <a:pt x="33000" y="1768"/>
                  </a:moveTo>
                  <a:lnTo>
                    <a:pt x="43891" y="14278"/>
                  </a:lnTo>
                  <a:cubicBezTo>
                    <a:pt x="44939" y="15505"/>
                    <a:pt x="46544" y="16097"/>
                    <a:pt x="48150" y="15915"/>
                  </a:cubicBezTo>
                  <a:lnTo>
                    <a:pt x="64628" y="14050"/>
                  </a:lnTo>
                  <a:cubicBezTo>
                    <a:pt x="68678" y="13595"/>
                    <a:pt x="71401" y="17962"/>
                    <a:pt x="69306" y="21419"/>
                  </a:cubicBezTo>
                  <a:lnTo>
                    <a:pt x="60788" y="35611"/>
                  </a:lnTo>
                  <a:cubicBezTo>
                    <a:pt x="59950" y="36975"/>
                    <a:pt x="59880" y="38704"/>
                    <a:pt x="60508" y="40160"/>
                  </a:cubicBezTo>
                  <a:lnTo>
                    <a:pt x="67351" y="55261"/>
                  </a:lnTo>
                  <a:cubicBezTo>
                    <a:pt x="69027" y="58946"/>
                    <a:pt x="65745" y="62949"/>
                    <a:pt x="61835" y="62040"/>
                  </a:cubicBezTo>
                  <a:lnTo>
                    <a:pt x="45637" y="58309"/>
                  </a:lnTo>
                  <a:cubicBezTo>
                    <a:pt x="44101" y="57945"/>
                    <a:pt x="42425" y="58400"/>
                    <a:pt x="41238" y="59447"/>
                  </a:cubicBezTo>
                  <a:lnTo>
                    <a:pt x="29020" y="70636"/>
                  </a:lnTo>
                  <a:cubicBezTo>
                    <a:pt x="26018" y="73366"/>
                    <a:pt x="21200" y="71501"/>
                    <a:pt x="20851" y="67452"/>
                  </a:cubicBezTo>
                  <a:lnTo>
                    <a:pt x="19385" y="50940"/>
                  </a:lnTo>
                  <a:cubicBezTo>
                    <a:pt x="19245" y="49348"/>
                    <a:pt x="18337" y="47893"/>
                    <a:pt x="16941" y="47119"/>
                  </a:cubicBezTo>
                  <a:lnTo>
                    <a:pt x="2488" y="38931"/>
                  </a:lnTo>
                  <a:cubicBezTo>
                    <a:pt x="-1073" y="36930"/>
                    <a:pt x="-724" y="31745"/>
                    <a:pt x="2977" y="30153"/>
                  </a:cubicBezTo>
                  <a:lnTo>
                    <a:pt x="18198" y="23648"/>
                  </a:lnTo>
                  <a:cubicBezTo>
                    <a:pt x="19734" y="23011"/>
                    <a:pt x="20781" y="21692"/>
                    <a:pt x="21130" y="20146"/>
                  </a:cubicBezTo>
                  <a:lnTo>
                    <a:pt x="24411" y="3906"/>
                  </a:lnTo>
                  <a:cubicBezTo>
                    <a:pt x="25249" y="-51"/>
                    <a:pt x="30276" y="-1370"/>
                    <a:pt x="32929" y="1677"/>
                  </a:cubicBezTo>
                  <a:lnTo>
                    <a:pt x="33000" y="176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0" name="Google Shape;90;p5"/>
          <p:cNvGrpSpPr/>
          <p:nvPr/>
        </p:nvGrpSpPr>
        <p:grpSpPr>
          <a:xfrm rot="899960">
            <a:off x="630670" y="4247435"/>
            <a:ext cx="385335" cy="635698"/>
            <a:chOff x="686750" y="4263160"/>
            <a:chExt cx="385347" cy="635717"/>
          </a:xfrm>
        </p:grpSpPr>
        <p:grpSp>
          <p:nvGrpSpPr>
            <p:cNvPr id="91" name="Google Shape;91;p5"/>
            <p:cNvGrpSpPr/>
            <p:nvPr/>
          </p:nvGrpSpPr>
          <p:grpSpPr>
            <a:xfrm rot="1052012" flipH="1">
              <a:off x="828620" y="4488060"/>
              <a:ext cx="188899" cy="391456"/>
              <a:chOff x="1879079" y="3336159"/>
              <a:chExt cx="43955" cy="91088"/>
            </a:xfrm>
          </p:grpSpPr>
          <p:sp>
            <p:nvSpPr>
              <p:cNvPr id="92" name="Google Shape;92;p5"/>
              <p:cNvSpPr/>
              <p:nvPr/>
            </p:nvSpPr>
            <p:spPr>
              <a:xfrm>
                <a:off x="1892355" y="3366795"/>
                <a:ext cx="30679" cy="60452"/>
              </a:xfrm>
              <a:custGeom>
                <a:avLst/>
                <a:gdLst/>
                <a:ahLst/>
                <a:cxnLst/>
                <a:rect l="l" t="t" r="r" b="b"/>
                <a:pathLst>
                  <a:path w="30679" h="60452" extrusionOk="0">
                    <a:moveTo>
                      <a:pt x="15472" y="0"/>
                    </a:moveTo>
                    <a:cubicBezTo>
                      <a:pt x="29848" y="16061"/>
                      <a:pt x="34582" y="40169"/>
                      <a:pt x="27300" y="60453"/>
                    </a:cubicBezTo>
                    <a:cubicBezTo>
                      <a:pt x="26895" y="43443"/>
                      <a:pt x="15703" y="27201"/>
                      <a:pt x="0" y="20654"/>
                    </a:cubicBezTo>
                  </a:path>
                </a:pathLst>
              </a:custGeom>
              <a:noFill/>
              <a:ln w="190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" name="Google Shape;93;p5"/>
              <p:cNvSpPr/>
              <p:nvPr/>
            </p:nvSpPr>
            <p:spPr>
              <a:xfrm>
                <a:off x="1879079" y="3336159"/>
                <a:ext cx="42150" cy="33316"/>
              </a:xfrm>
              <a:custGeom>
                <a:avLst/>
                <a:gdLst/>
                <a:ahLst/>
                <a:cxnLst/>
                <a:rect l="l" t="t" r="r" b="b"/>
                <a:pathLst>
                  <a:path w="42150" h="33316" extrusionOk="0">
                    <a:moveTo>
                      <a:pt x="13954" y="9752"/>
                    </a:moveTo>
                    <a:cubicBezTo>
                      <a:pt x="13632" y="7567"/>
                      <a:pt x="13500" y="5382"/>
                      <a:pt x="14456" y="3379"/>
                    </a:cubicBezTo>
                    <a:cubicBezTo>
                      <a:pt x="15999" y="64"/>
                      <a:pt x="19686" y="-669"/>
                      <a:pt x="22919" y="559"/>
                    </a:cubicBezTo>
                    <a:cubicBezTo>
                      <a:pt x="24741" y="1243"/>
                      <a:pt x="25921" y="2793"/>
                      <a:pt x="26828" y="4566"/>
                    </a:cubicBezTo>
                    <a:cubicBezTo>
                      <a:pt x="30515" y="1243"/>
                      <a:pt x="36980" y="608"/>
                      <a:pt x="39710" y="5885"/>
                    </a:cubicBezTo>
                    <a:cubicBezTo>
                      <a:pt x="41847" y="10066"/>
                      <a:pt x="42845" y="13933"/>
                      <a:pt x="41616" y="18435"/>
                    </a:cubicBezTo>
                    <a:cubicBezTo>
                      <a:pt x="40478" y="24717"/>
                      <a:pt x="36247" y="30126"/>
                      <a:pt x="29377" y="32311"/>
                    </a:cubicBezTo>
                    <a:cubicBezTo>
                      <a:pt x="18506" y="35766"/>
                      <a:pt x="7446" y="29945"/>
                      <a:pt x="1442" y="20578"/>
                    </a:cubicBezTo>
                    <a:cubicBezTo>
                      <a:pt x="-4067" y="12027"/>
                      <a:pt x="7537" y="3470"/>
                      <a:pt x="13954" y="9703"/>
                    </a:cubicBezTo>
                    <a:lnTo>
                      <a:pt x="13954" y="9752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4" name="Google Shape;94;p5"/>
            <p:cNvGrpSpPr/>
            <p:nvPr/>
          </p:nvGrpSpPr>
          <p:grpSpPr>
            <a:xfrm>
              <a:off x="686750" y="4263160"/>
              <a:ext cx="188908" cy="572692"/>
              <a:chOff x="1959240" y="3262975"/>
              <a:chExt cx="59269" cy="179685"/>
            </a:xfrm>
          </p:grpSpPr>
          <p:sp>
            <p:nvSpPr>
              <p:cNvPr id="95" name="Google Shape;95;p5"/>
              <p:cNvSpPr/>
              <p:nvPr/>
            </p:nvSpPr>
            <p:spPr>
              <a:xfrm>
                <a:off x="1980123" y="3308108"/>
                <a:ext cx="22466" cy="134551"/>
              </a:xfrm>
              <a:custGeom>
                <a:avLst/>
                <a:gdLst/>
                <a:ahLst/>
                <a:cxnLst/>
                <a:rect l="l" t="t" r="r" b="b"/>
                <a:pathLst>
                  <a:path w="22466" h="134551" extrusionOk="0">
                    <a:moveTo>
                      <a:pt x="12058" y="0"/>
                    </a:moveTo>
                    <a:cubicBezTo>
                      <a:pt x="29443" y="43394"/>
                      <a:pt x="24800" y="94934"/>
                      <a:pt x="0" y="134551"/>
                    </a:cubicBezTo>
                  </a:path>
                </a:pathLst>
              </a:custGeom>
              <a:noFill/>
              <a:ln w="190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96;p5"/>
              <p:cNvSpPr/>
              <p:nvPr/>
            </p:nvSpPr>
            <p:spPr>
              <a:xfrm>
                <a:off x="1970062" y="3389634"/>
                <a:ext cx="10161" cy="51944"/>
              </a:xfrm>
              <a:custGeom>
                <a:avLst/>
                <a:gdLst/>
                <a:ahLst/>
                <a:cxnLst/>
                <a:rect l="l" t="t" r="r" b="b"/>
                <a:pathLst>
                  <a:path w="10161" h="51944" extrusionOk="0">
                    <a:moveTo>
                      <a:pt x="0" y="0"/>
                    </a:moveTo>
                    <a:cubicBezTo>
                      <a:pt x="11018" y="13506"/>
                      <a:pt x="13468" y="37028"/>
                      <a:pt x="5418" y="51944"/>
                    </a:cubicBezTo>
                  </a:path>
                </a:pathLst>
              </a:custGeom>
              <a:noFill/>
              <a:ln w="19050" cap="rnd" cmpd="sng">
                <a:solidFill>
                  <a:srgbClr val="67B64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" name="Google Shape;97;p5"/>
              <p:cNvSpPr/>
              <p:nvPr/>
            </p:nvSpPr>
            <p:spPr>
              <a:xfrm>
                <a:off x="1959240" y="3401856"/>
                <a:ext cx="15423" cy="39171"/>
              </a:xfrm>
              <a:custGeom>
                <a:avLst/>
                <a:gdLst/>
                <a:ahLst/>
                <a:cxnLst/>
                <a:rect l="l" t="t" r="r" b="b"/>
                <a:pathLst>
                  <a:path w="15423" h="39171" extrusionOk="0">
                    <a:moveTo>
                      <a:pt x="0" y="0"/>
                    </a:moveTo>
                    <a:cubicBezTo>
                      <a:pt x="9691" y="10602"/>
                      <a:pt x="15291" y="24841"/>
                      <a:pt x="15423" y="39171"/>
                    </a:cubicBezTo>
                  </a:path>
                </a:pathLst>
              </a:custGeom>
              <a:noFill/>
              <a:ln w="190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" name="Google Shape;98;p5"/>
              <p:cNvSpPr/>
              <p:nvPr/>
            </p:nvSpPr>
            <p:spPr>
              <a:xfrm>
                <a:off x="1960626" y="3262974"/>
                <a:ext cx="57883" cy="61360"/>
              </a:xfrm>
              <a:custGeom>
                <a:avLst/>
                <a:gdLst/>
                <a:ahLst/>
                <a:cxnLst/>
                <a:rect l="l" t="t" r="r" b="b"/>
                <a:pathLst>
                  <a:path w="57883" h="61360" extrusionOk="0">
                    <a:moveTo>
                      <a:pt x="17221" y="12461"/>
                    </a:moveTo>
                    <a:cubicBezTo>
                      <a:pt x="19315" y="13599"/>
                      <a:pt x="21361" y="14827"/>
                      <a:pt x="23455" y="16007"/>
                    </a:cubicBezTo>
                    <a:cubicBezTo>
                      <a:pt x="23092" y="12594"/>
                      <a:pt x="22869" y="9139"/>
                      <a:pt x="23232" y="5774"/>
                    </a:cubicBezTo>
                    <a:cubicBezTo>
                      <a:pt x="23819" y="44"/>
                      <a:pt x="30780" y="-2280"/>
                      <a:pt x="34152" y="2815"/>
                    </a:cubicBezTo>
                    <a:cubicBezTo>
                      <a:pt x="36701" y="6591"/>
                      <a:pt x="38153" y="10912"/>
                      <a:pt x="39200" y="15414"/>
                    </a:cubicBezTo>
                    <a:cubicBezTo>
                      <a:pt x="42342" y="14646"/>
                      <a:pt x="45526" y="14325"/>
                      <a:pt x="48800" y="14688"/>
                    </a:cubicBezTo>
                    <a:cubicBezTo>
                      <a:pt x="51893" y="15009"/>
                      <a:pt x="54037" y="17417"/>
                      <a:pt x="53304" y="20600"/>
                    </a:cubicBezTo>
                    <a:cubicBezTo>
                      <a:pt x="52487" y="24376"/>
                      <a:pt x="50895" y="27747"/>
                      <a:pt x="48849" y="30930"/>
                    </a:cubicBezTo>
                    <a:cubicBezTo>
                      <a:pt x="52124" y="33247"/>
                      <a:pt x="55126" y="35934"/>
                      <a:pt x="57263" y="39299"/>
                    </a:cubicBezTo>
                    <a:cubicBezTo>
                      <a:pt x="58764" y="41707"/>
                      <a:pt x="57444" y="45986"/>
                      <a:pt x="54351" y="46439"/>
                    </a:cubicBezTo>
                    <a:cubicBezTo>
                      <a:pt x="50211" y="47033"/>
                      <a:pt x="46210" y="46579"/>
                      <a:pt x="42251" y="45623"/>
                    </a:cubicBezTo>
                    <a:cubicBezTo>
                      <a:pt x="42112" y="48938"/>
                      <a:pt x="41749" y="52261"/>
                      <a:pt x="41022" y="55492"/>
                    </a:cubicBezTo>
                    <a:cubicBezTo>
                      <a:pt x="38879" y="64817"/>
                      <a:pt x="26144" y="62130"/>
                      <a:pt x="25047" y="53719"/>
                    </a:cubicBezTo>
                    <a:cubicBezTo>
                      <a:pt x="12214" y="61676"/>
                      <a:pt x="-1296" y="45211"/>
                      <a:pt x="8263" y="34113"/>
                    </a:cubicBezTo>
                    <a:cubicBezTo>
                      <a:pt x="8263" y="34113"/>
                      <a:pt x="8165" y="34113"/>
                      <a:pt x="8123" y="34064"/>
                    </a:cubicBezTo>
                    <a:cubicBezTo>
                      <a:pt x="-7845" y="28019"/>
                      <a:pt x="2160" y="4364"/>
                      <a:pt x="17221" y="12503"/>
                    </a:cubicBezTo>
                    <a:lnTo>
                      <a:pt x="17221" y="1246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99;p5"/>
              <p:cNvSpPr/>
              <p:nvPr/>
            </p:nvSpPr>
            <p:spPr>
              <a:xfrm>
                <a:off x="1978949" y="3282202"/>
                <a:ext cx="21232" cy="22825"/>
              </a:xfrm>
              <a:custGeom>
                <a:avLst/>
                <a:gdLst/>
                <a:ahLst/>
                <a:cxnLst/>
                <a:rect l="l" t="t" r="r" b="b"/>
                <a:pathLst>
                  <a:path w="21232" h="22825" extrusionOk="0">
                    <a:moveTo>
                      <a:pt x="225" y="8519"/>
                    </a:moveTo>
                    <a:cubicBezTo>
                      <a:pt x="2410" y="-1580"/>
                      <a:pt x="20158" y="-5035"/>
                      <a:pt x="21206" y="11339"/>
                    </a:cubicBezTo>
                    <a:cubicBezTo>
                      <a:pt x="21932" y="23031"/>
                      <a:pt x="7919" y="27400"/>
                      <a:pt x="1824" y="16798"/>
                    </a:cubicBezTo>
                    <a:cubicBezTo>
                      <a:pt x="92" y="13796"/>
                      <a:pt x="-320" y="10976"/>
                      <a:pt x="225" y="851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00" name="Google Shape;100;p5"/>
          <p:cNvSpPr/>
          <p:nvPr/>
        </p:nvSpPr>
        <p:spPr>
          <a:xfrm>
            <a:off x="303900" y="3167950"/>
            <a:ext cx="323391" cy="899312"/>
          </a:xfrm>
          <a:custGeom>
            <a:avLst/>
            <a:gdLst/>
            <a:ahLst/>
            <a:cxnLst/>
            <a:rect l="l" t="t" r="r" b="b"/>
            <a:pathLst>
              <a:path w="16206" h="45067" extrusionOk="0">
                <a:moveTo>
                  <a:pt x="0" y="45067"/>
                </a:moveTo>
                <a:cubicBezTo>
                  <a:pt x="8872" y="42847"/>
                  <a:pt x="16872" y="31974"/>
                  <a:pt x="16111" y="22860"/>
                </a:cubicBezTo>
                <a:cubicBezTo>
                  <a:pt x="15776" y="18848"/>
                  <a:pt x="13725" y="14532"/>
                  <a:pt x="10450" y="12192"/>
                </a:cubicBezTo>
                <a:cubicBezTo>
                  <a:pt x="8458" y="10769"/>
                  <a:pt x="3569" y="11287"/>
                  <a:pt x="3266" y="13716"/>
                </a:cubicBezTo>
                <a:cubicBezTo>
                  <a:pt x="3169" y="14495"/>
                  <a:pt x="4448" y="15133"/>
                  <a:pt x="5225" y="15022"/>
                </a:cubicBezTo>
                <a:cubicBezTo>
                  <a:pt x="10187" y="14315"/>
                  <a:pt x="7355" y="4168"/>
                  <a:pt x="4572" y="0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101" name="Google Shape;101;p5"/>
          <p:cNvGrpSpPr/>
          <p:nvPr/>
        </p:nvGrpSpPr>
        <p:grpSpPr>
          <a:xfrm>
            <a:off x="8304167" y="370800"/>
            <a:ext cx="332702" cy="331896"/>
            <a:chOff x="5195903" y="2255565"/>
            <a:chExt cx="524435" cy="523166"/>
          </a:xfrm>
        </p:grpSpPr>
        <p:sp>
          <p:nvSpPr>
            <p:cNvPr id="102" name="Google Shape;102;p5"/>
            <p:cNvSpPr/>
            <p:nvPr/>
          </p:nvSpPr>
          <p:spPr>
            <a:xfrm>
              <a:off x="5245642" y="2291748"/>
              <a:ext cx="440429" cy="429637"/>
            </a:xfrm>
            <a:custGeom>
              <a:avLst/>
              <a:gdLst/>
              <a:ahLst/>
              <a:cxnLst/>
              <a:rect l="l" t="t" r="r" b="b"/>
              <a:pathLst>
                <a:path w="537108" h="523947" extrusionOk="0">
                  <a:moveTo>
                    <a:pt x="15669" y="346007"/>
                  </a:moveTo>
                  <a:cubicBezTo>
                    <a:pt x="7658" y="321084"/>
                    <a:pt x="2992" y="296241"/>
                    <a:pt x="989" y="273697"/>
                  </a:cubicBezTo>
                  <a:cubicBezTo>
                    <a:pt x="-3540" y="222156"/>
                    <a:pt x="7589" y="172243"/>
                    <a:pt x="32204" y="133152"/>
                  </a:cubicBezTo>
                  <a:cubicBezTo>
                    <a:pt x="77962" y="60695"/>
                    <a:pt x="175567" y="12569"/>
                    <a:pt x="248318" y="2406"/>
                  </a:cubicBezTo>
                  <a:cubicBezTo>
                    <a:pt x="269530" y="-564"/>
                    <a:pt x="291333" y="-780"/>
                    <a:pt x="313057" y="1735"/>
                  </a:cubicBezTo>
                  <a:cubicBezTo>
                    <a:pt x="371344" y="8483"/>
                    <a:pt x="427049" y="34669"/>
                    <a:pt x="469837" y="75387"/>
                  </a:cubicBezTo>
                  <a:cubicBezTo>
                    <a:pt x="527305" y="130046"/>
                    <a:pt x="549404" y="217035"/>
                    <a:pt x="530503" y="313972"/>
                  </a:cubicBezTo>
                  <a:cubicBezTo>
                    <a:pt x="517074" y="382867"/>
                    <a:pt x="479543" y="442043"/>
                    <a:pt x="427561" y="476389"/>
                  </a:cubicBezTo>
                  <a:cubicBezTo>
                    <a:pt x="394411" y="498341"/>
                    <a:pt x="353547" y="512202"/>
                    <a:pt x="298969" y="520145"/>
                  </a:cubicBezTo>
                  <a:cubicBezTo>
                    <a:pt x="225331" y="530820"/>
                    <a:pt x="169330" y="519326"/>
                    <a:pt x="111783" y="481726"/>
                  </a:cubicBezTo>
                  <a:cubicBezTo>
                    <a:pt x="62839" y="449759"/>
                    <a:pt x="32204" y="397775"/>
                    <a:pt x="15601" y="345927"/>
                  </a:cubicBezTo>
                  <a:lnTo>
                    <a:pt x="15669" y="346007"/>
                  </a:lnTo>
                  <a:close/>
                  <a:moveTo>
                    <a:pt x="310759" y="21536"/>
                  </a:moveTo>
                  <a:cubicBezTo>
                    <a:pt x="290662" y="19237"/>
                    <a:pt x="270633" y="19385"/>
                    <a:pt x="251060" y="22139"/>
                  </a:cubicBezTo>
                  <a:cubicBezTo>
                    <a:pt x="171481" y="33189"/>
                    <a:pt x="86565" y="84355"/>
                    <a:pt x="49046" y="143759"/>
                  </a:cubicBezTo>
                  <a:cubicBezTo>
                    <a:pt x="26719" y="179140"/>
                    <a:pt x="16636" y="224671"/>
                    <a:pt x="20790" y="271922"/>
                  </a:cubicBezTo>
                  <a:cubicBezTo>
                    <a:pt x="26207" y="333841"/>
                    <a:pt x="56158" y="421582"/>
                    <a:pt x="122764" y="465111"/>
                  </a:cubicBezTo>
                  <a:cubicBezTo>
                    <a:pt x="175862" y="499820"/>
                    <a:pt x="227777" y="510427"/>
                    <a:pt x="296227" y="500492"/>
                  </a:cubicBezTo>
                  <a:cubicBezTo>
                    <a:pt x="347766" y="492992"/>
                    <a:pt x="386104" y="480087"/>
                    <a:pt x="416738" y="459842"/>
                  </a:cubicBezTo>
                  <a:cubicBezTo>
                    <a:pt x="464272" y="428399"/>
                    <a:pt x="498685" y="373888"/>
                    <a:pt x="511066" y="310182"/>
                  </a:cubicBezTo>
                  <a:cubicBezTo>
                    <a:pt x="528647" y="220074"/>
                    <a:pt x="508699" y="139753"/>
                    <a:pt x="456192" y="89840"/>
                  </a:cubicBezTo>
                  <a:cubicBezTo>
                    <a:pt x="416511" y="52092"/>
                    <a:pt x="364892" y="27841"/>
                    <a:pt x="310827" y="21536"/>
                  </a:cubicBezTo>
                  <a:lnTo>
                    <a:pt x="310759" y="2153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5"/>
            <p:cNvSpPr/>
            <p:nvPr/>
          </p:nvSpPr>
          <p:spPr>
            <a:xfrm>
              <a:off x="5195903" y="2255565"/>
              <a:ext cx="524435" cy="523166"/>
            </a:xfrm>
            <a:custGeom>
              <a:avLst/>
              <a:gdLst/>
              <a:ahLst/>
              <a:cxnLst/>
              <a:rect l="l" t="t" r="r" b="b"/>
              <a:pathLst>
                <a:path w="639555" h="638007" extrusionOk="0">
                  <a:moveTo>
                    <a:pt x="5953" y="62958"/>
                  </a:moveTo>
                  <a:cubicBezTo>
                    <a:pt x="3882" y="56437"/>
                    <a:pt x="2175" y="49688"/>
                    <a:pt x="991" y="42633"/>
                  </a:cubicBezTo>
                  <a:cubicBezTo>
                    <a:pt x="-1683" y="27361"/>
                    <a:pt x="1060" y="15935"/>
                    <a:pt x="9140" y="8743"/>
                  </a:cubicBezTo>
                  <a:cubicBezTo>
                    <a:pt x="14556" y="3929"/>
                    <a:pt x="21088" y="2290"/>
                    <a:pt x="26277" y="1334"/>
                  </a:cubicBezTo>
                  <a:cubicBezTo>
                    <a:pt x="57048" y="-4083"/>
                    <a:pt x="86499" y="7855"/>
                    <a:pt x="113788" y="21648"/>
                  </a:cubicBezTo>
                  <a:cubicBezTo>
                    <a:pt x="149008" y="39446"/>
                    <a:pt x="183125" y="60283"/>
                    <a:pt x="215011" y="83578"/>
                  </a:cubicBezTo>
                  <a:lnTo>
                    <a:pt x="203301" y="99590"/>
                  </a:lnTo>
                  <a:cubicBezTo>
                    <a:pt x="172303" y="76898"/>
                    <a:pt x="139154" y="56653"/>
                    <a:pt x="104889" y="39378"/>
                  </a:cubicBezTo>
                  <a:cubicBezTo>
                    <a:pt x="80707" y="27133"/>
                    <a:pt x="54829" y="16458"/>
                    <a:pt x="29839" y="20908"/>
                  </a:cubicBezTo>
                  <a:cubicBezTo>
                    <a:pt x="27461" y="21352"/>
                    <a:pt x="24195" y="22023"/>
                    <a:pt x="22488" y="23582"/>
                  </a:cubicBezTo>
                  <a:cubicBezTo>
                    <a:pt x="19973" y="25802"/>
                    <a:pt x="19301" y="31367"/>
                    <a:pt x="20713" y="39298"/>
                  </a:cubicBezTo>
                  <a:cubicBezTo>
                    <a:pt x="25458" y="66964"/>
                    <a:pt x="39398" y="90543"/>
                    <a:pt x="54090" y="115466"/>
                  </a:cubicBezTo>
                  <a:cubicBezTo>
                    <a:pt x="57344" y="120951"/>
                    <a:pt x="60542" y="126448"/>
                    <a:pt x="63728" y="132001"/>
                  </a:cubicBezTo>
                  <a:cubicBezTo>
                    <a:pt x="67358" y="138385"/>
                    <a:pt x="70772" y="144610"/>
                    <a:pt x="74186" y="150767"/>
                  </a:cubicBezTo>
                  <a:cubicBezTo>
                    <a:pt x="86203" y="172503"/>
                    <a:pt x="97469" y="192964"/>
                    <a:pt x="113265" y="213733"/>
                  </a:cubicBezTo>
                  <a:cubicBezTo>
                    <a:pt x="205304" y="335068"/>
                    <a:pt x="285100" y="421022"/>
                    <a:pt x="372087" y="492364"/>
                  </a:cubicBezTo>
                  <a:cubicBezTo>
                    <a:pt x="432012" y="541606"/>
                    <a:pt x="490232" y="577659"/>
                    <a:pt x="549930" y="602570"/>
                  </a:cubicBezTo>
                  <a:lnTo>
                    <a:pt x="556155" y="605244"/>
                  </a:lnTo>
                  <a:cubicBezTo>
                    <a:pt x="575068" y="613404"/>
                    <a:pt x="603620" y="625785"/>
                    <a:pt x="615261" y="611469"/>
                  </a:cubicBezTo>
                  <a:cubicBezTo>
                    <a:pt x="625423" y="599008"/>
                    <a:pt x="615637" y="572458"/>
                    <a:pt x="609184" y="554887"/>
                  </a:cubicBezTo>
                  <a:lnTo>
                    <a:pt x="606214" y="546727"/>
                  </a:lnTo>
                  <a:cubicBezTo>
                    <a:pt x="592650" y="507272"/>
                    <a:pt x="570766" y="469968"/>
                    <a:pt x="542886" y="438889"/>
                  </a:cubicBezTo>
                  <a:lnTo>
                    <a:pt x="557713" y="425620"/>
                  </a:lnTo>
                  <a:cubicBezTo>
                    <a:pt x="587301" y="458622"/>
                    <a:pt x="610596" y="498294"/>
                    <a:pt x="625048" y="540275"/>
                  </a:cubicBezTo>
                  <a:lnTo>
                    <a:pt x="627870" y="548059"/>
                  </a:lnTo>
                  <a:cubicBezTo>
                    <a:pt x="635882" y="569863"/>
                    <a:pt x="648047" y="602866"/>
                    <a:pt x="630761" y="624078"/>
                  </a:cubicBezTo>
                  <a:cubicBezTo>
                    <a:pt x="609549" y="650116"/>
                    <a:pt x="571210" y="633501"/>
                    <a:pt x="548291" y="623555"/>
                  </a:cubicBezTo>
                  <a:lnTo>
                    <a:pt x="542294" y="620960"/>
                  </a:lnTo>
                  <a:cubicBezTo>
                    <a:pt x="480741" y="595309"/>
                    <a:pt x="420963" y="558301"/>
                    <a:pt x="359478" y="507796"/>
                  </a:cubicBezTo>
                  <a:cubicBezTo>
                    <a:pt x="271227" y="435407"/>
                    <a:pt x="190465" y="348417"/>
                    <a:pt x="97469" y="225819"/>
                  </a:cubicBezTo>
                  <a:cubicBezTo>
                    <a:pt x="80854" y="203946"/>
                    <a:pt x="69213" y="182802"/>
                    <a:pt x="56832" y="160486"/>
                  </a:cubicBezTo>
                  <a:cubicBezTo>
                    <a:pt x="53498" y="154397"/>
                    <a:pt x="50084" y="148172"/>
                    <a:pt x="46442" y="141868"/>
                  </a:cubicBezTo>
                  <a:cubicBezTo>
                    <a:pt x="43336" y="136451"/>
                    <a:pt x="40138" y="131045"/>
                    <a:pt x="36952" y="125628"/>
                  </a:cubicBezTo>
                  <a:cubicBezTo>
                    <a:pt x="25310" y="105975"/>
                    <a:pt x="13441" y="85729"/>
                    <a:pt x="6181" y="63037"/>
                  </a:cubicBezTo>
                  <a:lnTo>
                    <a:pt x="5953" y="6295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" name="Google Shape;104;p5"/>
          <p:cNvGrpSpPr/>
          <p:nvPr/>
        </p:nvGrpSpPr>
        <p:grpSpPr>
          <a:xfrm>
            <a:off x="8564535" y="842461"/>
            <a:ext cx="388392" cy="272145"/>
            <a:chOff x="2942550" y="3555988"/>
            <a:chExt cx="167786" cy="117567"/>
          </a:xfrm>
        </p:grpSpPr>
        <p:sp>
          <p:nvSpPr>
            <p:cNvPr id="105" name="Google Shape;105;p5"/>
            <p:cNvSpPr/>
            <p:nvPr/>
          </p:nvSpPr>
          <p:spPr>
            <a:xfrm>
              <a:off x="2945762" y="3568392"/>
              <a:ext cx="73548" cy="69294"/>
            </a:xfrm>
            <a:custGeom>
              <a:avLst/>
              <a:gdLst/>
              <a:ahLst/>
              <a:cxnLst/>
              <a:rect l="l" t="t" r="r" b="b"/>
              <a:pathLst>
                <a:path w="110185" h="103811" extrusionOk="0">
                  <a:moveTo>
                    <a:pt x="693" y="42110"/>
                  </a:moveTo>
                  <a:cubicBezTo>
                    <a:pt x="2554" y="30988"/>
                    <a:pt x="9019" y="6441"/>
                    <a:pt x="25372" y="703"/>
                  </a:cubicBezTo>
                  <a:cubicBezTo>
                    <a:pt x="39732" y="-4319"/>
                    <a:pt x="108558" y="18643"/>
                    <a:pt x="110055" y="35084"/>
                  </a:cubicBezTo>
                  <a:cubicBezTo>
                    <a:pt x="111212" y="48211"/>
                    <a:pt x="104461" y="63211"/>
                    <a:pt x="98438" y="74410"/>
                  </a:cubicBezTo>
                  <a:cubicBezTo>
                    <a:pt x="91258" y="87680"/>
                    <a:pt x="80278" y="98374"/>
                    <a:pt x="65500" y="102536"/>
                  </a:cubicBezTo>
                  <a:cubicBezTo>
                    <a:pt x="53442" y="105917"/>
                    <a:pt x="40238" y="102184"/>
                    <a:pt x="29689" y="95940"/>
                  </a:cubicBezTo>
                  <a:cubicBezTo>
                    <a:pt x="9085" y="83738"/>
                    <a:pt x="-3117" y="65226"/>
                    <a:pt x="693" y="42044"/>
                  </a:cubicBezTo>
                  <a:lnTo>
                    <a:pt x="693" y="4211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5"/>
            <p:cNvSpPr/>
            <p:nvPr/>
          </p:nvSpPr>
          <p:spPr>
            <a:xfrm>
              <a:off x="2956639" y="3555988"/>
              <a:ext cx="79862" cy="31461"/>
            </a:xfrm>
            <a:custGeom>
              <a:avLst/>
              <a:gdLst/>
              <a:ahLst/>
              <a:cxnLst/>
              <a:rect l="l" t="t" r="r" b="b"/>
              <a:pathLst>
                <a:path w="119644" h="47132" extrusionOk="0">
                  <a:moveTo>
                    <a:pt x="2899" y="25534"/>
                  </a:moveTo>
                  <a:cubicBezTo>
                    <a:pt x="1534" y="25028"/>
                    <a:pt x="377" y="23805"/>
                    <a:pt x="91" y="22164"/>
                  </a:cubicBezTo>
                  <a:cubicBezTo>
                    <a:pt x="-405" y="19576"/>
                    <a:pt x="1170" y="16988"/>
                    <a:pt x="3681" y="16350"/>
                  </a:cubicBezTo>
                  <a:cubicBezTo>
                    <a:pt x="23921" y="11185"/>
                    <a:pt x="44514" y="6581"/>
                    <a:pt x="64898" y="2716"/>
                  </a:cubicBezTo>
                  <a:cubicBezTo>
                    <a:pt x="74082" y="987"/>
                    <a:pt x="82407" y="-444"/>
                    <a:pt x="91096" y="128"/>
                  </a:cubicBezTo>
                  <a:cubicBezTo>
                    <a:pt x="96404" y="480"/>
                    <a:pt x="109464" y="2353"/>
                    <a:pt x="116071" y="11823"/>
                  </a:cubicBezTo>
                  <a:cubicBezTo>
                    <a:pt x="119441" y="16636"/>
                    <a:pt x="120443" y="22594"/>
                    <a:pt x="119012" y="29124"/>
                  </a:cubicBezTo>
                  <a:cubicBezTo>
                    <a:pt x="117151" y="37373"/>
                    <a:pt x="110686" y="44553"/>
                    <a:pt x="102934" y="46921"/>
                  </a:cubicBezTo>
                  <a:cubicBezTo>
                    <a:pt x="100500" y="47714"/>
                    <a:pt x="97989" y="46205"/>
                    <a:pt x="97340" y="43694"/>
                  </a:cubicBezTo>
                  <a:cubicBezTo>
                    <a:pt x="96690" y="41183"/>
                    <a:pt x="98199" y="38452"/>
                    <a:pt x="100643" y="37736"/>
                  </a:cubicBezTo>
                  <a:cubicBezTo>
                    <a:pt x="105092" y="36371"/>
                    <a:pt x="108968" y="32065"/>
                    <a:pt x="110037" y="27329"/>
                  </a:cubicBezTo>
                  <a:cubicBezTo>
                    <a:pt x="110906" y="23519"/>
                    <a:pt x="110400" y="20369"/>
                    <a:pt x="108605" y="17781"/>
                  </a:cubicBezTo>
                  <a:cubicBezTo>
                    <a:pt x="104949" y="12539"/>
                    <a:pt x="96690" y="10249"/>
                    <a:pt x="90160" y="9819"/>
                  </a:cubicBezTo>
                  <a:cubicBezTo>
                    <a:pt x="82550" y="9313"/>
                    <a:pt x="74809" y="10601"/>
                    <a:pt x="66186" y="12253"/>
                  </a:cubicBezTo>
                  <a:cubicBezTo>
                    <a:pt x="45957" y="16129"/>
                    <a:pt x="25573" y="20656"/>
                    <a:pt x="5553" y="25820"/>
                  </a:cubicBezTo>
                  <a:cubicBezTo>
                    <a:pt x="4617" y="26041"/>
                    <a:pt x="3758" y="25964"/>
                    <a:pt x="2965" y="25677"/>
                  </a:cubicBezTo>
                  <a:lnTo>
                    <a:pt x="2899" y="255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5"/>
            <p:cNvSpPr/>
            <p:nvPr/>
          </p:nvSpPr>
          <p:spPr>
            <a:xfrm>
              <a:off x="3043390" y="3570900"/>
              <a:ext cx="66353" cy="56857"/>
            </a:xfrm>
            <a:custGeom>
              <a:avLst/>
              <a:gdLst/>
              <a:ahLst/>
              <a:cxnLst/>
              <a:rect l="l" t="t" r="r" b="b"/>
              <a:pathLst>
                <a:path w="99405" h="85179" extrusionOk="0">
                  <a:moveTo>
                    <a:pt x="93072" y="84922"/>
                  </a:moveTo>
                  <a:cubicBezTo>
                    <a:pt x="94438" y="85418"/>
                    <a:pt x="96090" y="85209"/>
                    <a:pt x="97455" y="84196"/>
                  </a:cubicBezTo>
                  <a:cubicBezTo>
                    <a:pt x="99536" y="82555"/>
                    <a:pt x="100043" y="79537"/>
                    <a:pt x="98534" y="77456"/>
                  </a:cubicBezTo>
                  <a:cubicBezTo>
                    <a:pt x="86619" y="60375"/>
                    <a:pt x="73988" y="43438"/>
                    <a:pt x="61071" y="27150"/>
                  </a:cubicBezTo>
                  <a:cubicBezTo>
                    <a:pt x="55256" y="19827"/>
                    <a:pt x="49871" y="13296"/>
                    <a:pt x="42912" y="8132"/>
                  </a:cubicBezTo>
                  <a:cubicBezTo>
                    <a:pt x="38683" y="4971"/>
                    <a:pt x="27550" y="-2209"/>
                    <a:pt x="16361" y="665"/>
                  </a:cubicBezTo>
                  <a:cubicBezTo>
                    <a:pt x="10690" y="2097"/>
                    <a:pt x="6021" y="5973"/>
                    <a:pt x="2871" y="11854"/>
                  </a:cubicBezTo>
                  <a:cubicBezTo>
                    <a:pt x="-1148" y="19321"/>
                    <a:pt x="-939" y="28935"/>
                    <a:pt x="3444" y="35828"/>
                  </a:cubicBezTo>
                  <a:cubicBezTo>
                    <a:pt x="4809" y="37987"/>
                    <a:pt x="7673" y="38560"/>
                    <a:pt x="9754" y="36974"/>
                  </a:cubicBezTo>
                  <a:cubicBezTo>
                    <a:pt x="11912" y="35465"/>
                    <a:pt x="12485" y="32459"/>
                    <a:pt x="11119" y="30300"/>
                  </a:cubicBezTo>
                  <a:cubicBezTo>
                    <a:pt x="8609" y="26358"/>
                    <a:pt x="8466" y="20609"/>
                    <a:pt x="10767" y="16303"/>
                  </a:cubicBezTo>
                  <a:cubicBezTo>
                    <a:pt x="12628" y="12867"/>
                    <a:pt x="14996" y="10786"/>
                    <a:pt x="18079" y="9993"/>
                  </a:cubicBezTo>
                  <a:cubicBezTo>
                    <a:pt x="24257" y="8418"/>
                    <a:pt x="32076" y="12074"/>
                    <a:pt x="37317" y="15951"/>
                  </a:cubicBezTo>
                  <a:cubicBezTo>
                    <a:pt x="43418" y="20543"/>
                    <a:pt x="48440" y="26567"/>
                    <a:pt x="53891" y="33461"/>
                  </a:cubicBezTo>
                  <a:cubicBezTo>
                    <a:pt x="66665" y="49539"/>
                    <a:pt x="79230" y="66333"/>
                    <a:pt x="91068" y="83270"/>
                  </a:cubicBezTo>
                  <a:cubicBezTo>
                    <a:pt x="91575" y="84052"/>
                    <a:pt x="92290" y="84559"/>
                    <a:pt x="93149" y="84845"/>
                  </a:cubicBezTo>
                  <a:lnTo>
                    <a:pt x="93072" y="8492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5"/>
            <p:cNvSpPr/>
            <p:nvPr/>
          </p:nvSpPr>
          <p:spPr>
            <a:xfrm>
              <a:off x="2956639" y="3555988"/>
              <a:ext cx="79862" cy="31461"/>
            </a:xfrm>
            <a:custGeom>
              <a:avLst/>
              <a:gdLst/>
              <a:ahLst/>
              <a:cxnLst/>
              <a:rect l="l" t="t" r="r" b="b"/>
              <a:pathLst>
                <a:path w="119644" h="47132" extrusionOk="0">
                  <a:moveTo>
                    <a:pt x="2899" y="25534"/>
                  </a:moveTo>
                  <a:cubicBezTo>
                    <a:pt x="1534" y="25028"/>
                    <a:pt x="377" y="23805"/>
                    <a:pt x="91" y="22164"/>
                  </a:cubicBezTo>
                  <a:cubicBezTo>
                    <a:pt x="-405" y="19576"/>
                    <a:pt x="1170" y="16988"/>
                    <a:pt x="3681" y="16350"/>
                  </a:cubicBezTo>
                  <a:cubicBezTo>
                    <a:pt x="23921" y="11185"/>
                    <a:pt x="44514" y="6581"/>
                    <a:pt x="64898" y="2716"/>
                  </a:cubicBezTo>
                  <a:cubicBezTo>
                    <a:pt x="74082" y="987"/>
                    <a:pt x="82407" y="-444"/>
                    <a:pt x="91096" y="128"/>
                  </a:cubicBezTo>
                  <a:cubicBezTo>
                    <a:pt x="96404" y="480"/>
                    <a:pt x="109464" y="2353"/>
                    <a:pt x="116071" y="11823"/>
                  </a:cubicBezTo>
                  <a:cubicBezTo>
                    <a:pt x="119441" y="16636"/>
                    <a:pt x="120443" y="22594"/>
                    <a:pt x="119012" y="29124"/>
                  </a:cubicBezTo>
                  <a:cubicBezTo>
                    <a:pt x="117151" y="37373"/>
                    <a:pt x="110686" y="44553"/>
                    <a:pt x="102934" y="46921"/>
                  </a:cubicBezTo>
                  <a:cubicBezTo>
                    <a:pt x="100500" y="47714"/>
                    <a:pt x="97989" y="46205"/>
                    <a:pt x="97340" y="43694"/>
                  </a:cubicBezTo>
                  <a:cubicBezTo>
                    <a:pt x="96690" y="41183"/>
                    <a:pt x="98199" y="38452"/>
                    <a:pt x="100643" y="37736"/>
                  </a:cubicBezTo>
                  <a:cubicBezTo>
                    <a:pt x="105092" y="36371"/>
                    <a:pt x="108968" y="32065"/>
                    <a:pt x="110037" y="27329"/>
                  </a:cubicBezTo>
                  <a:cubicBezTo>
                    <a:pt x="110906" y="23519"/>
                    <a:pt x="110400" y="20369"/>
                    <a:pt x="108605" y="17781"/>
                  </a:cubicBezTo>
                  <a:cubicBezTo>
                    <a:pt x="104949" y="12539"/>
                    <a:pt x="96690" y="10249"/>
                    <a:pt x="90160" y="9819"/>
                  </a:cubicBezTo>
                  <a:cubicBezTo>
                    <a:pt x="82550" y="9313"/>
                    <a:pt x="74809" y="10601"/>
                    <a:pt x="66186" y="12253"/>
                  </a:cubicBezTo>
                  <a:cubicBezTo>
                    <a:pt x="45957" y="16129"/>
                    <a:pt x="25573" y="20656"/>
                    <a:pt x="5553" y="25820"/>
                  </a:cubicBezTo>
                  <a:cubicBezTo>
                    <a:pt x="4617" y="26041"/>
                    <a:pt x="3758" y="25964"/>
                    <a:pt x="2965" y="25677"/>
                  </a:cubicBezTo>
                  <a:lnTo>
                    <a:pt x="2899" y="2553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5"/>
            <p:cNvSpPr/>
            <p:nvPr/>
          </p:nvSpPr>
          <p:spPr>
            <a:xfrm>
              <a:off x="3043390" y="3570900"/>
              <a:ext cx="66353" cy="56857"/>
            </a:xfrm>
            <a:custGeom>
              <a:avLst/>
              <a:gdLst/>
              <a:ahLst/>
              <a:cxnLst/>
              <a:rect l="l" t="t" r="r" b="b"/>
              <a:pathLst>
                <a:path w="99405" h="85179" extrusionOk="0">
                  <a:moveTo>
                    <a:pt x="93072" y="84922"/>
                  </a:moveTo>
                  <a:cubicBezTo>
                    <a:pt x="94438" y="85418"/>
                    <a:pt x="96090" y="85209"/>
                    <a:pt x="97455" y="84196"/>
                  </a:cubicBezTo>
                  <a:cubicBezTo>
                    <a:pt x="99536" y="82555"/>
                    <a:pt x="100043" y="79537"/>
                    <a:pt x="98534" y="77456"/>
                  </a:cubicBezTo>
                  <a:cubicBezTo>
                    <a:pt x="86619" y="60375"/>
                    <a:pt x="73988" y="43438"/>
                    <a:pt x="61071" y="27150"/>
                  </a:cubicBezTo>
                  <a:cubicBezTo>
                    <a:pt x="55256" y="19827"/>
                    <a:pt x="49871" y="13296"/>
                    <a:pt x="42912" y="8132"/>
                  </a:cubicBezTo>
                  <a:cubicBezTo>
                    <a:pt x="38683" y="4971"/>
                    <a:pt x="27550" y="-2209"/>
                    <a:pt x="16361" y="665"/>
                  </a:cubicBezTo>
                  <a:cubicBezTo>
                    <a:pt x="10690" y="2097"/>
                    <a:pt x="6021" y="5973"/>
                    <a:pt x="2871" y="11854"/>
                  </a:cubicBezTo>
                  <a:cubicBezTo>
                    <a:pt x="-1148" y="19321"/>
                    <a:pt x="-939" y="28935"/>
                    <a:pt x="3444" y="35828"/>
                  </a:cubicBezTo>
                  <a:cubicBezTo>
                    <a:pt x="4809" y="37987"/>
                    <a:pt x="7673" y="38560"/>
                    <a:pt x="9754" y="36974"/>
                  </a:cubicBezTo>
                  <a:cubicBezTo>
                    <a:pt x="11912" y="35465"/>
                    <a:pt x="12485" y="32459"/>
                    <a:pt x="11119" y="30300"/>
                  </a:cubicBezTo>
                  <a:cubicBezTo>
                    <a:pt x="8609" y="26358"/>
                    <a:pt x="8466" y="20609"/>
                    <a:pt x="10767" y="16303"/>
                  </a:cubicBezTo>
                  <a:cubicBezTo>
                    <a:pt x="12628" y="12867"/>
                    <a:pt x="14996" y="10786"/>
                    <a:pt x="18079" y="9993"/>
                  </a:cubicBezTo>
                  <a:cubicBezTo>
                    <a:pt x="24257" y="8418"/>
                    <a:pt x="32076" y="12074"/>
                    <a:pt x="37317" y="15951"/>
                  </a:cubicBezTo>
                  <a:cubicBezTo>
                    <a:pt x="43418" y="20543"/>
                    <a:pt x="48440" y="26567"/>
                    <a:pt x="53891" y="33461"/>
                  </a:cubicBezTo>
                  <a:cubicBezTo>
                    <a:pt x="66665" y="49539"/>
                    <a:pt x="79230" y="66333"/>
                    <a:pt x="91068" y="83270"/>
                  </a:cubicBezTo>
                  <a:cubicBezTo>
                    <a:pt x="91575" y="84052"/>
                    <a:pt x="92290" y="84559"/>
                    <a:pt x="93149" y="84845"/>
                  </a:cubicBezTo>
                  <a:lnTo>
                    <a:pt x="93072" y="8492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5"/>
            <p:cNvSpPr/>
            <p:nvPr/>
          </p:nvSpPr>
          <p:spPr>
            <a:xfrm>
              <a:off x="3013114" y="3596204"/>
              <a:ext cx="33438" cy="17476"/>
            </a:xfrm>
            <a:custGeom>
              <a:avLst/>
              <a:gdLst/>
              <a:ahLst/>
              <a:cxnLst/>
              <a:rect l="l" t="t" r="r" b="b"/>
              <a:pathLst>
                <a:path w="50094" h="26181" extrusionOk="0">
                  <a:moveTo>
                    <a:pt x="42342" y="26181"/>
                  </a:moveTo>
                  <a:cubicBezTo>
                    <a:pt x="33080" y="13902"/>
                    <a:pt x="16794" y="7592"/>
                    <a:pt x="1718" y="10323"/>
                  </a:cubicBezTo>
                  <a:lnTo>
                    <a:pt x="0" y="775"/>
                  </a:lnTo>
                  <a:cubicBezTo>
                    <a:pt x="18588" y="-2595"/>
                    <a:pt x="38752" y="5224"/>
                    <a:pt x="50094" y="20290"/>
                  </a:cubicBezTo>
                  <a:lnTo>
                    <a:pt x="42342" y="26104"/>
                  </a:lnTo>
                  <a:lnTo>
                    <a:pt x="42342" y="2618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5"/>
            <p:cNvSpPr/>
            <p:nvPr/>
          </p:nvSpPr>
          <p:spPr>
            <a:xfrm>
              <a:off x="2942550" y="3565104"/>
              <a:ext cx="80100" cy="75794"/>
            </a:xfrm>
            <a:custGeom>
              <a:avLst/>
              <a:gdLst/>
              <a:ahLst/>
              <a:cxnLst/>
              <a:rect l="l" t="t" r="r" b="b"/>
              <a:pathLst>
                <a:path w="120000" h="113549" extrusionOk="0">
                  <a:moveTo>
                    <a:pt x="119763" y="39577"/>
                  </a:moveTo>
                  <a:cubicBezTo>
                    <a:pt x="119268" y="34126"/>
                    <a:pt x="114742" y="28741"/>
                    <a:pt x="105987" y="23080"/>
                  </a:cubicBezTo>
                  <a:cubicBezTo>
                    <a:pt x="100602" y="19633"/>
                    <a:pt x="93720" y="16186"/>
                    <a:pt x="86176" y="12959"/>
                  </a:cubicBezTo>
                  <a:cubicBezTo>
                    <a:pt x="64868" y="3984"/>
                    <a:pt x="38604" y="-2546"/>
                    <a:pt x="28627" y="967"/>
                  </a:cubicBezTo>
                  <a:cubicBezTo>
                    <a:pt x="18573" y="4491"/>
                    <a:pt x="11976" y="13598"/>
                    <a:pt x="7670" y="22860"/>
                  </a:cubicBezTo>
                  <a:cubicBezTo>
                    <a:pt x="3431" y="32187"/>
                    <a:pt x="1493" y="41735"/>
                    <a:pt x="777" y="46107"/>
                  </a:cubicBezTo>
                  <a:cubicBezTo>
                    <a:pt x="-655" y="54576"/>
                    <a:pt x="-82" y="62692"/>
                    <a:pt x="2286" y="70302"/>
                  </a:cubicBezTo>
                  <a:cubicBezTo>
                    <a:pt x="6525" y="83859"/>
                    <a:pt x="16634" y="95774"/>
                    <a:pt x="32074" y="104959"/>
                  </a:cubicBezTo>
                  <a:cubicBezTo>
                    <a:pt x="34794" y="106544"/>
                    <a:pt x="38527" y="108549"/>
                    <a:pt x="42909" y="110134"/>
                  </a:cubicBezTo>
                  <a:cubicBezTo>
                    <a:pt x="50948" y="113141"/>
                    <a:pt x="61135" y="115013"/>
                    <a:pt x="71750" y="112073"/>
                  </a:cubicBezTo>
                  <a:cubicBezTo>
                    <a:pt x="86683" y="107833"/>
                    <a:pt x="99094" y="97360"/>
                    <a:pt x="107639" y="81568"/>
                  </a:cubicBezTo>
                  <a:cubicBezTo>
                    <a:pt x="113520" y="70655"/>
                    <a:pt x="121206" y="54433"/>
                    <a:pt x="119841" y="39511"/>
                  </a:cubicBezTo>
                  <a:lnTo>
                    <a:pt x="119763" y="39577"/>
                  </a:lnTo>
                  <a:close/>
                  <a:moveTo>
                    <a:pt x="36952" y="96710"/>
                  </a:moveTo>
                  <a:cubicBezTo>
                    <a:pt x="33076" y="94408"/>
                    <a:pt x="29122" y="91688"/>
                    <a:pt x="25466" y="88308"/>
                  </a:cubicBezTo>
                  <a:cubicBezTo>
                    <a:pt x="16789" y="80566"/>
                    <a:pt x="9675" y="69795"/>
                    <a:pt x="9675" y="55446"/>
                  </a:cubicBezTo>
                  <a:cubicBezTo>
                    <a:pt x="9675" y="52935"/>
                    <a:pt x="9895" y="50424"/>
                    <a:pt x="10325" y="47759"/>
                  </a:cubicBezTo>
                  <a:cubicBezTo>
                    <a:pt x="12769" y="33046"/>
                    <a:pt x="19872" y="14391"/>
                    <a:pt x="31853" y="10162"/>
                  </a:cubicBezTo>
                  <a:cubicBezTo>
                    <a:pt x="37304" y="8224"/>
                    <a:pt x="56752" y="12167"/>
                    <a:pt x="75417" y="19127"/>
                  </a:cubicBezTo>
                  <a:cubicBezTo>
                    <a:pt x="83170" y="22001"/>
                    <a:pt x="90702" y="25371"/>
                    <a:pt x="97155" y="29104"/>
                  </a:cubicBezTo>
                  <a:cubicBezTo>
                    <a:pt x="98455" y="29820"/>
                    <a:pt x="99600" y="30535"/>
                    <a:pt x="100745" y="31262"/>
                  </a:cubicBezTo>
                  <a:cubicBezTo>
                    <a:pt x="109577" y="36923"/>
                    <a:pt x="110084" y="40160"/>
                    <a:pt x="110084" y="40447"/>
                  </a:cubicBezTo>
                  <a:cubicBezTo>
                    <a:pt x="110943" y="49698"/>
                    <a:pt x="107276" y="61690"/>
                    <a:pt x="99027" y="77042"/>
                  </a:cubicBezTo>
                  <a:cubicBezTo>
                    <a:pt x="94006" y="86381"/>
                    <a:pt x="84668" y="98428"/>
                    <a:pt x="69030" y="102811"/>
                  </a:cubicBezTo>
                  <a:cubicBezTo>
                    <a:pt x="59626" y="105388"/>
                    <a:pt x="47997" y="103164"/>
                    <a:pt x="37018" y="96710"/>
                  </a:cubicBezTo>
                  <a:lnTo>
                    <a:pt x="36952" y="9671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5"/>
            <p:cNvSpPr/>
            <p:nvPr/>
          </p:nvSpPr>
          <p:spPr>
            <a:xfrm>
              <a:off x="3033503" y="3600912"/>
              <a:ext cx="73552" cy="69293"/>
            </a:xfrm>
            <a:custGeom>
              <a:avLst/>
              <a:gdLst/>
              <a:ahLst/>
              <a:cxnLst/>
              <a:rect l="l" t="t" r="r" b="b"/>
              <a:pathLst>
                <a:path w="110191" h="103809" extrusionOk="0">
                  <a:moveTo>
                    <a:pt x="690" y="42113"/>
                  </a:moveTo>
                  <a:cubicBezTo>
                    <a:pt x="2551" y="30990"/>
                    <a:pt x="9092" y="6443"/>
                    <a:pt x="25379" y="706"/>
                  </a:cubicBezTo>
                  <a:cubicBezTo>
                    <a:pt x="39728" y="-4327"/>
                    <a:pt x="108554" y="18645"/>
                    <a:pt x="110063" y="35076"/>
                  </a:cubicBezTo>
                  <a:cubicBezTo>
                    <a:pt x="111208" y="48214"/>
                    <a:pt x="104469" y="63213"/>
                    <a:pt x="98434" y="74413"/>
                  </a:cubicBezTo>
                  <a:cubicBezTo>
                    <a:pt x="91254" y="87683"/>
                    <a:pt x="80275" y="98376"/>
                    <a:pt x="65497" y="102539"/>
                  </a:cubicBezTo>
                  <a:cubicBezTo>
                    <a:pt x="53438" y="105909"/>
                    <a:pt x="40235" y="102187"/>
                    <a:pt x="29685" y="95943"/>
                  </a:cubicBezTo>
                  <a:cubicBezTo>
                    <a:pt x="9092" y="83740"/>
                    <a:pt x="-3109" y="65217"/>
                    <a:pt x="690" y="42036"/>
                  </a:cubicBezTo>
                  <a:lnTo>
                    <a:pt x="690" y="42113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5"/>
            <p:cNvSpPr/>
            <p:nvPr/>
          </p:nvSpPr>
          <p:spPr>
            <a:xfrm>
              <a:off x="3030270" y="3597732"/>
              <a:ext cx="80066" cy="75823"/>
            </a:xfrm>
            <a:custGeom>
              <a:avLst/>
              <a:gdLst/>
              <a:ahLst/>
              <a:cxnLst/>
              <a:rect l="l" t="t" r="r" b="b"/>
              <a:pathLst>
                <a:path w="119949" h="113593" extrusionOk="0">
                  <a:moveTo>
                    <a:pt x="119713" y="39505"/>
                  </a:moveTo>
                  <a:cubicBezTo>
                    <a:pt x="119570" y="38139"/>
                    <a:pt x="119207" y="36774"/>
                    <a:pt x="118568" y="35485"/>
                  </a:cubicBezTo>
                  <a:cubicBezTo>
                    <a:pt x="116696" y="31322"/>
                    <a:pt x="112467" y="27226"/>
                    <a:pt x="105937" y="22997"/>
                  </a:cubicBezTo>
                  <a:cubicBezTo>
                    <a:pt x="85553" y="9859"/>
                    <a:pt x="42132" y="-3775"/>
                    <a:pt x="28642" y="961"/>
                  </a:cubicBezTo>
                  <a:cubicBezTo>
                    <a:pt x="18599" y="4485"/>
                    <a:pt x="11992" y="13592"/>
                    <a:pt x="7763" y="22920"/>
                  </a:cubicBezTo>
                  <a:cubicBezTo>
                    <a:pt x="3458" y="32258"/>
                    <a:pt x="1520" y="41795"/>
                    <a:pt x="804" y="46178"/>
                  </a:cubicBezTo>
                  <a:cubicBezTo>
                    <a:pt x="804" y="46388"/>
                    <a:pt x="726" y="46674"/>
                    <a:pt x="661" y="46894"/>
                  </a:cubicBezTo>
                  <a:cubicBezTo>
                    <a:pt x="-2929" y="70219"/>
                    <a:pt x="8193" y="90812"/>
                    <a:pt x="32089" y="105029"/>
                  </a:cubicBezTo>
                  <a:cubicBezTo>
                    <a:pt x="34820" y="106681"/>
                    <a:pt x="38476" y="108620"/>
                    <a:pt x="42925" y="110194"/>
                  </a:cubicBezTo>
                  <a:cubicBezTo>
                    <a:pt x="50898" y="113135"/>
                    <a:pt x="61150" y="115073"/>
                    <a:pt x="71700" y="112133"/>
                  </a:cubicBezTo>
                  <a:cubicBezTo>
                    <a:pt x="86633" y="107970"/>
                    <a:pt x="99043" y="97420"/>
                    <a:pt x="107589" y="81628"/>
                  </a:cubicBezTo>
                  <a:cubicBezTo>
                    <a:pt x="113469" y="70725"/>
                    <a:pt x="121156" y="54504"/>
                    <a:pt x="119790" y="39571"/>
                  </a:cubicBezTo>
                  <a:lnTo>
                    <a:pt x="119713" y="39505"/>
                  </a:lnTo>
                  <a:close/>
                  <a:moveTo>
                    <a:pt x="36968" y="96561"/>
                  </a:moveTo>
                  <a:cubicBezTo>
                    <a:pt x="31010" y="92971"/>
                    <a:pt x="24623" y="88301"/>
                    <a:pt x="19679" y="82200"/>
                  </a:cubicBezTo>
                  <a:cubicBezTo>
                    <a:pt x="19679" y="82200"/>
                    <a:pt x="19601" y="82200"/>
                    <a:pt x="19601" y="82134"/>
                  </a:cubicBezTo>
                  <a:cubicBezTo>
                    <a:pt x="12422" y="73523"/>
                    <a:pt x="7830" y="62180"/>
                    <a:pt x="10274" y="47687"/>
                  </a:cubicBezTo>
                  <a:cubicBezTo>
                    <a:pt x="12708" y="32897"/>
                    <a:pt x="19822" y="14242"/>
                    <a:pt x="31803" y="10079"/>
                  </a:cubicBezTo>
                  <a:cubicBezTo>
                    <a:pt x="37254" y="8141"/>
                    <a:pt x="56701" y="12083"/>
                    <a:pt x="75367" y="18977"/>
                  </a:cubicBezTo>
                  <a:cubicBezTo>
                    <a:pt x="84551" y="22424"/>
                    <a:pt x="93592" y="26510"/>
                    <a:pt x="100695" y="31102"/>
                  </a:cubicBezTo>
                  <a:cubicBezTo>
                    <a:pt x="109527" y="36774"/>
                    <a:pt x="110022" y="40000"/>
                    <a:pt x="110022" y="40364"/>
                  </a:cubicBezTo>
                  <a:cubicBezTo>
                    <a:pt x="110309" y="43161"/>
                    <a:pt x="110177" y="46244"/>
                    <a:pt x="109527" y="49625"/>
                  </a:cubicBezTo>
                  <a:cubicBezTo>
                    <a:pt x="109527" y="49625"/>
                    <a:pt x="109527" y="49691"/>
                    <a:pt x="109527" y="49768"/>
                  </a:cubicBezTo>
                  <a:cubicBezTo>
                    <a:pt x="108239" y="57301"/>
                    <a:pt x="104715" y="66342"/>
                    <a:pt x="99043" y="76969"/>
                  </a:cubicBezTo>
                  <a:cubicBezTo>
                    <a:pt x="94022" y="86297"/>
                    <a:pt x="84694" y="98356"/>
                    <a:pt x="69046" y="102728"/>
                  </a:cubicBezTo>
                  <a:cubicBezTo>
                    <a:pt x="59653" y="105382"/>
                    <a:pt x="47947" y="103091"/>
                    <a:pt x="36968" y="96627"/>
                  </a:cubicBezTo>
                  <a:lnTo>
                    <a:pt x="36968" y="9656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5"/>
            <p:cNvSpPr/>
            <p:nvPr/>
          </p:nvSpPr>
          <p:spPr>
            <a:xfrm>
              <a:off x="2953055" y="3577406"/>
              <a:ext cx="25227" cy="50682"/>
            </a:xfrm>
            <a:custGeom>
              <a:avLst/>
              <a:gdLst/>
              <a:ahLst/>
              <a:cxnLst/>
              <a:rect l="l" t="t" r="r" b="b"/>
              <a:pathLst>
                <a:path w="37793" h="75928" extrusionOk="0">
                  <a:moveTo>
                    <a:pt x="19198" y="23192"/>
                  </a:moveTo>
                  <a:cubicBezTo>
                    <a:pt x="21059" y="16453"/>
                    <a:pt x="24727" y="4251"/>
                    <a:pt x="16258" y="727"/>
                  </a:cubicBezTo>
                  <a:cubicBezTo>
                    <a:pt x="8219" y="-2566"/>
                    <a:pt x="5202" y="6046"/>
                    <a:pt x="3055" y="12213"/>
                  </a:cubicBezTo>
                  <a:cubicBezTo>
                    <a:pt x="-535" y="22190"/>
                    <a:pt x="-755" y="33313"/>
                    <a:pt x="1326" y="43654"/>
                  </a:cubicBezTo>
                  <a:cubicBezTo>
                    <a:pt x="2911" y="51693"/>
                    <a:pt x="5852" y="59721"/>
                    <a:pt x="11237" y="65965"/>
                  </a:cubicBezTo>
                  <a:cubicBezTo>
                    <a:pt x="16610" y="72209"/>
                    <a:pt x="24649" y="76449"/>
                    <a:pt x="32909" y="75877"/>
                  </a:cubicBezTo>
                  <a:cubicBezTo>
                    <a:pt x="34847" y="75733"/>
                    <a:pt x="36994" y="75084"/>
                    <a:pt x="37644" y="73289"/>
                  </a:cubicBezTo>
                  <a:cubicBezTo>
                    <a:pt x="38294" y="71284"/>
                    <a:pt x="36708" y="69346"/>
                    <a:pt x="35199" y="67903"/>
                  </a:cubicBezTo>
                  <a:cubicBezTo>
                    <a:pt x="26808" y="59798"/>
                    <a:pt x="17480" y="50900"/>
                    <a:pt x="16688" y="39271"/>
                  </a:cubicBezTo>
                  <a:cubicBezTo>
                    <a:pt x="16324" y="33819"/>
                    <a:pt x="17910" y="28511"/>
                    <a:pt x="19342" y="23269"/>
                  </a:cubicBezTo>
                  <a:lnTo>
                    <a:pt x="19198" y="2319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5"/>
            <p:cNvSpPr/>
            <p:nvPr/>
          </p:nvSpPr>
          <p:spPr>
            <a:xfrm>
              <a:off x="3045590" y="3603527"/>
              <a:ext cx="14610" cy="20325"/>
            </a:xfrm>
            <a:custGeom>
              <a:avLst/>
              <a:gdLst/>
              <a:ahLst/>
              <a:cxnLst/>
              <a:rect l="l" t="t" r="r" b="b"/>
              <a:pathLst>
                <a:path w="21888" h="30449" extrusionOk="0">
                  <a:moveTo>
                    <a:pt x="8611" y="30438"/>
                  </a:moveTo>
                  <a:cubicBezTo>
                    <a:pt x="20020" y="29656"/>
                    <a:pt x="24039" y="12575"/>
                    <a:pt x="20813" y="3886"/>
                  </a:cubicBezTo>
                  <a:cubicBezTo>
                    <a:pt x="20383" y="2664"/>
                    <a:pt x="19667" y="1442"/>
                    <a:pt x="18588" y="726"/>
                  </a:cubicBezTo>
                  <a:cubicBezTo>
                    <a:pt x="17003" y="-276"/>
                    <a:pt x="14998" y="-56"/>
                    <a:pt x="13203" y="296"/>
                  </a:cubicBezTo>
                  <a:cubicBezTo>
                    <a:pt x="10979" y="803"/>
                    <a:pt x="8754" y="1519"/>
                    <a:pt x="6959" y="2950"/>
                  </a:cubicBezTo>
                  <a:cubicBezTo>
                    <a:pt x="4162" y="5109"/>
                    <a:pt x="1795" y="10351"/>
                    <a:pt x="936" y="13721"/>
                  </a:cubicBezTo>
                  <a:cubicBezTo>
                    <a:pt x="66" y="17234"/>
                    <a:pt x="-507" y="20967"/>
                    <a:pt x="649" y="24337"/>
                  </a:cubicBezTo>
                  <a:cubicBezTo>
                    <a:pt x="1795" y="27784"/>
                    <a:pt x="5021" y="30658"/>
                    <a:pt x="8611" y="3043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5"/>
            <p:cNvSpPr/>
            <p:nvPr/>
          </p:nvSpPr>
          <p:spPr>
            <a:xfrm>
              <a:off x="3040212" y="3625394"/>
              <a:ext cx="24961" cy="37164"/>
            </a:xfrm>
            <a:custGeom>
              <a:avLst/>
              <a:gdLst/>
              <a:ahLst/>
              <a:cxnLst/>
              <a:rect l="l" t="t" r="r" b="b"/>
              <a:pathLst>
                <a:path w="37395" h="55676" extrusionOk="0">
                  <a:moveTo>
                    <a:pt x="11735" y="44901"/>
                  </a:moveTo>
                  <a:cubicBezTo>
                    <a:pt x="15964" y="49141"/>
                    <a:pt x="22858" y="53370"/>
                    <a:pt x="28595" y="55308"/>
                  </a:cubicBezTo>
                  <a:cubicBezTo>
                    <a:pt x="34773" y="57389"/>
                    <a:pt x="39145" y="50220"/>
                    <a:pt x="36711" y="44692"/>
                  </a:cubicBezTo>
                  <a:cubicBezTo>
                    <a:pt x="35125" y="40959"/>
                    <a:pt x="31106" y="38943"/>
                    <a:pt x="28242" y="36080"/>
                  </a:cubicBezTo>
                  <a:cubicBezTo>
                    <a:pt x="25445" y="33349"/>
                    <a:pt x="23573" y="29693"/>
                    <a:pt x="23067" y="25816"/>
                  </a:cubicBezTo>
                  <a:cubicBezTo>
                    <a:pt x="22065" y="18570"/>
                    <a:pt x="25368" y="10388"/>
                    <a:pt x="21129" y="4430"/>
                  </a:cubicBezTo>
                  <a:cubicBezTo>
                    <a:pt x="18981" y="1346"/>
                    <a:pt x="15028" y="-306"/>
                    <a:pt x="11229" y="47"/>
                  </a:cubicBezTo>
                  <a:cubicBezTo>
                    <a:pt x="1615" y="983"/>
                    <a:pt x="-543" y="10310"/>
                    <a:pt x="106" y="18350"/>
                  </a:cubicBezTo>
                  <a:cubicBezTo>
                    <a:pt x="899" y="28184"/>
                    <a:pt x="4698" y="38018"/>
                    <a:pt x="11735" y="449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5"/>
            <p:cNvSpPr/>
            <p:nvPr/>
          </p:nvSpPr>
          <p:spPr>
            <a:xfrm>
              <a:off x="3030233" y="3618854"/>
              <a:ext cx="80021" cy="54627"/>
            </a:xfrm>
            <a:custGeom>
              <a:avLst/>
              <a:gdLst/>
              <a:ahLst/>
              <a:cxnLst/>
              <a:rect l="l" t="t" r="r" b="b"/>
              <a:pathLst>
                <a:path w="119881" h="81838" extrusionOk="0">
                  <a:moveTo>
                    <a:pt x="107589" y="49876"/>
                  </a:moveTo>
                  <a:cubicBezTo>
                    <a:pt x="99054" y="65657"/>
                    <a:pt x="86633" y="76207"/>
                    <a:pt x="71711" y="80370"/>
                  </a:cubicBezTo>
                  <a:cubicBezTo>
                    <a:pt x="61084" y="83321"/>
                    <a:pt x="50898" y="81383"/>
                    <a:pt x="42925" y="78432"/>
                  </a:cubicBezTo>
                  <a:cubicBezTo>
                    <a:pt x="38553" y="76791"/>
                    <a:pt x="34820" y="74853"/>
                    <a:pt x="32089" y="73267"/>
                  </a:cubicBezTo>
                  <a:cubicBezTo>
                    <a:pt x="8193" y="59127"/>
                    <a:pt x="-2929" y="38467"/>
                    <a:pt x="661" y="15142"/>
                  </a:cubicBezTo>
                  <a:cubicBezTo>
                    <a:pt x="947" y="19162"/>
                    <a:pt x="804" y="23754"/>
                    <a:pt x="1949" y="27620"/>
                  </a:cubicBezTo>
                  <a:cubicBezTo>
                    <a:pt x="2742" y="30351"/>
                    <a:pt x="4680" y="32509"/>
                    <a:pt x="6189" y="34877"/>
                  </a:cubicBezTo>
                  <a:cubicBezTo>
                    <a:pt x="6189" y="34943"/>
                    <a:pt x="6332" y="35020"/>
                    <a:pt x="6332" y="35086"/>
                  </a:cubicBezTo>
                  <a:cubicBezTo>
                    <a:pt x="10131" y="40978"/>
                    <a:pt x="14294" y="46209"/>
                    <a:pt x="19679" y="50515"/>
                  </a:cubicBezTo>
                  <a:cubicBezTo>
                    <a:pt x="19679" y="50592"/>
                    <a:pt x="19679" y="50592"/>
                    <a:pt x="19745" y="50592"/>
                  </a:cubicBezTo>
                  <a:cubicBezTo>
                    <a:pt x="20824" y="51451"/>
                    <a:pt x="21903" y="52310"/>
                    <a:pt x="23048" y="53103"/>
                  </a:cubicBezTo>
                  <a:cubicBezTo>
                    <a:pt x="34754" y="60922"/>
                    <a:pt x="49169" y="64082"/>
                    <a:pt x="63166" y="63146"/>
                  </a:cubicBezTo>
                  <a:cubicBezTo>
                    <a:pt x="67119" y="62860"/>
                    <a:pt x="71139" y="62287"/>
                    <a:pt x="74861" y="60712"/>
                  </a:cubicBezTo>
                  <a:cubicBezTo>
                    <a:pt x="78814" y="59127"/>
                    <a:pt x="82261" y="56473"/>
                    <a:pt x="85630" y="53819"/>
                  </a:cubicBezTo>
                  <a:cubicBezTo>
                    <a:pt x="89507" y="50735"/>
                    <a:pt x="93306" y="47651"/>
                    <a:pt x="96544" y="43984"/>
                  </a:cubicBezTo>
                  <a:cubicBezTo>
                    <a:pt x="103074" y="36672"/>
                    <a:pt x="106873" y="27620"/>
                    <a:pt x="109527" y="18083"/>
                  </a:cubicBezTo>
                  <a:cubicBezTo>
                    <a:pt x="109527" y="18006"/>
                    <a:pt x="109527" y="17940"/>
                    <a:pt x="109527" y="17940"/>
                  </a:cubicBezTo>
                  <a:cubicBezTo>
                    <a:pt x="110815" y="13061"/>
                    <a:pt x="111829" y="8172"/>
                    <a:pt x="112687" y="3227"/>
                  </a:cubicBezTo>
                  <a:cubicBezTo>
                    <a:pt x="112831" y="2148"/>
                    <a:pt x="113051" y="1068"/>
                    <a:pt x="113194" y="0"/>
                  </a:cubicBezTo>
                  <a:cubicBezTo>
                    <a:pt x="115198" y="925"/>
                    <a:pt x="116993" y="2148"/>
                    <a:pt x="118568" y="3722"/>
                  </a:cubicBezTo>
                  <a:cubicBezTo>
                    <a:pt x="119218" y="5088"/>
                    <a:pt x="119570" y="6453"/>
                    <a:pt x="119724" y="7819"/>
                  </a:cubicBezTo>
                  <a:cubicBezTo>
                    <a:pt x="121079" y="22741"/>
                    <a:pt x="113403" y="38963"/>
                    <a:pt x="107523" y="49876"/>
                  </a:cubicBezTo>
                  <a:lnTo>
                    <a:pt x="107589" y="4987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5"/>
            <p:cNvSpPr/>
            <p:nvPr/>
          </p:nvSpPr>
          <p:spPr>
            <a:xfrm>
              <a:off x="2944022" y="3573780"/>
              <a:ext cx="78523" cy="67132"/>
            </a:xfrm>
            <a:custGeom>
              <a:avLst/>
              <a:gdLst/>
              <a:ahLst/>
              <a:cxnLst/>
              <a:rect l="l" t="t" r="r" b="b"/>
              <a:pathLst>
                <a:path w="117637" h="100573" extrusionOk="0">
                  <a:moveTo>
                    <a:pt x="105353" y="68608"/>
                  </a:moveTo>
                  <a:cubicBezTo>
                    <a:pt x="96808" y="84401"/>
                    <a:pt x="84397" y="94873"/>
                    <a:pt x="69476" y="99113"/>
                  </a:cubicBezTo>
                  <a:cubicBezTo>
                    <a:pt x="58849" y="102053"/>
                    <a:pt x="48663" y="100115"/>
                    <a:pt x="40624" y="97175"/>
                  </a:cubicBezTo>
                  <a:cubicBezTo>
                    <a:pt x="36241" y="95589"/>
                    <a:pt x="32585" y="93585"/>
                    <a:pt x="29788" y="91999"/>
                  </a:cubicBezTo>
                  <a:cubicBezTo>
                    <a:pt x="14360" y="82815"/>
                    <a:pt x="4240" y="70899"/>
                    <a:pt x="0" y="57343"/>
                  </a:cubicBezTo>
                  <a:cubicBezTo>
                    <a:pt x="2731" y="61505"/>
                    <a:pt x="6321" y="65018"/>
                    <a:pt x="10484" y="68036"/>
                  </a:cubicBezTo>
                  <a:cubicBezTo>
                    <a:pt x="14426" y="70833"/>
                    <a:pt x="18732" y="73267"/>
                    <a:pt x="23258" y="75282"/>
                  </a:cubicBezTo>
                  <a:cubicBezTo>
                    <a:pt x="29358" y="78013"/>
                    <a:pt x="35668" y="79951"/>
                    <a:pt x="41340" y="81306"/>
                  </a:cubicBezTo>
                  <a:cubicBezTo>
                    <a:pt x="47506" y="82749"/>
                    <a:pt x="53751" y="84103"/>
                    <a:pt x="59994" y="83387"/>
                  </a:cubicBezTo>
                  <a:cubicBezTo>
                    <a:pt x="60710" y="83321"/>
                    <a:pt x="61437" y="83178"/>
                    <a:pt x="62153" y="83101"/>
                  </a:cubicBezTo>
                  <a:cubicBezTo>
                    <a:pt x="66888" y="82176"/>
                    <a:pt x="71403" y="80017"/>
                    <a:pt x="75709" y="77870"/>
                  </a:cubicBezTo>
                  <a:cubicBezTo>
                    <a:pt x="82316" y="74423"/>
                    <a:pt x="88923" y="70403"/>
                    <a:pt x="93086" y="64225"/>
                  </a:cubicBezTo>
                  <a:cubicBezTo>
                    <a:pt x="96456" y="59204"/>
                    <a:pt x="98030" y="53103"/>
                    <a:pt x="99110" y="47079"/>
                  </a:cubicBezTo>
                  <a:cubicBezTo>
                    <a:pt x="100332" y="40262"/>
                    <a:pt x="101048" y="33148"/>
                    <a:pt x="99330" y="26408"/>
                  </a:cubicBezTo>
                  <a:cubicBezTo>
                    <a:pt x="98394" y="22752"/>
                    <a:pt x="96742" y="19305"/>
                    <a:pt x="94881" y="16067"/>
                  </a:cubicBezTo>
                  <a:cubicBezTo>
                    <a:pt x="93438" y="13557"/>
                    <a:pt x="91787" y="11123"/>
                    <a:pt x="90135" y="8678"/>
                  </a:cubicBezTo>
                  <a:cubicBezTo>
                    <a:pt x="89925" y="8392"/>
                    <a:pt x="89782" y="8105"/>
                    <a:pt x="89496" y="7819"/>
                  </a:cubicBezTo>
                  <a:cubicBezTo>
                    <a:pt x="87701" y="5165"/>
                    <a:pt x="85906" y="2434"/>
                    <a:pt x="83891" y="0"/>
                  </a:cubicBezTo>
                  <a:cubicBezTo>
                    <a:pt x="91434" y="3150"/>
                    <a:pt x="98317" y="6674"/>
                    <a:pt x="103702" y="10120"/>
                  </a:cubicBezTo>
                  <a:cubicBezTo>
                    <a:pt x="112457" y="15715"/>
                    <a:pt x="116982" y="21166"/>
                    <a:pt x="117478" y="26617"/>
                  </a:cubicBezTo>
                  <a:cubicBezTo>
                    <a:pt x="118843" y="41617"/>
                    <a:pt x="111168" y="57838"/>
                    <a:pt x="105277" y="68675"/>
                  </a:cubicBezTo>
                  <a:lnTo>
                    <a:pt x="105353" y="6860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9" name="Google Shape;119;p5"/>
          <p:cNvSpPr/>
          <p:nvPr/>
        </p:nvSpPr>
        <p:spPr>
          <a:xfrm>
            <a:off x="8386319" y="842450"/>
            <a:ext cx="426800" cy="811000"/>
          </a:xfrm>
          <a:custGeom>
            <a:avLst/>
            <a:gdLst/>
            <a:ahLst/>
            <a:cxnLst/>
            <a:rect l="l" t="t" r="r" b="b"/>
            <a:pathLst>
              <a:path w="17072" h="32440" extrusionOk="0">
                <a:moveTo>
                  <a:pt x="744" y="0"/>
                </a:moveTo>
                <a:cubicBezTo>
                  <a:pt x="-2667" y="6814"/>
                  <a:pt x="6988" y="19784"/>
                  <a:pt x="14460" y="18288"/>
                </a:cubicBezTo>
                <a:cubicBezTo>
                  <a:pt x="15927" y="17994"/>
                  <a:pt x="16967" y="14406"/>
                  <a:pt x="15548" y="13934"/>
                </a:cubicBezTo>
                <a:cubicBezTo>
                  <a:pt x="13975" y="13410"/>
                  <a:pt x="13795" y="16861"/>
                  <a:pt x="13589" y="18506"/>
                </a:cubicBezTo>
                <a:cubicBezTo>
                  <a:pt x="12995" y="23257"/>
                  <a:pt x="15915" y="27794"/>
                  <a:pt x="17072" y="32440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120" name="Google Shape;120;p5"/>
          <p:cNvGrpSpPr/>
          <p:nvPr/>
        </p:nvGrpSpPr>
        <p:grpSpPr>
          <a:xfrm>
            <a:off x="426125" y="424041"/>
            <a:ext cx="8291760" cy="4295431"/>
            <a:chOff x="426125" y="424041"/>
            <a:chExt cx="8291760" cy="4295431"/>
          </a:xfrm>
        </p:grpSpPr>
        <p:sp>
          <p:nvSpPr>
            <p:cNvPr id="121" name="Google Shape;121;p5"/>
            <p:cNvSpPr/>
            <p:nvPr/>
          </p:nvSpPr>
          <p:spPr>
            <a:xfrm>
              <a:off x="426125" y="424041"/>
              <a:ext cx="113235" cy="110681"/>
            </a:xfrm>
            <a:custGeom>
              <a:avLst/>
              <a:gdLst/>
              <a:ahLst/>
              <a:cxnLst/>
              <a:rect l="l" t="t" r="r" b="b"/>
              <a:pathLst>
                <a:path w="113235" h="110681" extrusionOk="0">
                  <a:moveTo>
                    <a:pt x="54945" y="110682"/>
                  </a:moveTo>
                  <a:cubicBezTo>
                    <a:pt x="54945" y="110682"/>
                    <a:pt x="54373" y="110682"/>
                    <a:pt x="54017" y="110682"/>
                  </a:cubicBezTo>
                  <a:cubicBezTo>
                    <a:pt x="48298" y="110325"/>
                    <a:pt x="43369" y="106895"/>
                    <a:pt x="41156" y="101608"/>
                  </a:cubicBezTo>
                  <a:lnTo>
                    <a:pt x="33434" y="83459"/>
                  </a:lnTo>
                  <a:cubicBezTo>
                    <a:pt x="33078" y="82530"/>
                    <a:pt x="32289" y="81886"/>
                    <a:pt x="31290" y="81672"/>
                  </a:cubicBezTo>
                  <a:lnTo>
                    <a:pt x="11922" y="77671"/>
                  </a:lnTo>
                  <a:cubicBezTo>
                    <a:pt x="6344" y="76528"/>
                    <a:pt x="1910" y="72383"/>
                    <a:pt x="486" y="66809"/>
                  </a:cubicBezTo>
                  <a:cubicBezTo>
                    <a:pt x="-946" y="61237"/>
                    <a:pt x="842" y="55520"/>
                    <a:pt x="5128" y="51733"/>
                  </a:cubicBezTo>
                  <a:lnTo>
                    <a:pt x="20070" y="38800"/>
                  </a:lnTo>
                  <a:cubicBezTo>
                    <a:pt x="20782" y="38157"/>
                    <a:pt x="21215" y="37228"/>
                    <a:pt x="21069" y="36228"/>
                  </a:cubicBezTo>
                  <a:lnTo>
                    <a:pt x="18855" y="16578"/>
                  </a:lnTo>
                  <a:cubicBezTo>
                    <a:pt x="18213" y="10862"/>
                    <a:pt x="20782" y="5432"/>
                    <a:pt x="25642" y="2359"/>
                  </a:cubicBezTo>
                  <a:cubicBezTo>
                    <a:pt x="30432" y="-713"/>
                    <a:pt x="36506" y="-785"/>
                    <a:pt x="41442" y="2145"/>
                  </a:cubicBezTo>
                  <a:lnTo>
                    <a:pt x="58380" y="12363"/>
                  </a:lnTo>
                  <a:cubicBezTo>
                    <a:pt x="59239" y="12863"/>
                    <a:pt x="60238" y="12934"/>
                    <a:pt x="61097" y="12505"/>
                  </a:cubicBezTo>
                  <a:lnTo>
                    <a:pt x="79103" y="4360"/>
                  </a:lnTo>
                  <a:cubicBezTo>
                    <a:pt x="84326" y="2002"/>
                    <a:pt x="90330" y="2788"/>
                    <a:pt x="94757" y="6432"/>
                  </a:cubicBezTo>
                  <a:cubicBezTo>
                    <a:pt x="99191" y="10076"/>
                    <a:pt x="101125" y="15792"/>
                    <a:pt x="99833" y="21365"/>
                  </a:cubicBezTo>
                  <a:lnTo>
                    <a:pt x="95330" y="40587"/>
                  </a:lnTo>
                  <a:cubicBezTo>
                    <a:pt x="95120" y="41515"/>
                    <a:pt x="95330" y="42516"/>
                    <a:pt x="96049" y="43230"/>
                  </a:cubicBezTo>
                  <a:lnTo>
                    <a:pt x="109343" y="57807"/>
                  </a:lnTo>
                  <a:cubicBezTo>
                    <a:pt x="113197" y="62023"/>
                    <a:pt x="114272" y="67953"/>
                    <a:pt x="112198" y="73312"/>
                  </a:cubicBezTo>
                  <a:cubicBezTo>
                    <a:pt x="110125" y="78671"/>
                    <a:pt x="105265" y="82243"/>
                    <a:pt x="99547" y="82744"/>
                  </a:cubicBezTo>
                  <a:lnTo>
                    <a:pt x="79892" y="84459"/>
                  </a:lnTo>
                  <a:cubicBezTo>
                    <a:pt x="78894" y="84530"/>
                    <a:pt x="78035" y="85102"/>
                    <a:pt x="77532" y="85959"/>
                  </a:cubicBezTo>
                  <a:lnTo>
                    <a:pt x="67743" y="103108"/>
                  </a:lnTo>
                  <a:cubicBezTo>
                    <a:pt x="65027" y="107824"/>
                    <a:pt x="60168" y="110682"/>
                    <a:pt x="54806" y="110682"/>
                  </a:cubicBezTo>
                  <a:lnTo>
                    <a:pt x="54945" y="110682"/>
                  </a:lnTo>
                  <a:close/>
                  <a:moveTo>
                    <a:pt x="33867" y="11934"/>
                  </a:moveTo>
                  <a:cubicBezTo>
                    <a:pt x="33148" y="11934"/>
                    <a:pt x="32505" y="12220"/>
                    <a:pt x="32219" y="12434"/>
                  </a:cubicBezTo>
                  <a:cubicBezTo>
                    <a:pt x="31716" y="12719"/>
                    <a:pt x="30718" y="13577"/>
                    <a:pt x="30857" y="15220"/>
                  </a:cubicBezTo>
                  <a:lnTo>
                    <a:pt x="33078" y="34870"/>
                  </a:lnTo>
                  <a:cubicBezTo>
                    <a:pt x="33650" y="39729"/>
                    <a:pt x="31716" y="44588"/>
                    <a:pt x="28002" y="47803"/>
                  </a:cubicBezTo>
                  <a:lnTo>
                    <a:pt x="13060" y="60736"/>
                  </a:lnTo>
                  <a:cubicBezTo>
                    <a:pt x="11775" y="61808"/>
                    <a:pt x="11992" y="63166"/>
                    <a:pt x="12138" y="63738"/>
                  </a:cubicBezTo>
                  <a:cubicBezTo>
                    <a:pt x="12278" y="64309"/>
                    <a:pt x="12774" y="65524"/>
                    <a:pt x="14422" y="65881"/>
                  </a:cubicBezTo>
                  <a:lnTo>
                    <a:pt x="33790" y="69882"/>
                  </a:lnTo>
                  <a:cubicBezTo>
                    <a:pt x="38580" y="70882"/>
                    <a:pt x="42657" y="74170"/>
                    <a:pt x="44514" y="78671"/>
                  </a:cubicBezTo>
                  <a:lnTo>
                    <a:pt x="52230" y="96820"/>
                  </a:lnTo>
                  <a:cubicBezTo>
                    <a:pt x="52872" y="98320"/>
                    <a:pt x="54233" y="98606"/>
                    <a:pt x="54806" y="98606"/>
                  </a:cubicBezTo>
                  <a:cubicBezTo>
                    <a:pt x="55308" y="98606"/>
                    <a:pt x="56733" y="98606"/>
                    <a:pt x="57592" y="97106"/>
                  </a:cubicBezTo>
                  <a:lnTo>
                    <a:pt x="67388" y="79957"/>
                  </a:lnTo>
                  <a:cubicBezTo>
                    <a:pt x="69817" y="75670"/>
                    <a:pt x="74174" y="72883"/>
                    <a:pt x="79103" y="72455"/>
                  </a:cubicBezTo>
                  <a:lnTo>
                    <a:pt x="98765" y="70740"/>
                  </a:lnTo>
                  <a:cubicBezTo>
                    <a:pt x="100406" y="70597"/>
                    <a:pt x="101048" y="69382"/>
                    <a:pt x="101264" y="68882"/>
                  </a:cubicBezTo>
                  <a:cubicBezTo>
                    <a:pt x="101481" y="68382"/>
                    <a:pt x="101837" y="67024"/>
                    <a:pt x="100692" y="65809"/>
                  </a:cubicBezTo>
                  <a:lnTo>
                    <a:pt x="87398" y="51233"/>
                  </a:lnTo>
                  <a:cubicBezTo>
                    <a:pt x="84109" y="47589"/>
                    <a:pt x="82755" y="42587"/>
                    <a:pt x="83893" y="37800"/>
                  </a:cubicBezTo>
                  <a:lnTo>
                    <a:pt x="88396" y="18579"/>
                  </a:lnTo>
                  <a:cubicBezTo>
                    <a:pt x="88752" y="16935"/>
                    <a:pt x="87831" y="16006"/>
                    <a:pt x="87398" y="15650"/>
                  </a:cubicBezTo>
                  <a:cubicBezTo>
                    <a:pt x="86972" y="15292"/>
                    <a:pt x="85827" y="14577"/>
                    <a:pt x="84326" y="15220"/>
                  </a:cubicBezTo>
                  <a:lnTo>
                    <a:pt x="66312" y="23367"/>
                  </a:lnTo>
                  <a:cubicBezTo>
                    <a:pt x="61879" y="25367"/>
                    <a:pt x="56663" y="25081"/>
                    <a:pt x="52446" y="22580"/>
                  </a:cubicBezTo>
                  <a:lnTo>
                    <a:pt x="35507" y="12363"/>
                  </a:lnTo>
                  <a:cubicBezTo>
                    <a:pt x="34935" y="12005"/>
                    <a:pt x="34432" y="11934"/>
                    <a:pt x="34006" y="11934"/>
                  </a:cubicBezTo>
                  <a:lnTo>
                    <a:pt x="33867" y="1193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5"/>
            <p:cNvSpPr/>
            <p:nvPr/>
          </p:nvSpPr>
          <p:spPr>
            <a:xfrm>
              <a:off x="8604650" y="4608791"/>
              <a:ext cx="113235" cy="110681"/>
            </a:xfrm>
            <a:custGeom>
              <a:avLst/>
              <a:gdLst/>
              <a:ahLst/>
              <a:cxnLst/>
              <a:rect l="l" t="t" r="r" b="b"/>
              <a:pathLst>
                <a:path w="113235" h="110681" extrusionOk="0">
                  <a:moveTo>
                    <a:pt x="54945" y="110682"/>
                  </a:moveTo>
                  <a:cubicBezTo>
                    <a:pt x="54945" y="110682"/>
                    <a:pt x="54373" y="110682"/>
                    <a:pt x="54017" y="110682"/>
                  </a:cubicBezTo>
                  <a:cubicBezTo>
                    <a:pt x="48298" y="110325"/>
                    <a:pt x="43369" y="106895"/>
                    <a:pt x="41156" y="101608"/>
                  </a:cubicBezTo>
                  <a:lnTo>
                    <a:pt x="33434" y="83459"/>
                  </a:lnTo>
                  <a:cubicBezTo>
                    <a:pt x="33078" y="82530"/>
                    <a:pt x="32289" y="81886"/>
                    <a:pt x="31290" y="81672"/>
                  </a:cubicBezTo>
                  <a:lnTo>
                    <a:pt x="11922" y="77671"/>
                  </a:lnTo>
                  <a:cubicBezTo>
                    <a:pt x="6344" y="76528"/>
                    <a:pt x="1910" y="72383"/>
                    <a:pt x="486" y="66809"/>
                  </a:cubicBezTo>
                  <a:cubicBezTo>
                    <a:pt x="-946" y="61237"/>
                    <a:pt x="842" y="55520"/>
                    <a:pt x="5128" y="51733"/>
                  </a:cubicBezTo>
                  <a:lnTo>
                    <a:pt x="20070" y="38800"/>
                  </a:lnTo>
                  <a:cubicBezTo>
                    <a:pt x="20782" y="38157"/>
                    <a:pt x="21215" y="37228"/>
                    <a:pt x="21069" y="36228"/>
                  </a:cubicBezTo>
                  <a:lnTo>
                    <a:pt x="18855" y="16578"/>
                  </a:lnTo>
                  <a:cubicBezTo>
                    <a:pt x="18213" y="10862"/>
                    <a:pt x="20782" y="5432"/>
                    <a:pt x="25642" y="2359"/>
                  </a:cubicBezTo>
                  <a:cubicBezTo>
                    <a:pt x="30432" y="-713"/>
                    <a:pt x="36506" y="-785"/>
                    <a:pt x="41442" y="2145"/>
                  </a:cubicBezTo>
                  <a:lnTo>
                    <a:pt x="58380" y="12363"/>
                  </a:lnTo>
                  <a:cubicBezTo>
                    <a:pt x="59239" y="12863"/>
                    <a:pt x="60238" y="12934"/>
                    <a:pt x="61097" y="12505"/>
                  </a:cubicBezTo>
                  <a:lnTo>
                    <a:pt x="79103" y="4360"/>
                  </a:lnTo>
                  <a:cubicBezTo>
                    <a:pt x="84326" y="2002"/>
                    <a:pt x="90330" y="2788"/>
                    <a:pt x="94757" y="6432"/>
                  </a:cubicBezTo>
                  <a:cubicBezTo>
                    <a:pt x="99191" y="10076"/>
                    <a:pt x="101125" y="15792"/>
                    <a:pt x="99833" y="21365"/>
                  </a:cubicBezTo>
                  <a:lnTo>
                    <a:pt x="95330" y="40587"/>
                  </a:lnTo>
                  <a:cubicBezTo>
                    <a:pt x="95120" y="41515"/>
                    <a:pt x="95330" y="42516"/>
                    <a:pt x="96049" y="43230"/>
                  </a:cubicBezTo>
                  <a:lnTo>
                    <a:pt x="109343" y="57807"/>
                  </a:lnTo>
                  <a:cubicBezTo>
                    <a:pt x="113197" y="62023"/>
                    <a:pt x="114272" y="67953"/>
                    <a:pt x="112198" y="73312"/>
                  </a:cubicBezTo>
                  <a:cubicBezTo>
                    <a:pt x="110125" y="78671"/>
                    <a:pt x="105265" y="82243"/>
                    <a:pt x="99547" y="82744"/>
                  </a:cubicBezTo>
                  <a:lnTo>
                    <a:pt x="79892" y="84459"/>
                  </a:lnTo>
                  <a:cubicBezTo>
                    <a:pt x="78894" y="84530"/>
                    <a:pt x="78035" y="85102"/>
                    <a:pt x="77532" y="85959"/>
                  </a:cubicBezTo>
                  <a:lnTo>
                    <a:pt x="67743" y="103108"/>
                  </a:lnTo>
                  <a:cubicBezTo>
                    <a:pt x="65027" y="107824"/>
                    <a:pt x="60168" y="110682"/>
                    <a:pt x="54806" y="110682"/>
                  </a:cubicBezTo>
                  <a:lnTo>
                    <a:pt x="54945" y="110682"/>
                  </a:lnTo>
                  <a:close/>
                  <a:moveTo>
                    <a:pt x="33867" y="11934"/>
                  </a:moveTo>
                  <a:cubicBezTo>
                    <a:pt x="33148" y="11934"/>
                    <a:pt x="32505" y="12220"/>
                    <a:pt x="32219" y="12434"/>
                  </a:cubicBezTo>
                  <a:cubicBezTo>
                    <a:pt x="31716" y="12719"/>
                    <a:pt x="30718" y="13577"/>
                    <a:pt x="30857" y="15220"/>
                  </a:cubicBezTo>
                  <a:lnTo>
                    <a:pt x="33078" y="34870"/>
                  </a:lnTo>
                  <a:cubicBezTo>
                    <a:pt x="33650" y="39729"/>
                    <a:pt x="31716" y="44588"/>
                    <a:pt x="28002" y="47803"/>
                  </a:cubicBezTo>
                  <a:lnTo>
                    <a:pt x="13060" y="60736"/>
                  </a:lnTo>
                  <a:cubicBezTo>
                    <a:pt x="11775" y="61808"/>
                    <a:pt x="11992" y="63166"/>
                    <a:pt x="12138" y="63738"/>
                  </a:cubicBezTo>
                  <a:cubicBezTo>
                    <a:pt x="12278" y="64309"/>
                    <a:pt x="12774" y="65524"/>
                    <a:pt x="14422" y="65881"/>
                  </a:cubicBezTo>
                  <a:lnTo>
                    <a:pt x="33790" y="69882"/>
                  </a:lnTo>
                  <a:cubicBezTo>
                    <a:pt x="38580" y="70882"/>
                    <a:pt x="42657" y="74170"/>
                    <a:pt x="44514" y="78671"/>
                  </a:cubicBezTo>
                  <a:lnTo>
                    <a:pt x="52230" y="96820"/>
                  </a:lnTo>
                  <a:cubicBezTo>
                    <a:pt x="52872" y="98320"/>
                    <a:pt x="54233" y="98606"/>
                    <a:pt x="54806" y="98606"/>
                  </a:cubicBezTo>
                  <a:cubicBezTo>
                    <a:pt x="55308" y="98606"/>
                    <a:pt x="56733" y="98606"/>
                    <a:pt x="57592" y="97106"/>
                  </a:cubicBezTo>
                  <a:lnTo>
                    <a:pt x="67388" y="79957"/>
                  </a:lnTo>
                  <a:cubicBezTo>
                    <a:pt x="69817" y="75670"/>
                    <a:pt x="74174" y="72883"/>
                    <a:pt x="79103" y="72455"/>
                  </a:cubicBezTo>
                  <a:lnTo>
                    <a:pt x="98765" y="70740"/>
                  </a:lnTo>
                  <a:cubicBezTo>
                    <a:pt x="100406" y="70597"/>
                    <a:pt x="101048" y="69382"/>
                    <a:pt x="101264" y="68882"/>
                  </a:cubicBezTo>
                  <a:cubicBezTo>
                    <a:pt x="101481" y="68382"/>
                    <a:pt x="101837" y="67024"/>
                    <a:pt x="100692" y="65809"/>
                  </a:cubicBezTo>
                  <a:lnTo>
                    <a:pt x="87398" y="51233"/>
                  </a:lnTo>
                  <a:cubicBezTo>
                    <a:pt x="84109" y="47589"/>
                    <a:pt x="82755" y="42587"/>
                    <a:pt x="83893" y="37800"/>
                  </a:cubicBezTo>
                  <a:lnTo>
                    <a:pt x="88396" y="18579"/>
                  </a:lnTo>
                  <a:cubicBezTo>
                    <a:pt x="88752" y="16935"/>
                    <a:pt x="87831" y="16006"/>
                    <a:pt x="87398" y="15650"/>
                  </a:cubicBezTo>
                  <a:cubicBezTo>
                    <a:pt x="86972" y="15292"/>
                    <a:pt x="85827" y="14577"/>
                    <a:pt x="84326" y="15220"/>
                  </a:cubicBezTo>
                  <a:lnTo>
                    <a:pt x="66312" y="23367"/>
                  </a:lnTo>
                  <a:cubicBezTo>
                    <a:pt x="61879" y="25367"/>
                    <a:pt x="56663" y="25081"/>
                    <a:pt x="52446" y="22580"/>
                  </a:cubicBezTo>
                  <a:lnTo>
                    <a:pt x="35507" y="12363"/>
                  </a:lnTo>
                  <a:cubicBezTo>
                    <a:pt x="34935" y="12005"/>
                    <a:pt x="34432" y="11934"/>
                    <a:pt x="34006" y="11934"/>
                  </a:cubicBezTo>
                  <a:lnTo>
                    <a:pt x="33867" y="1193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accent5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Google Shape;124;p6"/>
          <p:cNvGrpSpPr/>
          <p:nvPr/>
        </p:nvGrpSpPr>
        <p:grpSpPr>
          <a:xfrm>
            <a:off x="220650" y="181050"/>
            <a:ext cx="8702700" cy="4781400"/>
            <a:chOff x="220650" y="181050"/>
            <a:chExt cx="8702700" cy="4781400"/>
          </a:xfrm>
        </p:grpSpPr>
        <p:pic>
          <p:nvPicPr>
            <p:cNvPr id="125" name="Google Shape;125;p6"/>
            <p:cNvPicPr preferRelativeResize="0"/>
            <p:nvPr/>
          </p:nvPicPr>
          <p:blipFill rotWithShape="1">
            <a:blip r:embed="rId2">
              <a:alphaModFix amt="50000"/>
            </a:blip>
            <a:srcRect l="2417" t="3523" r="2407" b="3513"/>
            <a:stretch/>
          </p:blipFill>
          <p:spPr>
            <a:xfrm>
              <a:off x="220650" y="181050"/>
              <a:ext cx="8702700" cy="4781400"/>
            </a:xfrm>
            <a:prstGeom prst="roundRect">
              <a:avLst>
                <a:gd name="adj" fmla="val 7607"/>
              </a:avLst>
            </a:prstGeom>
            <a:noFill/>
            <a:ln>
              <a:noFill/>
            </a:ln>
          </p:spPr>
        </p:pic>
        <p:sp>
          <p:nvSpPr>
            <p:cNvPr id="126" name="Google Shape;126;p6"/>
            <p:cNvSpPr/>
            <p:nvPr/>
          </p:nvSpPr>
          <p:spPr>
            <a:xfrm>
              <a:off x="220650" y="181050"/>
              <a:ext cx="8702700" cy="4781400"/>
            </a:xfrm>
            <a:prstGeom prst="roundRect">
              <a:avLst>
                <a:gd name="adj" fmla="val 7601"/>
              </a:avLst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27" name="Google Shape;127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28" name="Google Shape;128;p6"/>
          <p:cNvGrpSpPr/>
          <p:nvPr/>
        </p:nvGrpSpPr>
        <p:grpSpPr>
          <a:xfrm>
            <a:off x="163118" y="230728"/>
            <a:ext cx="8829394" cy="4706905"/>
            <a:chOff x="163118" y="230728"/>
            <a:chExt cx="8829394" cy="4706905"/>
          </a:xfrm>
        </p:grpSpPr>
        <p:grpSp>
          <p:nvGrpSpPr>
            <p:cNvPr id="129" name="Google Shape;129;p6"/>
            <p:cNvGrpSpPr/>
            <p:nvPr/>
          </p:nvGrpSpPr>
          <p:grpSpPr>
            <a:xfrm>
              <a:off x="8138092" y="230728"/>
              <a:ext cx="854421" cy="572690"/>
              <a:chOff x="1822374" y="3796178"/>
              <a:chExt cx="368316" cy="246881"/>
            </a:xfrm>
          </p:grpSpPr>
          <p:sp>
            <p:nvSpPr>
              <p:cNvPr id="130" name="Google Shape;130;p6"/>
              <p:cNvSpPr/>
              <p:nvPr/>
            </p:nvSpPr>
            <p:spPr>
              <a:xfrm>
                <a:off x="1822374" y="3801001"/>
                <a:ext cx="368316" cy="242058"/>
              </a:xfrm>
              <a:custGeom>
                <a:avLst/>
                <a:gdLst/>
                <a:ahLst/>
                <a:cxnLst/>
                <a:rect l="l" t="t" r="r" b="b"/>
                <a:pathLst>
                  <a:path w="551785" h="362634" extrusionOk="0">
                    <a:moveTo>
                      <a:pt x="213194" y="92255"/>
                    </a:moveTo>
                    <a:cubicBezTo>
                      <a:pt x="196543" y="87156"/>
                      <a:pt x="179463" y="83280"/>
                      <a:pt x="162097" y="80626"/>
                    </a:cubicBezTo>
                    <a:cubicBezTo>
                      <a:pt x="138124" y="77036"/>
                      <a:pt x="118170" y="79194"/>
                      <a:pt x="94493" y="83566"/>
                    </a:cubicBezTo>
                    <a:cubicBezTo>
                      <a:pt x="78195" y="86583"/>
                      <a:pt x="-6554" y="103807"/>
                      <a:pt x="405" y="124621"/>
                    </a:cubicBezTo>
                    <a:cubicBezTo>
                      <a:pt x="2993" y="132297"/>
                      <a:pt x="10019" y="139906"/>
                      <a:pt x="13543" y="147659"/>
                    </a:cubicBezTo>
                    <a:cubicBezTo>
                      <a:pt x="17992" y="157494"/>
                      <a:pt x="22793" y="167108"/>
                      <a:pt x="27462" y="176798"/>
                    </a:cubicBezTo>
                    <a:cubicBezTo>
                      <a:pt x="37296" y="197029"/>
                      <a:pt x="47273" y="217127"/>
                      <a:pt x="57537" y="237147"/>
                    </a:cubicBezTo>
                    <a:cubicBezTo>
                      <a:pt x="77623" y="276407"/>
                      <a:pt x="98513" y="315304"/>
                      <a:pt x="120328" y="353848"/>
                    </a:cubicBezTo>
                    <a:cubicBezTo>
                      <a:pt x="122046" y="356854"/>
                      <a:pt x="123918" y="360015"/>
                      <a:pt x="127288" y="361601"/>
                    </a:cubicBezTo>
                    <a:cubicBezTo>
                      <a:pt x="130371" y="363032"/>
                      <a:pt x="134104" y="362669"/>
                      <a:pt x="137551" y="362316"/>
                    </a:cubicBezTo>
                    <a:cubicBezTo>
                      <a:pt x="213766" y="354629"/>
                      <a:pt x="289475" y="356645"/>
                      <a:pt x="365834" y="360158"/>
                    </a:cubicBezTo>
                    <a:cubicBezTo>
                      <a:pt x="375811" y="342219"/>
                      <a:pt x="397196" y="330017"/>
                      <a:pt x="419375" y="329587"/>
                    </a:cubicBezTo>
                    <a:cubicBezTo>
                      <a:pt x="419375" y="329587"/>
                      <a:pt x="517626" y="222148"/>
                      <a:pt x="527592" y="212898"/>
                    </a:cubicBezTo>
                    <a:cubicBezTo>
                      <a:pt x="528814" y="211741"/>
                      <a:pt x="551785" y="191941"/>
                      <a:pt x="551785" y="191864"/>
                    </a:cubicBezTo>
                    <a:cubicBezTo>
                      <a:pt x="537855" y="165951"/>
                      <a:pt x="516756" y="143849"/>
                      <a:pt x="498608" y="120238"/>
                    </a:cubicBezTo>
                    <a:cubicBezTo>
                      <a:pt x="473059" y="87079"/>
                      <a:pt x="452885" y="50627"/>
                      <a:pt x="426048" y="18327"/>
                    </a:cubicBezTo>
                    <a:cubicBezTo>
                      <a:pt x="420950" y="12160"/>
                      <a:pt x="415355" y="5982"/>
                      <a:pt x="407680" y="2535"/>
                    </a:cubicBezTo>
                    <a:cubicBezTo>
                      <a:pt x="393750" y="-3775"/>
                      <a:pt x="369424" y="3185"/>
                      <a:pt x="355504" y="7282"/>
                    </a:cubicBezTo>
                    <a:cubicBezTo>
                      <a:pt x="338061" y="12304"/>
                      <a:pt x="321411" y="19616"/>
                      <a:pt x="306126" y="28734"/>
                    </a:cubicBezTo>
                    <a:cubicBezTo>
                      <a:pt x="290841" y="37853"/>
                      <a:pt x="276844" y="48755"/>
                      <a:pt x="264720" y="61177"/>
                    </a:cubicBezTo>
                    <a:cubicBezTo>
                      <a:pt x="261923" y="64041"/>
                      <a:pt x="233864" y="99215"/>
                      <a:pt x="235802" y="99931"/>
                    </a:cubicBezTo>
                    <a:cubicBezTo>
                      <a:pt x="228402" y="97056"/>
                      <a:pt x="220869" y="94479"/>
                      <a:pt x="213260" y="92178"/>
                    </a:cubicBezTo>
                    <a:lnTo>
                      <a:pt x="213194" y="9225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" name="Google Shape;131;p6"/>
              <p:cNvSpPr/>
              <p:nvPr/>
            </p:nvSpPr>
            <p:spPr>
              <a:xfrm>
                <a:off x="1835948" y="3796178"/>
                <a:ext cx="333599" cy="223910"/>
              </a:xfrm>
              <a:custGeom>
                <a:avLst/>
                <a:gdLst/>
                <a:ahLst/>
                <a:cxnLst/>
                <a:rect l="l" t="t" r="r" b="b"/>
                <a:pathLst>
                  <a:path w="499774" h="335446" extrusionOk="0">
                    <a:moveTo>
                      <a:pt x="499697" y="184364"/>
                    </a:moveTo>
                    <a:cubicBezTo>
                      <a:pt x="499697" y="184364"/>
                      <a:pt x="479325" y="201940"/>
                      <a:pt x="478312" y="202953"/>
                    </a:cubicBezTo>
                    <a:cubicBezTo>
                      <a:pt x="469491" y="211124"/>
                      <a:pt x="382506" y="306152"/>
                      <a:pt x="382506" y="306218"/>
                    </a:cubicBezTo>
                    <a:cubicBezTo>
                      <a:pt x="362915" y="306581"/>
                      <a:pt x="343974" y="317418"/>
                      <a:pt x="335142" y="333276"/>
                    </a:cubicBezTo>
                    <a:cubicBezTo>
                      <a:pt x="267539" y="330192"/>
                      <a:pt x="200650" y="328397"/>
                      <a:pt x="133124" y="335148"/>
                    </a:cubicBezTo>
                    <a:cubicBezTo>
                      <a:pt x="130040" y="335500"/>
                      <a:pt x="126803" y="335787"/>
                      <a:pt x="124006" y="334498"/>
                    </a:cubicBezTo>
                    <a:cubicBezTo>
                      <a:pt x="123576" y="334278"/>
                      <a:pt x="123147" y="333992"/>
                      <a:pt x="122717" y="333705"/>
                    </a:cubicBezTo>
                    <a:cubicBezTo>
                      <a:pt x="120559" y="332197"/>
                      <a:pt x="119127" y="329906"/>
                      <a:pt x="117905" y="327682"/>
                    </a:cubicBezTo>
                    <a:cubicBezTo>
                      <a:pt x="98678" y="293586"/>
                      <a:pt x="80155" y="259139"/>
                      <a:pt x="62360" y="224406"/>
                    </a:cubicBezTo>
                    <a:cubicBezTo>
                      <a:pt x="53318" y="206675"/>
                      <a:pt x="44421" y="188879"/>
                      <a:pt x="35743" y="171006"/>
                    </a:cubicBezTo>
                    <a:cubicBezTo>
                      <a:pt x="31580" y="162471"/>
                      <a:pt x="27341" y="153859"/>
                      <a:pt x="23387" y="145247"/>
                    </a:cubicBezTo>
                    <a:cubicBezTo>
                      <a:pt x="20304" y="138353"/>
                      <a:pt x="2585" y="117396"/>
                      <a:pt x="361" y="110657"/>
                    </a:cubicBezTo>
                    <a:cubicBezTo>
                      <a:pt x="-5817" y="92277"/>
                      <a:pt x="69176" y="76991"/>
                      <a:pt x="83602" y="74337"/>
                    </a:cubicBezTo>
                    <a:cubicBezTo>
                      <a:pt x="104558" y="70461"/>
                      <a:pt x="122211" y="68522"/>
                      <a:pt x="143387" y="71683"/>
                    </a:cubicBezTo>
                    <a:cubicBezTo>
                      <a:pt x="158749" y="74051"/>
                      <a:pt x="173880" y="77421"/>
                      <a:pt x="188592" y="81947"/>
                    </a:cubicBezTo>
                    <a:cubicBezTo>
                      <a:pt x="195343" y="84028"/>
                      <a:pt x="201950" y="86330"/>
                      <a:pt x="208546" y="88841"/>
                    </a:cubicBezTo>
                    <a:cubicBezTo>
                      <a:pt x="206971" y="88191"/>
                      <a:pt x="227994" y="63214"/>
                      <a:pt x="229789" y="61276"/>
                    </a:cubicBezTo>
                    <a:cubicBezTo>
                      <a:pt x="241770" y="47995"/>
                      <a:pt x="253113" y="36872"/>
                      <a:pt x="269763" y="28117"/>
                    </a:cubicBezTo>
                    <a:cubicBezTo>
                      <a:pt x="285477" y="19935"/>
                      <a:pt x="303064" y="15706"/>
                      <a:pt x="318778" y="7887"/>
                    </a:cubicBezTo>
                    <a:cubicBezTo>
                      <a:pt x="330550" y="1996"/>
                      <a:pt x="347410" y="-3390"/>
                      <a:pt x="360757" y="2645"/>
                    </a:cubicBezTo>
                    <a:cubicBezTo>
                      <a:pt x="367507" y="5652"/>
                      <a:pt x="372463" y="11180"/>
                      <a:pt x="376978" y="16642"/>
                    </a:cubicBezTo>
                    <a:cubicBezTo>
                      <a:pt x="400731" y="45275"/>
                      <a:pt x="430089" y="91638"/>
                      <a:pt x="452697" y="120986"/>
                    </a:cubicBezTo>
                    <a:cubicBezTo>
                      <a:pt x="464756" y="136635"/>
                      <a:pt x="478169" y="151491"/>
                      <a:pt x="489368" y="167636"/>
                    </a:cubicBezTo>
                    <a:cubicBezTo>
                      <a:pt x="493101" y="173021"/>
                      <a:pt x="496614" y="178615"/>
                      <a:pt x="499774" y="184364"/>
                    </a:cubicBezTo>
                    <a:lnTo>
                      <a:pt x="499697" y="184364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" name="Google Shape;132;p6"/>
              <p:cNvSpPr/>
              <p:nvPr/>
            </p:nvSpPr>
            <p:spPr>
              <a:xfrm>
                <a:off x="1917753" y="3907897"/>
                <a:ext cx="251641" cy="112107"/>
              </a:xfrm>
              <a:custGeom>
                <a:avLst/>
                <a:gdLst/>
                <a:ahLst/>
                <a:cxnLst/>
                <a:rect l="l" t="t" r="r" b="b"/>
                <a:pathLst>
                  <a:path w="376991" h="167951" extrusionOk="0">
                    <a:moveTo>
                      <a:pt x="376991" y="16794"/>
                    </a:moveTo>
                    <a:cubicBezTo>
                      <a:pt x="376991" y="16794"/>
                      <a:pt x="356608" y="34447"/>
                      <a:pt x="355606" y="35384"/>
                    </a:cubicBezTo>
                    <a:cubicBezTo>
                      <a:pt x="346774" y="43566"/>
                      <a:pt x="259800" y="138582"/>
                      <a:pt x="259800" y="138659"/>
                    </a:cubicBezTo>
                    <a:cubicBezTo>
                      <a:pt x="246442" y="138869"/>
                      <a:pt x="233381" y="144034"/>
                      <a:pt x="223625" y="152293"/>
                    </a:cubicBezTo>
                    <a:cubicBezTo>
                      <a:pt x="221686" y="153945"/>
                      <a:pt x="219891" y="155740"/>
                      <a:pt x="218240" y="157601"/>
                    </a:cubicBezTo>
                    <a:cubicBezTo>
                      <a:pt x="216015" y="160112"/>
                      <a:pt x="214077" y="162843"/>
                      <a:pt x="212436" y="165783"/>
                    </a:cubicBezTo>
                    <a:cubicBezTo>
                      <a:pt x="144832" y="162700"/>
                      <a:pt x="77944" y="160905"/>
                      <a:pt x="10407" y="167644"/>
                    </a:cubicBezTo>
                    <a:cubicBezTo>
                      <a:pt x="7400" y="168008"/>
                      <a:pt x="4097" y="168294"/>
                      <a:pt x="1366" y="167006"/>
                    </a:cubicBezTo>
                    <a:cubicBezTo>
                      <a:pt x="936" y="166785"/>
                      <a:pt x="429" y="166499"/>
                      <a:pt x="0" y="166213"/>
                    </a:cubicBezTo>
                    <a:cubicBezTo>
                      <a:pt x="2015" y="155520"/>
                      <a:pt x="4449" y="144904"/>
                      <a:pt x="7323" y="134353"/>
                    </a:cubicBezTo>
                    <a:cubicBezTo>
                      <a:pt x="7686" y="132988"/>
                      <a:pt x="8039" y="131622"/>
                      <a:pt x="8755" y="130334"/>
                    </a:cubicBezTo>
                    <a:cubicBezTo>
                      <a:pt x="9041" y="129684"/>
                      <a:pt x="9481" y="129111"/>
                      <a:pt x="9977" y="128539"/>
                    </a:cubicBezTo>
                    <a:cubicBezTo>
                      <a:pt x="11772" y="126524"/>
                      <a:pt x="14646" y="125521"/>
                      <a:pt x="17366" y="124662"/>
                    </a:cubicBezTo>
                    <a:cubicBezTo>
                      <a:pt x="77228" y="105853"/>
                      <a:pt x="145614" y="107152"/>
                      <a:pt x="206258" y="123506"/>
                    </a:cubicBezTo>
                    <a:cubicBezTo>
                      <a:pt x="207910" y="123947"/>
                      <a:pt x="209562" y="124442"/>
                      <a:pt x="211280" y="124872"/>
                    </a:cubicBezTo>
                    <a:cubicBezTo>
                      <a:pt x="213009" y="125301"/>
                      <a:pt x="214650" y="125808"/>
                      <a:pt x="216301" y="126314"/>
                    </a:cubicBezTo>
                    <a:cubicBezTo>
                      <a:pt x="227787" y="104708"/>
                      <a:pt x="242786" y="84753"/>
                      <a:pt x="260515" y="66957"/>
                    </a:cubicBezTo>
                    <a:cubicBezTo>
                      <a:pt x="289654" y="37751"/>
                      <a:pt x="326181" y="14492"/>
                      <a:pt x="366651" y="0"/>
                    </a:cubicBezTo>
                    <a:cubicBezTo>
                      <a:pt x="370384" y="5451"/>
                      <a:pt x="373908" y="11046"/>
                      <a:pt x="376991" y="1679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" name="Google Shape;133;p6"/>
              <p:cNvSpPr/>
              <p:nvPr/>
            </p:nvSpPr>
            <p:spPr>
              <a:xfrm>
                <a:off x="1975447" y="3860387"/>
                <a:ext cx="85213" cy="129109"/>
              </a:xfrm>
              <a:custGeom>
                <a:avLst/>
                <a:gdLst/>
                <a:ahLst/>
                <a:cxnLst/>
                <a:rect l="l" t="t" r="r" b="b"/>
                <a:pathLst>
                  <a:path w="127660" h="193421" extrusionOk="0">
                    <a:moveTo>
                      <a:pt x="127396" y="193410"/>
                    </a:moveTo>
                    <a:cubicBezTo>
                      <a:pt x="128541" y="193046"/>
                      <a:pt x="126096" y="181351"/>
                      <a:pt x="117705" y="163841"/>
                    </a:cubicBezTo>
                    <a:cubicBezTo>
                      <a:pt x="113543" y="155086"/>
                      <a:pt x="107871" y="144899"/>
                      <a:pt x="100978" y="133920"/>
                    </a:cubicBezTo>
                    <a:cubicBezTo>
                      <a:pt x="94095" y="122929"/>
                      <a:pt x="86056" y="111091"/>
                      <a:pt x="77654" y="98536"/>
                    </a:cubicBezTo>
                    <a:cubicBezTo>
                      <a:pt x="75936" y="96025"/>
                      <a:pt x="74284" y="93503"/>
                      <a:pt x="72632" y="90993"/>
                    </a:cubicBezTo>
                    <a:cubicBezTo>
                      <a:pt x="70980" y="88482"/>
                      <a:pt x="69329" y="85971"/>
                      <a:pt x="67611" y="83460"/>
                    </a:cubicBezTo>
                    <a:cubicBezTo>
                      <a:pt x="50674" y="58274"/>
                      <a:pt x="34530" y="36745"/>
                      <a:pt x="22042" y="22032"/>
                    </a:cubicBezTo>
                    <a:cubicBezTo>
                      <a:pt x="9554" y="7319"/>
                      <a:pt x="1086" y="-797"/>
                      <a:pt x="84" y="62"/>
                    </a:cubicBezTo>
                    <a:cubicBezTo>
                      <a:pt x="-852" y="932"/>
                      <a:pt x="6108" y="10182"/>
                      <a:pt x="17516" y="25611"/>
                    </a:cubicBezTo>
                    <a:cubicBezTo>
                      <a:pt x="28859" y="41051"/>
                      <a:pt x="44353" y="62723"/>
                      <a:pt x="61003" y="87909"/>
                    </a:cubicBezTo>
                    <a:cubicBezTo>
                      <a:pt x="62732" y="90420"/>
                      <a:pt x="64384" y="92931"/>
                      <a:pt x="66036" y="95442"/>
                    </a:cubicBezTo>
                    <a:cubicBezTo>
                      <a:pt x="67677" y="97964"/>
                      <a:pt x="69329" y="100475"/>
                      <a:pt x="71057" y="102985"/>
                    </a:cubicBezTo>
                    <a:cubicBezTo>
                      <a:pt x="79592" y="115474"/>
                      <a:pt x="87565" y="127235"/>
                      <a:pt x="94811" y="137862"/>
                    </a:cubicBezTo>
                    <a:cubicBezTo>
                      <a:pt x="101914" y="148478"/>
                      <a:pt x="107871" y="158169"/>
                      <a:pt x="112540" y="166495"/>
                    </a:cubicBezTo>
                    <a:cubicBezTo>
                      <a:pt x="121868" y="183080"/>
                      <a:pt x="126096" y="193839"/>
                      <a:pt x="127396" y="19341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4" name="Google Shape;134;p6"/>
            <p:cNvGrpSpPr/>
            <p:nvPr/>
          </p:nvGrpSpPr>
          <p:grpSpPr>
            <a:xfrm>
              <a:off x="163118" y="4405917"/>
              <a:ext cx="443093" cy="531716"/>
              <a:chOff x="2190378" y="3211945"/>
              <a:chExt cx="187251" cy="224703"/>
            </a:xfrm>
          </p:grpSpPr>
          <p:sp>
            <p:nvSpPr>
              <p:cNvPr id="135" name="Google Shape;135;p6"/>
              <p:cNvSpPr/>
              <p:nvPr/>
            </p:nvSpPr>
            <p:spPr>
              <a:xfrm>
                <a:off x="2239863" y="3211945"/>
                <a:ext cx="137767" cy="217355"/>
              </a:xfrm>
              <a:custGeom>
                <a:avLst/>
                <a:gdLst/>
                <a:ahLst/>
                <a:cxnLst/>
                <a:rect l="l" t="t" r="r" b="b"/>
                <a:pathLst>
                  <a:path w="206392" h="325626" extrusionOk="0">
                    <a:moveTo>
                      <a:pt x="12665" y="276229"/>
                    </a:moveTo>
                    <a:cubicBezTo>
                      <a:pt x="7577" y="282120"/>
                      <a:pt x="2545" y="288431"/>
                      <a:pt x="761" y="296040"/>
                    </a:cubicBezTo>
                    <a:cubicBezTo>
                      <a:pt x="-5197" y="321369"/>
                      <a:pt x="25230" y="325532"/>
                      <a:pt x="43455" y="325609"/>
                    </a:cubicBezTo>
                    <a:cubicBezTo>
                      <a:pt x="68574" y="325818"/>
                      <a:pt x="94915" y="324309"/>
                      <a:pt x="115155" y="309167"/>
                    </a:cubicBezTo>
                    <a:cubicBezTo>
                      <a:pt x="118096" y="307020"/>
                      <a:pt x="120959" y="304432"/>
                      <a:pt x="123624" y="301635"/>
                    </a:cubicBezTo>
                    <a:cubicBezTo>
                      <a:pt x="114572" y="295897"/>
                      <a:pt x="106610" y="288431"/>
                      <a:pt x="100366" y="279753"/>
                    </a:cubicBezTo>
                    <a:cubicBezTo>
                      <a:pt x="107182" y="281537"/>
                      <a:pt x="113074" y="285633"/>
                      <a:pt x="119318" y="288717"/>
                    </a:cubicBezTo>
                    <a:cubicBezTo>
                      <a:pt x="125628" y="291877"/>
                      <a:pt x="132951" y="294102"/>
                      <a:pt x="139547" y="291877"/>
                    </a:cubicBezTo>
                    <a:cubicBezTo>
                      <a:pt x="148302" y="288937"/>
                      <a:pt x="152971" y="279599"/>
                      <a:pt x="155625" y="270777"/>
                    </a:cubicBezTo>
                    <a:cubicBezTo>
                      <a:pt x="160581" y="254126"/>
                      <a:pt x="167827" y="238984"/>
                      <a:pt x="173068" y="222256"/>
                    </a:cubicBezTo>
                    <a:cubicBezTo>
                      <a:pt x="174434" y="218093"/>
                      <a:pt x="181537" y="189031"/>
                      <a:pt x="187847" y="189681"/>
                    </a:cubicBezTo>
                    <a:cubicBezTo>
                      <a:pt x="176515" y="188381"/>
                      <a:pt x="165459" y="185011"/>
                      <a:pt x="155196" y="179846"/>
                    </a:cubicBezTo>
                    <a:cubicBezTo>
                      <a:pt x="162155" y="178272"/>
                      <a:pt x="169049" y="176686"/>
                      <a:pt x="175931" y="175177"/>
                    </a:cubicBezTo>
                    <a:cubicBezTo>
                      <a:pt x="182462" y="173668"/>
                      <a:pt x="189576" y="171807"/>
                      <a:pt x="193661" y="166499"/>
                    </a:cubicBezTo>
                    <a:cubicBezTo>
                      <a:pt x="197758" y="161257"/>
                      <a:pt x="197615" y="154440"/>
                      <a:pt x="199046" y="148339"/>
                    </a:cubicBezTo>
                    <a:cubicBezTo>
                      <a:pt x="201050" y="140157"/>
                      <a:pt x="203561" y="132338"/>
                      <a:pt x="204784" y="124013"/>
                    </a:cubicBezTo>
                    <a:cubicBezTo>
                      <a:pt x="207151" y="107428"/>
                      <a:pt x="206799" y="90491"/>
                      <a:pt x="204431" y="73839"/>
                    </a:cubicBezTo>
                    <a:cubicBezTo>
                      <a:pt x="200764" y="48510"/>
                      <a:pt x="192802" y="23963"/>
                      <a:pt x="183761" y="0"/>
                    </a:cubicBezTo>
                    <a:cubicBezTo>
                      <a:pt x="183904" y="7456"/>
                      <a:pt x="183111" y="14922"/>
                      <a:pt x="181537" y="22168"/>
                    </a:cubicBezTo>
                    <a:cubicBezTo>
                      <a:pt x="178806" y="35373"/>
                      <a:pt x="173498" y="48081"/>
                      <a:pt x="166031" y="59424"/>
                    </a:cubicBezTo>
                    <a:cubicBezTo>
                      <a:pt x="158422" y="71119"/>
                      <a:pt x="148665" y="81240"/>
                      <a:pt x="137037" y="89059"/>
                    </a:cubicBezTo>
                    <a:cubicBezTo>
                      <a:pt x="130154" y="93728"/>
                      <a:pt x="122688" y="97527"/>
                      <a:pt x="115299" y="101470"/>
                    </a:cubicBezTo>
                    <a:cubicBezTo>
                      <a:pt x="113503" y="102483"/>
                      <a:pt x="111422" y="103772"/>
                      <a:pt x="111136" y="105853"/>
                    </a:cubicBezTo>
                    <a:cubicBezTo>
                      <a:pt x="110916" y="107362"/>
                      <a:pt x="111631" y="108793"/>
                      <a:pt x="112424" y="110159"/>
                    </a:cubicBezTo>
                    <a:cubicBezTo>
                      <a:pt x="116796" y="117978"/>
                      <a:pt x="119748" y="126590"/>
                      <a:pt x="121179" y="135279"/>
                    </a:cubicBezTo>
                    <a:cubicBezTo>
                      <a:pt x="115728" y="129321"/>
                      <a:pt x="110343" y="123363"/>
                      <a:pt x="104892" y="117339"/>
                    </a:cubicBezTo>
                    <a:cubicBezTo>
                      <a:pt x="104308" y="116623"/>
                      <a:pt x="103736" y="115974"/>
                      <a:pt x="102733" y="115753"/>
                    </a:cubicBezTo>
                    <a:cubicBezTo>
                      <a:pt x="101588" y="115467"/>
                      <a:pt x="100300" y="116260"/>
                      <a:pt x="99364" y="117053"/>
                    </a:cubicBezTo>
                    <a:cubicBezTo>
                      <a:pt x="85588" y="127812"/>
                      <a:pt x="74674" y="141732"/>
                      <a:pt x="63982" y="155443"/>
                    </a:cubicBezTo>
                    <a:cubicBezTo>
                      <a:pt x="53862" y="168217"/>
                      <a:pt x="47122" y="179703"/>
                      <a:pt x="49919" y="196497"/>
                    </a:cubicBezTo>
                    <a:cubicBezTo>
                      <a:pt x="52066" y="208909"/>
                      <a:pt x="54291" y="221760"/>
                      <a:pt x="60755" y="232663"/>
                    </a:cubicBezTo>
                    <a:cubicBezTo>
                      <a:pt x="48333" y="227784"/>
                      <a:pt x="37431" y="219316"/>
                      <a:pt x="29745" y="208479"/>
                    </a:cubicBezTo>
                    <a:cubicBezTo>
                      <a:pt x="24657" y="224051"/>
                      <a:pt x="31683" y="241858"/>
                      <a:pt x="25869" y="257210"/>
                    </a:cubicBezTo>
                    <a:cubicBezTo>
                      <a:pt x="23071" y="264456"/>
                      <a:pt x="17697" y="270348"/>
                      <a:pt x="12665" y="27622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" name="Google Shape;136;p6"/>
              <p:cNvSpPr/>
              <p:nvPr/>
            </p:nvSpPr>
            <p:spPr>
              <a:xfrm>
                <a:off x="2354415" y="3239488"/>
                <a:ext cx="17655" cy="76421"/>
              </a:xfrm>
              <a:custGeom>
                <a:avLst/>
                <a:gdLst/>
                <a:ahLst/>
                <a:cxnLst/>
                <a:rect l="l" t="t" r="r" b="b"/>
                <a:pathLst>
                  <a:path w="26450" h="114488" extrusionOk="0">
                    <a:moveTo>
                      <a:pt x="434" y="83321"/>
                    </a:moveTo>
                    <a:cubicBezTo>
                      <a:pt x="1358" y="68465"/>
                      <a:pt x="3087" y="53686"/>
                      <a:pt x="5664" y="39040"/>
                    </a:cubicBezTo>
                    <a:cubicBezTo>
                      <a:pt x="6744" y="32729"/>
                      <a:pt x="8538" y="26408"/>
                      <a:pt x="8825" y="20164"/>
                    </a:cubicBezTo>
                    <a:cubicBezTo>
                      <a:pt x="9188" y="13568"/>
                      <a:pt x="8109" y="7389"/>
                      <a:pt x="12051" y="1509"/>
                    </a:cubicBezTo>
                    <a:cubicBezTo>
                      <a:pt x="12558" y="793"/>
                      <a:pt x="13208" y="66"/>
                      <a:pt x="14067" y="0"/>
                    </a:cubicBezTo>
                    <a:cubicBezTo>
                      <a:pt x="15069" y="0"/>
                      <a:pt x="15784" y="859"/>
                      <a:pt x="16291" y="1718"/>
                    </a:cubicBezTo>
                    <a:cubicBezTo>
                      <a:pt x="25762" y="16365"/>
                      <a:pt x="24825" y="32003"/>
                      <a:pt x="26125" y="48510"/>
                    </a:cubicBezTo>
                    <a:cubicBezTo>
                      <a:pt x="27479" y="66461"/>
                      <a:pt x="24473" y="84830"/>
                      <a:pt x="19661" y="102197"/>
                    </a:cubicBezTo>
                    <a:cubicBezTo>
                      <a:pt x="18725" y="105644"/>
                      <a:pt x="17579" y="109234"/>
                      <a:pt x="15069" y="111745"/>
                    </a:cubicBezTo>
                    <a:cubicBezTo>
                      <a:pt x="12558" y="114322"/>
                      <a:pt x="8318" y="115478"/>
                      <a:pt x="5312" y="113463"/>
                    </a:cubicBezTo>
                    <a:cubicBezTo>
                      <a:pt x="3374" y="112174"/>
                      <a:pt x="2438" y="109806"/>
                      <a:pt x="1788" y="107582"/>
                    </a:cubicBezTo>
                    <a:cubicBezTo>
                      <a:pt x="-436" y="99752"/>
                      <a:pt x="-150" y="91504"/>
                      <a:pt x="356" y="83398"/>
                    </a:cubicBezTo>
                    <a:lnTo>
                      <a:pt x="434" y="8332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" name="Google Shape;137;p6"/>
              <p:cNvSpPr/>
              <p:nvPr/>
            </p:nvSpPr>
            <p:spPr>
              <a:xfrm>
                <a:off x="2318667" y="3346123"/>
                <a:ext cx="32347" cy="50052"/>
              </a:xfrm>
              <a:custGeom>
                <a:avLst/>
                <a:gdLst/>
                <a:ahLst/>
                <a:cxnLst/>
                <a:rect l="l" t="t" r="r" b="b"/>
                <a:pathLst>
                  <a:path w="48460" h="74985" extrusionOk="0">
                    <a:moveTo>
                      <a:pt x="20275" y="20334"/>
                    </a:moveTo>
                    <a:cubicBezTo>
                      <a:pt x="24867" y="14310"/>
                      <a:pt x="29173" y="6843"/>
                      <a:pt x="34987" y="2031"/>
                    </a:cubicBezTo>
                    <a:cubicBezTo>
                      <a:pt x="40009" y="-2198"/>
                      <a:pt x="47618" y="456"/>
                      <a:pt x="48411" y="7416"/>
                    </a:cubicBezTo>
                    <a:cubicBezTo>
                      <a:pt x="48906" y="11942"/>
                      <a:pt x="45603" y="14089"/>
                      <a:pt x="43455" y="17613"/>
                    </a:cubicBezTo>
                    <a:cubicBezTo>
                      <a:pt x="35989" y="29518"/>
                      <a:pt x="32829" y="45453"/>
                      <a:pt x="27455" y="58514"/>
                    </a:cubicBezTo>
                    <a:cubicBezTo>
                      <a:pt x="25660" y="62820"/>
                      <a:pt x="23788" y="67269"/>
                      <a:pt x="20484" y="70650"/>
                    </a:cubicBezTo>
                    <a:cubicBezTo>
                      <a:pt x="17191" y="73943"/>
                      <a:pt x="12170" y="76024"/>
                      <a:pt x="7710" y="74449"/>
                    </a:cubicBezTo>
                    <a:cubicBezTo>
                      <a:pt x="3988" y="73161"/>
                      <a:pt x="1323" y="69494"/>
                      <a:pt x="464" y="65617"/>
                    </a:cubicBezTo>
                    <a:cubicBezTo>
                      <a:pt x="-461" y="61741"/>
                      <a:pt x="112" y="57655"/>
                      <a:pt x="1180" y="53856"/>
                    </a:cubicBezTo>
                    <a:cubicBezTo>
                      <a:pt x="4560" y="41368"/>
                      <a:pt x="12522" y="30674"/>
                      <a:pt x="20341" y="20334"/>
                    </a:cubicBezTo>
                    <a:lnTo>
                      <a:pt x="20275" y="203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" name="Google Shape;138;p6"/>
              <p:cNvSpPr/>
              <p:nvPr/>
            </p:nvSpPr>
            <p:spPr>
              <a:xfrm>
                <a:off x="2190378" y="3287852"/>
                <a:ext cx="152621" cy="148796"/>
              </a:xfrm>
              <a:custGeom>
                <a:avLst/>
                <a:gdLst/>
                <a:ahLst/>
                <a:cxnLst/>
                <a:rect l="l" t="t" r="r" b="b"/>
                <a:pathLst>
                  <a:path w="228646" h="222916" extrusionOk="0">
                    <a:moveTo>
                      <a:pt x="129757" y="156599"/>
                    </a:moveTo>
                    <a:cubicBezTo>
                      <a:pt x="112027" y="174043"/>
                      <a:pt x="90498" y="187026"/>
                      <a:pt x="67747" y="197004"/>
                    </a:cubicBezTo>
                    <a:cubicBezTo>
                      <a:pt x="56261" y="202026"/>
                      <a:pt x="44423" y="206332"/>
                      <a:pt x="32442" y="210065"/>
                    </a:cubicBezTo>
                    <a:cubicBezTo>
                      <a:pt x="21243" y="213589"/>
                      <a:pt x="11199" y="219899"/>
                      <a:pt x="0" y="222917"/>
                    </a:cubicBezTo>
                    <a:cubicBezTo>
                      <a:pt x="35878" y="222917"/>
                      <a:pt x="69322" y="212223"/>
                      <a:pt x="100971" y="195925"/>
                    </a:cubicBezTo>
                    <a:cubicBezTo>
                      <a:pt x="130759" y="180573"/>
                      <a:pt x="154226" y="150718"/>
                      <a:pt x="173024" y="123517"/>
                    </a:cubicBezTo>
                    <a:cubicBezTo>
                      <a:pt x="186084" y="104707"/>
                      <a:pt x="197933" y="85050"/>
                      <a:pt x="208185" y="64589"/>
                    </a:cubicBezTo>
                    <a:cubicBezTo>
                      <a:pt x="218163" y="44711"/>
                      <a:pt x="222259" y="21464"/>
                      <a:pt x="228646" y="0"/>
                    </a:cubicBezTo>
                    <a:cubicBezTo>
                      <a:pt x="219891" y="29502"/>
                      <a:pt x="201589" y="59071"/>
                      <a:pt x="186084" y="85479"/>
                    </a:cubicBezTo>
                    <a:cubicBezTo>
                      <a:pt x="170293" y="112251"/>
                      <a:pt x="151924" y="134783"/>
                      <a:pt x="129757" y="15659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9" name="Google Shape;139;p6"/>
            <p:cNvGrpSpPr/>
            <p:nvPr/>
          </p:nvGrpSpPr>
          <p:grpSpPr>
            <a:xfrm>
              <a:off x="7729398" y="355452"/>
              <a:ext cx="198016" cy="202922"/>
              <a:chOff x="3755798" y="645752"/>
              <a:chExt cx="198016" cy="202922"/>
            </a:xfrm>
          </p:grpSpPr>
          <p:sp>
            <p:nvSpPr>
              <p:cNvPr id="140" name="Google Shape;140;p6"/>
              <p:cNvSpPr/>
              <p:nvPr/>
            </p:nvSpPr>
            <p:spPr>
              <a:xfrm>
                <a:off x="3755798" y="645751"/>
                <a:ext cx="198016" cy="202922"/>
              </a:xfrm>
              <a:custGeom>
                <a:avLst/>
                <a:gdLst/>
                <a:ahLst/>
                <a:cxnLst/>
                <a:rect l="l" t="t" r="r" b="b"/>
                <a:pathLst>
                  <a:path w="198016" h="202922" extrusionOk="0">
                    <a:moveTo>
                      <a:pt x="266" y="192154"/>
                    </a:moveTo>
                    <a:cubicBezTo>
                      <a:pt x="1698" y="199014"/>
                      <a:pt x="8345" y="203444"/>
                      <a:pt x="15201" y="202873"/>
                    </a:cubicBezTo>
                    <a:cubicBezTo>
                      <a:pt x="17275" y="202730"/>
                      <a:pt x="19132" y="202229"/>
                      <a:pt x="20996" y="201301"/>
                    </a:cubicBezTo>
                    <a:cubicBezTo>
                      <a:pt x="21925" y="200872"/>
                      <a:pt x="22637" y="200301"/>
                      <a:pt x="23349" y="199586"/>
                    </a:cubicBezTo>
                    <a:cubicBezTo>
                      <a:pt x="23922" y="199014"/>
                      <a:pt x="24278" y="198443"/>
                      <a:pt x="24641" y="197728"/>
                    </a:cubicBezTo>
                    <a:cubicBezTo>
                      <a:pt x="25569" y="198085"/>
                      <a:pt x="26498" y="198443"/>
                      <a:pt x="27496" y="198657"/>
                    </a:cubicBezTo>
                    <a:cubicBezTo>
                      <a:pt x="42507" y="202372"/>
                      <a:pt x="50586" y="191940"/>
                      <a:pt x="59516" y="181937"/>
                    </a:cubicBezTo>
                    <a:cubicBezTo>
                      <a:pt x="70883" y="169361"/>
                      <a:pt x="86466" y="161787"/>
                      <a:pt x="103621" y="160787"/>
                    </a:cubicBezTo>
                    <a:cubicBezTo>
                      <a:pt x="116629" y="160001"/>
                      <a:pt x="129706" y="162073"/>
                      <a:pt x="142644" y="159572"/>
                    </a:cubicBezTo>
                    <a:cubicBezTo>
                      <a:pt x="152433" y="157714"/>
                      <a:pt x="161656" y="153070"/>
                      <a:pt x="169448" y="146853"/>
                    </a:cubicBezTo>
                    <a:cubicBezTo>
                      <a:pt x="185884" y="133777"/>
                      <a:pt x="195394" y="114271"/>
                      <a:pt x="197537" y="93549"/>
                    </a:cubicBezTo>
                    <a:cubicBezTo>
                      <a:pt x="199750" y="71256"/>
                      <a:pt x="194318" y="44890"/>
                      <a:pt x="180885" y="26598"/>
                    </a:cubicBezTo>
                    <a:cubicBezTo>
                      <a:pt x="167158" y="7949"/>
                      <a:pt x="141716" y="518"/>
                      <a:pt x="119415" y="17"/>
                    </a:cubicBezTo>
                    <a:cubicBezTo>
                      <a:pt x="97044" y="-411"/>
                      <a:pt x="74527" y="7091"/>
                      <a:pt x="58943" y="23525"/>
                    </a:cubicBezTo>
                    <a:cubicBezTo>
                      <a:pt x="52087" y="30814"/>
                      <a:pt x="46871" y="39388"/>
                      <a:pt x="43583" y="48820"/>
                    </a:cubicBezTo>
                    <a:cubicBezTo>
                      <a:pt x="39792" y="59824"/>
                      <a:pt x="40148" y="71328"/>
                      <a:pt x="40434" y="82832"/>
                    </a:cubicBezTo>
                    <a:cubicBezTo>
                      <a:pt x="40720" y="95336"/>
                      <a:pt x="39645" y="106482"/>
                      <a:pt x="31713" y="116557"/>
                    </a:cubicBezTo>
                    <a:cubicBezTo>
                      <a:pt x="25213" y="124917"/>
                      <a:pt x="17065" y="131920"/>
                      <a:pt x="11486" y="140995"/>
                    </a:cubicBezTo>
                    <a:cubicBezTo>
                      <a:pt x="5196" y="151284"/>
                      <a:pt x="2912" y="165003"/>
                      <a:pt x="5915" y="176578"/>
                    </a:cubicBezTo>
                    <a:cubicBezTo>
                      <a:pt x="5342" y="176864"/>
                      <a:pt x="4840" y="177221"/>
                      <a:pt x="4344" y="177721"/>
                    </a:cubicBezTo>
                    <a:cubicBezTo>
                      <a:pt x="3199" y="178793"/>
                      <a:pt x="2194" y="180150"/>
                      <a:pt x="1551" y="181580"/>
                    </a:cubicBezTo>
                    <a:cubicBezTo>
                      <a:pt x="50" y="184795"/>
                      <a:pt x="-376" y="188368"/>
                      <a:pt x="336" y="191869"/>
                    </a:cubicBezTo>
                    <a:lnTo>
                      <a:pt x="266" y="192154"/>
                    </a:lnTo>
                    <a:close/>
                    <a:moveTo>
                      <a:pt x="13986" y="173219"/>
                    </a:moveTo>
                    <a:cubicBezTo>
                      <a:pt x="12848" y="168218"/>
                      <a:pt x="13274" y="163216"/>
                      <a:pt x="14705" y="158429"/>
                    </a:cubicBezTo>
                    <a:cubicBezTo>
                      <a:pt x="15201" y="159500"/>
                      <a:pt x="15704" y="160572"/>
                      <a:pt x="16276" y="161644"/>
                    </a:cubicBezTo>
                    <a:cubicBezTo>
                      <a:pt x="18923" y="166288"/>
                      <a:pt x="22420" y="170576"/>
                      <a:pt x="26428" y="174077"/>
                    </a:cubicBezTo>
                    <a:cubicBezTo>
                      <a:pt x="30499" y="177649"/>
                      <a:pt x="35072" y="180437"/>
                      <a:pt x="40148" y="182366"/>
                    </a:cubicBezTo>
                    <a:cubicBezTo>
                      <a:pt x="42438" y="183223"/>
                      <a:pt x="44798" y="183938"/>
                      <a:pt x="47151" y="184366"/>
                    </a:cubicBezTo>
                    <a:cubicBezTo>
                      <a:pt x="43297" y="187939"/>
                      <a:pt x="39080" y="190869"/>
                      <a:pt x="33284" y="190654"/>
                    </a:cubicBezTo>
                    <a:cubicBezTo>
                      <a:pt x="23782" y="190297"/>
                      <a:pt x="15990" y="182080"/>
                      <a:pt x="13917" y="173219"/>
                    </a:cubicBezTo>
                    <a:lnTo>
                      <a:pt x="13986" y="173219"/>
                    </a:lnTo>
                    <a:close/>
                    <a:moveTo>
                      <a:pt x="41293" y="121773"/>
                    </a:moveTo>
                    <a:cubicBezTo>
                      <a:pt x="47367" y="113628"/>
                      <a:pt x="50439" y="104696"/>
                      <a:pt x="51228" y="94550"/>
                    </a:cubicBezTo>
                    <a:cubicBezTo>
                      <a:pt x="52087" y="83475"/>
                      <a:pt x="50083" y="72185"/>
                      <a:pt x="51941" y="61181"/>
                    </a:cubicBezTo>
                    <a:cubicBezTo>
                      <a:pt x="53441" y="52035"/>
                      <a:pt x="57372" y="43389"/>
                      <a:pt x="63021" y="35958"/>
                    </a:cubicBezTo>
                    <a:cubicBezTo>
                      <a:pt x="75170" y="19881"/>
                      <a:pt x="94258" y="10449"/>
                      <a:pt x="114122" y="9235"/>
                    </a:cubicBezTo>
                    <a:cubicBezTo>
                      <a:pt x="134496" y="7949"/>
                      <a:pt x="161154" y="13522"/>
                      <a:pt x="174021" y="30814"/>
                    </a:cubicBezTo>
                    <a:cubicBezTo>
                      <a:pt x="187029" y="48320"/>
                      <a:pt x="192175" y="74043"/>
                      <a:pt x="189389" y="95407"/>
                    </a:cubicBezTo>
                    <a:cubicBezTo>
                      <a:pt x="186889" y="114700"/>
                      <a:pt x="176807" y="132848"/>
                      <a:pt x="160441" y="143710"/>
                    </a:cubicBezTo>
                    <a:cubicBezTo>
                      <a:pt x="150576" y="150283"/>
                      <a:pt x="139712" y="152856"/>
                      <a:pt x="127919" y="152999"/>
                    </a:cubicBezTo>
                    <a:cubicBezTo>
                      <a:pt x="115484" y="153141"/>
                      <a:pt x="103049" y="151783"/>
                      <a:pt x="90754" y="154570"/>
                    </a:cubicBezTo>
                    <a:cubicBezTo>
                      <a:pt x="81530" y="156643"/>
                      <a:pt x="72887" y="160716"/>
                      <a:pt x="65304" y="166217"/>
                    </a:cubicBezTo>
                    <a:cubicBezTo>
                      <a:pt x="65024" y="166146"/>
                      <a:pt x="64808" y="166074"/>
                      <a:pt x="64522" y="165932"/>
                    </a:cubicBezTo>
                    <a:cubicBezTo>
                      <a:pt x="62595" y="165074"/>
                      <a:pt x="60661" y="163930"/>
                      <a:pt x="59020" y="162573"/>
                    </a:cubicBezTo>
                    <a:cubicBezTo>
                      <a:pt x="55299" y="159715"/>
                      <a:pt x="52157" y="156142"/>
                      <a:pt x="49015" y="152641"/>
                    </a:cubicBezTo>
                    <a:cubicBezTo>
                      <a:pt x="45580" y="148783"/>
                      <a:pt x="42291" y="144781"/>
                      <a:pt x="39149" y="140708"/>
                    </a:cubicBezTo>
                    <a:cubicBezTo>
                      <a:pt x="37578" y="138636"/>
                      <a:pt x="35930" y="136564"/>
                      <a:pt x="34576" y="134278"/>
                    </a:cubicBezTo>
                    <a:cubicBezTo>
                      <a:pt x="34220" y="133706"/>
                      <a:pt x="33926" y="133063"/>
                      <a:pt x="33648" y="132492"/>
                    </a:cubicBezTo>
                    <a:cubicBezTo>
                      <a:pt x="33648" y="131920"/>
                      <a:pt x="33501" y="131420"/>
                      <a:pt x="33431" y="130919"/>
                    </a:cubicBezTo>
                    <a:cubicBezTo>
                      <a:pt x="36147" y="127990"/>
                      <a:pt x="38863" y="124989"/>
                      <a:pt x="41293" y="121773"/>
                    </a:cubicBezTo>
                    <a:close/>
                    <a:moveTo>
                      <a:pt x="27782" y="137136"/>
                    </a:moveTo>
                    <a:cubicBezTo>
                      <a:pt x="29144" y="139422"/>
                      <a:pt x="30855" y="141494"/>
                      <a:pt x="32146" y="143138"/>
                    </a:cubicBezTo>
                    <a:cubicBezTo>
                      <a:pt x="36001" y="147997"/>
                      <a:pt x="39931" y="152712"/>
                      <a:pt x="44149" y="157214"/>
                    </a:cubicBezTo>
                    <a:cubicBezTo>
                      <a:pt x="47793" y="161144"/>
                      <a:pt x="51584" y="164931"/>
                      <a:pt x="56018" y="168003"/>
                    </a:cubicBezTo>
                    <a:cubicBezTo>
                      <a:pt x="57233" y="168861"/>
                      <a:pt x="58587" y="169718"/>
                      <a:pt x="60089" y="170504"/>
                    </a:cubicBezTo>
                    <a:cubicBezTo>
                      <a:pt x="57087" y="173148"/>
                      <a:pt x="54301" y="176078"/>
                      <a:pt x="51731" y="179221"/>
                    </a:cubicBezTo>
                    <a:cubicBezTo>
                      <a:pt x="50942" y="179079"/>
                      <a:pt x="50083" y="179007"/>
                      <a:pt x="49371" y="178793"/>
                    </a:cubicBezTo>
                    <a:cubicBezTo>
                      <a:pt x="47081" y="178293"/>
                      <a:pt x="44868" y="177649"/>
                      <a:pt x="42724" y="176720"/>
                    </a:cubicBezTo>
                    <a:cubicBezTo>
                      <a:pt x="38507" y="174934"/>
                      <a:pt x="34506" y="172433"/>
                      <a:pt x="31001" y="169361"/>
                    </a:cubicBezTo>
                    <a:cubicBezTo>
                      <a:pt x="27496" y="166288"/>
                      <a:pt x="24564" y="162716"/>
                      <a:pt x="22281" y="158643"/>
                    </a:cubicBezTo>
                    <a:cubicBezTo>
                      <a:pt x="21136" y="156643"/>
                      <a:pt x="20207" y="154570"/>
                      <a:pt x="19418" y="152427"/>
                    </a:cubicBezTo>
                    <a:cubicBezTo>
                      <a:pt x="19062" y="151427"/>
                      <a:pt x="18852" y="150355"/>
                      <a:pt x="18636" y="149354"/>
                    </a:cubicBezTo>
                    <a:cubicBezTo>
                      <a:pt x="19851" y="147282"/>
                      <a:pt x="21136" y="145282"/>
                      <a:pt x="22498" y="143424"/>
                    </a:cubicBezTo>
                    <a:cubicBezTo>
                      <a:pt x="24138" y="141280"/>
                      <a:pt x="25925" y="139208"/>
                      <a:pt x="27713" y="137207"/>
                    </a:cubicBezTo>
                    <a:lnTo>
                      <a:pt x="27782" y="137136"/>
                    </a:lnTo>
                    <a:close/>
                    <a:moveTo>
                      <a:pt x="6767" y="188082"/>
                    </a:moveTo>
                    <a:cubicBezTo>
                      <a:pt x="6767" y="188082"/>
                      <a:pt x="6767" y="187939"/>
                      <a:pt x="6767" y="187867"/>
                    </a:cubicBezTo>
                    <a:cubicBezTo>
                      <a:pt x="6913" y="187296"/>
                      <a:pt x="6983" y="186724"/>
                      <a:pt x="7130" y="186152"/>
                    </a:cubicBezTo>
                    <a:cubicBezTo>
                      <a:pt x="7130" y="186010"/>
                      <a:pt x="7200" y="185867"/>
                      <a:pt x="7269" y="185724"/>
                    </a:cubicBezTo>
                    <a:cubicBezTo>
                      <a:pt x="7269" y="185724"/>
                      <a:pt x="7269" y="185724"/>
                      <a:pt x="7269" y="185653"/>
                    </a:cubicBezTo>
                    <a:cubicBezTo>
                      <a:pt x="7416" y="185438"/>
                      <a:pt x="7556" y="185081"/>
                      <a:pt x="7625" y="184867"/>
                    </a:cubicBezTo>
                    <a:cubicBezTo>
                      <a:pt x="7772" y="184581"/>
                      <a:pt x="7912" y="184295"/>
                      <a:pt x="8128" y="184009"/>
                    </a:cubicBezTo>
                    <a:cubicBezTo>
                      <a:pt x="8128" y="184009"/>
                      <a:pt x="8268" y="183795"/>
                      <a:pt x="8345" y="183723"/>
                    </a:cubicBezTo>
                    <a:cubicBezTo>
                      <a:pt x="10698" y="188368"/>
                      <a:pt x="14063" y="192369"/>
                      <a:pt x="18706" y="195227"/>
                    </a:cubicBezTo>
                    <a:cubicBezTo>
                      <a:pt x="18490" y="195299"/>
                      <a:pt x="18350" y="195370"/>
                      <a:pt x="18134" y="195513"/>
                    </a:cubicBezTo>
                    <a:cubicBezTo>
                      <a:pt x="18064" y="195513"/>
                      <a:pt x="17994" y="195584"/>
                      <a:pt x="17847" y="195656"/>
                    </a:cubicBezTo>
                    <a:lnTo>
                      <a:pt x="17917" y="195656"/>
                    </a:lnTo>
                    <a:cubicBezTo>
                      <a:pt x="17917" y="195656"/>
                      <a:pt x="17847" y="195656"/>
                      <a:pt x="17708" y="195727"/>
                    </a:cubicBezTo>
                    <a:cubicBezTo>
                      <a:pt x="17561" y="195799"/>
                      <a:pt x="17491" y="195871"/>
                      <a:pt x="17708" y="195727"/>
                    </a:cubicBezTo>
                    <a:cubicBezTo>
                      <a:pt x="17491" y="195799"/>
                      <a:pt x="17205" y="195942"/>
                      <a:pt x="17135" y="195942"/>
                    </a:cubicBezTo>
                    <a:cubicBezTo>
                      <a:pt x="16563" y="196085"/>
                      <a:pt x="16060" y="196227"/>
                      <a:pt x="15488" y="196370"/>
                    </a:cubicBezTo>
                    <a:cubicBezTo>
                      <a:pt x="15417" y="196370"/>
                      <a:pt x="15278" y="196370"/>
                      <a:pt x="15201" y="196370"/>
                    </a:cubicBezTo>
                    <a:cubicBezTo>
                      <a:pt x="14915" y="196370"/>
                      <a:pt x="14635" y="196370"/>
                      <a:pt x="14349" y="196370"/>
                    </a:cubicBezTo>
                    <a:cubicBezTo>
                      <a:pt x="14063" y="196370"/>
                      <a:pt x="13777" y="196370"/>
                      <a:pt x="13490" y="196370"/>
                    </a:cubicBezTo>
                    <a:cubicBezTo>
                      <a:pt x="13413" y="196370"/>
                      <a:pt x="13274" y="196370"/>
                      <a:pt x="13204" y="196370"/>
                    </a:cubicBezTo>
                    <a:cubicBezTo>
                      <a:pt x="12631" y="196299"/>
                      <a:pt x="12129" y="196156"/>
                      <a:pt x="11556" y="196013"/>
                    </a:cubicBezTo>
                    <a:cubicBezTo>
                      <a:pt x="11486" y="196013"/>
                      <a:pt x="11270" y="195871"/>
                      <a:pt x="11131" y="195799"/>
                    </a:cubicBezTo>
                    <a:cubicBezTo>
                      <a:pt x="11131" y="195799"/>
                      <a:pt x="11131" y="195799"/>
                      <a:pt x="10984" y="195799"/>
                    </a:cubicBezTo>
                    <a:cubicBezTo>
                      <a:pt x="10984" y="195799"/>
                      <a:pt x="10984" y="195799"/>
                      <a:pt x="10914" y="195799"/>
                    </a:cubicBezTo>
                    <a:lnTo>
                      <a:pt x="10775" y="195799"/>
                    </a:lnTo>
                    <a:cubicBezTo>
                      <a:pt x="10775" y="195799"/>
                      <a:pt x="10775" y="195799"/>
                      <a:pt x="10844" y="195799"/>
                    </a:cubicBezTo>
                    <a:cubicBezTo>
                      <a:pt x="10704" y="195799"/>
                      <a:pt x="10558" y="195656"/>
                      <a:pt x="10418" y="195584"/>
                    </a:cubicBezTo>
                    <a:cubicBezTo>
                      <a:pt x="10202" y="195441"/>
                      <a:pt x="9916" y="195299"/>
                      <a:pt x="9699" y="195156"/>
                    </a:cubicBezTo>
                    <a:cubicBezTo>
                      <a:pt x="9699" y="195156"/>
                      <a:pt x="9560" y="195085"/>
                      <a:pt x="9489" y="195013"/>
                    </a:cubicBezTo>
                    <a:cubicBezTo>
                      <a:pt x="9057" y="194655"/>
                      <a:pt x="8700" y="194227"/>
                      <a:pt x="8268" y="193869"/>
                    </a:cubicBezTo>
                    <a:cubicBezTo>
                      <a:pt x="8268" y="193869"/>
                      <a:pt x="8198" y="193798"/>
                      <a:pt x="8128" y="193726"/>
                    </a:cubicBezTo>
                    <a:cubicBezTo>
                      <a:pt x="7982" y="193512"/>
                      <a:pt x="7842" y="193227"/>
                      <a:pt x="7702" y="193012"/>
                    </a:cubicBezTo>
                    <a:cubicBezTo>
                      <a:pt x="7702" y="192940"/>
                      <a:pt x="7556" y="192726"/>
                      <a:pt x="7486" y="192512"/>
                    </a:cubicBezTo>
                    <a:cubicBezTo>
                      <a:pt x="7486" y="192726"/>
                      <a:pt x="7486" y="192655"/>
                      <a:pt x="7486" y="192512"/>
                    </a:cubicBezTo>
                    <a:cubicBezTo>
                      <a:pt x="7486" y="192512"/>
                      <a:pt x="7486" y="192441"/>
                      <a:pt x="7486" y="192369"/>
                    </a:cubicBezTo>
                    <a:cubicBezTo>
                      <a:pt x="7486" y="192369"/>
                      <a:pt x="7486" y="192369"/>
                      <a:pt x="7486" y="192297"/>
                    </a:cubicBezTo>
                    <a:cubicBezTo>
                      <a:pt x="7486" y="192154"/>
                      <a:pt x="7416" y="192012"/>
                      <a:pt x="7340" y="191869"/>
                    </a:cubicBezTo>
                    <a:cubicBezTo>
                      <a:pt x="7200" y="191368"/>
                      <a:pt x="7053" y="190869"/>
                      <a:pt x="6983" y="190440"/>
                    </a:cubicBezTo>
                    <a:cubicBezTo>
                      <a:pt x="6983" y="190440"/>
                      <a:pt x="6983" y="190440"/>
                      <a:pt x="6983" y="190511"/>
                    </a:cubicBezTo>
                    <a:cubicBezTo>
                      <a:pt x="6983" y="190511"/>
                      <a:pt x="6983" y="190439"/>
                      <a:pt x="6983" y="190368"/>
                    </a:cubicBezTo>
                    <a:cubicBezTo>
                      <a:pt x="6983" y="190368"/>
                      <a:pt x="6983" y="190297"/>
                      <a:pt x="6983" y="190225"/>
                    </a:cubicBezTo>
                    <a:cubicBezTo>
                      <a:pt x="6983" y="190083"/>
                      <a:pt x="6983" y="190083"/>
                      <a:pt x="6983" y="190083"/>
                    </a:cubicBezTo>
                    <a:cubicBezTo>
                      <a:pt x="6983" y="189797"/>
                      <a:pt x="6983" y="189439"/>
                      <a:pt x="6983" y="189154"/>
                    </a:cubicBezTo>
                    <a:cubicBezTo>
                      <a:pt x="6983" y="188868"/>
                      <a:pt x="6983" y="188582"/>
                      <a:pt x="6983" y="188296"/>
                    </a:cubicBezTo>
                    <a:lnTo>
                      <a:pt x="6767" y="18808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" name="Google Shape;141;p6"/>
              <p:cNvSpPr/>
              <p:nvPr/>
            </p:nvSpPr>
            <p:spPr>
              <a:xfrm>
                <a:off x="3806498" y="697496"/>
                <a:ext cx="98963" cy="101410"/>
              </a:xfrm>
              <a:custGeom>
                <a:avLst/>
                <a:gdLst/>
                <a:ahLst/>
                <a:cxnLst/>
                <a:rect l="l" t="t" r="r" b="b"/>
                <a:pathLst>
                  <a:path w="98963" h="101410" extrusionOk="0">
                    <a:moveTo>
                      <a:pt x="2819" y="82506"/>
                    </a:moveTo>
                    <a:cubicBezTo>
                      <a:pt x="11825" y="77362"/>
                      <a:pt x="15903" y="65500"/>
                      <a:pt x="18828" y="56069"/>
                    </a:cubicBezTo>
                    <a:cubicBezTo>
                      <a:pt x="22263" y="45136"/>
                      <a:pt x="22117" y="33989"/>
                      <a:pt x="24477" y="22914"/>
                    </a:cubicBezTo>
                    <a:cubicBezTo>
                      <a:pt x="25552" y="18056"/>
                      <a:pt x="27263" y="13411"/>
                      <a:pt x="31480" y="10410"/>
                    </a:cubicBezTo>
                    <a:cubicBezTo>
                      <a:pt x="34768" y="8052"/>
                      <a:pt x="39628" y="6552"/>
                      <a:pt x="43133" y="9124"/>
                    </a:cubicBezTo>
                    <a:cubicBezTo>
                      <a:pt x="44634" y="10267"/>
                      <a:pt x="45563" y="11911"/>
                      <a:pt x="45995" y="13697"/>
                    </a:cubicBezTo>
                    <a:cubicBezTo>
                      <a:pt x="42491" y="15055"/>
                      <a:pt x="39202" y="16912"/>
                      <a:pt x="36270" y="19056"/>
                    </a:cubicBezTo>
                    <a:cubicBezTo>
                      <a:pt x="31410" y="22629"/>
                      <a:pt x="26411" y="28416"/>
                      <a:pt x="31054" y="34276"/>
                    </a:cubicBezTo>
                    <a:cubicBezTo>
                      <a:pt x="34845" y="39134"/>
                      <a:pt x="41778" y="39492"/>
                      <a:pt x="46491" y="35919"/>
                    </a:cubicBezTo>
                    <a:cubicBezTo>
                      <a:pt x="51211" y="32274"/>
                      <a:pt x="53927" y="25558"/>
                      <a:pt x="54137" y="18842"/>
                    </a:cubicBezTo>
                    <a:cubicBezTo>
                      <a:pt x="58074" y="18199"/>
                      <a:pt x="62075" y="18627"/>
                      <a:pt x="65433" y="20985"/>
                    </a:cubicBezTo>
                    <a:cubicBezTo>
                      <a:pt x="69434" y="23843"/>
                      <a:pt x="73156" y="30703"/>
                      <a:pt x="74007" y="37134"/>
                    </a:cubicBezTo>
                    <a:cubicBezTo>
                      <a:pt x="70796" y="38062"/>
                      <a:pt x="67724" y="39420"/>
                      <a:pt x="64931" y="41207"/>
                    </a:cubicBezTo>
                    <a:cubicBezTo>
                      <a:pt x="60427" y="43993"/>
                      <a:pt x="52426" y="49495"/>
                      <a:pt x="55785" y="55926"/>
                    </a:cubicBezTo>
                    <a:cubicBezTo>
                      <a:pt x="59003" y="62142"/>
                      <a:pt x="68506" y="58212"/>
                      <a:pt x="73079" y="55712"/>
                    </a:cubicBezTo>
                    <a:cubicBezTo>
                      <a:pt x="77945" y="53068"/>
                      <a:pt x="80368" y="48566"/>
                      <a:pt x="81087" y="43564"/>
                    </a:cubicBezTo>
                    <a:cubicBezTo>
                      <a:pt x="81946" y="43564"/>
                      <a:pt x="82805" y="43707"/>
                      <a:pt x="83657" y="43922"/>
                    </a:cubicBezTo>
                    <a:cubicBezTo>
                      <a:pt x="88593" y="45136"/>
                      <a:pt x="92594" y="49209"/>
                      <a:pt x="91092" y="54568"/>
                    </a:cubicBezTo>
                    <a:cubicBezTo>
                      <a:pt x="89661" y="59999"/>
                      <a:pt x="84159" y="63928"/>
                      <a:pt x="79586" y="66501"/>
                    </a:cubicBezTo>
                    <a:cubicBezTo>
                      <a:pt x="73581" y="69930"/>
                      <a:pt x="67081" y="72574"/>
                      <a:pt x="60427" y="74503"/>
                    </a:cubicBezTo>
                    <a:cubicBezTo>
                      <a:pt x="54353" y="76290"/>
                      <a:pt x="48062" y="77219"/>
                      <a:pt x="42134" y="79291"/>
                    </a:cubicBezTo>
                    <a:cubicBezTo>
                      <a:pt x="32695" y="82506"/>
                      <a:pt x="22906" y="88580"/>
                      <a:pt x="21119" y="99154"/>
                    </a:cubicBezTo>
                    <a:cubicBezTo>
                      <a:pt x="20832" y="101012"/>
                      <a:pt x="23478" y="102442"/>
                      <a:pt x="24407" y="100441"/>
                    </a:cubicBezTo>
                    <a:cubicBezTo>
                      <a:pt x="32555" y="83721"/>
                      <a:pt x="53781" y="85007"/>
                      <a:pt x="68939" y="79576"/>
                    </a:cubicBezTo>
                    <a:cubicBezTo>
                      <a:pt x="80940" y="75218"/>
                      <a:pt x="100881" y="66072"/>
                      <a:pt x="98815" y="50209"/>
                    </a:cubicBezTo>
                    <a:cubicBezTo>
                      <a:pt x="97956" y="43707"/>
                      <a:pt x="92880" y="38920"/>
                      <a:pt x="86806" y="36991"/>
                    </a:cubicBezTo>
                    <a:cubicBezTo>
                      <a:pt x="84871" y="36419"/>
                      <a:pt x="82944" y="36133"/>
                      <a:pt x="81017" y="36062"/>
                    </a:cubicBezTo>
                    <a:cubicBezTo>
                      <a:pt x="80158" y="29702"/>
                      <a:pt x="77296" y="23343"/>
                      <a:pt x="73798" y="19056"/>
                    </a:cubicBezTo>
                    <a:cubicBezTo>
                      <a:pt x="68366" y="12339"/>
                      <a:pt x="60860" y="10553"/>
                      <a:pt x="53355" y="11625"/>
                    </a:cubicBezTo>
                    <a:cubicBezTo>
                      <a:pt x="52210" y="7409"/>
                      <a:pt x="49780" y="3765"/>
                      <a:pt x="45849" y="1693"/>
                    </a:cubicBezTo>
                    <a:cubicBezTo>
                      <a:pt x="39774" y="-1523"/>
                      <a:pt x="32269" y="192"/>
                      <a:pt x="26836" y="3908"/>
                    </a:cubicBezTo>
                    <a:cubicBezTo>
                      <a:pt x="19974" y="8624"/>
                      <a:pt x="16762" y="16555"/>
                      <a:pt x="15547" y="24557"/>
                    </a:cubicBezTo>
                    <a:cubicBezTo>
                      <a:pt x="14046" y="34132"/>
                      <a:pt x="13759" y="43707"/>
                      <a:pt x="10967" y="53068"/>
                    </a:cubicBezTo>
                    <a:cubicBezTo>
                      <a:pt x="8111" y="62428"/>
                      <a:pt x="1820" y="70716"/>
                      <a:pt x="33" y="80291"/>
                    </a:cubicBezTo>
                    <a:cubicBezTo>
                      <a:pt x="-254" y="81934"/>
                      <a:pt x="1394" y="83221"/>
                      <a:pt x="2896" y="82364"/>
                    </a:cubicBezTo>
                    <a:lnTo>
                      <a:pt x="2819" y="82506"/>
                    </a:lnTo>
                    <a:close/>
                    <a:moveTo>
                      <a:pt x="69867" y="49138"/>
                    </a:moveTo>
                    <a:cubicBezTo>
                      <a:pt x="69008" y="49709"/>
                      <a:pt x="64002" y="52138"/>
                      <a:pt x="62934" y="51710"/>
                    </a:cubicBezTo>
                    <a:cubicBezTo>
                      <a:pt x="63220" y="51496"/>
                      <a:pt x="63506" y="51281"/>
                      <a:pt x="63862" y="50924"/>
                    </a:cubicBezTo>
                    <a:cubicBezTo>
                      <a:pt x="65217" y="49852"/>
                      <a:pt x="66579" y="48852"/>
                      <a:pt x="68010" y="47995"/>
                    </a:cubicBezTo>
                    <a:cubicBezTo>
                      <a:pt x="69581" y="46994"/>
                      <a:pt x="71299" y="46065"/>
                      <a:pt x="73009" y="45279"/>
                    </a:cubicBezTo>
                    <a:cubicBezTo>
                      <a:pt x="72297" y="46851"/>
                      <a:pt x="71299" y="48137"/>
                      <a:pt x="69721" y="49138"/>
                    </a:cubicBezTo>
                    <a:lnTo>
                      <a:pt x="69867" y="49138"/>
                    </a:lnTo>
                    <a:close/>
                    <a:moveTo>
                      <a:pt x="43419" y="28202"/>
                    </a:moveTo>
                    <a:cubicBezTo>
                      <a:pt x="42491" y="29488"/>
                      <a:pt x="37198" y="32846"/>
                      <a:pt x="36772" y="29131"/>
                    </a:cubicBezTo>
                    <a:cubicBezTo>
                      <a:pt x="36556" y="27201"/>
                      <a:pt x="41701" y="24415"/>
                      <a:pt x="43203" y="23415"/>
                    </a:cubicBezTo>
                    <a:cubicBezTo>
                      <a:pt x="44131" y="22843"/>
                      <a:pt x="45067" y="22343"/>
                      <a:pt x="45995" y="21842"/>
                    </a:cubicBezTo>
                    <a:cubicBezTo>
                      <a:pt x="45995" y="21985"/>
                      <a:pt x="45995" y="22200"/>
                      <a:pt x="45918" y="22343"/>
                    </a:cubicBezTo>
                    <a:cubicBezTo>
                      <a:pt x="45423" y="24343"/>
                      <a:pt x="44774" y="26487"/>
                      <a:pt x="43559" y="28202"/>
                    </a:cubicBezTo>
                    <a:lnTo>
                      <a:pt x="43419" y="2820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" name="Google Shape;142;p6"/>
              <p:cNvSpPr/>
              <p:nvPr/>
            </p:nvSpPr>
            <p:spPr>
              <a:xfrm>
                <a:off x="3900480" y="674222"/>
                <a:ext cx="32181" cy="53188"/>
              </a:xfrm>
              <a:custGeom>
                <a:avLst/>
                <a:gdLst/>
                <a:ahLst/>
                <a:cxnLst/>
                <a:rect l="l" t="t" r="r" b="b"/>
                <a:pathLst>
                  <a:path w="32181" h="53188" extrusionOk="0">
                    <a:moveTo>
                      <a:pt x="391" y="3000"/>
                    </a:moveTo>
                    <a:cubicBezTo>
                      <a:pt x="391" y="3000"/>
                      <a:pt x="391" y="3572"/>
                      <a:pt x="391" y="3858"/>
                    </a:cubicBezTo>
                    <a:cubicBezTo>
                      <a:pt x="105" y="5287"/>
                      <a:pt x="747" y="6787"/>
                      <a:pt x="1676" y="7859"/>
                    </a:cubicBezTo>
                    <a:cubicBezTo>
                      <a:pt x="4609" y="11074"/>
                      <a:pt x="8330" y="13432"/>
                      <a:pt x="11255" y="16648"/>
                    </a:cubicBezTo>
                    <a:cubicBezTo>
                      <a:pt x="14118" y="19720"/>
                      <a:pt x="16478" y="23221"/>
                      <a:pt x="18622" y="26865"/>
                    </a:cubicBezTo>
                    <a:cubicBezTo>
                      <a:pt x="20695" y="30438"/>
                      <a:pt x="22336" y="34225"/>
                      <a:pt x="23481" y="38155"/>
                    </a:cubicBezTo>
                    <a:cubicBezTo>
                      <a:pt x="24123" y="40299"/>
                      <a:pt x="24626" y="42442"/>
                      <a:pt x="24982" y="44657"/>
                    </a:cubicBezTo>
                    <a:cubicBezTo>
                      <a:pt x="25338" y="46801"/>
                      <a:pt x="25338" y="49087"/>
                      <a:pt x="25911" y="51159"/>
                    </a:cubicBezTo>
                    <a:cubicBezTo>
                      <a:pt x="26770" y="54017"/>
                      <a:pt x="30700" y="53732"/>
                      <a:pt x="31552" y="51088"/>
                    </a:cubicBezTo>
                    <a:cubicBezTo>
                      <a:pt x="32914" y="46587"/>
                      <a:pt x="31769" y="40799"/>
                      <a:pt x="30910" y="36369"/>
                    </a:cubicBezTo>
                    <a:cubicBezTo>
                      <a:pt x="29981" y="31438"/>
                      <a:pt x="28341" y="26723"/>
                      <a:pt x="26197" y="22221"/>
                    </a:cubicBezTo>
                    <a:cubicBezTo>
                      <a:pt x="24123" y="17791"/>
                      <a:pt x="21260" y="13789"/>
                      <a:pt x="18118" y="10074"/>
                    </a:cubicBezTo>
                    <a:cubicBezTo>
                      <a:pt x="14760" y="6073"/>
                      <a:pt x="10830" y="2143"/>
                      <a:pt x="5900" y="213"/>
                    </a:cubicBezTo>
                    <a:cubicBezTo>
                      <a:pt x="4399" y="-430"/>
                      <a:pt x="2611" y="499"/>
                      <a:pt x="1536" y="1428"/>
                    </a:cubicBezTo>
                    <a:cubicBezTo>
                      <a:pt x="3464" y="-287"/>
                      <a:pt x="2395" y="714"/>
                      <a:pt x="1536" y="1214"/>
                    </a:cubicBezTo>
                    <a:cubicBezTo>
                      <a:pt x="1536" y="1214"/>
                      <a:pt x="1034" y="1214"/>
                      <a:pt x="678" y="1214"/>
                    </a:cubicBezTo>
                    <a:cubicBezTo>
                      <a:pt x="182" y="1357"/>
                      <a:pt x="-104" y="1928"/>
                      <a:pt x="35" y="2428"/>
                    </a:cubicBezTo>
                    <a:cubicBezTo>
                      <a:pt x="175" y="2857"/>
                      <a:pt x="252" y="3000"/>
                      <a:pt x="322" y="2929"/>
                    </a:cubicBezTo>
                    <a:lnTo>
                      <a:pt x="391" y="300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" name="Google Shape;143;p6"/>
              <p:cNvSpPr/>
              <p:nvPr/>
            </p:nvSpPr>
            <p:spPr>
              <a:xfrm>
                <a:off x="3875742" y="666959"/>
                <a:ext cx="14422" cy="7798"/>
              </a:xfrm>
              <a:custGeom>
                <a:avLst/>
                <a:gdLst/>
                <a:ahLst/>
                <a:cxnLst/>
                <a:rect l="l" t="t" r="r" b="b"/>
                <a:pathLst>
                  <a:path w="14422" h="7798" extrusionOk="0">
                    <a:moveTo>
                      <a:pt x="2760" y="7685"/>
                    </a:moveTo>
                    <a:cubicBezTo>
                      <a:pt x="3472" y="7899"/>
                      <a:pt x="4044" y="7757"/>
                      <a:pt x="4757" y="7685"/>
                    </a:cubicBezTo>
                    <a:cubicBezTo>
                      <a:pt x="5615" y="7685"/>
                      <a:pt x="6404" y="7685"/>
                      <a:pt x="7263" y="7685"/>
                    </a:cubicBezTo>
                    <a:cubicBezTo>
                      <a:pt x="8115" y="7685"/>
                      <a:pt x="8904" y="7685"/>
                      <a:pt x="9763" y="7757"/>
                    </a:cubicBezTo>
                    <a:cubicBezTo>
                      <a:pt x="10119" y="7757"/>
                      <a:pt x="10475" y="7757"/>
                      <a:pt x="10908" y="7757"/>
                    </a:cubicBezTo>
                    <a:cubicBezTo>
                      <a:pt x="11767" y="7757"/>
                      <a:pt x="12549" y="7614"/>
                      <a:pt x="13191" y="7185"/>
                    </a:cubicBezTo>
                    <a:cubicBezTo>
                      <a:pt x="14189" y="6685"/>
                      <a:pt x="14622" y="5542"/>
                      <a:pt x="14336" y="4470"/>
                    </a:cubicBezTo>
                    <a:cubicBezTo>
                      <a:pt x="14196" y="3612"/>
                      <a:pt x="13694" y="2898"/>
                      <a:pt x="13051" y="2398"/>
                    </a:cubicBezTo>
                    <a:cubicBezTo>
                      <a:pt x="12618" y="2040"/>
                      <a:pt x="12123" y="1612"/>
                      <a:pt x="11620" y="1326"/>
                    </a:cubicBezTo>
                    <a:cubicBezTo>
                      <a:pt x="11047" y="1040"/>
                      <a:pt x="10335" y="754"/>
                      <a:pt x="9686" y="611"/>
                    </a:cubicBezTo>
                    <a:cubicBezTo>
                      <a:pt x="9330" y="468"/>
                      <a:pt x="8974" y="397"/>
                      <a:pt x="8548" y="254"/>
                    </a:cubicBezTo>
                    <a:cubicBezTo>
                      <a:pt x="7472" y="-32"/>
                      <a:pt x="6328" y="-32"/>
                      <a:pt x="5190" y="40"/>
                    </a:cubicBezTo>
                    <a:cubicBezTo>
                      <a:pt x="4833" y="40"/>
                      <a:pt x="4400" y="40"/>
                      <a:pt x="4044" y="111"/>
                    </a:cubicBezTo>
                    <a:cubicBezTo>
                      <a:pt x="3186" y="183"/>
                      <a:pt x="2543" y="325"/>
                      <a:pt x="1831" y="754"/>
                    </a:cubicBezTo>
                    <a:cubicBezTo>
                      <a:pt x="972" y="1254"/>
                      <a:pt x="330" y="2112"/>
                      <a:pt x="113" y="3112"/>
                    </a:cubicBezTo>
                    <a:cubicBezTo>
                      <a:pt x="-389" y="5113"/>
                      <a:pt x="826" y="7185"/>
                      <a:pt x="2829" y="7685"/>
                    </a:cubicBezTo>
                    <a:lnTo>
                      <a:pt x="2760" y="768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4" name="Google Shape;144;p6"/>
            <p:cNvSpPr/>
            <p:nvPr/>
          </p:nvSpPr>
          <p:spPr>
            <a:xfrm>
              <a:off x="8027117" y="683700"/>
              <a:ext cx="650550" cy="391850"/>
            </a:xfrm>
            <a:custGeom>
              <a:avLst/>
              <a:gdLst/>
              <a:ahLst/>
              <a:cxnLst/>
              <a:rect l="l" t="t" r="r" b="b"/>
              <a:pathLst>
                <a:path w="26022" h="15674" extrusionOk="0">
                  <a:moveTo>
                    <a:pt x="778" y="0"/>
                  </a:moveTo>
                  <a:cubicBezTo>
                    <a:pt x="-2383" y="4216"/>
                    <a:pt x="5398" y="11521"/>
                    <a:pt x="10595" y="12388"/>
                  </a:cubicBezTo>
                  <a:cubicBezTo>
                    <a:pt x="13472" y="12868"/>
                    <a:pt x="20646" y="8280"/>
                    <a:pt x="17841" y="7480"/>
                  </a:cubicBezTo>
                  <a:cubicBezTo>
                    <a:pt x="16420" y="7074"/>
                    <a:pt x="15457" y="10582"/>
                    <a:pt x="16439" y="11687"/>
                  </a:cubicBezTo>
                  <a:cubicBezTo>
                    <a:pt x="18699" y="14229"/>
                    <a:pt x="22980" y="16715"/>
                    <a:pt x="26022" y="15193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</p:sp>
        <p:grpSp>
          <p:nvGrpSpPr>
            <p:cNvPr id="145" name="Google Shape;145;p6"/>
            <p:cNvGrpSpPr/>
            <p:nvPr/>
          </p:nvGrpSpPr>
          <p:grpSpPr>
            <a:xfrm>
              <a:off x="335190" y="4169236"/>
              <a:ext cx="194422" cy="209380"/>
              <a:chOff x="2684290" y="2203348"/>
              <a:chExt cx="194422" cy="209380"/>
            </a:xfrm>
          </p:grpSpPr>
          <p:sp>
            <p:nvSpPr>
              <p:cNvPr id="146" name="Google Shape;146;p6"/>
              <p:cNvSpPr/>
              <p:nvPr/>
            </p:nvSpPr>
            <p:spPr>
              <a:xfrm>
                <a:off x="2684290" y="2203538"/>
                <a:ext cx="194422" cy="209190"/>
              </a:xfrm>
              <a:custGeom>
                <a:avLst/>
                <a:gdLst/>
                <a:ahLst/>
                <a:cxnLst/>
                <a:rect l="l" t="t" r="r" b="b"/>
                <a:pathLst>
                  <a:path w="237100" h="255110" extrusionOk="0">
                    <a:moveTo>
                      <a:pt x="20775" y="255110"/>
                    </a:moveTo>
                    <a:cubicBezTo>
                      <a:pt x="12912" y="255110"/>
                      <a:pt x="5344" y="253483"/>
                      <a:pt x="1862" y="247998"/>
                    </a:cubicBezTo>
                    <a:cubicBezTo>
                      <a:pt x="-1927" y="242057"/>
                      <a:pt x="76" y="234649"/>
                      <a:pt x="7791" y="225966"/>
                    </a:cubicBezTo>
                    <a:cubicBezTo>
                      <a:pt x="16986" y="215655"/>
                      <a:pt x="27376" y="206836"/>
                      <a:pt x="35376" y="200235"/>
                    </a:cubicBezTo>
                    <a:cubicBezTo>
                      <a:pt x="41316" y="195342"/>
                      <a:pt x="47393" y="190665"/>
                      <a:pt x="53469" y="185919"/>
                    </a:cubicBezTo>
                    <a:cubicBezTo>
                      <a:pt x="65418" y="176644"/>
                      <a:pt x="77799" y="167085"/>
                      <a:pt x="88701" y="156399"/>
                    </a:cubicBezTo>
                    <a:cubicBezTo>
                      <a:pt x="93822" y="151437"/>
                      <a:pt x="96417" y="146316"/>
                      <a:pt x="95074" y="144017"/>
                    </a:cubicBezTo>
                    <a:cubicBezTo>
                      <a:pt x="94118" y="142390"/>
                      <a:pt x="91080" y="141127"/>
                      <a:pt x="88110" y="139863"/>
                    </a:cubicBezTo>
                    <a:lnTo>
                      <a:pt x="86994" y="139420"/>
                    </a:lnTo>
                    <a:cubicBezTo>
                      <a:pt x="74317" y="134003"/>
                      <a:pt x="52366" y="121917"/>
                      <a:pt x="48428" y="101296"/>
                    </a:cubicBezTo>
                    <a:cubicBezTo>
                      <a:pt x="46721" y="92477"/>
                      <a:pt x="48576" y="83281"/>
                      <a:pt x="53993" y="74075"/>
                    </a:cubicBezTo>
                    <a:cubicBezTo>
                      <a:pt x="61117" y="61921"/>
                      <a:pt x="69344" y="50131"/>
                      <a:pt x="77276" y="38706"/>
                    </a:cubicBezTo>
                    <a:cubicBezTo>
                      <a:pt x="81282" y="32924"/>
                      <a:pt x="85367" y="27211"/>
                      <a:pt x="89225" y="21419"/>
                    </a:cubicBezTo>
                    <a:cubicBezTo>
                      <a:pt x="108730" y="-7794"/>
                      <a:pt x="136383" y="-1421"/>
                      <a:pt x="158266" y="7410"/>
                    </a:cubicBezTo>
                    <a:cubicBezTo>
                      <a:pt x="172354" y="13123"/>
                      <a:pt x="186295" y="19575"/>
                      <a:pt x="199643" y="26688"/>
                    </a:cubicBezTo>
                    <a:cubicBezTo>
                      <a:pt x="209737" y="32025"/>
                      <a:pt x="221595" y="39593"/>
                      <a:pt x="224417" y="50495"/>
                    </a:cubicBezTo>
                    <a:cubicBezTo>
                      <a:pt x="225748" y="55616"/>
                      <a:pt x="224792" y="60874"/>
                      <a:pt x="221674" y="65631"/>
                    </a:cubicBezTo>
                    <a:lnTo>
                      <a:pt x="193270" y="109160"/>
                    </a:lnTo>
                    <a:cubicBezTo>
                      <a:pt x="198539" y="112494"/>
                      <a:pt x="207211" y="116876"/>
                      <a:pt x="212104" y="119322"/>
                    </a:cubicBezTo>
                    <a:cubicBezTo>
                      <a:pt x="216258" y="121394"/>
                      <a:pt x="219819" y="123180"/>
                      <a:pt x="221890" y="124432"/>
                    </a:cubicBezTo>
                    <a:cubicBezTo>
                      <a:pt x="230642" y="129701"/>
                      <a:pt x="239176" y="139420"/>
                      <a:pt x="236650" y="150914"/>
                    </a:cubicBezTo>
                    <a:cubicBezTo>
                      <a:pt x="235615" y="155955"/>
                      <a:pt x="232644" y="159813"/>
                      <a:pt x="229982" y="163079"/>
                    </a:cubicBezTo>
                    <a:cubicBezTo>
                      <a:pt x="212548" y="184144"/>
                      <a:pt x="81578" y="240498"/>
                      <a:pt x="45834" y="251036"/>
                    </a:cubicBezTo>
                    <a:cubicBezTo>
                      <a:pt x="43683" y="251628"/>
                      <a:pt x="31825" y="254962"/>
                      <a:pt x="20616" y="254962"/>
                    </a:cubicBezTo>
                    <a:lnTo>
                      <a:pt x="20775" y="255110"/>
                    </a:lnTo>
                    <a:close/>
                    <a:moveTo>
                      <a:pt x="15723" y="239986"/>
                    </a:moveTo>
                    <a:cubicBezTo>
                      <a:pt x="20616" y="240805"/>
                      <a:pt x="32041" y="239758"/>
                      <a:pt x="41828" y="236947"/>
                    </a:cubicBezTo>
                    <a:cubicBezTo>
                      <a:pt x="82101" y="225146"/>
                      <a:pt x="205435" y="169748"/>
                      <a:pt x="218704" y="153804"/>
                    </a:cubicBezTo>
                    <a:cubicBezTo>
                      <a:pt x="220343" y="151801"/>
                      <a:pt x="221970" y="149798"/>
                      <a:pt x="222334" y="148023"/>
                    </a:cubicBezTo>
                    <a:cubicBezTo>
                      <a:pt x="223085" y="144393"/>
                      <a:pt x="218784" y="139943"/>
                      <a:pt x="214403" y="137269"/>
                    </a:cubicBezTo>
                    <a:cubicBezTo>
                      <a:pt x="212548" y="136154"/>
                      <a:pt x="209293" y="134526"/>
                      <a:pt x="205583" y="132671"/>
                    </a:cubicBezTo>
                    <a:cubicBezTo>
                      <a:pt x="191939" y="125775"/>
                      <a:pt x="181925" y="120506"/>
                      <a:pt x="177771" y="115385"/>
                    </a:cubicBezTo>
                    <a:cubicBezTo>
                      <a:pt x="175768" y="112870"/>
                      <a:pt x="175620" y="109387"/>
                      <a:pt x="177327" y="106713"/>
                    </a:cubicBezTo>
                    <a:lnTo>
                      <a:pt x="209361" y="57619"/>
                    </a:lnTo>
                    <a:cubicBezTo>
                      <a:pt x="210397" y="56060"/>
                      <a:pt x="210329" y="55093"/>
                      <a:pt x="210101" y="54273"/>
                    </a:cubicBezTo>
                    <a:cubicBezTo>
                      <a:pt x="209509" y="52054"/>
                      <a:pt x="206471" y="47161"/>
                      <a:pt x="192679" y="39821"/>
                    </a:cubicBezTo>
                    <a:cubicBezTo>
                      <a:pt x="179774" y="32924"/>
                      <a:pt x="166346" y="26688"/>
                      <a:pt x="152701" y="21203"/>
                    </a:cubicBezTo>
                    <a:cubicBezTo>
                      <a:pt x="126892" y="10824"/>
                      <a:pt x="112508" y="13191"/>
                      <a:pt x="101458" y="29726"/>
                    </a:cubicBezTo>
                    <a:cubicBezTo>
                      <a:pt x="97532" y="35587"/>
                      <a:pt x="93447" y="41448"/>
                      <a:pt x="89373" y="47309"/>
                    </a:cubicBezTo>
                    <a:cubicBezTo>
                      <a:pt x="81578" y="58427"/>
                      <a:pt x="73498" y="70001"/>
                      <a:pt x="66670" y="81643"/>
                    </a:cubicBezTo>
                    <a:cubicBezTo>
                      <a:pt x="63120" y="87731"/>
                      <a:pt x="61856" y="93285"/>
                      <a:pt x="62892" y="98633"/>
                    </a:cubicBezTo>
                    <a:cubicBezTo>
                      <a:pt x="64827" y="108784"/>
                      <a:pt x="75728" y="118731"/>
                      <a:pt x="92707" y="125923"/>
                    </a:cubicBezTo>
                    <a:lnTo>
                      <a:pt x="93743" y="126367"/>
                    </a:lnTo>
                    <a:cubicBezTo>
                      <a:pt x="98488" y="128370"/>
                      <a:pt x="104428" y="130816"/>
                      <a:pt x="107831" y="136745"/>
                    </a:cubicBezTo>
                    <a:cubicBezTo>
                      <a:pt x="112952" y="145576"/>
                      <a:pt x="109686" y="156695"/>
                      <a:pt x="98932" y="167153"/>
                    </a:cubicBezTo>
                    <a:cubicBezTo>
                      <a:pt x="87438" y="178351"/>
                      <a:pt x="74761" y="188218"/>
                      <a:pt x="62448" y="197789"/>
                    </a:cubicBezTo>
                    <a:cubicBezTo>
                      <a:pt x="56440" y="202386"/>
                      <a:pt x="50511" y="207052"/>
                      <a:pt x="44650" y="211797"/>
                    </a:cubicBezTo>
                    <a:cubicBezTo>
                      <a:pt x="37014" y="218034"/>
                      <a:pt x="27216" y="226409"/>
                      <a:pt x="18693" y="235980"/>
                    </a:cubicBezTo>
                    <a:cubicBezTo>
                      <a:pt x="17066" y="237835"/>
                      <a:pt x="16098" y="239167"/>
                      <a:pt x="15506" y="240134"/>
                    </a:cubicBezTo>
                    <a:lnTo>
                      <a:pt x="15723" y="23998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" name="Google Shape;147;p6"/>
              <p:cNvSpPr/>
              <p:nvPr/>
            </p:nvSpPr>
            <p:spPr>
              <a:xfrm>
                <a:off x="2838441" y="2223698"/>
                <a:ext cx="15674" cy="55625"/>
              </a:xfrm>
              <a:custGeom>
                <a:avLst/>
                <a:gdLst/>
                <a:ahLst/>
                <a:cxnLst/>
                <a:rect l="l" t="t" r="r" b="b"/>
                <a:pathLst>
                  <a:path w="19115" h="67835" extrusionOk="0">
                    <a:moveTo>
                      <a:pt x="11686" y="67835"/>
                    </a:moveTo>
                    <a:cubicBezTo>
                      <a:pt x="7759" y="67835"/>
                      <a:pt x="4493" y="64797"/>
                      <a:pt x="4266" y="60791"/>
                    </a:cubicBezTo>
                    <a:cubicBezTo>
                      <a:pt x="3378" y="43357"/>
                      <a:pt x="1967" y="25638"/>
                      <a:pt x="44" y="8204"/>
                    </a:cubicBezTo>
                    <a:cubicBezTo>
                      <a:pt x="-400" y="4129"/>
                      <a:pt x="2559" y="488"/>
                      <a:pt x="6644" y="44"/>
                    </a:cubicBezTo>
                    <a:cubicBezTo>
                      <a:pt x="10718" y="-400"/>
                      <a:pt x="14360" y="2570"/>
                      <a:pt x="14804" y="6644"/>
                    </a:cubicBezTo>
                    <a:cubicBezTo>
                      <a:pt x="16727" y="24375"/>
                      <a:pt x="18138" y="42321"/>
                      <a:pt x="19105" y="60051"/>
                    </a:cubicBezTo>
                    <a:cubicBezTo>
                      <a:pt x="19321" y="64126"/>
                      <a:pt x="16215" y="67608"/>
                      <a:pt x="12061" y="67835"/>
                    </a:cubicBezTo>
                    <a:cubicBezTo>
                      <a:pt x="11913" y="67835"/>
                      <a:pt x="11765" y="67835"/>
                      <a:pt x="11686" y="678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" name="Google Shape;148;p6"/>
              <p:cNvSpPr/>
              <p:nvPr/>
            </p:nvSpPr>
            <p:spPr>
              <a:xfrm>
                <a:off x="2813969" y="2210818"/>
                <a:ext cx="25556" cy="145078"/>
              </a:xfrm>
              <a:custGeom>
                <a:avLst/>
                <a:gdLst/>
                <a:ahLst/>
                <a:cxnLst/>
                <a:rect l="l" t="t" r="r" b="b"/>
                <a:pathLst>
                  <a:path w="31166" h="176925" extrusionOk="0">
                    <a:moveTo>
                      <a:pt x="23782" y="176925"/>
                    </a:moveTo>
                    <a:cubicBezTo>
                      <a:pt x="19993" y="176925"/>
                      <a:pt x="16806" y="174103"/>
                      <a:pt x="16442" y="170245"/>
                    </a:cubicBezTo>
                    <a:lnTo>
                      <a:pt x="44" y="8124"/>
                    </a:lnTo>
                    <a:cubicBezTo>
                      <a:pt x="-400" y="4050"/>
                      <a:pt x="2570" y="408"/>
                      <a:pt x="6644" y="44"/>
                    </a:cubicBezTo>
                    <a:cubicBezTo>
                      <a:pt x="10798" y="-400"/>
                      <a:pt x="14360" y="2559"/>
                      <a:pt x="14735" y="6644"/>
                    </a:cubicBezTo>
                    <a:lnTo>
                      <a:pt x="31122" y="168766"/>
                    </a:lnTo>
                    <a:cubicBezTo>
                      <a:pt x="31566" y="172840"/>
                      <a:pt x="28596" y="176470"/>
                      <a:pt x="24522" y="176846"/>
                    </a:cubicBezTo>
                    <a:cubicBezTo>
                      <a:pt x="24294" y="176846"/>
                      <a:pt x="23998" y="176846"/>
                      <a:pt x="23782" y="176846"/>
                    </a:cubicBezTo>
                    <a:lnTo>
                      <a:pt x="23782" y="17692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" name="Google Shape;149;p6"/>
              <p:cNvSpPr/>
              <p:nvPr/>
            </p:nvSpPr>
            <p:spPr>
              <a:xfrm>
                <a:off x="2847572" y="2301936"/>
                <a:ext cx="18058" cy="47543"/>
              </a:xfrm>
              <a:custGeom>
                <a:avLst/>
                <a:gdLst/>
                <a:ahLst/>
                <a:cxnLst/>
                <a:rect l="l" t="t" r="r" b="b"/>
                <a:pathLst>
                  <a:path w="22022" h="57979" extrusionOk="0">
                    <a:moveTo>
                      <a:pt x="14672" y="57979"/>
                    </a:moveTo>
                    <a:cubicBezTo>
                      <a:pt x="10735" y="57979"/>
                      <a:pt x="7480" y="54940"/>
                      <a:pt x="7252" y="51014"/>
                    </a:cubicBezTo>
                    <a:cubicBezTo>
                      <a:pt x="6433" y="36914"/>
                      <a:pt x="4134" y="22974"/>
                      <a:pt x="277" y="9408"/>
                    </a:cubicBezTo>
                    <a:cubicBezTo>
                      <a:pt x="-827" y="5471"/>
                      <a:pt x="1471" y="1397"/>
                      <a:pt x="5398" y="282"/>
                    </a:cubicBezTo>
                    <a:cubicBezTo>
                      <a:pt x="9324" y="-834"/>
                      <a:pt x="13409" y="1465"/>
                      <a:pt x="14524" y="5403"/>
                    </a:cubicBezTo>
                    <a:cubicBezTo>
                      <a:pt x="18598" y="20003"/>
                      <a:pt x="21124" y="35059"/>
                      <a:pt x="22012" y="50195"/>
                    </a:cubicBezTo>
                    <a:cubicBezTo>
                      <a:pt x="22228" y="54269"/>
                      <a:pt x="19122" y="57763"/>
                      <a:pt x="15036" y="57979"/>
                    </a:cubicBezTo>
                    <a:cubicBezTo>
                      <a:pt x="14888" y="57979"/>
                      <a:pt x="14740" y="57979"/>
                      <a:pt x="14592" y="57979"/>
                    </a:cubicBezTo>
                    <a:lnTo>
                      <a:pt x="14672" y="5797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" name="Google Shape;150;p6"/>
              <p:cNvSpPr/>
              <p:nvPr/>
            </p:nvSpPr>
            <p:spPr>
              <a:xfrm>
                <a:off x="2794517" y="2205964"/>
                <a:ext cx="16673" cy="164932"/>
              </a:xfrm>
              <a:custGeom>
                <a:avLst/>
                <a:gdLst/>
                <a:ahLst/>
                <a:cxnLst/>
                <a:rect l="l" t="t" r="r" b="b"/>
                <a:pathLst>
                  <a:path w="20333" h="201137" extrusionOk="0">
                    <a:moveTo>
                      <a:pt x="12909" y="201137"/>
                    </a:moveTo>
                    <a:cubicBezTo>
                      <a:pt x="8904" y="201137"/>
                      <a:pt x="5649" y="197940"/>
                      <a:pt x="5501" y="193934"/>
                    </a:cubicBezTo>
                    <a:lnTo>
                      <a:pt x="5" y="7641"/>
                    </a:lnTo>
                    <a:cubicBezTo>
                      <a:pt x="-143" y="3567"/>
                      <a:pt x="3123" y="153"/>
                      <a:pt x="7208" y="5"/>
                    </a:cubicBezTo>
                    <a:cubicBezTo>
                      <a:pt x="11214" y="-143"/>
                      <a:pt x="14696" y="3112"/>
                      <a:pt x="14844" y="7197"/>
                    </a:cubicBezTo>
                    <a:lnTo>
                      <a:pt x="20329" y="193490"/>
                    </a:lnTo>
                    <a:cubicBezTo>
                      <a:pt x="20477" y="197576"/>
                      <a:pt x="17211" y="200990"/>
                      <a:pt x="13137" y="201137"/>
                    </a:cubicBezTo>
                    <a:cubicBezTo>
                      <a:pt x="13137" y="201137"/>
                      <a:pt x="12989" y="201137"/>
                      <a:pt x="12909" y="20113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" name="Google Shape;151;p6"/>
              <p:cNvSpPr/>
              <p:nvPr/>
            </p:nvSpPr>
            <p:spPr>
              <a:xfrm>
                <a:off x="2770957" y="2203348"/>
                <a:ext cx="21181" cy="173807"/>
              </a:xfrm>
              <a:custGeom>
                <a:avLst/>
                <a:gdLst/>
                <a:ahLst/>
                <a:cxnLst/>
                <a:rect l="l" t="t" r="r" b="b"/>
                <a:pathLst>
                  <a:path w="25831" h="211960" extrusionOk="0">
                    <a:moveTo>
                      <a:pt x="18480" y="211960"/>
                    </a:moveTo>
                    <a:cubicBezTo>
                      <a:pt x="14554" y="211960"/>
                      <a:pt x="11288" y="208922"/>
                      <a:pt x="11060" y="204995"/>
                    </a:cubicBezTo>
                    <a:lnTo>
                      <a:pt x="11" y="7789"/>
                    </a:lnTo>
                    <a:cubicBezTo>
                      <a:pt x="-206" y="3715"/>
                      <a:pt x="2913" y="233"/>
                      <a:pt x="6986" y="5"/>
                    </a:cubicBezTo>
                    <a:cubicBezTo>
                      <a:pt x="11140" y="-143"/>
                      <a:pt x="14554" y="2896"/>
                      <a:pt x="14770" y="6981"/>
                    </a:cubicBezTo>
                    <a:lnTo>
                      <a:pt x="25820" y="204176"/>
                    </a:lnTo>
                    <a:cubicBezTo>
                      <a:pt x="26048" y="208262"/>
                      <a:pt x="22930" y="211744"/>
                      <a:pt x="18855" y="211960"/>
                    </a:cubicBezTo>
                    <a:cubicBezTo>
                      <a:pt x="18708" y="211960"/>
                      <a:pt x="18560" y="211960"/>
                      <a:pt x="18412" y="211960"/>
                    </a:cubicBezTo>
                    <a:lnTo>
                      <a:pt x="18480" y="21196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" name="Google Shape;152;p6"/>
              <p:cNvSpPr/>
              <p:nvPr/>
            </p:nvSpPr>
            <p:spPr>
              <a:xfrm>
                <a:off x="2753078" y="2227984"/>
                <a:ext cx="14917" cy="90434"/>
              </a:xfrm>
              <a:custGeom>
                <a:avLst/>
                <a:gdLst/>
                <a:ahLst/>
                <a:cxnLst/>
                <a:rect l="l" t="t" r="r" b="b"/>
                <a:pathLst>
                  <a:path w="18192" h="110285" extrusionOk="0">
                    <a:moveTo>
                      <a:pt x="10822" y="110285"/>
                    </a:moveTo>
                    <a:cubicBezTo>
                      <a:pt x="6976" y="110285"/>
                      <a:pt x="3710" y="107246"/>
                      <a:pt x="3414" y="103389"/>
                    </a:cubicBezTo>
                    <a:cubicBezTo>
                      <a:pt x="1411" y="71638"/>
                      <a:pt x="216" y="39387"/>
                      <a:pt x="0" y="7488"/>
                    </a:cubicBezTo>
                    <a:cubicBezTo>
                      <a:pt x="0" y="3414"/>
                      <a:pt x="3266" y="80"/>
                      <a:pt x="7340" y="0"/>
                    </a:cubicBezTo>
                    <a:cubicBezTo>
                      <a:pt x="11425" y="0"/>
                      <a:pt x="14680" y="3266"/>
                      <a:pt x="14760" y="7340"/>
                    </a:cubicBezTo>
                    <a:cubicBezTo>
                      <a:pt x="14976" y="38931"/>
                      <a:pt x="16171" y="70898"/>
                      <a:pt x="18174" y="102341"/>
                    </a:cubicBezTo>
                    <a:cubicBezTo>
                      <a:pt x="18469" y="106427"/>
                      <a:pt x="15351" y="109989"/>
                      <a:pt x="11277" y="110205"/>
                    </a:cubicBezTo>
                    <a:cubicBezTo>
                      <a:pt x="11118" y="110205"/>
                      <a:pt x="10970" y="110205"/>
                      <a:pt x="10822" y="110205"/>
                    </a:cubicBezTo>
                    <a:lnTo>
                      <a:pt x="10822" y="11028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" name="Google Shape;153;p6"/>
              <p:cNvSpPr/>
              <p:nvPr/>
            </p:nvSpPr>
            <p:spPr>
              <a:xfrm>
                <a:off x="2758885" y="2328466"/>
                <a:ext cx="13113" cy="63459"/>
              </a:xfrm>
              <a:custGeom>
                <a:avLst/>
                <a:gdLst/>
                <a:ahLst/>
                <a:cxnLst/>
                <a:rect l="l" t="t" r="r" b="b"/>
                <a:pathLst>
                  <a:path w="15992" h="77389" extrusionOk="0">
                    <a:moveTo>
                      <a:pt x="7891" y="77390"/>
                    </a:moveTo>
                    <a:cubicBezTo>
                      <a:pt x="3965" y="77390"/>
                      <a:pt x="630" y="74272"/>
                      <a:pt x="482" y="70266"/>
                    </a:cubicBezTo>
                    <a:cubicBezTo>
                      <a:pt x="-337" y="49281"/>
                      <a:pt x="-109" y="27989"/>
                      <a:pt x="1142" y="7004"/>
                    </a:cubicBezTo>
                    <a:cubicBezTo>
                      <a:pt x="1370" y="2930"/>
                      <a:pt x="4784" y="-336"/>
                      <a:pt x="9006" y="28"/>
                    </a:cubicBezTo>
                    <a:cubicBezTo>
                      <a:pt x="13091" y="255"/>
                      <a:pt x="16198" y="3738"/>
                      <a:pt x="15982" y="7891"/>
                    </a:cubicBezTo>
                    <a:cubicBezTo>
                      <a:pt x="14787" y="28364"/>
                      <a:pt x="14570" y="49201"/>
                      <a:pt x="15390" y="69674"/>
                    </a:cubicBezTo>
                    <a:cubicBezTo>
                      <a:pt x="15538" y="73748"/>
                      <a:pt x="12340" y="77242"/>
                      <a:pt x="8266" y="77390"/>
                    </a:cubicBezTo>
                    <a:cubicBezTo>
                      <a:pt x="8186" y="77390"/>
                      <a:pt x="8038" y="77390"/>
                      <a:pt x="7970" y="77390"/>
                    </a:cubicBezTo>
                    <a:lnTo>
                      <a:pt x="7891" y="7739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" name="Google Shape;154;p6"/>
              <p:cNvSpPr/>
              <p:nvPr/>
            </p:nvSpPr>
            <p:spPr>
              <a:xfrm>
                <a:off x="2737032" y="2252623"/>
                <a:ext cx="14631" cy="55804"/>
              </a:xfrm>
              <a:custGeom>
                <a:avLst/>
                <a:gdLst/>
                <a:ahLst/>
                <a:cxnLst/>
                <a:rect l="l" t="t" r="r" b="b"/>
                <a:pathLst>
                  <a:path w="17843" h="68054" extrusionOk="0">
                    <a:moveTo>
                      <a:pt x="10423" y="67907"/>
                    </a:moveTo>
                    <a:cubicBezTo>
                      <a:pt x="6349" y="67907"/>
                      <a:pt x="3015" y="64561"/>
                      <a:pt x="3015" y="60487"/>
                    </a:cubicBezTo>
                    <a:cubicBezTo>
                      <a:pt x="3015" y="43053"/>
                      <a:pt x="2048" y="25482"/>
                      <a:pt x="45" y="8275"/>
                    </a:cubicBezTo>
                    <a:cubicBezTo>
                      <a:pt x="-399" y="4201"/>
                      <a:pt x="2492" y="559"/>
                      <a:pt x="6497" y="47"/>
                    </a:cubicBezTo>
                    <a:cubicBezTo>
                      <a:pt x="10571" y="-408"/>
                      <a:pt x="14213" y="2494"/>
                      <a:pt x="14725" y="6568"/>
                    </a:cubicBezTo>
                    <a:cubicBezTo>
                      <a:pt x="16807" y="24446"/>
                      <a:pt x="17843" y="42609"/>
                      <a:pt x="17843" y="60635"/>
                    </a:cubicBezTo>
                    <a:cubicBezTo>
                      <a:pt x="17843" y="64709"/>
                      <a:pt x="14509" y="68055"/>
                      <a:pt x="10423" y="68055"/>
                    </a:cubicBezTo>
                    <a:lnTo>
                      <a:pt x="10423" y="67907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5;p6"/>
              <p:cNvSpPr/>
              <p:nvPr/>
            </p:nvSpPr>
            <p:spPr>
              <a:xfrm>
                <a:off x="2737747" y="2348063"/>
                <a:ext cx="12749" cy="53763"/>
              </a:xfrm>
              <a:custGeom>
                <a:avLst/>
                <a:gdLst/>
                <a:ahLst/>
                <a:cxnLst/>
                <a:rect l="l" t="t" r="r" b="b"/>
                <a:pathLst>
                  <a:path w="15547" h="65565" extrusionOk="0">
                    <a:moveTo>
                      <a:pt x="7937" y="65486"/>
                    </a:moveTo>
                    <a:lnTo>
                      <a:pt x="7789" y="65486"/>
                    </a:lnTo>
                    <a:cubicBezTo>
                      <a:pt x="3704" y="65418"/>
                      <a:pt x="449" y="62004"/>
                      <a:pt x="517" y="57930"/>
                    </a:cubicBezTo>
                    <a:cubicBezTo>
                      <a:pt x="893" y="41235"/>
                      <a:pt x="745" y="24336"/>
                      <a:pt x="5" y="7721"/>
                    </a:cubicBezTo>
                    <a:cubicBezTo>
                      <a:pt x="-143" y="3635"/>
                      <a:pt x="2964" y="153"/>
                      <a:pt x="7117" y="5"/>
                    </a:cubicBezTo>
                    <a:cubicBezTo>
                      <a:pt x="11271" y="-143"/>
                      <a:pt x="14685" y="2975"/>
                      <a:pt x="14833" y="7129"/>
                    </a:cubicBezTo>
                    <a:cubicBezTo>
                      <a:pt x="15573" y="24108"/>
                      <a:pt x="15721" y="41315"/>
                      <a:pt x="15356" y="58294"/>
                    </a:cubicBezTo>
                    <a:cubicBezTo>
                      <a:pt x="15277" y="62300"/>
                      <a:pt x="11942" y="65566"/>
                      <a:pt x="7937" y="65566"/>
                    </a:cubicBezTo>
                    <a:lnTo>
                      <a:pt x="7937" y="6548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" name="Google Shape;156;p6"/>
              <p:cNvSpPr/>
              <p:nvPr/>
            </p:nvSpPr>
            <p:spPr>
              <a:xfrm>
                <a:off x="2719837" y="2357624"/>
                <a:ext cx="15683" cy="40787"/>
              </a:xfrm>
              <a:custGeom>
                <a:avLst/>
                <a:gdLst/>
                <a:ahLst/>
                <a:cxnLst/>
                <a:rect l="l" t="t" r="r" b="b"/>
                <a:pathLst>
                  <a:path w="19126" h="49740" extrusionOk="0">
                    <a:moveTo>
                      <a:pt x="7430" y="49661"/>
                    </a:moveTo>
                    <a:cubicBezTo>
                      <a:pt x="7430" y="49661"/>
                      <a:pt x="7134" y="49661"/>
                      <a:pt x="6986" y="49661"/>
                    </a:cubicBezTo>
                    <a:cubicBezTo>
                      <a:pt x="2901" y="49445"/>
                      <a:pt x="-206" y="45951"/>
                      <a:pt x="11" y="41877"/>
                    </a:cubicBezTo>
                    <a:cubicBezTo>
                      <a:pt x="682" y="29860"/>
                      <a:pt x="2161" y="17842"/>
                      <a:pt x="4392" y="6052"/>
                    </a:cubicBezTo>
                    <a:cubicBezTo>
                      <a:pt x="5132" y="2047"/>
                      <a:pt x="8989" y="-616"/>
                      <a:pt x="13063" y="123"/>
                    </a:cubicBezTo>
                    <a:cubicBezTo>
                      <a:pt x="17069" y="863"/>
                      <a:pt x="19743" y="4721"/>
                      <a:pt x="19003" y="8795"/>
                    </a:cubicBezTo>
                    <a:cubicBezTo>
                      <a:pt x="16921" y="19925"/>
                      <a:pt x="15510" y="31339"/>
                      <a:pt x="14918" y="42765"/>
                    </a:cubicBezTo>
                    <a:cubicBezTo>
                      <a:pt x="14702" y="46691"/>
                      <a:pt x="11436" y="49741"/>
                      <a:pt x="7510" y="49741"/>
                    </a:cubicBezTo>
                    <a:lnTo>
                      <a:pt x="7430" y="4966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7" name="Google Shape;157;p6"/>
            <p:cNvGrpSpPr/>
            <p:nvPr/>
          </p:nvGrpSpPr>
          <p:grpSpPr>
            <a:xfrm>
              <a:off x="8438599" y="1262159"/>
              <a:ext cx="332712" cy="259916"/>
              <a:chOff x="2519014" y="1399461"/>
              <a:chExt cx="411824" cy="321758"/>
            </a:xfrm>
          </p:grpSpPr>
          <p:sp>
            <p:nvSpPr>
              <p:cNvPr id="158" name="Google Shape;158;p6"/>
              <p:cNvSpPr/>
              <p:nvPr/>
            </p:nvSpPr>
            <p:spPr>
              <a:xfrm>
                <a:off x="2519014" y="1399461"/>
                <a:ext cx="411824" cy="321758"/>
              </a:xfrm>
              <a:custGeom>
                <a:avLst/>
                <a:gdLst/>
                <a:ahLst/>
                <a:cxnLst/>
                <a:rect l="l" t="t" r="r" b="b"/>
                <a:pathLst>
                  <a:path w="502224" h="392388" extrusionOk="0">
                    <a:moveTo>
                      <a:pt x="340114" y="392093"/>
                    </a:moveTo>
                    <a:cubicBezTo>
                      <a:pt x="334617" y="392093"/>
                      <a:pt x="329132" y="391490"/>
                      <a:pt x="323875" y="390238"/>
                    </a:cubicBezTo>
                    <a:cubicBezTo>
                      <a:pt x="305326" y="385856"/>
                      <a:pt x="288711" y="372587"/>
                      <a:pt x="279368" y="354709"/>
                    </a:cubicBezTo>
                    <a:cubicBezTo>
                      <a:pt x="270993" y="338538"/>
                      <a:pt x="269730" y="321263"/>
                      <a:pt x="275886" y="305911"/>
                    </a:cubicBezTo>
                    <a:cubicBezTo>
                      <a:pt x="284717" y="283879"/>
                      <a:pt x="308364" y="268903"/>
                      <a:pt x="332023" y="270234"/>
                    </a:cubicBezTo>
                    <a:cubicBezTo>
                      <a:pt x="355681" y="271577"/>
                      <a:pt x="377485" y="289148"/>
                      <a:pt x="383789" y="312068"/>
                    </a:cubicBezTo>
                    <a:cubicBezTo>
                      <a:pt x="385269" y="317405"/>
                      <a:pt x="382082" y="322890"/>
                      <a:pt x="376745" y="324381"/>
                    </a:cubicBezTo>
                    <a:cubicBezTo>
                      <a:pt x="371408" y="325860"/>
                      <a:pt x="365923" y="322674"/>
                      <a:pt x="364432" y="317337"/>
                    </a:cubicBezTo>
                    <a:cubicBezTo>
                      <a:pt x="360427" y="302724"/>
                      <a:pt x="346043" y="291083"/>
                      <a:pt x="330919" y="290263"/>
                    </a:cubicBezTo>
                    <a:cubicBezTo>
                      <a:pt x="315863" y="289296"/>
                      <a:pt x="300136" y="299310"/>
                      <a:pt x="294572" y="313399"/>
                    </a:cubicBezTo>
                    <a:cubicBezTo>
                      <a:pt x="290646" y="323186"/>
                      <a:pt x="291613" y="334532"/>
                      <a:pt x="297246" y="345434"/>
                    </a:cubicBezTo>
                    <a:cubicBezTo>
                      <a:pt x="303767" y="358043"/>
                      <a:pt x="315784" y="367762"/>
                      <a:pt x="328472" y="370732"/>
                    </a:cubicBezTo>
                    <a:cubicBezTo>
                      <a:pt x="352575" y="376365"/>
                      <a:pt x="381639" y="363164"/>
                      <a:pt x="397582" y="339357"/>
                    </a:cubicBezTo>
                    <a:cubicBezTo>
                      <a:pt x="407072" y="325189"/>
                      <a:pt x="412341" y="308278"/>
                      <a:pt x="417530" y="292039"/>
                    </a:cubicBezTo>
                    <a:cubicBezTo>
                      <a:pt x="438822" y="224554"/>
                      <a:pt x="459658" y="155875"/>
                      <a:pt x="479539" y="87868"/>
                    </a:cubicBezTo>
                    <a:cubicBezTo>
                      <a:pt x="483089" y="75782"/>
                      <a:pt x="483021" y="68066"/>
                      <a:pt x="479539" y="65028"/>
                    </a:cubicBezTo>
                    <a:cubicBezTo>
                      <a:pt x="477308" y="63104"/>
                      <a:pt x="472631" y="62353"/>
                      <a:pt x="468853" y="61693"/>
                    </a:cubicBezTo>
                    <a:lnTo>
                      <a:pt x="227613" y="21351"/>
                    </a:lnTo>
                    <a:cubicBezTo>
                      <a:pt x="225678" y="30170"/>
                      <a:pt x="223676" y="38626"/>
                      <a:pt x="221673" y="47081"/>
                    </a:cubicBezTo>
                    <a:cubicBezTo>
                      <a:pt x="216779" y="68066"/>
                      <a:pt x="212114" y="87799"/>
                      <a:pt x="208916" y="110116"/>
                    </a:cubicBezTo>
                    <a:cubicBezTo>
                      <a:pt x="200757" y="167005"/>
                      <a:pt x="179704" y="222404"/>
                      <a:pt x="148102" y="270462"/>
                    </a:cubicBezTo>
                    <a:cubicBezTo>
                      <a:pt x="136905" y="287441"/>
                      <a:pt x="121109" y="308278"/>
                      <a:pt x="98043" y="318224"/>
                    </a:cubicBezTo>
                    <a:cubicBezTo>
                      <a:pt x="65417" y="332313"/>
                      <a:pt x="23960" y="318520"/>
                      <a:pt x="7425" y="288181"/>
                    </a:cubicBezTo>
                    <a:cubicBezTo>
                      <a:pt x="-1030" y="272681"/>
                      <a:pt x="-2293" y="253551"/>
                      <a:pt x="3784" y="235604"/>
                    </a:cubicBezTo>
                    <a:cubicBezTo>
                      <a:pt x="9644" y="218477"/>
                      <a:pt x="21662" y="204821"/>
                      <a:pt x="36865" y="198152"/>
                    </a:cubicBezTo>
                    <a:cubicBezTo>
                      <a:pt x="53036" y="191029"/>
                      <a:pt x="72757" y="192292"/>
                      <a:pt x="89747" y="201566"/>
                    </a:cubicBezTo>
                    <a:cubicBezTo>
                      <a:pt x="106202" y="210534"/>
                      <a:pt x="117104" y="225294"/>
                      <a:pt x="119778" y="242057"/>
                    </a:cubicBezTo>
                    <a:cubicBezTo>
                      <a:pt x="120666" y="247542"/>
                      <a:pt x="116888" y="252663"/>
                      <a:pt x="111471" y="253551"/>
                    </a:cubicBezTo>
                    <a:cubicBezTo>
                      <a:pt x="105986" y="254439"/>
                      <a:pt x="100865" y="250660"/>
                      <a:pt x="99977" y="245243"/>
                    </a:cubicBezTo>
                    <a:cubicBezTo>
                      <a:pt x="98270" y="234717"/>
                      <a:pt x="91078" y="225226"/>
                      <a:pt x="80176" y="219285"/>
                    </a:cubicBezTo>
                    <a:cubicBezTo>
                      <a:pt x="68683" y="212981"/>
                      <a:pt x="55482" y="212025"/>
                      <a:pt x="45024" y="216622"/>
                    </a:cubicBezTo>
                    <a:cubicBezTo>
                      <a:pt x="35010" y="221072"/>
                      <a:pt x="26930" y="230335"/>
                      <a:pt x="22845" y="242205"/>
                    </a:cubicBezTo>
                    <a:cubicBezTo>
                      <a:pt x="18623" y="254666"/>
                      <a:pt x="19442" y="268311"/>
                      <a:pt x="25075" y="278769"/>
                    </a:cubicBezTo>
                    <a:cubicBezTo>
                      <a:pt x="36637" y="299982"/>
                      <a:pt x="67044" y="309917"/>
                      <a:pt x="90111" y="299902"/>
                    </a:cubicBezTo>
                    <a:cubicBezTo>
                      <a:pt x="108285" y="292039"/>
                      <a:pt x="121701" y="274240"/>
                      <a:pt x="131351" y="259560"/>
                    </a:cubicBezTo>
                    <a:cubicBezTo>
                      <a:pt x="161303" y="214016"/>
                      <a:pt x="181252" y="161360"/>
                      <a:pt x="189047" y="107373"/>
                    </a:cubicBezTo>
                    <a:cubicBezTo>
                      <a:pt x="192381" y="84237"/>
                      <a:pt x="197127" y="63992"/>
                      <a:pt x="202168" y="42632"/>
                    </a:cubicBezTo>
                    <a:cubicBezTo>
                      <a:pt x="204762" y="31433"/>
                      <a:pt x="207505" y="20008"/>
                      <a:pt x="209952" y="8002"/>
                    </a:cubicBezTo>
                    <a:cubicBezTo>
                      <a:pt x="211067" y="2733"/>
                      <a:pt x="216108" y="-750"/>
                      <a:pt x="221457" y="138"/>
                    </a:cubicBezTo>
                    <a:lnTo>
                      <a:pt x="472119" y="42108"/>
                    </a:lnTo>
                    <a:cubicBezTo>
                      <a:pt x="477980" y="43075"/>
                      <a:pt x="485980" y="44407"/>
                      <a:pt x="492512" y="49972"/>
                    </a:cubicBezTo>
                    <a:cubicBezTo>
                      <a:pt x="507784" y="63025"/>
                      <a:pt x="501035" y="86092"/>
                      <a:pt x="498816" y="93728"/>
                    </a:cubicBezTo>
                    <a:cubicBezTo>
                      <a:pt x="478936" y="161884"/>
                      <a:pt x="458099" y="230711"/>
                      <a:pt x="436740" y="298343"/>
                    </a:cubicBezTo>
                    <a:cubicBezTo>
                      <a:pt x="431402" y="315186"/>
                      <a:pt x="425394" y="334236"/>
                      <a:pt x="414344" y="350783"/>
                    </a:cubicBezTo>
                    <a:cubicBezTo>
                      <a:pt x="396990" y="376741"/>
                      <a:pt x="368222" y="392389"/>
                      <a:pt x="340262" y="392389"/>
                    </a:cubicBezTo>
                    <a:lnTo>
                      <a:pt x="340114" y="39209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" name="Google Shape;159;p6"/>
              <p:cNvSpPr/>
              <p:nvPr/>
            </p:nvSpPr>
            <p:spPr>
              <a:xfrm>
                <a:off x="2683127" y="1455952"/>
                <a:ext cx="231588" cy="45429"/>
              </a:xfrm>
              <a:custGeom>
                <a:avLst/>
                <a:gdLst/>
                <a:ahLst/>
                <a:cxnLst/>
                <a:rect l="l" t="t" r="r" b="b"/>
                <a:pathLst>
                  <a:path w="282425" h="55401" extrusionOk="0">
                    <a:moveTo>
                      <a:pt x="272457" y="55401"/>
                    </a:moveTo>
                    <a:cubicBezTo>
                      <a:pt x="271934" y="55401"/>
                      <a:pt x="271410" y="55401"/>
                      <a:pt x="270898" y="55253"/>
                    </a:cubicBezTo>
                    <a:cubicBezTo>
                      <a:pt x="184207" y="41905"/>
                      <a:pt x="96093" y="30035"/>
                      <a:pt x="8890" y="20021"/>
                    </a:cubicBezTo>
                    <a:cubicBezTo>
                      <a:pt x="3393" y="19360"/>
                      <a:pt x="-533" y="14387"/>
                      <a:pt x="59" y="8902"/>
                    </a:cubicBezTo>
                    <a:cubicBezTo>
                      <a:pt x="730" y="3417"/>
                      <a:pt x="5624" y="-589"/>
                      <a:pt x="11188" y="71"/>
                    </a:cubicBezTo>
                    <a:cubicBezTo>
                      <a:pt x="98619" y="10165"/>
                      <a:pt x="187018" y="22024"/>
                      <a:pt x="273936" y="35452"/>
                    </a:cubicBezTo>
                    <a:cubicBezTo>
                      <a:pt x="279422" y="36271"/>
                      <a:pt x="283131" y="41381"/>
                      <a:pt x="282312" y="46878"/>
                    </a:cubicBezTo>
                    <a:cubicBezTo>
                      <a:pt x="281572" y="51839"/>
                      <a:pt x="277271" y="55401"/>
                      <a:pt x="272377" y="55401"/>
                    </a:cubicBezTo>
                    <a:lnTo>
                      <a:pt x="272457" y="5540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" name="Google Shape;160;p6"/>
              <p:cNvSpPr/>
              <p:nvPr/>
            </p:nvSpPr>
            <p:spPr>
              <a:xfrm>
                <a:off x="2523794" y="1570229"/>
                <a:ext cx="81745" cy="45406"/>
              </a:xfrm>
              <a:custGeom>
                <a:avLst/>
                <a:gdLst/>
                <a:ahLst/>
                <a:cxnLst/>
                <a:rect l="l" t="t" r="r" b="b"/>
                <a:pathLst>
                  <a:path w="99689" h="55373" extrusionOk="0">
                    <a:moveTo>
                      <a:pt x="10058" y="55374"/>
                    </a:moveTo>
                    <a:cubicBezTo>
                      <a:pt x="6200" y="55374"/>
                      <a:pt x="2570" y="53143"/>
                      <a:pt x="863" y="49365"/>
                    </a:cubicBezTo>
                    <a:cubicBezTo>
                      <a:pt x="-1368" y="44323"/>
                      <a:pt x="863" y="38383"/>
                      <a:pt x="5984" y="36164"/>
                    </a:cubicBezTo>
                    <a:lnTo>
                      <a:pt x="85631" y="863"/>
                    </a:lnTo>
                    <a:cubicBezTo>
                      <a:pt x="90740" y="-1368"/>
                      <a:pt x="96601" y="863"/>
                      <a:pt x="98831" y="5984"/>
                    </a:cubicBezTo>
                    <a:cubicBezTo>
                      <a:pt x="101050" y="11025"/>
                      <a:pt x="98831" y="16954"/>
                      <a:pt x="93710" y="19185"/>
                    </a:cubicBezTo>
                    <a:lnTo>
                      <a:pt x="14063" y="54486"/>
                    </a:lnTo>
                    <a:cubicBezTo>
                      <a:pt x="12732" y="55078"/>
                      <a:pt x="11389" y="55374"/>
                      <a:pt x="9978" y="55374"/>
                    </a:cubicBezTo>
                    <a:lnTo>
                      <a:pt x="10058" y="5537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" name="Google Shape;161;p6"/>
              <p:cNvSpPr/>
              <p:nvPr/>
            </p:nvSpPr>
            <p:spPr>
              <a:xfrm>
                <a:off x="2528715" y="1590780"/>
                <a:ext cx="86021" cy="52664"/>
              </a:xfrm>
              <a:custGeom>
                <a:avLst/>
                <a:gdLst/>
                <a:ahLst/>
                <a:cxnLst/>
                <a:rect l="l" t="t" r="r" b="b"/>
                <a:pathLst>
                  <a:path w="104904" h="64224" extrusionOk="0">
                    <a:moveTo>
                      <a:pt x="10047" y="64225"/>
                    </a:moveTo>
                    <a:cubicBezTo>
                      <a:pt x="6497" y="64225"/>
                      <a:pt x="3083" y="62302"/>
                      <a:pt x="1228" y="58967"/>
                    </a:cubicBezTo>
                    <a:cubicBezTo>
                      <a:pt x="-1446" y="54074"/>
                      <a:pt x="408" y="47985"/>
                      <a:pt x="5233" y="45391"/>
                    </a:cubicBezTo>
                    <a:cubicBezTo>
                      <a:pt x="33194" y="30187"/>
                      <a:pt x="61814" y="15279"/>
                      <a:pt x="90445" y="1042"/>
                    </a:cubicBezTo>
                    <a:cubicBezTo>
                      <a:pt x="95407" y="-1404"/>
                      <a:pt x="101416" y="599"/>
                      <a:pt x="103862" y="5560"/>
                    </a:cubicBezTo>
                    <a:cubicBezTo>
                      <a:pt x="106309" y="10533"/>
                      <a:pt x="104306" y="16542"/>
                      <a:pt x="99344" y="18989"/>
                    </a:cubicBezTo>
                    <a:cubicBezTo>
                      <a:pt x="70940" y="33077"/>
                      <a:pt x="42536" y="47917"/>
                      <a:pt x="14793" y="62973"/>
                    </a:cubicBezTo>
                    <a:cubicBezTo>
                      <a:pt x="13245" y="63781"/>
                      <a:pt x="11606" y="64157"/>
                      <a:pt x="9979" y="64157"/>
                    </a:cubicBezTo>
                    <a:lnTo>
                      <a:pt x="10047" y="6422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" name="Google Shape;162;p6"/>
              <p:cNvSpPr/>
              <p:nvPr/>
            </p:nvSpPr>
            <p:spPr>
              <a:xfrm>
                <a:off x="2553563" y="1612701"/>
                <a:ext cx="71090" cy="48141"/>
              </a:xfrm>
              <a:custGeom>
                <a:avLst/>
                <a:gdLst/>
                <a:ahLst/>
                <a:cxnLst/>
                <a:rect l="l" t="t" r="r" b="b"/>
                <a:pathLst>
                  <a:path w="86695" h="58708" extrusionOk="0">
                    <a:moveTo>
                      <a:pt x="10043" y="58708"/>
                    </a:moveTo>
                    <a:cubicBezTo>
                      <a:pt x="7005" y="58708"/>
                      <a:pt x="3966" y="57297"/>
                      <a:pt x="1964" y="54634"/>
                    </a:cubicBezTo>
                    <a:cubicBezTo>
                      <a:pt x="-1302" y="50184"/>
                      <a:pt x="-415" y="43880"/>
                      <a:pt x="4035" y="40614"/>
                    </a:cubicBezTo>
                    <a:cubicBezTo>
                      <a:pt x="25326" y="24886"/>
                      <a:pt x="48382" y="11538"/>
                      <a:pt x="72632" y="863"/>
                    </a:cubicBezTo>
                    <a:cubicBezTo>
                      <a:pt x="77673" y="-1368"/>
                      <a:pt x="83614" y="863"/>
                      <a:pt x="85833" y="5973"/>
                    </a:cubicBezTo>
                    <a:cubicBezTo>
                      <a:pt x="88063" y="11025"/>
                      <a:pt x="85833" y="16954"/>
                      <a:pt x="80723" y="19185"/>
                    </a:cubicBezTo>
                    <a:cubicBezTo>
                      <a:pt x="57804" y="29268"/>
                      <a:pt x="36069" y="41877"/>
                      <a:pt x="15972" y="56705"/>
                    </a:cubicBezTo>
                    <a:cubicBezTo>
                      <a:pt x="14197" y="58037"/>
                      <a:pt x="12114" y="58708"/>
                      <a:pt x="10043" y="5870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" name="Google Shape;163;p6"/>
              <p:cNvSpPr/>
              <p:nvPr/>
            </p:nvSpPr>
            <p:spPr>
              <a:xfrm>
                <a:off x="2747038" y="1632340"/>
                <a:ext cx="70460" cy="38243"/>
              </a:xfrm>
              <a:custGeom>
                <a:avLst/>
                <a:gdLst/>
                <a:ahLst/>
                <a:cxnLst/>
                <a:rect l="l" t="t" r="r" b="b"/>
                <a:pathLst>
                  <a:path w="85927" h="46638" extrusionOk="0">
                    <a:moveTo>
                      <a:pt x="9999" y="46639"/>
                    </a:moveTo>
                    <a:cubicBezTo>
                      <a:pt x="5994" y="46639"/>
                      <a:pt x="2284" y="44260"/>
                      <a:pt x="725" y="40334"/>
                    </a:cubicBezTo>
                    <a:cubicBezTo>
                      <a:pt x="-1346" y="35213"/>
                      <a:pt x="1180" y="29352"/>
                      <a:pt x="6289" y="27281"/>
                    </a:cubicBezTo>
                    <a:lnTo>
                      <a:pt x="72144" y="731"/>
                    </a:lnTo>
                    <a:cubicBezTo>
                      <a:pt x="77265" y="-1352"/>
                      <a:pt x="83126" y="1175"/>
                      <a:pt x="85197" y="6285"/>
                    </a:cubicBezTo>
                    <a:cubicBezTo>
                      <a:pt x="87279" y="11406"/>
                      <a:pt x="84753" y="17266"/>
                      <a:pt x="79632" y="19338"/>
                    </a:cubicBezTo>
                    <a:lnTo>
                      <a:pt x="13777" y="45887"/>
                    </a:lnTo>
                    <a:cubicBezTo>
                      <a:pt x="12526" y="46411"/>
                      <a:pt x="11262" y="46639"/>
                      <a:pt x="9999" y="4663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64;p6"/>
              <p:cNvSpPr/>
              <p:nvPr/>
            </p:nvSpPr>
            <p:spPr>
              <a:xfrm>
                <a:off x="2748397" y="1648796"/>
                <a:ext cx="83913" cy="47680"/>
              </a:xfrm>
              <a:custGeom>
                <a:avLst/>
                <a:gdLst/>
                <a:ahLst/>
                <a:cxnLst/>
                <a:rect l="l" t="t" r="r" b="b"/>
                <a:pathLst>
                  <a:path w="102333" h="58146" extrusionOk="0">
                    <a:moveTo>
                      <a:pt x="10061" y="58078"/>
                    </a:moveTo>
                    <a:cubicBezTo>
                      <a:pt x="6499" y="58078"/>
                      <a:pt x="3096" y="56223"/>
                      <a:pt x="1242" y="52889"/>
                    </a:cubicBezTo>
                    <a:cubicBezTo>
                      <a:pt x="-1433" y="47984"/>
                      <a:pt x="354" y="41907"/>
                      <a:pt x="5247" y="39233"/>
                    </a:cubicBezTo>
                    <a:cubicBezTo>
                      <a:pt x="32092" y="24552"/>
                      <a:pt x="60121" y="11579"/>
                      <a:pt x="88673" y="677"/>
                    </a:cubicBezTo>
                    <a:cubicBezTo>
                      <a:pt x="93862" y="-1326"/>
                      <a:pt x="99654" y="1269"/>
                      <a:pt x="101657" y="6458"/>
                    </a:cubicBezTo>
                    <a:cubicBezTo>
                      <a:pt x="103660" y="11647"/>
                      <a:pt x="101065" y="17440"/>
                      <a:pt x="95865" y="19431"/>
                    </a:cubicBezTo>
                    <a:cubicBezTo>
                      <a:pt x="68212" y="30038"/>
                      <a:pt x="40912" y="42647"/>
                      <a:pt x="14886" y="56895"/>
                    </a:cubicBezTo>
                    <a:cubicBezTo>
                      <a:pt x="13327" y="57703"/>
                      <a:pt x="11700" y="58146"/>
                      <a:pt x="10061" y="58146"/>
                    </a:cubicBezTo>
                    <a:lnTo>
                      <a:pt x="10061" y="5807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" name="Google Shape;165;p6"/>
              <p:cNvSpPr/>
              <p:nvPr/>
            </p:nvSpPr>
            <p:spPr>
              <a:xfrm>
                <a:off x="2763712" y="1667295"/>
                <a:ext cx="78358" cy="47134"/>
              </a:xfrm>
              <a:custGeom>
                <a:avLst/>
                <a:gdLst/>
                <a:ahLst/>
                <a:cxnLst/>
                <a:rect l="l" t="t" r="r" b="b"/>
                <a:pathLst>
                  <a:path w="95558" h="57481" extrusionOk="0">
                    <a:moveTo>
                      <a:pt x="10009" y="57481"/>
                    </a:moveTo>
                    <a:cubicBezTo>
                      <a:pt x="6230" y="57481"/>
                      <a:pt x="2669" y="55331"/>
                      <a:pt x="962" y="51700"/>
                    </a:cubicBezTo>
                    <a:cubicBezTo>
                      <a:pt x="-1405" y="46659"/>
                      <a:pt x="745" y="40730"/>
                      <a:pt x="5787" y="38352"/>
                    </a:cubicBezTo>
                    <a:cubicBezTo>
                      <a:pt x="30925" y="26482"/>
                      <a:pt x="56211" y="13952"/>
                      <a:pt x="80905" y="1127"/>
                    </a:cubicBezTo>
                    <a:cubicBezTo>
                      <a:pt x="85798" y="-1399"/>
                      <a:pt x="91886" y="456"/>
                      <a:pt x="94401" y="5349"/>
                    </a:cubicBezTo>
                    <a:cubicBezTo>
                      <a:pt x="96996" y="10243"/>
                      <a:pt x="95073" y="16331"/>
                      <a:pt x="90179" y="18846"/>
                    </a:cubicBezTo>
                    <a:cubicBezTo>
                      <a:pt x="65257" y="31831"/>
                      <a:pt x="39744" y="44508"/>
                      <a:pt x="14390" y="56446"/>
                    </a:cubicBezTo>
                    <a:cubicBezTo>
                      <a:pt x="12979" y="57117"/>
                      <a:pt x="11568" y="57413"/>
                      <a:pt x="10088" y="57413"/>
                    </a:cubicBezTo>
                    <a:lnTo>
                      <a:pt x="10009" y="5748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" name="Google Shape;166;p6"/>
              <p:cNvSpPr/>
              <p:nvPr/>
            </p:nvSpPr>
            <p:spPr>
              <a:xfrm>
                <a:off x="2688382" y="1405638"/>
                <a:ext cx="70259" cy="50510"/>
              </a:xfrm>
              <a:custGeom>
                <a:avLst/>
                <a:gdLst/>
                <a:ahLst/>
                <a:cxnLst/>
                <a:rect l="l" t="t" r="r" b="b"/>
                <a:pathLst>
                  <a:path w="85682" h="61598" extrusionOk="0">
                    <a:moveTo>
                      <a:pt x="10066" y="61599"/>
                    </a:moveTo>
                    <a:cubicBezTo>
                      <a:pt x="7244" y="61599"/>
                      <a:pt x="4433" y="60415"/>
                      <a:pt x="2430" y="58116"/>
                    </a:cubicBezTo>
                    <a:cubicBezTo>
                      <a:pt x="-1200" y="53883"/>
                      <a:pt x="-688" y="47590"/>
                      <a:pt x="3465" y="43948"/>
                    </a:cubicBezTo>
                    <a:cubicBezTo>
                      <a:pt x="23938" y="26297"/>
                      <a:pt x="46857" y="11833"/>
                      <a:pt x="71619" y="863"/>
                    </a:cubicBezTo>
                    <a:cubicBezTo>
                      <a:pt x="76660" y="-1368"/>
                      <a:pt x="82601" y="863"/>
                      <a:pt x="84820" y="5984"/>
                    </a:cubicBezTo>
                    <a:cubicBezTo>
                      <a:pt x="87050" y="11025"/>
                      <a:pt x="84820" y="16954"/>
                      <a:pt x="79710" y="19185"/>
                    </a:cubicBezTo>
                    <a:cubicBezTo>
                      <a:pt x="56791" y="29336"/>
                      <a:pt x="35500" y="42764"/>
                      <a:pt x="16518" y="59084"/>
                    </a:cubicBezTo>
                    <a:cubicBezTo>
                      <a:pt x="14595" y="60711"/>
                      <a:pt x="12296" y="61530"/>
                      <a:pt x="9997" y="61530"/>
                    </a:cubicBezTo>
                    <a:lnTo>
                      <a:pt x="10066" y="6159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" name="Google Shape;167;p6"/>
              <p:cNvSpPr/>
              <p:nvPr/>
            </p:nvSpPr>
            <p:spPr>
              <a:xfrm>
                <a:off x="2710135" y="1415441"/>
                <a:ext cx="87360" cy="52018"/>
              </a:xfrm>
              <a:custGeom>
                <a:avLst/>
                <a:gdLst/>
                <a:ahLst/>
                <a:cxnLst/>
                <a:rect l="l" t="t" r="r" b="b"/>
                <a:pathLst>
                  <a:path w="106536" h="63436" extrusionOk="0">
                    <a:moveTo>
                      <a:pt x="10021" y="63288"/>
                    </a:moveTo>
                    <a:cubicBezTo>
                      <a:pt x="6755" y="63288"/>
                      <a:pt x="3489" y="61661"/>
                      <a:pt x="1634" y="58770"/>
                    </a:cubicBezTo>
                    <a:cubicBezTo>
                      <a:pt x="-1404" y="54093"/>
                      <a:pt x="-73" y="47936"/>
                      <a:pt x="4525" y="44898"/>
                    </a:cubicBezTo>
                    <a:cubicBezTo>
                      <a:pt x="32189" y="26872"/>
                      <a:pt x="62004" y="11975"/>
                      <a:pt x="93003" y="629"/>
                    </a:cubicBezTo>
                    <a:cubicBezTo>
                      <a:pt x="98192" y="-1305"/>
                      <a:pt x="103984" y="1369"/>
                      <a:pt x="105907" y="6627"/>
                    </a:cubicBezTo>
                    <a:cubicBezTo>
                      <a:pt x="107842" y="11827"/>
                      <a:pt x="105168" y="17608"/>
                      <a:pt x="99899" y="19532"/>
                    </a:cubicBezTo>
                    <a:cubicBezTo>
                      <a:pt x="70232" y="30365"/>
                      <a:pt x="41839" y="44602"/>
                      <a:pt x="15438" y="61809"/>
                    </a:cubicBezTo>
                    <a:cubicBezTo>
                      <a:pt x="13731" y="62924"/>
                      <a:pt x="11876" y="63436"/>
                      <a:pt x="9941" y="63436"/>
                    </a:cubicBezTo>
                    <a:lnTo>
                      <a:pt x="10021" y="6328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" name="Google Shape;168;p6"/>
              <p:cNvSpPr/>
              <p:nvPr/>
            </p:nvSpPr>
            <p:spPr>
              <a:xfrm>
                <a:off x="2766657" y="1429611"/>
                <a:ext cx="74012" cy="49274"/>
              </a:xfrm>
              <a:custGeom>
                <a:avLst/>
                <a:gdLst/>
                <a:ahLst/>
                <a:cxnLst/>
                <a:rect l="l" t="t" r="r" b="b"/>
                <a:pathLst>
                  <a:path w="90259" h="60090" extrusionOk="0">
                    <a:moveTo>
                      <a:pt x="10073" y="60090"/>
                    </a:moveTo>
                    <a:cubicBezTo>
                      <a:pt x="7103" y="60090"/>
                      <a:pt x="4144" y="58759"/>
                      <a:pt x="2141" y="56232"/>
                    </a:cubicBezTo>
                    <a:cubicBezTo>
                      <a:pt x="-1272" y="51863"/>
                      <a:pt x="-533" y="45558"/>
                      <a:pt x="3848" y="42144"/>
                    </a:cubicBezTo>
                    <a:cubicBezTo>
                      <a:pt x="25948" y="24789"/>
                      <a:pt x="50414" y="10848"/>
                      <a:pt x="76599" y="686"/>
                    </a:cubicBezTo>
                    <a:cubicBezTo>
                      <a:pt x="81789" y="-1317"/>
                      <a:pt x="87570" y="1210"/>
                      <a:pt x="89572" y="6399"/>
                    </a:cubicBezTo>
                    <a:cubicBezTo>
                      <a:pt x="91575" y="11588"/>
                      <a:pt x="89060" y="17369"/>
                      <a:pt x="83860" y="19372"/>
                    </a:cubicBezTo>
                    <a:cubicBezTo>
                      <a:pt x="59541" y="28863"/>
                      <a:pt x="36770" y="41768"/>
                      <a:pt x="16230" y="57939"/>
                    </a:cubicBezTo>
                    <a:cubicBezTo>
                      <a:pt x="14375" y="59351"/>
                      <a:pt x="12224" y="60090"/>
                      <a:pt x="10073" y="6009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" name="Google Shape;169;p6"/>
              <p:cNvSpPr/>
              <p:nvPr/>
            </p:nvSpPr>
            <p:spPr>
              <a:xfrm>
                <a:off x="2808837" y="1432085"/>
                <a:ext cx="76066" cy="47446"/>
              </a:xfrm>
              <a:custGeom>
                <a:avLst/>
                <a:gdLst/>
                <a:ahLst/>
                <a:cxnLst/>
                <a:rect l="l" t="t" r="r" b="b"/>
                <a:pathLst>
                  <a:path w="92764" h="57861" extrusionOk="0">
                    <a:moveTo>
                      <a:pt x="10063" y="57861"/>
                    </a:moveTo>
                    <a:cubicBezTo>
                      <a:pt x="6797" y="57861"/>
                      <a:pt x="3610" y="56302"/>
                      <a:pt x="1676" y="53412"/>
                    </a:cubicBezTo>
                    <a:cubicBezTo>
                      <a:pt x="-1363" y="48814"/>
                      <a:pt x="-179" y="42589"/>
                      <a:pt x="4498" y="39471"/>
                    </a:cubicBezTo>
                    <a:cubicBezTo>
                      <a:pt x="27861" y="23903"/>
                      <a:pt x="52998" y="10850"/>
                      <a:pt x="79104" y="687"/>
                    </a:cubicBezTo>
                    <a:cubicBezTo>
                      <a:pt x="84293" y="-1316"/>
                      <a:pt x="90074" y="1200"/>
                      <a:pt x="92077" y="6400"/>
                    </a:cubicBezTo>
                    <a:cubicBezTo>
                      <a:pt x="94080" y="11590"/>
                      <a:pt x="91565" y="17371"/>
                      <a:pt x="86364" y="19374"/>
                    </a:cubicBezTo>
                    <a:cubicBezTo>
                      <a:pt x="61602" y="29013"/>
                      <a:pt x="37795" y="41406"/>
                      <a:pt x="15616" y="56154"/>
                    </a:cubicBezTo>
                    <a:cubicBezTo>
                      <a:pt x="13909" y="57269"/>
                      <a:pt x="11986" y="57861"/>
                      <a:pt x="10063" y="5786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" name="Google Shape;170;p6"/>
              <p:cNvSpPr/>
              <p:nvPr/>
            </p:nvSpPr>
            <p:spPr>
              <a:xfrm>
                <a:off x="2855464" y="1444733"/>
                <a:ext cx="68154" cy="41772"/>
              </a:xfrm>
              <a:custGeom>
                <a:avLst/>
                <a:gdLst/>
                <a:ahLst/>
                <a:cxnLst/>
                <a:rect l="l" t="t" r="r" b="b"/>
                <a:pathLst>
                  <a:path w="83115" h="50941" extrusionOk="0">
                    <a:moveTo>
                      <a:pt x="10075" y="50942"/>
                    </a:moveTo>
                    <a:cubicBezTo>
                      <a:pt x="6365" y="50942"/>
                      <a:pt x="2804" y="48859"/>
                      <a:pt x="1028" y="45297"/>
                    </a:cubicBezTo>
                    <a:cubicBezTo>
                      <a:pt x="-1418" y="40335"/>
                      <a:pt x="653" y="34327"/>
                      <a:pt x="5626" y="31880"/>
                    </a:cubicBezTo>
                    <a:lnTo>
                      <a:pt x="68659" y="1028"/>
                    </a:lnTo>
                    <a:cubicBezTo>
                      <a:pt x="73632" y="-1418"/>
                      <a:pt x="79640" y="653"/>
                      <a:pt x="82087" y="5626"/>
                    </a:cubicBezTo>
                    <a:cubicBezTo>
                      <a:pt x="84533" y="10588"/>
                      <a:pt x="82462" y="16596"/>
                      <a:pt x="77489" y="19043"/>
                    </a:cubicBezTo>
                    <a:lnTo>
                      <a:pt x="14457" y="49895"/>
                    </a:lnTo>
                    <a:cubicBezTo>
                      <a:pt x="13045" y="50566"/>
                      <a:pt x="11555" y="50942"/>
                      <a:pt x="10075" y="5094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71" name="Google Shape;171;p6"/>
            <p:cNvSpPr/>
            <p:nvPr/>
          </p:nvSpPr>
          <p:spPr>
            <a:xfrm>
              <a:off x="683700" y="4692727"/>
              <a:ext cx="356455" cy="158329"/>
            </a:xfrm>
            <a:custGeom>
              <a:avLst/>
              <a:gdLst/>
              <a:ahLst/>
              <a:cxnLst/>
              <a:rect l="l" t="t" r="r" b="b"/>
              <a:pathLst>
                <a:path w="25010" h="9059" extrusionOk="0">
                  <a:moveTo>
                    <a:pt x="0" y="6686"/>
                  </a:moveTo>
                  <a:cubicBezTo>
                    <a:pt x="3683" y="10369"/>
                    <a:pt x="17077" y="5364"/>
                    <a:pt x="14492" y="842"/>
                  </a:cubicBezTo>
                  <a:cubicBezTo>
                    <a:pt x="13628" y="-671"/>
                    <a:pt x="9828" y="102"/>
                    <a:pt x="9350" y="1777"/>
                  </a:cubicBezTo>
                  <a:cubicBezTo>
                    <a:pt x="8714" y="4005"/>
                    <a:pt x="9686" y="7155"/>
                    <a:pt x="11687" y="8322"/>
                  </a:cubicBezTo>
                  <a:cubicBezTo>
                    <a:pt x="15594" y="10601"/>
                    <a:pt x="20622" y="6846"/>
                    <a:pt x="25010" y="5751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</p:sp>
      </p:grpSp>
      <p:grpSp>
        <p:nvGrpSpPr>
          <p:cNvPr id="172" name="Google Shape;172;p6"/>
          <p:cNvGrpSpPr/>
          <p:nvPr/>
        </p:nvGrpSpPr>
        <p:grpSpPr>
          <a:xfrm>
            <a:off x="426125" y="424041"/>
            <a:ext cx="8291760" cy="4295431"/>
            <a:chOff x="426125" y="424041"/>
            <a:chExt cx="8291760" cy="4295431"/>
          </a:xfrm>
        </p:grpSpPr>
        <p:sp>
          <p:nvSpPr>
            <p:cNvPr id="173" name="Google Shape;173;p6"/>
            <p:cNvSpPr/>
            <p:nvPr/>
          </p:nvSpPr>
          <p:spPr>
            <a:xfrm>
              <a:off x="426125" y="424041"/>
              <a:ext cx="113235" cy="110681"/>
            </a:xfrm>
            <a:custGeom>
              <a:avLst/>
              <a:gdLst/>
              <a:ahLst/>
              <a:cxnLst/>
              <a:rect l="l" t="t" r="r" b="b"/>
              <a:pathLst>
                <a:path w="113235" h="110681" extrusionOk="0">
                  <a:moveTo>
                    <a:pt x="54945" y="110682"/>
                  </a:moveTo>
                  <a:cubicBezTo>
                    <a:pt x="54945" y="110682"/>
                    <a:pt x="54373" y="110682"/>
                    <a:pt x="54017" y="110682"/>
                  </a:cubicBezTo>
                  <a:cubicBezTo>
                    <a:pt x="48298" y="110325"/>
                    <a:pt x="43369" y="106895"/>
                    <a:pt x="41156" y="101608"/>
                  </a:cubicBezTo>
                  <a:lnTo>
                    <a:pt x="33434" y="83459"/>
                  </a:lnTo>
                  <a:cubicBezTo>
                    <a:pt x="33078" y="82530"/>
                    <a:pt x="32289" y="81886"/>
                    <a:pt x="31290" y="81672"/>
                  </a:cubicBezTo>
                  <a:lnTo>
                    <a:pt x="11922" y="77671"/>
                  </a:lnTo>
                  <a:cubicBezTo>
                    <a:pt x="6344" y="76528"/>
                    <a:pt x="1910" y="72383"/>
                    <a:pt x="486" y="66809"/>
                  </a:cubicBezTo>
                  <a:cubicBezTo>
                    <a:pt x="-946" y="61237"/>
                    <a:pt x="842" y="55520"/>
                    <a:pt x="5128" y="51733"/>
                  </a:cubicBezTo>
                  <a:lnTo>
                    <a:pt x="20070" y="38800"/>
                  </a:lnTo>
                  <a:cubicBezTo>
                    <a:pt x="20782" y="38157"/>
                    <a:pt x="21215" y="37228"/>
                    <a:pt x="21069" y="36228"/>
                  </a:cubicBezTo>
                  <a:lnTo>
                    <a:pt x="18855" y="16578"/>
                  </a:lnTo>
                  <a:cubicBezTo>
                    <a:pt x="18213" y="10862"/>
                    <a:pt x="20782" y="5432"/>
                    <a:pt x="25642" y="2359"/>
                  </a:cubicBezTo>
                  <a:cubicBezTo>
                    <a:pt x="30432" y="-713"/>
                    <a:pt x="36506" y="-785"/>
                    <a:pt x="41442" y="2145"/>
                  </a:cubicBezTo>
                  <a:lnTo>
                    <a:pt x="58380" y="12363"/>
                  </a:lnTo>
                  <a:cubicBezTo>
                    <a:pt x="59239" y="12863"/>
                    <a:pt x="60238" y="12934"/>
                    <a:pt x="61097" y="12505"/>
                  </a:cubicBezTo>
                  <a:lnTo>
                    <a:pt x="79103" y="4360"/>
                  </a:lnTo>
                  <a:cubicBezTo>
                    <a:pt x="84326" y="2002"/>
                    <a:pt x="90330" y="2788"/>
                    <a:pt x="94757" y="6432"/>
                  </a:cubicBezTo>
                  <a:cubicBezTo>
                    <a:pt x="99191" y="10076"/>
                    <a:pt x="101125" y="15792"/>
                    <a:pt x="99833" y="21365"/>
                  </a:cubicBezTo>
                  <a:lnTo>
                    <a:pt x="95330" y="40587"/>
                  </a:lnTo>
                  <a:cubicBezTo>
                    <a:pt x="95120" y="41515"/>
                    <a:pt x="95330" y="42516"/>
                    <a:pt x="96049" y="43230"/>
                  </a:cubicBezTo>
                  <a:lnTo>
                    <a:pt x="109343" y="57807"/>
                  </a:lnTo>
                  <a:cubicBezTo>
                    <a:pt x="113197" y="62023"/>
                    <a:pt x="114272" y="67953"/>
                    <a:pt x="112198" y="73312"/>
                  </a:cubicBezTo>
                  <a:cubicBezTo>
                    <a:pt x="110125" y="78671"/>
                    <a:pt x="105265" y="82243"/>
                    <a:pt x="99547" y="82744"/>
                  </a:cubicBezTo>
                  <a:lnTo>
                    <a:pt x="79892" y="84459"/>
                  </a:lnTo>
                  <a:cubicBezTo>
                    <a:pt x="78894" y="84530"/>
                    <a:pt x="78035" y="85102"/>
                    <a:pt x="77532" y="85959"/>
                  </a:cubicBezTo>
                  <a:lnTo>
                    <a:pt x="67743" y="103108"/>
                  </a:lnTo>
                  <a:cubicBezTo>
                    <a:pt x="65027" y="107824"/>
                    <a:pt x="60168" y="110682"/>
                    <a:pt x="54806" y="110682"/>
                  </a:cubicBezTo>
                  <a:lnTo>
                    <a:pt x="54945" y="110682"/>
                  </a:lnTo>
                  <a:close/>
                  <a:moveTo>
                    <a:pt x="33867" y="11934"/>
                  </a:moveTo>
                  <a:cubicBezTo>
                    <a:pt x="33148" y="11934"/>
                    <a:pt x="32505" y="12220"/>
                    <a:pt x="32219" y="12434"/>
                  </a:cubicBezTo>
                  <a:cubicBezTo>
                    <a:pt x="31716" y="12719"/>
                    <a:pt x="30718" y="13577"/>
                    <a:pt x="30857" y="15220"/>
                  </a:cubicBezTo>
                  <a:lnTo>
                    <a:pt x="33078" y="34870"/>
                  </a:lnTo>
                  <a:cubicBezTo>
                    <a:pt x="33650" y="39729"/>
                    <a:pt x="31716" y="44588"/>
                    <a:pt x="28002" y="47803"/>
                  </a:cubicBezTo>
                  <a:lnTo>
                    <a:pt x="13060" y="60736"/>
                  </a:lnTo>
                  <a:cubicBezTo>
                    <a:pt x="11775" y="61808"/>
                    <a:pt x="11992" y="63166"/>
                    <a:pt x="12138" y="63738"/>
                  </a:cubicBezTo>
                  <a:cubicBezTo>
                    <a:pt x="12278" y="64309"/>
                    <a:pt x="12774" y="65524"/>
                    <a:pt x="14422" y="65881"/>
                  </a:cubicBezTo>
                  <a:lnTo>
                    <a:pt x="33790" y="69882"/>
                  </a:lnTo>
                  <a:cubicBezTo>
                    <a:pt x="38580" y="70882"/>
                    <a:pt x="42657" y="74170"/>
                    <a:pt x="44514" y="78671"/>
                  </a:cubicBezTo>
                  <a:lnTo>
                    <a:pt x="52230" y="96820"/>
                  </a:lnTo>
                  <a:cubicBezTo>
                    <a:pt x="52872" y="98320"/>
                    <a:pt x="54233" y="98606"/>
                    <a:pt x="54806" y="98606"/>
                  </a:cubicBezTo>
                  <a:cubicBezTo>
                    <a:pt x="55308" y="98606"/>
                    <a:pt x="56733" y="98606"/>
                    <a:pt x="57592" y="97106"/>
                  </a:cubicBezTo>
                  <a:lnTo>
                    <a:pt x="67388" y="79957"/>
                  </a:lnTo>
                  <a:cubicBezTo>
                    <a:pt x="69817" y="75670"/>
                    <a:pt x="74174" y="72883"/>
                    <a:pt x="79103" y="72455"/>
                  </a:cubicBezTo>
                  <a:lnTo>
                    <a:pt x="98765" y="70740"/>
                  </a:lnTo>
                  <a:cubicBezTo>
                    <a:pt x="100406" y="70597"/>
                    <a:pt x="101048" y="69382"/>
                    <a:pt x="101264" y="68882"/>
                  </a:cubicBezTo>
                  <a:cubicBezTo>
                    <a:pt x="101481" y="68382"/>
                    <a:pt x="101837" y="67024"/>
                    <a:pt x="100692" y="65809"/>
                  </a:cubicBezTo>
                  <a:lnTo>
                    <a:pt x="87398" y="51233"/>
                  </a:lnTo>
                  <a:cubicBezTo>
                    <a:pt x="84109" y="47589"/>
                    <a:pt x="82755" y="42587"/>
                    <a:pt x="83893" y="37800"/>
                  </a:cubicBezTo>
                  <a:lnTo>
                    <a:pt x="88396" y="18579"/>
                  </a:lnTo>
                  <a:cubicBezTo>
                    <a:pt x="88752" y="16935"/>
                    <a:pt x="87831" y="16006"/>
                    <a:pt x="87398" y="15650"/>
                  </a:cubicBezTo>
                  <a:cubicBezTo>
                    <a:pt x="86972" y="15292"/>
                    <a:pt x="85827" y="14577"/>
                    <a:pt x="84326" y="15220"/>
                  </a:cubicBezTo>
                  <a:lnTo>
                    <a:pt x="66312" y="23367"/>
                  </a:lnTo>
                  <a:cubicBezTo>
                    <a:pt x="61879" y="25367"/>
                    <a:pt x="56663" y="25081"/>
                    <a:pt x="52446" y="22580"/>
                  </a:cubicBezTo>
                  <a:lnTo>
                    <a:pt x="35507" y="12363"/>
                  </a:lnTo>
                  <a:cubicBezTo>
                    <a:pt x="34935" y="12005"/>
                    <a:pt x="34432" y="11934"/>
                    <a:pt x="34006" y="11934"/>
                  </a:cubicBezTo>
                  <a:lnTo>
                    <a:pt x="33867" y="1193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6"/>
            <p:cNvSpPr/>
            <p:nvPr/>
          </p:nvSpPr>
          <p:spPr>
            <a:xfrm>
              <a:off x="8604650" y="4608791"/>
              <a:ext cx="113235" cy="110681"/>
            </a:xfrm>
            <a:custGeom>
              <a:avLst/>
              <a:gdLst/>
              <a:ahLst/>
              <a:cxnLst/>
              <a:rect l="l" t="t" r="r" b="b"/>
              <a:pathLst>
                <a:path w="113235" h="110681" extrusionOk="0">
                  <a:moveTo>
                    <a:pt x="54945" y="110682"/>
                  </a:moveTo>
                  <a:cubicBezTo>
                    <a:pt x="54945" y="110682"/>
                    <a:pt x="54373" y="110682"/>
                    <a:pt x="54017" y="110682"/>
                  </a:cubicBezTo>
                  <a:cubicBezTo>
                    <a:pt x="48298" y="110325"/>
                    <a:pt x="43369" y="106895"/>
                    <a:pt x="41156" y="101608"/>
                  </a:cubicBezTo>
                  <a:lnTo>
                    <a:pt x="33434" y="83459"/>
                  </a:lnTo>
                  <a:cubicBezTo>
                    <a:pt x="33078" y="82530"/>
                    <a:pt x="32289" y="81886"/>
                    <a:pt x="31290" y="81672"/>
                  </a:cubicBezTo>
                  <a:lnTo>
                    <a:pt x="11922" y="77671"/>
                  </a:lnTo>
                  <a:cubicBezTo>
                    <a:pt x="6344" y="76528"/>
                    <a:pt x="1910" y="72383"/>
                    <a:pt x="486" y="66809"/>
                  </a:cubicBezTo>
                  <a:cubicBezTo>
                    <a:pt x="-946" y="61237"/>
                    <a:pt x="842" y="55520"/>
                    <a:pt x="5128" y="51733"/>
                  </a:cubicBezTo>
                  <a:lnTo>
                    <a:pt x="20070" y="38800"/>
                  </a:lnTo>
                  <a:cubicBezTo>
                    <a:pt x="20782" y="38157"/>
                    <a:pt x="21215" y="37228"/>
                    <a:pt x="21069" y="36228"/>
                  </a:cubicBezTo>
                  <a:lnTo>
                    <a:pt x="18855" y="16578"/>
                  </a:lnTo>
                  <a:cubicBezTo>
                    <a:pt x="18213" y="10862"/>
                    <a:pt x="20782" y="5432"/>
                    <a:pt x="25642" y="2359"/>
                  </a:cubicBezTo>
                  <a:cubicBezTo>
                    <a:pt x="30432" y="-713"/>
                    <a:pt x="36506" y="-785"/>
                    <a:pt x="41442" y="2145"/>
                  </a:cubicBezTo>
                  <a:lnTo>
                    <a:pt x="58380" y="12363"/>
                  </a:lnTo>
                  <a:cubicBezTo>
                    <a:pt x="59239" y="12863"/>
                    <a:pt x="60238" y="12934"/>
                    <a:pt x="61097" y="12505"/>
                  </a:cubicBezTo>
                  <a:lnTo>
                    <a:pt x="79103" y="4360"/>
                  </a:lnTo>
                  <a:cubicBezTo>
                    <a:pt x="84326" y="2002"/>
                    <a:pt x="90330" y="2788"/>
                    <a:pt x="94757" y="6432"/>
                  </a:cubicBezTo>
                  <a:cubicBezTo>
                    <a:pt x="99191" y="10076"/>
                    <a:pt x="101125" y="15792"/>
                    <a:pt x="99833" y="21365"/>
                  </a:cubicBezTo>
                  <a:lnTo>
                    <a:pt x="95330" y="40587"/>
                  </a:lnTo>
                  <a:cubicBezTo>
                    <a:pt x="95120" y="41515"/>
                    <a:pt x="95330" y="42516"/>
                    <a:pt x="96049" y="43230"/>
                  </a:cubicBezTo>
                  <a:lnTo>
                    <a:pt x="109343" y="57807"/>
                  </a:lnTo>
                  <a:cubicBezTo>
                    <a:pt x="113197" y="62023"/>
                    <a:pt x="114272" y="67953"/>
                    <a:pt x="112198" y="73312"/>
                  </a:cubicBezTo>
                  <a:cubicBezTo>
                    <a:pt x="110125" y="78671"/>
                    <a:pt x="105265" y="82243"/>
                    <a:pt x="99547" y="82744"/>
                  </a:cubicBezTo>
                  <a:lnTo>
                    <a:pt x="79892" y="84459"/>
                  </a:lnTo>
                  <a:cubicBezTo>
                    <a:pt x="78894" y="84530"/>
                    <a:pt x="78035" y="85102"/>
                    <a:pt x="77532" y="85959"/>
                  </a:cubicBezTo>
                  <a:lnTo>
                    <a:pt x="67743" y="103108"/>
                  </a:lnTo>
                  <a:cubicBezTo>
                    <a:pt x="65027" y="107824"/>
                    <a:pt x="60168" y="110682"/>
                    <a:pt x="54806" y="110682"/>
                  </a:cubicBezTo>
                  <a:lnTo>
                    <a:pt x="54945" y="110682"/>
                  </a:lnTo>
                  <a:close/>
                  <a:moveTo>
                    <a:pt x="33867" y="11934"/>
                  </a:moveTo>
                  <a:cubicBezTo>
                    <a:pt x="33148" y="11934"/>
                    <a:pt x="32505" y="12220"/>
                    <a:pt x="32219" y="12434"/>
                  </a:cubicBezTo>
                  <a:cubicBezTo>
                    <a:pt x="31716" y="12719"/>
                    <a:pt x="30718" y="13577"/>
                    <a:pt x="30857" y="15220"/>
                  </a:cubicBezTo>
                  <a:lnTo>
                    <a:pt x="33078" y="34870"/>
                  </a:lnTo>
                  <a:cubicBezTo>
                    <a:pt x="33650" y="39729"/>
                    <a:pt x="31716" y="44588"/>
                    <a:pt x="28002" y="47803"/>
                  </a:cubicBezTo>
                  <a:lnTo>
                    <a:pt x="13060" y="60736"/>
                  </a:lnTo>
                  <a:cubicBezTo>
                    <a:pt x="11775" y="61808"/>
                    <a:pt x="11992" y="63166"/>
                    <a:pt x="12138" y="63738"/>
                  </a:cubicBezTo>
                  <a:cubicBezTo>
                    <a:pt x="12278" y="64309"/>
                    <a:pt x="12774" y="65524"/>
                    <a:pt x="14422" y="65881"/>
                  </a:cubicBezTo>
                  <a:lnTo>
                    <a:pt x="33790" y="69882"/>
                  </a:lnTo>
                  <a:cubicBezTo>
                    <a:pt x="38580" y="70882"/>
                    <a:pt x="42657" y="74170"/>
                    <a:pt x="44514" y="78671"/>
                  </a:cubicBezTo>
                  <a:lnTo>
                    <a:pt x="52230" y="96820"/>
                  </a:lnTo>
                  <a:cubicBezTo>
                    <a:pt x="52872" y="98320"/>
                    <a:pt x="54233" y="98606"/>
                    <a:pt x="54806" y="98606"/>
                  </a:cubicBezTo>
                  <a:cubicBezTo>
                    <a:pt x="55308" y="98606"/>
                    <a:pt x="56733" y="98606"/>
                    <a:pt x="57592" y="97106"/>
                  </a:cubicBezTo>
                  <a:lnTo>
                    <a:pt x="67388" y="79957"/>
                  </a:lnTo>
                  <a:cubicBezTo>
                    <a:pt x="69817" y="75670"/>
                    <a:pt x="74174" y="72883"/>
                    <a:pt x="79103" y="72455"/>
                  </a:cubicBezTo>
                  <a:lnTo>
                    <a:pt x="98765" y="70740"/>
                  </a:lnTo>
                  <a:cubicBezTo>
                    <a:pt x="100406" y="70597"/>
                    <a:pt x="101048" y="69382"/>
                    <a:pt x="101264" y="68882"/>
                  </a:cubicBezTo>
                  <a:cubicBezTo>
                    <a:pt x="101481" y="68382"/>
                    <a:pt x="101837" y="67024"/>
                    <a:pt x="100692" y="65809"/>
                  </a:cubicBezTo>
                  <a:lnTo>
                    <a:pt x="87398" y="51233"/>
                  </a:lnTo>
                  <a:cubicBezTo>
                    <a:pt x="84109" y="47589"/>
                    <a:pt x="82755" y="42587"/>
                    <a:pt x="83893" y="37800"/>
                  </a:cubicBezTo>
                  <a:lnTo>
                    <a:pt x="88396" y="18579"/>
                  </a:lnTo>
                  <a:cubicBezTo>
                    <a:pt x="88752" y="16935"/>
                    <a:pt x="87831" y="16006"/>
                    <a:pt x="87398" y="15650"/>
                  </a:cubicBezTo>
                  <a:cubicBezTo>
                    <a:pt x="86972" y="15292"/>
                    <a:pt x="85827" y="14577"/>
                    <a:pt x="84326" y="15220"/>
                  </a:cubicBezTo>
                  <a:lnTo>
                    <a:pt x="66312" y="23367"/>
                  </a:lnTo>
                  <a:cubicBezTo>
                    <a:pt x="61879" y="25367"/>
                    <a:pt x="56663" y="25081"/>
                    <a:pt x="52446" y="22580"/>
                  </a:cubicBezTo>
                  <a:lnTo>
                    <a:pt x="35507" y="12363"/>
                  </a:lnTo>
                  <a:cubicBezTo>
                    <a:pt x="34935" y="12005"/>
                    <a:pt x="34432" y="11934"/>
                    <a:pt x="34006" y="11934"/>
                  </a:cubicBezTo>
                  <a:lnTo>
                    <a:pt x="33867" y="1193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6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Google Shape;176;p7"/>
          <p:cNvGrpSpPr/>
          <p:nvPr/>
        </p:nvGrpSpPr>
        <p:grpSpPr>
          <a:xfrm>
            <a:off x="220650" y="181050"/>
            <a:ext cx="8702700" cy="4781400"/>
            <a:chOff x="220650" y="181050"/>
            <a:chExt cx="8702700" cy="4781400"/>
          </a:xfrm>
        </p:grpSpPr>
        <p:pic>
          <p:nvPicPr>
            <p:cNvPr id="177" name="Google Shape;177;p7"/>
            <p:cNvPicPr preferRelativeResize="0"/>
            <p:nvPr/>
          </p:nvPicPr>
          <p:blipFill rotWithShape="1">
            <a:blip r:embed="rId2">
              <a:alphaModFix amt="50000"/>
            </a:blip>
            <a:srcRect l="2417" t="3523" r="2407" b="3513"/>
            <a:stretch/>
          </p:blipFill>
          <p:spPr>
            <a:xfrm>
              <a:off x="220650" y="181050"/>
              <a:ext cx="8702700" cy="4781400"/>
            </a:xfrm>
            <a:prstGeom prst="roundRect">
              <a:avLst>
                <a:gd name="adj" fmla="val 7607"/>
              </a:avLst>
            </a:prstGeom>
            <a:noFill/>
            <a:ln>
              <a:noFill/>
            </a:ln>
          </p:spPr>
        </p:pic>
        <p:sp>
          <p:nvSpPr>
            <p:cNvPr id="178" name="Google Shape;178;p7"/>
            <p:cNvSpPr/>
            <p:nvPr/>
          </p:nvSpPr>
          <p:spPr>
            <a:xfrm>
              <a:off x="220650" y="181050"/>
              <a:ext cx="8702700" cy="4781400"/>
            </a:xfrm>
            <a:prstGeom prst="roundRect">
              <a:avLst>
                <a:gd name="adj" fmla="val 7601"/>
              </a:avLst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179" name="Google Shape;179;p7"/>
          <p:cNvGrpSpPr/>
          <p:nvPr/>
        </p:nvGrpSpPr>
        <p:grpSpPr>
          <a:xfrm>
            <a:off x="426125" y="424041"/>
            <a:ext cx="8291760" cy="4295431"/>
            <a:chOff x="426125" y="424041"/>
            <a:chExt cx="8291760" cy="4295431"/>
          </a:xfrm>
        </p:grpSpPr>
        <p:sp>
          <p:nvSpPr>
            <p:cNvPr id="180" name="Google Shape;180;p7"/>
            <p:cNvSpPr/>
            <p:nvPr/>
          </p:nvSpPr>
          <p:spPr>
            <a:xfrm>
              <a:off x="426125" y="424041"/>
              <a:ext cx="113235" cy="110681"/>
            </a:xfrm>
            <a:custGeom>
              <a:avLst/>
              <a:gdLst/>
              <a:ahLst/>
              <a:cxnLst/>
              <a:rect l="l" t="t" r="r" b="b"/>
              <a:pathLst>
                <a:path w="113235" h="110681" extrusionOk="0">
                  <a:moveTo>
                    <a:pt x="54945" y="110682"/>
                  </a:moveTo>
                  <a:cubicBezTo>
                    <a:pt x="54945" y="110682"/>
                    <a:pt x="54373" y="110682"/>
                    <a:pt x="54017" y="110682"/>
                  </a:cubicBezTo>
                  <a:cubicBezTo>
                    <a:pt x="48298" y="110325"/>
                    <a:pt x="43369" y="106895"/>
                    <a:pt x="41156" y="101608"/>
                  </a:cubicBezTo>
                  <a:lnTo>
                    <a:pt x="33434" y="83459"/>
                  </a:lnTo>
                  <a:cubicBezTo>
                    <a:pt x="33078" y="82530"/>
                    <a:pt x="32289" y="81886"/>
                    <a:pt x="31290" y="81672"/>
                  </a:cubicBezTo>
                  <a:lnTo>
                    <a:pt x="11922" y="77671"/>
                  </a:lnTo>
                  <a:cubicBezTo>
                    <a:pt x="6344" y="76528"/>
                    <a:pt x="1910" y="72383"/>
                    <a:pt x="486" y="66809"/>
                  </a:cubicBezTo>
                  <a:cubicBezTo>
                    <a:pt x="-946" y="61237"/>
                    <a:pt x="842" y="55520"/>
                    <a:pt x="5128" y="51733"/>
                  </a:cubicBezTo>
                  <a:lnTo>
                    <a:pt x="20070" y="38800"/>
                  </a:lnTo>
                  <a:cubicBezTo>
                    <a:pt x="20782" y="38157"/>
                    <a:pt x="21215" y="37228"/>
                    <a:pt x="21069" y="36228"/>
                  </a:cubicBezTo>
                  <a:lnTo>
                    <a:pt x="18855" y="16578"/>
                  </a:lnTo>
                  <a:cubicBezTo>
                    <a:pt x="18213" y="10862"/>
                    <a:pt x="20782" y="5432"/>
                    <a:pt x="25642" y="2359"/>
                  </a:cubicBezTo>
                  <a:cubicBezTo>
                    <a:pt x="30432" y="-713"/>
                    <a:pt x="36506" y="-785"/>
                    <a:pt x="41442" y="2145"/>
                  </a:cubicBezTo>
                  <a:lnTo>
                    <a:pt x="58380" y="12363"/>
                  </a:lnTo>
                  <a:cubicBezTo>
                    <a:pt x="59239" y="12863"/>
                    <a:pt x="60238" y="12934"/>
                    <a:pt x="61097" y="12505"/>
                  </a:cubicBezTo>
                  <a:lnTo>
                    <a:pt x="79103" y="4360"/>
                  </a:lnTo>
                  <a:cubicBezTo>
                    <a:pt x="84326" y="2002"/>
                    <a:pt x="90330" y="2788"/>
                    <a:pt x="94757" y="6432"/>
                  </a:cubicBezTo>
                  <a:cubicBezTo>
                    <a:pt x="99191" y="10076"/>
                    <a:pt x="101125" y="15792"/>
                    <a:pt x="99833" y="21365"/>
                  </a:cubicBezTo>
                  <a:lnTo>
                    <a:pt x="95330" y="40587"/>
                  </a:lnTo>
                  <a:cubicBezTo>
                    <a:pt x="95120" y="41515"/>
                    <a:pt x="95330" y="42516"/>
                    <a:pt x="96049" y="43230"/>
                  </a:cubicBezTo>
                  <a:lnTo>
                    <a:pt x="109343" y="57807"/>
                  </a:lnTo>
                  <a:cubicBezTo>
                    <a:pt x="113197" y="62023"/>
                    <a:pt x="114272" y="67953"/>
                    <a:pt x="112198" y="73312"/>
                  </a:cubicBezTo>
                  <a:cubicBezTo>
                    <a:pt x="110125" y="78671"/>
                    <a:pt x="105265" y="82243"/>
                    <a:pt x="99547" y="82744"/>
                  </a:cubicBezTo>
                  <a:lnTo>
                    <a:pt x="79892" y="84459"/>
                  </a:lnTo>
                  <a:cubicBezTo>
                    <a:pt x="78894" y="84530"/>
                    <a:pt x="78035" y="85102"/>
                    <a:pt x="77532" y="85959"/>
                  </a:cubicBezTo>
                  <a:lnTo>
                    <a:pt x="67743" y="103108"/>
                  </a:lnTo>
                  <a:cubicBezTo>
                    <a:pt x="65027" y="107824"/>
                    <a:pt x="60168" y="110682"/>
                    <a:pt x="54806" y="110682"/>
                  </a:cubicBezTo>
                  <a:lnTo>
                    <a:pt x="54945" y="110682"/>
                  </a:lnTo>
                  <a:close/>
                  <a:moveTo>
                    <a:pt x="33867" y="11934"/>
                  </a:moveTo>
                  <a:cubicBezTo>
                    <a:pt x="33148" y="11934"/>
                    <a:pt x="32505" y="12220"/>
                    <a:pt x="32219" y="12434"/>
                  </a:cubicBezTo>
                  <a:cubicBezTo>
                    <a:pt x="31716" y="12719"/>
                    <a:pt x="30718" y="13577"/>
                    <a:pt x="30857" y="15220"/>
                  </a:cubicBezTo>
                  <a:lnTo>
                    <a:pt x="33078" y="34870"/>
                  </a:lnTo>
                  <a:cubicBezTo>
                    <a:pt x="33650" y="39729"/>
                    <a:pt x="31716" y="44588"/>
                    <a:pt x="28002" y="47803"/>
                  </a:cubicBezTo>
                  <a:lnTo>
                    <a:pt x="13060" y="60736"/>
                  </a:lnTo>
                  <a:cubicBezTo>
                    <a:pt x="11775" y="61808"/>
                    <a:pt x="11992" y="63166"/>
                    <a:pt x="12138" y="63738"/>
                  </a:cubicBezTo>
                  <a:cubicBezTo>
                    <a:pt x="12278" y="64309"/>
                    <a:pt x="12774" y="65524"/>
                    <a:pt x="14422" y="65881"/>
                  </a:cubicBezTo>
                  <a:lnTo>
                    <a:pt x="33790" y="69882"/>
                  </a:lnTo>
                  <a:cubicBezTo>
                    <a:pt x="38580" y="70882"/>
                    <a:pt x="42657" y="74170"/>
                    <a:pt x="44514" y="78671"/>
                  </a:cubicBezTo>
                  <a:lnTo>
                    <a:pt x="52230" y="96820"/>
                  </a:lnTo>
                  <a:cubicBezTo>
                    <a:pt x="52872" y="98320"/>
                    <a:pt x="54233" y="98606"/>
                    <a:pt x="54806" y="98606"/>
                  </a:cubicBezTo>
                  <a:cubicBezTo>
                    <a:pt x="55308" y="98606"/>
                    <a:pt x="56733" y="98606"/>
                    <a:pt x="57592" y="97106"/>
                  </a:cubicBezTo>
                  <a:lnTo>
                    <a:pt x="67388" y="79957"/>
                  </a:lnTo>
                  <a:cubicBezTo>
                    <a:pt x="69817" y="75670"/>
                    <a:pt x="74174" y="72883"/>
                    <a:pt x="79103" y="72455"/>
                  </a:cubicBezTo>
                  <a:lnTo>
                    <a:pt x="98765" y="70740"/>
                  </a:lnTo>
                  <a:cubicBezTo>
                    <a:pt x="100406" y="70597"/>
                    <a:pt x="101048" y="69382"/>
                    <a:pt x="101264" y="68882"/>
                  </a:cubicBezTo>
                  <a:cubicBezTo>
                    <a:pt x="101481" y="68382"/>
                    <a:pt x="101837" y="67024"/>
                    <a:pt x="100692" y="65809"/>
                  </a:cubicBezTo>
                  <a:lnTo>
                    <a:pt x="87398" y="51233"/>
                  </a:lnTo>
                  <a:cubicBezTo>
                    <a:pt x="84109" y="47589"/>
                    <a:pt x="82755" y="42587"/>
                    <a:pt x="83893" y="37800"/>
                  </a:cubicBezTo>
                  <a:lnTo>
                    <a:pt x="88396" y="18579"/>
                  </a:lnTo>
                  <a:cubicBezTo>
                    <a:pt x="88752" y="16935"/>
                    <a:pt x="87831" y="16006"/>
                    <a:pt x="87398" y="15650"/>
                  </a:cubicBezTo>
                  <a:cubicBezTo>
                    <a:pt x="86972" y="15292"/>
                    <a:pt x="85827" y="14577"/>
                    <a:pt x="84326" y="15220"/>
                  </a:cubicBezTo>
                  <a:lnTo>
                    <a:pt x="66312" y="23367"/>
                  </a:lnTo>
                  <a:cubicBezTo>
                    <a:pt x="61879" y="25367"/>
                    <a:pt x="56663" y="25081"/>
                    <a:pt x="52446" y="22580"/>
                  </a:cubicBezTo>
                  <a:lnTo>
                    <a:pt x="35507" y="12363"/>
                  </a:lnTo>
                  <a:cubicBezTo>
                    <a:pt x="34935" y="12005"/>
                    <a:pt x="34432" y="11934"/>
                    <a:pt x="34006" y="11934"/>
                  </a:cubicBezTo>
                  <a:lnTo>
                    <a:pt x="33867" y="1193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7"/>
            <p:cNvSpPr/>
            <p:nvPr/>
          </p:nvSpPr>
          <p:spPr>
            <a:xfrm>
              <a:off x="8604650" y="4608791"/>
              <a:ext cx="113235" cy="110681"/>
            </a:xfrm>
            <a:custGeom>
              <a:avLst/>
              <a:gdLst/>
              <a:ahLst/>
              <a:cxnLst/>
              <a:rect l="l" t="t" r="r" b="b"/>
              <a:pathLst>
                <a:path w="113235" h="110681" extrusionOk="0">
                  <a:moveTo>
                    <a:pt x="54945" y="110682"/>
                  </a:moveTo>
                  <a:cubicBezTo>
                    <a:pt x="54945" y="110682"/>
                    <a:pt x="54373" y="110682"/>
                    <a:pt x="54017" y="110682"/>
                  </a:cubicBezTo>
                  <a:cubicBezTo>
                    <a:pt x="48298" y="110325"/>
                    <a:pt x="43369" y="106895"/>
                    <a:pt x="41156" y="101608"/>
                  </a:cubicBezTo>
                  <a:lnTo>
                    <a:pt x="33434" y="83459"/>
                  </a:lnTo>
                  <a:cubicBezTo>
                    <a:pt x="33078" y="82530"/>
                    <a:pt x="32289" y="81886"/>
                    <a:pt x="31290" y="81672"/>
                  </a:cubicBezTo>
                  <a:lnTo>
                    <a:pt x="11922" y="77671"/>
                  </a:lnTo>
                  <a:cubicBezTo>
                    <a:pt x="6344" y="76528"/>
                    <a:pt x="1910" y="72383"/>
                    <a:pt x="486" y="66809"/>
                  </a:cubicBezTo>
                  <a:cubicBezTo>
                    <a:pt x="-946" y="61237"/>
                    <a:pt x="842" y="55520"/>
                    <a:pt x="5128" y="51733"/>
                  </a:cubicBezTo>
                  <a:lnTo>
                    <a:pt x="20070" y="38800"/>
                  </a:lnTo>
                  <a:cubicBezTo>
                    <a:pt x="20782" y="38157"/>
                    <a:pt x="21215" y="37228"/>
                    <a:pt x="21069" y="36228"/>
                  </a:cubicBezTo>
                  <a:lnTo>
                    <a:pt x="18855" y="16578"/>
                  </a:lnTo>
                  <a:cubicBezTo>
                    <a:pt x="18213" y="10862"/>
                    <a:pt x="20782" y="5432"/>
                    <a:pt x="25642" y="2359"/>
                  </a:cubicBezTo>
                  <a:cubicBezTo>
                    <a:pt x="30432" y="-713"/>
                    <a:pt x="36506" y="-785"/>
                    <a:pt x="41442" y="2145"/>
                  </a:cubicBezTo>
                  <a:lnTo>
                    <a:pt x="58380" y="12363"/>
                  </a:lnTo>
                  <a:cubicBezTo>
                    <a:pt x="59239" y="12863"/>
                    <a:pt x="60238" y="12934"/>
                    <a:pt x="61097" y="12505"/>
                  </a:cubicBezTo>
                  <a:lnTo>
                    <a:pt x="79103" y="4360"/>
                  </a:lnTo>
                  <a:cubicBezTo>
                    <a:pt x="84326" y="2002"/>
                    <a:pt x="90330" y="2788"/>
                    <a:pt x="94757" y="6432"/>
                  </a:cubicBezTo>
                  <a:cubicBezTo>
                    <a:pt x="99191" y="10076"/>
                    <a:pt x="101125" y="15792"/>
                    <a:pt x="99833" y="21365"/>
                  </a:cubicBezTo>
                  <a:lnTo>
                    <a:pt x="95330" y="40587"/>
                  </a:lnTo>
                  <a:cubicBezTo>
                    <a:pt x="95120" y="41515"/>
                    <a:pt x="95330" y="42516"/>
                    <a:pt x="96049" y="43230"/>
                  </a:cubicBezTo>
                  <a:lnTo>
                    <a:pt x="109343" y="57807"/>
                  </a:lnTo>
                  <a:cubicBezTo>
                    <a:pt x="113197" y="62023"/>
                    <a:pt x="114272" y="67953"/>
                    <a:pt x="112198" y="73312"/>
                  </a:cubicBezTo>
                  <a:cubicBezTo>
                    <a:pt x="110125" y="78671"/>
                    <a:pt x="105265" y="82243"/>
                    <a:pt x="99547" y="82744"/>
                  </a:cubicBezTo>
                  <a:lnTo>
                    <a:pt x="79892" y="84459"/>
                  </a:lnTo>
                  <a:cubicBezTo>
                    <a:pt x="78894" y="84530"/>
                    <a:pt x="78035" y="85102"/>
                    <a:pt x="77532" y="85959"/>
                  </a:cubicBezTo>
                  <a:lnTo>
                    <a:pt x="67743" y="103108"/>
                  </a:lnTo>
                  <a:cubicBezTo>
                    <a:pt x="65027" y="107824"/>
                    <a:pt x="60168" y="110682"/>
                    <a:pt x="54806" y="110682"/>
                  </a:cubicBezTo>
                  <a:lnTo>
                    <a:pt x="54945" y="110682"/>
                  </a:lnTo>
                  <a:close/>
                  <a:moveTo>
                    <a:pt x="33867" y="11934"/>
                  </a:moveTo>
                  <a:cubicBezTo>
                    <a:pt x="33148" y="11934"/>
                    <a:pt x="32505" y="12220"/>
                    <a:pt x="32219" y="12434"/>
                  </a:cubicBezTo>
                  <a:cubicBezTo>
                    <a:pt x="31716" y="12719"/>
                    <a:pt x="30718" y="13577"/>
                    <a:pt x="30857" y="15220"/>
                  </a:cubicBezTo>
                  <a:lnTo>
                    <a:pt x="33078" y="34870"/>
                  </a:lnTo>
                  <a:cubicBezTo>
                    <a:pt x="33650" y="39729"/>
                    <a:pt x="31716" y="44588"/>
                    <a:pt x="28002" y="47803"/>
                  </a:cubicBezTo>
                  <a:lnTo>
                    <a:pt x="13060" y="60736"/>
                  </a:lnTo>
                  <a:cubicBezTo>
                    <a:pt x="11775" y="61808"/>
                    <a:pt x="11992" y="63166"/>
                    <a:pt x="12138" y="63738"/>
                  </a:cubicBezTo>
                  <a:cubicBezTo>
                    <a:pt x="12278" y="64309"/>
                    <a:pt x="12774" y="65524"/>
                    <a:pt x="14422" y="65881"/>
                  </a:cubicBezTo>
                  <a:lnTo>
                    <a:pt x="33790" y="69882"/>
                  </a:lnTo>
                  <a:cubicBezTo>
                    <a:pt x="38580" y="70882"/>
                    <a:pt x="42657" y="74170"/>
                    <a:pt x="44514" y="78671"/>
                  </a:cubicBezTo>
                  <a:lnTo>
                    <a:pt x="52230" y="96820"/>
                  </a:lnTo>
                  <a:cubicBezTo>
                    <a:pt x="52872" y="98320"/>
                    <a:pt x="54233" y="98606"/>
                    <a:pt x="54806" y="98606"/>
                  </a:cubicBezTo>
                  <a:cubicBezTo>
                    <a:pt x="55308" y="98606"/>
                    <a:pt x="56733" y="98606"/>
                    <a:pt x="57592" y="97106"/>
                  </a:cubicBezTo>
                  <a:lnTo>
                    <a:pt x="67388" y="79957"/>
                  </a:lnTo>
                  <a:cubicBezTo>
                    <a:pt x="69817" y="75670"/>
                    <a:pt x="74174" y="72883"/>
                    <a:pt x="79103" y="72455"/>
                  </a:cubicBezTo>
                  <a:lnTo>
                    <a:pt x="98765" y="70740"/>
                  </a:lnTo>
                  <a:cubicBezTo>
                    <a:pt x="100406" y="70597"/>
                    <a:pt x="101048" y="69382"/>
                    <a:pt x="101264" y="68882"/>
                  </a:cubicBezTo>
                  <a:cubicBezTo>
                    <a:pt x="101481" y="68382"/>
                    <a:pt x="101837" y="67024"/>
                    <a:pt x="100692" y="65809"/>
                  </a:cubicBezTo>
                  <a:lnTo>
                    <a:pt x="87398" y="51233"/>
                  </a:lnTo>
                  <a:cubicBezTo>
                    <a:pt x="84109" y="47589"/>
                    <a:pt x="82755" y="42587"/>
                    <a:pt x="83893" y="37800"/>
                  </a:cubicBezTo>
                  <a:lnTo>
                    <a:pt x="88396" y="18579"/>
                  </a:lnTo>
                  <a:cubicBezTo>
                    <a:pt x="88752" y="16935"/>
                    <a:pt x="87831" y="16006"/>
                    <a:pt x="87398" y="15650"/>
                  </a:cubicBezTo>
                  <a:cubicBezTo>
                    <a:pt x="86972" y="15292"/>
                    <a:pt x="85827" y="14577"/>
                    <a:pt x="84326" y="15220"/>
                  </a:cubicBezTo>
                  <a:lnTo>
                    <a:pt x="66312" y="23367"/>
                  </a:lnTo>
                  <a:cubicBezTo>
                    <a:pt x="61879" y="25367"/>
                    <a:pt x="56663" y="25081"/>
                    <a:pt x="52446" y="22580"/>
                  </a:cubicBezTo>
                  <a:lnTo>
                    <a:pt x="35507" y="12363"/>
                  </a:lnTo>
                  <a:cubicBezTo>
                    <a:pt x="34935" y="12005"/>
                    <a:pt x="34432" y="11934"/>
                    <a:pt x="34006" y="11934"/>
                  </a:cubicBezTo>
                  <a:lnTo>
                    <a:pt x="33867" y="1193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2" name="Google Shape;182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7"/>
          <p:cNvSpPr txBox="1">
            <a:spLocks noGrp="1"/>
          </p:cNvSpPr>
          <p:nvPr>
            <p:ph type="body" idx="1"/>
          </p:nvPr>
        </p:nvSpPr>
        <p:spPr>
          <a:xfrm>
            <a:off x="720000" y="1260750"/>
            <a:ext cx="2454600" cy="330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┈"/>
              <a:defRPr sz="1400"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84" name="Google Shape;184;p7"/>
          <p:cNvSpPr>
            <a:spLocks noGrp="1"/>
          </p:cNvSpPr>
          <p:nvPr>
            <p:ph type="pic" idx="2"/>
          </p:nvPr>
        </p:nvSpPr>
        <p:spPr>
          <a:xfrm>
            <a:off x="4042625" y="1431000"/>
            <a:ext cx="4386300" cy="2967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  <p:grpSp>
        <p:nvGrpSpPr>
          <p:cNvPr id="185" name="Google Shape;185;p7"/>
          <p:cNvGrpSpPr/>
          <p:nvPr/>
        </p:nvGrpSpPr>
        <p:grpSpPr>
          <a:xfrm rot="-920621">
            <a:off x="8457705" y="683918"/>
            <a:ext cx="313566" cy="545055"/>
            <a:chOff x="2665604" y="1984123"/>
            <a:chExt cx="203164" cy="353149"/>
          </a:xfrm>
        </p:grpSpPr>
        <p:sp>
          <p:nvSpPr>
            <p:cNvPr id="186" name="Google Shape;186;p7"/>
            <p:cNvSpPr/>
            <p:nvPr/>
          </p:nvSpPr>
          <p:spPr>
            <a:xfrm>
              <a:off x="2665604" y="2305809"/>
              <a:ext cx="34824" cy="31463"/>
            </a:xfrm>
            <a:custGeom>
              <a:avLst/>
              <a:gdLst/>
              <a:ahLst/>
              <a:cxnLst/>
              <a:rect l="l" t="t" r="r" b="b"/>
              <a:pathLst>
                <a:path w="27915" h="25221" extrusionOk="0">
                  <a:moveTo>
                    <a:pt x="363" y="77"/>
                  </a:moveTo>
                  <a:cubicBezTo>
                    <a:pt x="363" y="77"/>
                    <a:pt x="11849" y="11563"/>
                    <a:pt x="27916" y="15506"/>
                  </a:cubicBezTo>
                  <a:cubicBezTo>
                    <a:pt x="15582" y="21970"/>
                    <a:pt x="4526" y="26628"/>
                    <a:pt x="2158" y="24833"/>
                  </a:cubicBezTo>
                  <a:cubicBezTo>
                    <a:pt x="859" y="23908"/>
                    <a:pt x="143" y="12995"/>
                    <a:pt x="0" y="0"/>
                  </a:cubicBezTo>
                  <a:lnTo>
                    <a:pt x="363" y="0"/>
                  </a:lnTo>
                  <a:lnTo>
                    <a:pt x="363" y="7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7"/>
            <p:cNvSpPr/>
            <p:nvPr/>
          </p:nvSpPr>
          <p:spPr>
            <a:xfrm>
              <a:off x="2762315" y="2034386"/>
              <a:ext cx="106453" cy="80838"/>
            </a:xfrm>
            <a:custGeom>
              <a:avLst/>
              <a:gdLst/>
              <a:ahLst/>
              <a:cxnLst/>
              <a:rect l="l" t="t" r="r" b="b"/>
              <a:pathLst>
                <a:path w="85333" h="64800" extrusionOk="0">
                  <a:moveTo>
                    <a:pt x="85256" y="32941"/>
                  </a:moveTo>
                  <a:cubicBezTo>
                    <a:pt x="85972" y="35804"/>
                    <a:pt x="80598" y="48006"/>
                    <a:pt x="72130" y="64800"/>
                  </a:cubicBezTo>
                  <a:cubicBezTo>
                    <a:pt x="20670" y="46861"/>
                    <a:pt x="0" y="28062"/>
                    <a:pt x="0" y="28062"/>
                  </a:cubicBezTo>
                  <a:cubicBezTo>
                    <a:pt x="8612" y="13845"/>
                    <a:pt x="15714" y="3868"/>
                    <a:pt x="19734" y="1930"/>
                  </a:cubicBezTo>
                  <a:cubicBezTo>
                    <a:pt x="36671" y="-6385"/>
                    <a:pt x="80378" y="13702"/>
                    <a:pt x="85333" y="32941"/>
                  </a:cubicBezTo>
                  <a:lnTo>
                    <a:pt x="85256" y="3294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7"/>
            <p:cNvSpPr/>
            <p:nvPr/>
          </p:nvSpPr>
          <p:spPr>
            <a:xfrm>
              <a:off x="2756700" y="2069330"/>
              <a:ext cx="95613" cy="56408"/>
            </a:xfrm>
            <a:custGeom>
              <a:avLst/>
              <a:gdLst/>
              <a:ahLst/>
              <a:cxnLst/>
              <a:rect l="l" t="t" r="r" b="b"/>
              <a:pathLst>
                <a:path w="76644" h="45217" extrusionOk="0">
                  <a:moveTo>
                    <a:pt x="76645" y="36749"/>
                  </a:moveTo>
                  <a:cubicBezTo>
                    <a:pt x="75279" y="39480"/>
                    <a:pt x="73771" y="42277"/>
                    <a:pt x="72262" y="45218"/>
                  </a:cubicBezTo>
                  <a:cubicBezTo>
                    <a:pt x="72262" y="45218"/>
                    <a:pt x="55898" y="41561"/>
                    <a:pt x="33224" y="30075"/>
                  </a:cubicBezTo>
                  <a:cubicBezTo>
                    <a:pt x="9393" y="17939"/>
                    <a:pt x="0" y="7544"/>
                    <a:pt x="0" y="7544"/>
                  </a:cubicBezTo>
                  <a:cubicBezTo>
                    <a:pt x="1498" y="4878"/>
                    <a:pt x="3006" y="2368"/>
                    <a:pt x="4449" y="0"/>
                  </a:cubicBezTo>
                  <a:cubicBezTo>
                    <a:pt x="4449" y="0"/>
                    <a:pt x="25108" y="18732"/>
                    <a:pt x="76568" y="36749"/>
                  </a:cubicBezTo>
                  <a:lnTo>
                    <a:pt x="76645" y="3674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7"/>
            <p:cNvSpPr/>
            <p:nvPr/>
          </p:nvSpPr>
          <p:spPr>
            <a:xfrm>
              <a:off x="2749808" y="2078777"/>
              <a:ext cx="97043" cy="58812"/>
            </a:xfrm>
            <a:custGeom>
              <a:avLst/>
              <a:gdLst/>
              <a:ahLst/>
              <a:cxnLst/>
              <a:rect l="l" t="t" r="r" b="b"/>
              <a:pathLst>
                <a:path w="77790" h="47144" extrusionOk="0">
                  <a:moveTo>
                    <a:pt x="77790" y="37674"/>
                  </a:moveTo>
                  <a:cubicBezTo>
                    <a:pt x="76216" y="40758"/>
                    <a:pt x="74564" y="43852"/>
                    <a:pt x="72769" y="47145"/>
                  </a:cubicBezTo>
                  <a:cubicBezTo>
                    <a:pt x="72769" y="47145"/>
                    <a:pt x="53398" y="42409"/>
                    <a:pt x="34303" y="32718"/>
                  </a:cubicBezTo>
                  <a:cubicBezTo>
                    <a:pt x="13347" y="22102"/>
                    <a:pt x="0" y="9691"/>
                    <a:pt x="0" y="9691"/>
                  </a:cubicBezTo>
                  <a:cubicBezTo>
                    <a:pt x="1872" y="6310"/>
                    <a:pt x="3733" y="3150"/>
                    <a:pt x="5528" y="0"/>
                  </a:cubicBezTo>
                  <a:cubicBezTo>
                    <a:pt x="5528" y="0"/>
                    <a:pt x="14933" y="10407"/>
                    <a:pt x="38752" y="22532"/>
                  </a:cubicBezTo>
                  <a:cubicBezTo>
                    <a:pt x="61426" y="34018"/>
                    <a:pt x="77790" y="37674"/>
                    <a:pt x="77790" y="376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7"/>
            <p:cNvSpPr/>
            <p:nvPr/>
          </p:nvSpPr>
          <p:spPr>
            <a:xfrm>
              <a:off x="2668831" y="2090941"/>
              <a:ext cx="171803" cy="204836"/>
            </a:xfrm>
            <a:custGeom>
              <a:avLst/>
              <a:gdLst/>
              <a:ahLst/>
              <a:cxnLst/>
              <a:rect l="l" t="t" r="r" b="b"/>
              <a:pathLst>
                <a:path w="137718" h="164197" extrusionOk="0">
                  <a:moveTo>
                    <a:pt x="99253" y="22961"/>
                  </a:moveTo>
                  <a:cubicBezTo>
                    <a:pt x="118337" y="32652"/>
                    <a:pt x="137718" y="37388"/>
                    <a:pt x="137718" y="37388"/>
                  </a:cubicBezTo>
                  <a:cubicBezTo>
                    <a:pt x="110728" y="87836"/>
                    <a:pt x="68672" y="158746"/>
                    <a:pt x="64300" y="163625"/>
                  </a:cubicBezTo>
                  <a:cubicBezTo>
                    <a:pt x="64157" y="163768"/>
                    <a:pt x="63937" y="163988"/>
                    <a:pt x="63728" y="164198"/>
                  </a:cubicBezTo>
                  <a:cubicBezTo>
                    <a:pt x="64080" y="163845"/>
                    <a:pt x="63728" y="158603"/>
                    <a:pt x="63078" y="157524"/>
                  </a:cubicBezTo>
                  <a:cubicBezTo>
                    <a:pt x="60490" y="153504"/>
                    <a:pt x="53035" y="158967"/>
                    <a:pt x="51097" y="157524"/>
                  </a:cubicBezTo>
                  <a:cubicBezTo>
                    <a:pt x="48652" y="155806"/>
                    <a:pt x="51097" y="148339"/>
                    <a:pt x="46934" y="145972"/>
                  </a:cubicBezTo>
                  <a:cubicBezTo>
                    <a:pt x="43267" y="143890"/>
                    <a:pt x="37452" y="147337"/>
                    <a:pt x="34942" y="145906"/>
                  </a:cubicBezTo>
                  <a:cubicBezTo>
                    <a:pt x="33290" y="144969"/>
                    <a:pt x="33367" y="136930"/>
                    <a:pt x="29204" y="134915"/>
                  </a:cubicBezTo>
                  <a:cubicBezTo>
                    <a:pt x="25548" y="133197"/>
                    <a:pt x="18798" y="136137"/>
                    <a:pt x="17080" y="134915"/>
                  </a:cubicBezTo>
                  <a:cubicBezTo>
                    <a:pt x="15285" y="133704"/>
                    <a:pt x="15351" y="126237"/>
                    <a:pt x="10759" y="124299"/>
                  </a:cubicBezTo>
                  <a:cubicBezTo>
                    <a:pt x="8039" y="123154"/>
                    <a:pt x="1145" y="126601"/>
                    <a:pt x="0" y="127239"/>
                  </a:cubicBezTo>
                  <a:cubicBezTo>
                    <a:pt x="143" y="126601"/>
                    <a:pt x="352" y="126160"/>
                    <a:pt x="496" y="125731"/>
                  </a:cubicBezTo>
                  <a:cubicBezTo>
                    <a:pt x="3083" y="120643"/>
                    <a:pt x="37673" y="48444"/>
                    <a:pt x="64939" y="0"/>
                  </a:cubicBezTo>
                  <a:cubicBezTo>
                    <a:pt x="64939" y="0"/>
                    <a:pt x="78220" y="12411"/>
                    <a:pt x="99253" y="23038"/>
                  </a:cubicBezTo>
                  <a:lnTo>
                    <a:pt x="99253" y="2296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7"/>
            <p:cNvSpPr/>
            <p:nvPr/>
          </p:nvSpPr>
          <p:spPr>
            <a:xfrm>
              <a:off x="2665681" y="2245494"/>
              <a:ext cx="82935" cy="79695"/>
            </a:xfrm>
            <a:custGeom>
              <a:avLst/>
              <a:gdLst/>
              <a:ahLst/>
              <a:cxnLst/>
              <a:rect l="l" t="t" r="r" b="b"/>
              <a:pathLst>
                <a:path w="66481" h="63884" extrusionOk="0">
                  <a:moveTo>
                    <a:pt x="65681" y="33457"/>
                  </a:moveTo>
                  <a:cubicBezTo>
                    <a:pt x="66397" y="34536"/>
                    <a:pt x="66683" y="39844"/>
                    <a:pt x="66331" y="40131"/>
                  </a:cubicBezTo>
                  <a:cubicBezTo>
                    <a:pt x="61948" y="44293"/>
                    <a:pt x="43866" y="55559"/>
                    <a:pt x="27931" y="63885"/>
                  </a:cubicBezTo>
                  <a:cubicBezTo>
                    <a:pt x="11853" y="59942"/>
                    <a:pt x="379" y="48456"/>
                    <a:pt x="379" y="48456"/>
                  </a:cubicBezTo>
                  <a:lnTo>
                    <a:pt x="15" y="48456"/>
                  </a:lnTo>
                  <a:cubicBezTo>
                    <a:pt x="-128" y="31166"/>
                    <a:pt x="731" y="9989"/>
                    <a:pt x="2603" y="3172"/>
                  </a:cubicBezTo>
                  <a:cubicBezTo>
                    <a:pt x="3826" y="2523"/>
                    <a:pt x="10642" y="-913"/>
                    <a:pt x="13362" y="232"/>
                  </a:cubicBezTo>
                  <a:cubicBezTo>
                    <a:pt x="17954" y="2170"/>
                    <a:pt x="17954" y="9560"/>
                    <a:pt x="19683" y="10848"/>
                  </a:cubicBezTo>
                  <a:cubicBezTo>
                    <a:pt x="21478" y="12148"/>
                    <a:pt x="28151" y="9130"/>
                    <a:pt x="31808" y="10848"/>
                  </a:cubicBezTo>
                  <a:cubicBezTo>
                    <a:pt x="35970" y="12863"/>
                    <a:pt x="35904" y="20969"/>
                    <a:pt x="37545" y="21827"/>
                  </a:cubicBezTo>
                  <a:cubicBezTo>
                    <a:pt x="40133" y="23270"/>
                    <a:pt x="45947" y="19889"/>
                    <a:pt x="49537" y="21905"/>
                  </a:cubicBezTo>
                  <a:cubicBezTo>
                    <a:pt x="53700" y="24272"/>
                    <a:pt x="51255" y="31739"/>
                    <a:pt x="53700" y="33457"/>
                  </a:cubicBezTo>
                  <a:cubicBezTo>
                    <a:pt x="55638" y="34822"/>
                    <a:pt x="63104" y="29371"/>
                    <a:pt x="65681" y="3345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7"/>
            <p:cNvSpPr/>
            <p:nvPr/>
          </p:nvSpPr>
          <p:spPr>
            <a:xfrm>
              <a:off x="2743482" y="2142531"/>
              <a:ext cx="72129" cy="120950"/>
            </a:xfrm>
            <a:custGeom>
              <a:avLst/>
              <a:gdLst/>
              <a:ahLst/>
              <a:cxnLst/>
              <a:rect l="l" t="t" r="r" b="b"/>
              <a:pathLst>
                <a:path w="57819" h="96954" extrusionOk="0">
                  <a:moveTo>
                    <a:pt x="56159" y="291"/>
                  </a:moveTo>
                  <a:cubicBezTo>
                    <a:pt x="53792" y="2515"/>
                    <a:pt x="52206" y="5533"/>
                    <a:pt x="50488" y="8253"/>
                  </a:cubicBezTo>
                  <a:cubicBezTo>
                    <a:pt x="48693" y="11204"/>
                    <a:pt x="47041" y="14211"/>
                    <a:pt x="45389" y="17305"/>
                  </a:cubicBezTo>
                  <a:cubicBezTo>
                    <a:pt x="42097" y="23549"/>
                    <a:pt x="39222" y="30003"/>
                    <a:pt x="36062" y="36390"/>
                  </a:cubicBezTo>
                  <a:cubicBezTo>
                    <a:pt x="29389" y="49737"/>
                    <a:pt x="20348" y="61510"/>
                    <a:pt x="12452" y="74064"/>
                  </a:cubicBezTo>
                  <a:cubicBezTo>
                    <a:pt x="7937" y="81321"/>
                    <a:pt x="3631" y="88490"/>
                    <a:pt x="41" y="96243"/>
                  </a:cubicBezTo>
                  <a:cubicBezTo>
                    <a:pt x="-179" y="96750"/>
                    <a:pt x="537" y="97245"/>
                    <a:pt x="900" y="96750"/>
                  </a:cubicBezTo>
                  <a:cubicBezTo>
                    <a:pt x="10007" y="84757"/>
                    <a:pt x="17407" y="71630"/>
                    <a:pt x="26228" y="59428"/>
                  </a:cubicBezTo>
                  <a:cubicBezTo>
                    <a:pt x="34487" y="48019"/>
                    <a:pt x="40445" y="35454"/>
                    <a:pt x="46469" y="22756"/>
                  </a:cubicBezTo>
                  <a:cubicBezTo>
                    <a:pt x="48198" y="19089"/>
                    <a:pt x="49915" y="15510"/>
                    <a:pt x="51776" y="11986"/>
                  </a:cubicBezTo>
                  <a:cubicBezTo>
                    <a:pt x="53648" y="8473"/>
                    <a:pt x="56159" y="5246"/>
                    <a:pt x="57734" y="1656"/>
                  </a:cubicBezTo>
                  <a:cubicBezTo>
                    <a:pt x="58164" y="654"/>
                    <a:pt x="56875" y="-568"/>
                    <a:pt x="56016" y="291"/>
                  </a:cubicBezTo>
                  <a:lnTo>
                    <a:pt x="56159" y="29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7"/>
            <p:cNvSpPr/>
            <p:nvPr/>
          </p:nvSpPr>
          <p:spPr>
            <a:xfrm>
              <a:off x="2695134" y="2113449"/>
              <a:ext cx="73306" cy="126720"/>
            </a:xfrm>
            <a:custGeom>
              <a:avLst/>
              <a:gdLst/>
              <a:ahLst/>
              <a:cxnLst/>
              <a:rect l="l" t="t" r="r" b="b"/>
              <a:pathLst>
                <a:path w="58762" h="101579" extrusionOk="0">
                  <a:moveTo>
                    <a:pt x="57684" y="293"/>
                  </a:moveTo>
                  <a:cubicBezTo>
                    <a:pt x="56032" y="1736"/>
                    <a:pt x="55173" y="3740"/>
                    <a:pt x="54171" y="5601"/>
                  </a:cubicBezTo>
                  <a:cubicBezTo>
                    <a:pt x="53092" y="7683"/>
                    <a:pt x="52024" y="9698"/>
                    <a:pt x="50867" y="11779"/>
                  </a:cubicBezTo>
                  <a:cubicBezTo>
                    <a:pt x="48643" y="15865"/>
                    <a:pt x="46418" y="19962"/>
                    <a:pt x="44051" y="23981"/>
                  </a:cubicBezTo>
                  <a:cubicBezTo>
                    <a:pt x="39106" y="32593"/>
                    <a:pt x="34151" y="41205"/>
                    <a:pt x="29052" y="49740"/>
                  </a:cubicBezTo>
                  <a:cubicBezTo>
                    <a:pt x="24097" y="58065"/>
                    <a:pt x="19152" y="66325"/>
                    <a:pt x="14274" y="74650"/>
                  </a:cubicBezTo>
                  <a:cubicBezTo>
                    <a:pt x="9318" y="83185"/>
                    <a:pt x="3933" y="91587"/>
                    <a:pt x="57" y="100695"/>
                  </a:cubicBezTo>
                  <a:cubicBezTo>
                    <a:pt x="-229" y="101345"/>
                    <a:pt x="630" y="101917"/>
                    <a:pt x="1070" y="101345"/>
                  </a:cubicBezTo>
                  <a:cubicBezTo>
                    <a:pt x="6874" y="93878"/>
                    <a:pt x="11400" y="85409"/>
                    <a:pt x="16212" y="77227"/>
                  </a:cubicBezTo>
                  <a:cubicBezTo>
                    <a:pt x="21234" y="68692"/>
                    <a:pt x="26178" y="60080"/>
                    <a:pt x="31134" y="51469"/>
                  </a:cubicBezTo>
                  <a:cubicBezTo>
                    <a:pt x="35946" y="43066"/>
                    <a:pt x="40967" y="34741"/>
                    <a:pt x="45780" y="26349"/>
                  </a:cubicBezTo>
                  <a:cubicBezTo>
                    <a:pt x="48147" y="22186"/>
                    <a:pt x="50515" y="17946"/>
                    <a:pt x="52805" y="13718"/>
                  </a:cubicBezTo>
                  <a:cubicBezTo>
                    <a:pt x="53885" y="11702"/>
                    <a:pt x="55030" y="9621"/>
                    <a:pt x="56109" y="7539"/>
                  </a:cubicBezTo>
                  <a:cubicBezTo>
                    <a:pt x="57188" y="5458"/>
                    <a:pt x="58543" y="3311"/>
                    <a:pt x="58763" y="866"/>
                  </a:cubicBezTo>
                  <a:cubicBezTo>
                    <a:pt x="58763" y="293"/>
                    <a:pt x="58190" y="-280"/>
                    <a:pt x="57684" y="150"/>
                  </a:cubicBezTo>
                  <a:lnTo>
                    <a:pt x="57684" y="29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7"/>
            <p:cNvSpPr/>
            <p:nvPr/>
          </p:nvSpPr>
          <p:spPr>
            <a:xfrm>
              <a:off x="2716569" y="2129948"/>
              <a:ext cx="76210" cy="126482"/>
            </a:xfrm>
            <a:custGeom>
              <a:avLst/>
              <a:gdLst/>
              <a:ahLst/>
              <a:cxnLst/>
              <a:rect l="l" t="t" r="r" b="b"/>
              <a:pathLst>
                <a:path w="61090" h="101388" extrusionOk="0">
                  <a:moveTo>
                    <a:pt x="59609" y="373"/>
                  </a:moveTo>
                  <a:cubicBezTo>
                    <a:pt x="56800" y="3181"/>
                    <a:pt x="55016" y="6915"/>
                    <a:pt x="52935" y="10285"/>
                  </a:cubicBezTo>
                  <a:cubicBezTo>
                    <a:pt x="50711" y="13797"/>
                    <a:pt x="48409" y="17244"/>
                    <a:pt x="46185" y="20757"/>
                  </a:cubicBezTo>
                  <a:cubicBezTo>
                    <a:pt x="42022" y="27574"/>
                    <a:pt x="37859" y="34325"/>
                    <a:pt x="33697" y="41142"/>
                  </a:cubicBezTo>
                  <a:cubicBezTo>
                    <a:pt x="29534" y="48036"/>
                    <a:pt x="25372" y="54775"/>
                    <a:pt x="21352" y="61735"/>
                  </a:cubicBezTo>
                  <a:cubicBezTo>
                    <a:pt x="17839" y="67836"/>
                    <a:pt x="14965" y="74223"/>
                    <a:pt x="12025" y="80688"/>
                  </a:cubicBezTo>
                  <a:cubicBezTo>
                    <a:pt x="8798" y="87725"/>
                    <a:pt x="5351" y="94894"/>
                    <a:pt x="110" y="100643"/>
                  </a:cubicBezTo>
                  <a:cubicBezTo>
                    <a:pt x="-243" y="100995"/>
                    <a:pt x="330" y="101645"/>
                    <a:pt x="759" y="101281"/>
                  </a:cubicBezTo>
                  <a:cubicBezTo>
                    <a:pt x="10946" y="91954"/>
                    <a:pt x="14679" y="78529"/>
                    <a:pt x="21143" y="66768"/>
                  </a:cubicBezTo>
                  <a:cubicBezTo>
                    <a:pt x="25085" y="59654"/>
                    <a:pt x="29677" y="52914"/>
                    <a:pt x="33983" y="46097"/>
                  </a:cubicBezTo>
                  <a:cubicBezTo>
                    <a:pt x="38432" y="39060"/>
                    <a:pt x="42881" y="32100"/>
                    <a:pt x="47187" y="24997"/>
                  </a:cubicBezTo>
                  <a:cubicBezTo>
                    <a:pt x="49488" y="21187"/>
                    <a:pt x="51779" y="17388"/>
                    <a:pt x="54003" y="13588"/>
                  </a:cubicBezTo>
                  <a:cubicBezTo>
                    <a:pt x="56371" y="9569"/>
                    <a:pt x="59531" y="5615"/>
                    <a:pt x="61040" y="1166"/>
                  </a:cubicBezTo>
                  <a:cubicBezTo>
                    <a:pt x="61327" y="230"/>
                    <a:pt x="60324" y="-409"/>
                    <a:pt x="59609" y="307"/>
                  </a:cubicBezTo>
                  <a:lnTo>
                    <a:pt x="59609" y="37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7"/>
            <p:cNvSpPr/>
            <p:nvPr/>
          </p:nvSpPr>
          <p:spPr>
            <a:xfrm>
              <a:off x="2804502" y="2054517"/>
              <a:ext cx="7327" cy="10045"/>
            </a:xfrm>
            <a:custGeom>
              <a:avLst/>
              <a:gdLst/>
              <a:ahLst/>
              <a:cxnLst/>
              <a:rect l="l" t="t" r="r" b="b"/>
              <a:pathLst>
                <a:path w="5873" h="8052" extrusionOk="0">
                  <a:moveTo>
                    <a:pt x="5873" y="3953"/>
                  </a:moveTo>
                  <a:cubicBezTo>
                    <a:pt x="5873" y="3953"/>
                    <a:pt x="5873" y="3447"/>
                    <a:pt x="5873" y="3238"/>
                  </a:cubicBezTo>
                  <a:cubicBezTo>
                    <a:pt x="5873" y="2951"/>
                    <a:pt x="5796" y="2731"/>
                    <a:pt x="5730" y="2445"/>
                  </a:cubicBezTo>
                  <a:cubicBezTo>
                    <a:pt x="5653" y="2158"/>
                    <a:pt x="5510" y="1872"/>
                    <a:pt x="5367" y="1652"/>
                  </a:cubicBezTo>
                  <a:cubicBezTo>
                    <a:pt x="5223" y="1443"/>
                    <a:pt x="5014" y="1156"/>
                    <a:pt x="4794" y="936"/>
                  </a:cubicBezTo>
                  <a:cubicBezTo>
                    <a:pt x="4584" y="727"/>
                    <a:pt x="4364" y="573"/>
                    <a:pt x="4144" y="430"/>
                  </a:cubicBezTo>
                  <a:cubicBezTo>
                    <a:pt x="3935" y="286"/>
                    <a:pt x="3649" y="220"/>
                    <a:pt x="3428" y="143"/>
                  </a:cubicBezTo>
                  <a:cubicBezTo>
                    <a:pt x="3219" y="77"/>
                    <a:pt x="2999" y="0"/>
                    <a:pt x="2790" y="0"/>
                  </a:cubicBezTo>
                  <a:cubicBezTo>
                    <a:pt x="2360" y="0"/>
                    <a:pt x="2063" y="0"/>
                    <a:pt x="1853" y="0"/>
                  </a:cubicBezTo>
                  <a:cubicBezTo>
                    <a:pt x="1633" y="0"/>
                    <a:pt x="1490" y="0"/>
                    <a:pt x="1490" y="0"/>
                  </a:cubicBezTo>
                  <a:cubicBezTo>
                    <a:pt x="1281" y="0"/>
                    <a:pt x="1138" y="143"/>
                    <a:pt x="1138" y="363"/>
                  </a:cubicBezTo>
                  <a:cubicBezTo>
                    <a:pt x="1138" y="573"/>
                    <a:pt x="1281" y="727"/>
                    <a:pt x="1490" y="727"/>
                  </a:cubicBezTo>
                  <a:cubicBezTo>
                    <a:pt x="1490" y="727"/>
                    <a:pt x="1567" y="727"/>
                    <a:pt x="1777" y="793"/>
                  </a:cubicBezTo>
                  <a:cubicBezTo>
                    <a:pt x="1997" y="793"/>
                    <a:pt x="2206" y="936"/>
                    <a:pt x="2503" y="1079"/>
                  </a:cubicBezTo>
                  <a:cubicBezTo>
                    <a:pt x="2646" y="1079"/>
                    <a:pt x="2790" y="1222"/>
                    <a:pt x="2933" y="1299"/>
                  </a:cubicBezTo>
                  <a:cubicBezTo>
                    <a:pt x="3076" y="1299"/>
                    <a:pt x="3219" y="1509"/>
                    <a:pt x="3362" y="1586"/>
                  </a:cubicBezTo>
                  <a:cubicBezTo>
                    <a:pt x="3505" y="1729"/>
                    <a:pt x="3649" y="1795"/>
                    <a:pt x="3715" y="1938"/>
                  </a:cubicBezTo>
                  <a:cubicBezTo>
                    <a:pt x="3715" y="1938"/>
                    <a:pt x="3792" y="2015"/>
                    <a:pt x="3858" y="2081"/>
                  </a:cubicBezTo>
                  <a:cubicBezTo>
                    <a:pt x="2569" y="1586"/>
                    <a:pt x="1061" y="2368"/>
                    <a:pt x="345" y="3876"/>
                  </a:cubicBezTo>
                  <a:cubicBezTo>
                    <a:pt x="-371" y="5462"/>
                    <a:pt x="59" y="7180"/>
                    <a:pt x="1347" y="7830"/>
                  </a:cubicBezTo>
                  <a:cubicBezTo>
                    <a:pt x="2646" y="8469"/>
                    <a:pt x="4221" y="7687"/>
                    <a:pt x="5080" y="6101"/>
                  </a:cubicBezTo>
                  <a:cubicBezTo>
                    <a:pt x="5730" y="4878"/>
                    <a:pt x="5796" y="4097"/>
                    <a:pt x="5873" y="3876"/>
                  </a:cubicBezTo>
                  <a:lnTo>
                    <a:pt x="5873" y="395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7"/>
            <p:cNvSpPr/>
            <p:nvPr/>
          </p:nvSpPr>
          <p:spPr>
            <a:xfrm>
              <a:off x="2831522" y="2066750"/>
              <a:ext cx="7325" cy="10037"/>
            </a:xfrm>
            <a:custGeom>
              <a:avLst/>
              <a:gdLst/>
              <a:ahLst/>
              <a:cxnLst/>
              <a:rect l="l" t="t" r="r" b="b"/>
              <a:pathLst>
                <a:path w="5872" h="8046" extrusionOk="0">
                  <a:moveTo>
                    <a:pt x="5873" y="3876"/>
                  </a:moveTo>
                  <a:cubicBezTo>
                    <a:pt x="5873" y="3876"/>
                    <a:pt x="5873" y="3370"/>
                    <a:pt x="5873" y="3161"/>
                  </a:cubicBezTo>
                  <a:cubicBezTo>
                    <a:pt x="5873" y="2874"/>
                    <a:pt x="5796" y="2654"/>
                    <a:pt x="5730" y="2368"/>
                  </a:cubicBezTo>
                  <a:cubicBezTo>
                    <a:pt x="5653" y="2081"/>
                    <a:pt x="5509" y="1795"/>
                    <a:pt x="5366" y="1575"/>
                  </a:cubicBezTo>
                  <a:cubicBezTo>
                    <a:pt x="5223" y="1366"/>
                    <a:pt x="5014" y="1079"/>
                    <a:pt x="4794" y="936"/>
                  </a:cubicBezTo>
                  <a:cubicBezTo>
                    <a:pt x="4585" y="716"/>
                    <a:pt x="4364" y="573"/>
                    <a:pt x="4144" y="429"/>
                  </a:cubicBezTo>
                  <a:cubicBezTo>
                    <a:pt x="3935" y="286"/>
                    <a:pt x="3648" y="220"/>
                    <a:pt x="3428" y="143"/>
                  </a:cubicBezTo>
                  <a:cubicBezTo>
                    <a:pt x="3219" y="66"/>
                    <a:pt x="2999" y="0"/>
                    <a:pt x="2789" y="0"/>
                  </a:cubicBezTo>
                  <a:cubicBezTo>
                    <a:pt x="2426" y="0"/>
                    <a:pt x="2063" y="0"/>
                    <a:pt x="1854" y="0"/>
                  </a:cubicBezTo>
                  <a:cubicBezTo>
                    <a:pt x="1633" y="0"/>
                    <a:pt x="1490" y="0"/>
                    <a:pt x="1490" y="0"/>
                  </a:cubicBezTo>
                  <a:cubicBezTo>
                    <a:pt x="1281" y="0"/>
                    <a:pt x="1138" y="143"/>
                    <a:pt x="1138" y="363"/>
                  </a:cubicBezTo>
                  <a:cubicBezTo>
                    <a:pt x="1138" y="573"/>
                    <a:pt x="1281" y="716"/>
                    <a:pt x="1490" y="716"/>
                  </a:cubicBezTo>
                  <a:cubicBezTo>
                    <a:pt x="1490" y="716"/>
                    <a:pt x="1567" y="716"/>
                    <a:pt x="1776" y="793"/>
                  </a:cubicBezTo>
                  <a:cubicBezTo>
                    <a:pt x="1997" y="793"/>
                    <a:pt x="2217" y="936"/>
                    <a:pt x="2503" y="1079"/>
                  </a:cubicBezTo>
                  <a:cubicBezTo>
                    <a:pt x="2646" y="1079"/>
                    <a:pt x="2789" y="1222"/>
                    <a:pt x="2933" y="1288"/>
                  </a:cubicBezTo>
                  <a:cubicBezTo>
                    <a:pt x="3076" y="1288"/>
                    <a:pt x="3219" y="1509"/>
                    <a:pt x="3362" y="1575"/>
                  </a:cubicBezTo>
                  <a:cubicBezTo>
                    <a:pt x="3505" y="1718"/>
                    <a:pt x="3648" y="1795"/>
                    <a:pt x="3715" y="1938"/>
                  </a:cubicBezTo>
                  <a:cubicBezTo>
                    <a:pt x="3715" y="1938"/>
                    <a:pt x="3792" y="2004"/>
                    <a:pt x="3858" y="2081"/>
                  </a:cubicBezTo>
                  <a:cubicBezTo>
                    <a:pt x="2569" y="1575"/>
                    <a:pt x="1061" y="2368"/>
                    <a:pt x="345" y="3876"/>
                  </a:cubicBezTo>
                  <a:cubicBezTo>
                    <a:pt x="-371" y="5451"/>
                    <a:pt x="58" y="7180"/>
                    <a:pt x="1347" y="7819"/>
                  </a:cubicBezTo>
                  <a:cubicBezTo>
                    <a:pt x="2646" y="8469"/>
                    <a:pt x="4221" y="7676"/>
                    <a:pt x="5080" y="6101"/>
                  </a:cubicBezTo>
                  <a:cubicBezTo>
                    <a:pt x="5730" y="4878"/>
                    <a:pt x="5796" y="4086"/>
                    <a:pt x="5873" y="387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7"/>
            <p:cNvSpPr/>
            <p:nvPr/>
          </p:nvSpPr>
          <p:spPr>
            <a:xfrm>
              <a:off x="2828333" y="2078137"/>
              <a:ext cx="20607" cy="20607"/>
            </a:xfrm>
            <a:custGeom>
              <a:avLst/>
              <a:gdLst/>
              <a:ahLst/>
              <a:cxnLst/>
              <a:rect l="l" t="t" r="r" b="b"/>
              <a:pathLst>
                <a:path w="16519" h="16519" extrusionOk="0">
                  <a:moveTo>
                    <a:pt x="722" y="4885"/>
                  </a:moveTo>
                  <a:cubicBezTo>
                    <a:pt x="2594" y="722"/>
                    <a:pt x="7472" y="-1139"/>
                    <a:pt x="11635" y="722"/>
                  </a:cubicBezTo>
                  <a:cubicBezTo>
                    <a:pt x="15797" y="2594"/>
                    <a:pt x="17659" y="7473"/>
                    <a:pt x="15797" y="11635"/>
                  </a:cubicBezTo>
                  <a:cubicBezTo>
                    <a:pt x="13936" y="15798"/>
                    <a:pt x="9047" y="17659"/>
                    <a:pt x="4884" y="15798"/>
                  </a:cubicBezTo>
                  <a:cubicBezTo>
                    <a:pt x="722" y="13937"/>
                    <a:pt x="-1139" y="9047"/>
                    <a:pt x="722" y="488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7"/>
            <p:cNvSpPr/>
            <p:nvPr/>
          </p:nvSpPr>
          <p:spPr>
            <a:xfrm>
              <a:off x="2781749" y="2057172"/>
              <a:ext cx="20607" cy="20607"/>
            </a:xfrm>
            <a:custGeom>
              <a:avLst/>
              <a:gdLst/>
              <a:ahLst/>
              <a:cxnLst/>
              <a:rect l="l" t="t" r="r" b="b"/>
              <a:pathLst>
                <a:path w="16519" h="16519" extrusionOk="0">
                  <a:moveTo>
                    <a:pt x="722" y="4885"/>
                  </a:moveTo>
                  <a:cubicBezTo>
                    <a:pt x="2594" y="722"/>
                    <a:pt x="7472" y="-1139"/>
                    <a:pt x="11635" y="722"/>
                  </a:cubicBezTo>
                  <a:cubicBezTo>
                    <a:pt x="15797" y="2583"/>
                    <a:pt x="17658" y="7473"/>
                    <a:pt x="15797" y="11635"/>
                  </a:cubicBezTo>
                  <a:cubicBezTo>
                    <a:pt x="13936" y="15798"/>
                    <a:pt x="9047" y="17659"/>
                    <a:pt x="4884" y="15798"/>
                  </a:cubicBezTo>
                  <a:cubicBezTo>
                    <a:pt x="722" y="13926"/>
                    <a:pt x="-1139" y="9047"/>
                    <a:pt x="722" y="488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7"/>
            <p:cNvSpPr/>
            <p:nvPr/>
          </p:nvSpPr>
          <p:spPr>
            <a:xfrm>
              <a:off x="2811468" y="2066748"/>
              <a:ext cx="13726" cy="12594"/>
            </a:xfrm>
            <a:custGeom>
              <a:avLst/>
              <a:gdLst/>
              <a:ahLst/>
              <a:cxnLst/>
              <a:rect l="l" t="t" r="r" b="b"/>
              <a:pathLst>
                <a:path w="11003" h="10095" extrusionOk="0">
                  <a:moveTo>
                    <a:pt x="2654" y="826"/>
                  </a:moveTo>
                  <a:cubicBezTo>
                    <a:pt x="2434" y="2181"/>
                    <a:pt x="2368" y="3624"/>
                    <a:pt x="2511" y="4835"/>
                  </a:cubicBezTo>
                  <a:cubicBezTo>
                    <a:pt x="2720" y="6057"/>
                    <a:pt x="3149" y="6773"/>
                    <a:pt x="4085" y="7137"/>
                  </a:cubicBezTo>
                  <a:cubicBezTo>
                    <a:pt x="5087" y="7500"/>
                    <a:pt x="5957" y="7423"/>
                    <a:pt x="7026" y="6773"/>
                  </a:cubicBezTo>
                  <a:cubicBezTo>
                    <a:pt x="8039" y="6134"/>
                    <a:pt x="9041" y="5132"/>
                    <a:pt x="9834" y="3976"/>
                  </a:cubicBezTo>
                  <a:cubicBezTo>
                    <a:pt x="9834" y="3976"/>
                    <a:pt x="10473" y="3547"/>
                    <a:pt x="10759" y="3833"/>
                  </a:cubicBezTo>
                  <a:cubicBezTo>
                    <a:pt x="10979" y="3976"/>
                    <a:pt x="11045" y="4262"/>
                    <a:pt x="10979" y="4549"/>
                  </a:cubicBezTo>
                  <a:cubicBezTo>
                    <a:pt x="10549" y="6134"/>
                    <a:pt x="9757" y="7566"/>
                    <a:pt x="8391" y="8789"/>
                  </a:cubicBezTo>
                  <a:cubicBezTo>
                    <a:pt x="7742" y="9361"/>
                    <a:pt x="6883" y="9868"/>
                    <a:pt x="5880" y="10011"/>
                  </a:cubicBezTo>
                  <a:cubicBezTo>
                    <a:pt x="4878" y="10220"/>
                    <a:pt x="3876" y="10011"/>
                    <a:pt x="2940" y="9725"/>
                  </a:cubicBezTo>
                  <a:cubicBezTo>
                    <a:pt x="2004" y="9361"/>
                    <a:pt x="1145" y="8645"/>
                    <a:pt x="639" y="7709"/>
                  </a:cubicBezTo>
                  <a:cubicBezTo>
                    <a:pt x="143" y="6773"/>
                    <a:pt x="0" y="5848"/>
                    <a:pt x="0" y="4989"/>
                  </a:cubicBezTo>
                  <a:cubicBezTo>
                    <a:pt x="0" y="3194"/>
                    <a:pt x="573" y="1685"/>
                    <a:pt x="1354" y="320"/>
                  </a:cubicBezTo>
                  <a:cubicBezTo>
                    <a:pt x="1575" y="33"/>
                    <a:pt x="1938" y="-110"/>
                    <a:pt x="2290" y="100"/>
                  </a:cubicBezTo>
                  <a:cubicBezTo>
                    <a:pt x="2511" y="243"/>
                    <a:pt x="2654" y="529"/>
                    <a:pt x="2654" y="749"/>
                  </a:cubicBezTo>
                  <a:lnTo>
                    <a:pt x="2654" y="82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7"/>
            <p:cNvSpPr/>
            <p:nvPr/>
          </p:nvSpPr>
          <p:spPr>
            <a:xfrm>
              <a:off x="2794783" y="1984123"/>
              <a:ext cx="5470" cy="33665"/>
            </a:xfrm>
            <a:custGeom>
              <a:avLst/>
              <a:gdLst/>
              <a:ahLst/>
              <a:cxnLst/>
              <a:rect l="l" t="t" r="r" b="b"/>
              <a:pathLst>
                <a:path w="4385" h="26986" extrusionOk="0">
                  <a:moveTo>
                    <a:pt x="1808" y="26387"/>
                  </a:moveTo>
                  <a:cubicBezTo>
                    <a:pt x="2314" y="22081"/>
                    <a:pt x="2887" y="17852"/>
                    <a:pt x="3250" y="13546"/>
                  </a:cubicBezTo>
                  <a:cubicBezTo>
                    <a:pt x="3459" y="11387"/>
                    <a:pt x="3602" y="9240"/>
                    <a:pt x="3889" y="7082"/>
                  </a:cubicBezTo>
                  <a:cubicBezTo>
                    <a:pt x="4109" y="5077"/>
                    <a:pt x="4748" y="2776"/>
                    <a:pt x="4109" y="837"/>
                  </a:cubicBezTo>
                  <a:cubicBezTo>
                    <a:pt x="3823" y="-165"/>
                    <a:pt x="2171" y="-308"/>
                    <a:pt x="1664" y="628"/>
                  </a:cubicBezTo>
                  <a:cubicBezTo>
                    <a:pt x="585" y="2346"/>
                    <a:pt x="728" y="4857"/>
                    <a:pt x="585" y="6795"/>
                  </a:cubicBezTo>
                  <a:cubicBezTo>
                    <a:pt x="376" y="9020"/>
                    <a:pt x="233" y="11244"/>
                    <a:pt x="90" y="13469"/>
                  </a:cubicBezTo>
                  <a:cubicBezTo>
                    <a:pt x="-131" y="17775"/>
                    <a:pt x="90" y="22081"/>
                    <a:pt x="376" y="26387"/>
                  </a:cubicBezTo>
                  <a:cubicBezTo>
                    <a:pt x="376" y="27257"/>
                    <a:pt x="1741" y="27113"/>
                    <a:pt x="1808" y="2638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7"/>
            <p:cNvSpPr/>
            <p:nvPr/>
          </p:nvSpPr>
          <p:spPr>
            <a:xfrm>
              <a:off x="2767595" y="1992231"/>
              <a:ext cx="13266" cy="28092"/>
            </a:xfrm>
            <a:custGeom>
              <a:avLst/>
              <a:gdLst/>
              <a:ahLst/>
              <a:cxnLst/>
              <a:rect l="l" t="t" r="r" b="b"/>
              <a:pathLst>
                <a:path w="10634" h="22519" extrusionOk="0">
                  <a:moveTo>
                    <a:pt x="10543" y="21206"/>
                  </a:moveTo>
                  <a:cubicBezTo>
                    <a:pt x="9034" y="17473"/>
                    <a:pt x="7449" y="13883"/>
                    <a:pt x="5797" y="10226"/>
                  </a:cubicBezTo>
                  <a:cubicBezTo>
                    <a:pt x="5081" y="8641"/>
                    <a:pt x="4365" y="6989"/>
                    <a:pt x="3715" y="5348"/>
                  </a:cubicBezTo>
                  <a:cubicBezTo>
                    <a:pt x="3077" y="3696"/>
                    <a:pt x="2504" y="2044"/>
                    <a:pt x="1634" y="458"/>
                  </a:cubicBezTo>
                  <a:cubicBezTo>
                    <a:pt x="1205" y="-257"/>
                    <a:pt x="280" y="-114"/>
                    <a:pt x="136" y="745"/>
                  </a:cubicBezTo>
                  <a:cubicBezTo>
                    <a:pt x="-513" y="4335"/>
                    <a:pt x="1282" y="8068"/>
                    <a:pt x="2933" y="11229"/>
                  </a:cubicBezTo>
                  <a:cubicBezTo>
                    <a:pt x="4794" y="14885"/>
                    <a:pt x="6733" y="18475"/>
                    <a:pt x="8748" y="21988"/>
                  </a:cubicBezTo>
                  <a:cubicBezTo>
                    <a:pt x="9387" y="23067"/>
                    <a:pt x="11039" y="22351"/>
                    <a:pt x="10543" y="2120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7"/>
            <p:cNvSpPr/>
            <p:nvPr/>
          </p:nvSpPr>
          <p:spPr>
            <a:xfrm>
              <a:off x="2743624" y="2006213"/>
              <a:ext cx="27091" cy="23199"/>
            </a:xfrm>
            <a:custGeom>
              <a:avLst/>
              <a:gdLst/>
              <a:ahLst/>
              <a:cxnLst/>
              <a:rect l="l" t="t" r="r" b="b"/>
              <a:pathLst>
                <a:path w="21716" h="18596" extrusionOk="0">
                  <a:moveTo>
                    <a:pt x="21456" y="17501"/>
                  </a:moveTo>
                  <a:cubicBezTo>
                    <a:pt x="18153" y="14418"/>
                    <a:pt x="14639" y="11544"/>
                    <a:pt x="11193" y="8603"/>
                  </a:cubicBezTo>
                  <a:cubicBezTo>
                    <a:pt x="9541" y="7172"/>
                    <a:pt x="7889" y="5663"/>
                    <a:pt x="6237" y="4154"/>
                  </a:cubicBezTo>
                  <a:cubicBezTo>
                    <a:pt x="4728" y="2723"/>
                    <a:pt x="3011" y="784"/>
                    <a:pt x="1073" y="69"/>
                  </a:cubicBezTo>
                  <a:cubicBezTo>
                    <a:pt x="423" y="-229"/>
                    <a:pt x="-216" y="498"/>
                    <a:pt x="70" y="1137"/>
                  </a:cubicBezTo>
                  <a:cubicBezTo>
                    <a:pt x="852" y="3075"/>
                    <a:pt x="2934" y="4804"/>
                    <a:pt x="4519" y="6159"/>
                  </a:cubicBezTo>
                  <a:cubicBezTo>
                    <a:pt x="6171" y="7667"/>
                    <a:pt x="7823" y="9110"/>
                    <a:pt x="9541" y="10542"/>
                  </a:cubicBezTo>
                  <a:cubicBezTo>
                    <a:pt x="13054" y="13482"/>
                    <a:pt x="16787" y="16279"/>
                    <a:pt x="20806" y="18504"/>
                  </a:cubicBezTo>
                  <a:cubicBezTo>
                    <a:pt x="21456" y="18867"/>
                    <a:pt x="22029" y="18074"/>
                    <a:pt x="21522" y="17579"/>
                  </a:cubicBezTo>
                  <a:lnTo>
                    <a:pt x="21456" y="1750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7"/>
            <p:cNvSpPr/>
            <p:nvPr/>
          </p:nvSpPr>
          <p:spPr>
            <a:xfrm>
              <a:off x="2755572" y="2077726"/>
              <a:ext cx="92265" cy="49067"/>
            </a:xfrm>
            <a:custGeom>
              <a:avLst/>
              <a:gdLst/>
              <a:ahLst/>
              <a:cxnLst/>
              <a:rect l="l" t="t" r="r" b="b"/>
              <a:pathLst>
                <a:path w="73960" h="39332" extrusionOk="0">
                  <a:moveTo>
                    <a:pt x="1533" y="281"/>
                  </a:moveTo>
                  <a:cubicBezTo>
                    <a:pt x="4121" y="2439"/>
                    <a:pt x="6775" y="4521"/>
                    <a:pt x="9572" y="6459"/>
                  </a:cubicBezTo>
                  <a:cubicBezTo>
                    <a:pt x="12303" y="8463"/>
                    <a:pt x="15100" y="10335"/>
                    <a:pt x="17963" y="12130"/>
                  </a:cubicBezTo>
                  <a:cubicBezTo>
                    <a:pt x="23712" y="15709"/>
                    <a:pt x="29592" y="19090"/>
                    <a:pt x="35693" y="22097"/>
                  </a:cubicBezTo>
                  <a:cubicBezTo>
                    <a:pt x="41793" y="25191"/>
                    <a:pt x="47960" y="27988"/>
                    <a:pt x="54204" y="30709"/>
                  </a:cubicBezTo>
                  <a:cubicBezTo>
                    <a:pt x="57365" y="32074"/>
                    <a:pt x="60525" y="33297"/>
                    <a:pt x="63686" y="34442"/>
                  </a:cubicBezTo>
                  <a:cubicBezTo>
                    <a:pt x="66835" y="35664"/>
                    <a:pt x="70139" y="36744"/>
                    <a:pt x="73299" y="37602"/>
                  </a:cubicBezTo>
                  <a:cubicBezTo>
                    <a:pt x="73795" y="37746"/>
                    <a:pt x="74015" y="38252"/>
                    <a:pt x="73949" y="38682"/>
                  </a:cubicBezTo>
                  <a:cubicBezTo>
                    <a:pt x="73806" y="39111"/>
                    <a:pt x="73365" y="39397"/>
                    <a:pt x="72936" y="39320"/>
                  </a:cubicBezTo>
                  <a:cubicBezTo>
                    <a:pt x="65976" y="38175"/>
                    <a:pt x="59446" y="36028"/>
                    <a:pt x="52993" y="33660"/>
                  </a:cubicBezTo>
                  <a:cubicBezTo>
                    <a:pt x="46529" y="31292"/>
                    <a:pt x="40219" y="28418"/>
                    <a:pt x="34041" y="25335"/>
                  </a:cubicBezTo>
                  <a:cubicBezTo>
                    <a:pt x="27874" y="22240"/>
                    <a:pt x="21839" y="18727"/>
                    <a:pt x="16168" y="14784"/>
                  </a:cubicBezTo>
                  <a:cubicBezTo>
                    <a:pt x="10508" y="10765"/>
                    <a:pt x="5046" y="6525"/>
                    <a:pt x="245" y="1437"/>
                  </a:cubicBezTo>
                  <a:cubicBezTo>
                    <a:pt x="-119" y="1074"/>
                    <a:pt x="-42" y="501"/>
                    <a:pt x="245" y="215"/>
                  </a:cubicBezTo>
                  <a:cubicBezTo>
                    <a:pt x="597" y="-72"/>
                    <a:pt x="1104" y="-72"/>
                    <a:pt x="1390" y="215"/>
                  </a:cubicBezTo>
                  <a:lnTo>
                    <a:pt x="1533" y="28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4" name="Google Shape;204;p7"/>
          <p:cNvGrpSpPr/>
          <p:nvPr/>
        </p:nvGrpSpPr>
        <p:grpSpPr>
          <a:xfrm>
            <a:off x="8513179" y="386122"/>
            <a:ext cx="202633" cy="185392"/>
            <a:chOff x="2332754" y="2635222"/>
            <a:chExt cx="202633" cy="185392"/>
          </a:xfrm>
        </p:grpSpPr>
        <p:sp>
          <p:nvSpPr>
            <p:cNvPr id="205" name="Google Shape;205;p7"/>
            <p:cNvSpPr/>
            <p:nvPr/>
          </p:nvSpPr>
          <p:spPr>
            <a:xfrm>
              <a:off x="2332754" y="2635222"/>
              <a:ext cx="202633" cy="185392"/>
            </a:xfrm>
            <a:custGeom>
              <a:avLst/>
              <a:gdLst/>
              <a:ahLst/>
              <a:cxnLst/>
              <a:rect l="l" t="t" r="r" b="b"/>
              <a:pathLst>
                <a:path w="445347" h="407456" extrusionOk="0">
                  <a:moveTo>
                    <a:pt x="72734" y="407388"/>
                  </a:moveTo>
                  <a:cubicBezTo>
                    <a:pt x="69991" y="407388"/>
                    <a:pt x="67317" y="407160"/>
                    <a:pt x="64643" y="406785"/>
                  </a:cubicBezTo>
                  <a:cubicBezTo>
                    <a:pt x="42691" y="403530"/>
                    <a:pt x="23118" y="386983"/>
                    <a:pt x="10805" y="361401"/>
                  </a:cubicBezTo>
                  <a:cubicBezTo>
                    <a:pt x="-3807" y="330993"/>
                    <a:pt x="-6402" y="287760"/>
                    <a:pt x="20819" y="259719"/>
                  </a:cubicBezTo>
                  <a:cubicBezTo>
                    <a:pt x="35283" y="244823"/>
                    <a:pt x="58793" y="238666"/>
                    <a:pt x="80586" y="243924"/>
                  </a:cubicBezTo>
                  <a:cubicBezTo>
                    <a:pt x="99351" y="248521"/>
                    <a:pt x="112996" y="260618"/>
                    <a:pt x="117968" y="277154"/>
                  </a:cubicBezTo>
                  <a:cubicBezTo>
                    <a:pt x="119891" y="283458"/>
                    <a:pt x="116341" y="290127"/>
                    <a:pt x="110037" y="292062"/>
                  </a:cubicBezTo>
                  <a:cubicBezTo>
                    <a:pt x="103732" y="293985"/>
                    <a:pt x="97052" y="290423"/>
                    <a:pt x="95198" y="284130"/>
                  </a:cubicBezTo>
                  <a:cubicBezTo>
                    <a:pt x="91795" y="272852"/>
                    <a:pt x="81110" y="268698"/>
                    <a:pt x="75032" y="267219"/>
                  </a:cubicBezTo>
                  <a:cubicBezTo>
                    <a:pt x="61457" y="263873"/>
                    <a:pt x="46549" y="267583"/>
                    <a:pt x="37946" y="276414"/>
                  </a:cubicBezTo>
                  <a:cubicBezTo>
                    <a:pt x="18885" y="296067"/>
                    <a:pt x="21638" y="328922"/>
                    <a:pt x="32313" y="351170"/>
                  </a:cubicBezTo>
                  <a:cubicBezTo>
                    <a:pt x="40984" y="369265"/>
                    <a:pt x="54333" y="381202"/>
                    <a:pt x="68057" y="383285"/>
                  </a:cubicBezTo>
                  <a:cubicBezTo>
                    <a:pt x="88745" y="386323"/>
                    <a:pt x="107954" y="368297"/>
                    <a:pt x="117593" y="357247"/>
                  </a:cubicBezTo>
                  <a:cubicBezTo>
                    <a:pt x="151198" y="318680"/>
                    <a:pt x="167880" y="266024"/>
                    <a:pt x="182560" y="219525"/>
                  </a:cubicBezTo>
                  <a:lnTo>
                    <a:pt x="249450" y="8309"/>
                  </a:lnTo>
                  <a:cubicBezTo>
                    <a:pt x="250418" y="5271"/>
                    <a:pt x="252500" y="2744"/>
                    <a:pt x="255311" y="1333"/>
                  </a:cubicBezTo>
                  <a:cubicBezTo>
                    <a:pt x="258134" y="-146"/>
                    <a:pt x="261399" y="-362"/>
                    <a:pt x="264438" y="525"/>
                  </a:cubicBezTo>
                  <a:cubicBezTo>
                    <a:pt x="288096" y="8013"/>
                    <a:pt x="315237" y="12691"/>
                    <a:pt x="341491" y="17288"/>
                  </a:cubicBezTo>
                  <a:cubicBezTo>
                    <a:pt x="368563" y="21954"/>
                    <a:pt x="396523" y="26779"/>
                    <a:pt x="421729" y="34791"/>
                  </a:cubicBezTo>
                  <a:cubicBezTo>
                    <a:pt x="427590" y="36646"/>
                    <a:pt x="439823" y="40492"/>
                    <a:pt x="444057" y="52510"/>
                  </a:cubicBezTo>
                  <a:cubicBezTo>
                    <a:pt x="447174" y="61489"/>
                    <a:pt x="443909" y="69796"/>
                    <a:pt x="441974" y="74758"/>
                  </a:cubicBezTo>
                  <a:lnTo>
                    <a:pt x="410611" y="154260"/>
                  </a:lnTo>
                  <a:cubicBezTo>
                    <a:pt x="408757" y="158937"/>
                    <a:pt x="404455" y="161907"/>
                    <a:pt x="399265" y="161827"/>
                  </a:cubicBezTo>
                  <a:cubicBezTo>
                    <a:pt x="364034" y="161008"/>
                    <a:pt x="329553" y="153964"/>
                    <a:pt x="296847" y="140763"/>
                  </a:cubicBezTo>
                  <a:cubicBezTo>
                    <a:pt x="290759" y="138316"/>
                    <a:pt x="287801" y="131351"/>
                    <a:pt x="290247" y="125263"/>
                  </a:cubicBezTo>
                  <a:cubicBezTo>
                    <a:pt x="292694" y="119186"/>
                    <a:pt x="299590" y="116216"/>
                    <a:pt x="305747" y="118663"/>
                  </a:cubicBezTo>
                  <a:cubicBezTo>
                    <a:pt x="333183" y="129713"/>
                    <a:pt x="362031" y="136097"/>
                    <a:pt x="391471" y="137724"/>
                  </a:cubicBezTo>
                  <a:lnTo>
                    <a:pt x="419727" y="66086"/>
                  </a:lnTo>
                  <a:cubicBezTo>
                    <a:pt x="420170" y="64891"/>
                    <a:pt x="421582" y="61409"/>
                    <a:pt x="421434" y="60226"/>
                  </a:cubicBezTo>
                  <a:cubicBezTo>
                    <a:pt x="421434" y="60294"/>
                    <a:pt x="419954" y="59258"/>
                    <a:pt x="414469" y="57551"/>
                  </a:cubicBezTo>
                  <a:cubicBezTo>
                    <a:pt x="390811" y="50063"/>
                    <a:pt x="363670" y="45397"/>
                    <a:pt x="337417" y="40788"/>
                  </a:cubicBezTo>
                  <a:cubicBezTo>
                    <a:pt x="314418" y="36794"/>
                    <a:pt x="290691" y="32708"/>
                    <a:pt x="268660" y="26631"/>
                  </a:cubicBezTo>
                  <a:lnTo>
                    <a:pt x="205331" y="226717"/>
                  </a:lnTo>
                  <a:cubicBezTo>
                    <a:pt x="189900" y="275378"/>
                    <a:pt x="172478" y="330549"/>
                    <a:pt x="135619" y="372895"/>
                  </a:cubicBezTo>
                  <a:cubicBezTo>
                    <a:pt x="116045" y="395439"/>
                    <a:pt x="93935" y="407456"/>
                    <a:pt x="72734" y="407456"/>
                  </a:cubicBezTo>
                  <a:lnTo>
                    <a:pt x="72734" y="40738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7"/>
            <p:cNvSpPr/>
            <p:nvPr/>
          </p:nvSpPr>
          <p:spPr>
            <a:xfrm>
              <a:off x="2340123" y="2753870"/>
              <a:ext cx="43217" cy="27378"/>
            </a:xfrm>
            <a:custGeom>
              <a:avLst/>
              <a:gdLst/>
              <a:ahLst/>
              <a:cxnLst/>
              <a:rect l="l" t="t" r="r" b="b"/>
              <a:pathLst>
                <a:path w="94983" h="60172" extrusionOk="0">
                  <a:moveTo>
                    <a:pt x="11973" y="60173"/>
                  </a:moveTo>
                  <a:cubicBezTo>
                    <a:pt x="8036" y="60173"/>
                    <a:pt x="4178" y="58249"/>
                    <a:pt x="1879" y="54687"/>
                  </a:cubicBezTo>
                  <a:cubicBezTo>
                    <a:pt x="-1671" y="49122"/>
                    <a:pt x="-44" y="41782"/>
                    <a:pt x="5521" y="38220"/>
                  </a:cubicBezTo>
                  <a:cubicBezTo>
                    <a:pt x="28576" y="23460"/>
                    <a:pt x="53202" y="10931"/>
                    <a:pt x="78636" y="848"/>
                  </a:cubicBezTo>
                  <a:cubicBezTo>
                    <a:pt x="84724" y="-1599"/>
                    <a:pt x="91689" y="1440"/>
                    <a:pt x="94135" y="7517"/>
                  </a:cubicBezTo>
                  <a:cubicBezTo>
                    <a:pt x="96582" y="13673"/>
                    <a:pt x="93543" y="20570"/>
                    <a:pt x="87467" y="23016"/>
                  </a:cubicBezTo>
                  <a:cubicBezTo>
                    <a:pt x="63432" y="32508"/>
                    <a:pt x="40229" y="44457"/>
                    <a:pt x="18426" y="58318"/>
                  </a:cubicBezTo>
                  <a:cubicBezTo>
                    <a:pt x="16422" y="59581"/>
                    <a:pt x="14192" y="60173"/>
                    <a:pt x="12042" y="60173"/>
                  </a:cubicBezTo>
                  <a:lnTo>
                    <a:pt x="11973" y="6017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7"/>
            <p:cNvSpPr/>
            <p:nvPr/>
          </p:nvSpPr>
          <p:spPr>
            <a:xfrm>
              <a:off x="2340901" y="2765546"/>
              <a:ext cx="56737" cy="39054"/>
            </a:xfrm>
            <a:custGeom>
              <a:avLst/>
              <a:gdLst/>
              <a:ahLst/>
              <a:cxnLst/>
              <a:rect l="l" t="t" r="r" b="b"/>
              <a:pathLst>
                <a:path w="124697" h="85833" extrusionOk="0">
                  <a:moveTo>
                    <a:pt x="11948" y="85754"/>
                  </a:moveTo>
                  <a:cubicBezTo>
                    <a:pt x="8238" y="85754"/>
                    <a:pt x="4528" y="84047"/>
                    <a:pt x="2229" y="80712"/>
                  </a:cubicBezTo>
                  <a:cubicBezTo>
                    <a:pt x="-1617" y="75375"/>
                    <a:pt x="-366" y="67887"/>
                    <a:pt x="5052" y="64098"/>
                  </a:cubicBezTo>
                  <a:cubicBezTo>
                    <a:pt x="37530" y="40962"/>
                    <a:pt x="71873" y="19829"/>
                    <a:pt x="107242" y="1359"/>
                  </a:cubicBezTo>
                  <a:cubicBezTo>
                    <a:pt x="113035" y="-1680"/>
                    <a:pt x="120295" y="539"/>
                    <a:pt x="123333" y="6400"/>
                  </a:cubicBezTo>
                  <a:cubicBezTo>
                    <a:pt x="126383" y="12261"/>
                    <a:pt x="124153" y="19453"/>
                    <a:pt x="118292" y="22492"/>
                  </a:cubicBezTo>
                  <a:cubicBezTo>
                    <a:pt x="83959" y="40518"/>
                    <a:pt x="50513" y="61059"/>
                    <a:pt x="18923" y="83603"/>
                  </a:cubicBezTo>
                  <a:cubicBezTo>
                    <a:pt x="16841" y="85094"/>
                    <a:pt x="14394" y="85834"/>
                    <a:pt x="12027" y="85834"/>
                  </a:cubicBezTo>
                  <a:lnTo>
                    <a:pt x="11948" y="8575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7"/>
            <p:cNvSpPr/>
            <p:nvPr/>
          </p:nvSpPr>
          <p:spPr>
            <a:xfrm>
              <a:off x="2354633" y="2784442"/>
              <a:ext cx="43609" cy="32903"/>
            </a:xfrm>
            <a:custGeom>
              <a:avLst/>
              <a:gdLst/>
              <a:ahLst/>
              <a:cxnLst/>
              <a:rect l="l" t="t" r="r" b="b"/>
              <a:pathLst>
                <a:path w="95843" h="72315" extrusionOk="0">
                  <a:moveTo>
                    <a:pt x="11966" y="72316"/>
                  </a:moveTo>
                  <a:cubicBezTo>
                    <a:pt x="8404" y="72316"/>
                    <a:pt x="4842" y="70688"/>
                    <a:pt x="2475" y="67638"/>
                  </a:cubicBezTo>
                  <a:cubicBezTo>
                    <a:pt x="-1531" y="62449"/>
                    <a:pt x="-575" y="54961"/>
                    <a:pt x="4626" y="50887"/>
                  </a:cubicBezTo>
                  <a:cubicBezTo>
                    <a:pt x="27909" y="33009"/>
                    <a:pt x="52535" y="16394"/>
                    <a:pt x="77889" y="1634"/>
                  </a:cubicBezTo>
                  <a:cubicBezTo>
                    <a:pt x="83601" y="-1701"/>
                    <a:pt x="90873" y="234"/>
                    <a:pt x="94208" y="5935"/>
                  </a:cubicBezTo>
                  <a:cubicBezTo>
                    <a:pt x="97542" y="11648"/>
                    <a:pt x="95618" y="18920"/>
                    <a:pt x="89906" y="22254"/>
                  </a:cubicBezTo>
                  <a:cubicBezTo>
                    <a:pt x="65428" y="36491"/>
                    <a:pt x="41633" y="52514"/>
                    <a:pt x="19158" y="69789"/>
                  </a:cubicBezTo>
                  <a:cubicBezTo>
                    <a:pt x="17007" y="71496"/>
                    <a:pt x="14412" y="72247"/>
                    <a:pt x="11886" y="72247"/>
                  </a:cubicBezTo>
                  <a:lnTo>
                    <a:pt x="11966" y="7231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7"/>
            <p:cNvSpPr/>
            <p:nvPr/>
          </p:nvSpPr>
          <p:spPr>
            <a:xfrm>
              <a:off x="2442133" y="2646742"/>
              <a:ext cx="55292" cy="27081"/>
            </a:xfrm>
            <a:custGeom>
              <a:avLst/>
              <a:gdLst/>
              <a:ahLst/>
              <a:cxnLst/>
              <a:rect l="l" t="t" r="r" b="b"/>
              <a:pathLst>
                <a:path w="121520" h="59518" extrusionOk="0">
                  <a:moveTo>
                    <a:pt x="11945" y="59518"/>
                  </a:moveTo>
                  <a:cubicBezTo>
                    <a:pt x="7563" y="59518"/>
                    <a:pt x="3342" y="57071"/>
                    <a:pt x="1259" y="52918"/>
                  </a:cubicBezTo>
                  <a:cubicBezTo>
                    <a:pt x="-1699" y="47057"/>
                    <a:pt x="747" y="39865"/>
                    <a:pt x="6597" y="36894"/>
                  </a:cubicBezTo>
                  <a:cubicBezTo>
                    <a:pt x="38494" y="21031"/>
                    <a:pt x="72155" y="8717"/>
                    <a:pt x="106795" y="341"/>
                  </a:cubicBezTo>
                  <a:cubicBezTo>
                    <a:pt x="113248" y="-1218"/>
                    <a:pt x="119620" y="2709"/>
                    <a:pt x="121180" y="9161"/>
                  </a:cubicBezTo>
                  <a:cubicBezTo>
                    <a:pt x="122738" y="15545"/>
                    <a:pt x="118813" y="21998"/>
                    <a:pt x="112360" y="23545"/>
                  </a:cubicBezTo>
                  <a:cubicBezTo>
                    <a:pt x="79507" y="31489"/>
                    <a:pt x="47461" y="43199"/>
                    <a:pt x="17202" y="58255"/>
                  </a:cubicBezTo>
                  <a:cubicBezTo>
                    <a:pt x="15506" y="59074"/>
                    <a:pt x="13720" y="59518"/>
                    <a:pt x="11865" y="59518"/>
                  </a:cubicBezTo>
                  <a:lnTo>
                    <a:pt x="11945" y="595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7"/>
            <p:cNvSpPr/>
            <p:nvPr/>
          </p:nvSpPr>
          <p:spPr>
            <a:xfrm>
              <a:off x="2442568" y="2655097"/>
              <a:ext cx="80152" cy="37345"/>
            </a:xfrm>
            <a:custGeom>
              <a:avLst/>
              <a:gdLst/>
              <a:ahLst/>
              <a:cxnLst/>
              <a:rect l="l" t="t" r="r" b="b"/>
              <a:pathLst>
                <a:path w="176159" h="82077" extrusionOk="0">
                  <a:moveTo>
                    <a:pt x="11923" y="82078"/>
                  </a:moveTo>
                  <a:cubicBezTo>
                    <a:pt x="7621" y="82078"/>
                    <a:pt x="3547" y="79779"/>
                    <a:pt x="1396" y="75694"/>
                  </a:cubicBezTo>
                  <a:cubicBezTo>
                    <a:pt x="-1722" y="69833"/>
                    <a:pt x="577" y="62641"/>
                    <a:pt x="6358" y="59602"/>
                  </a:cubicBezTo>
                  <a:cubicBezTo>
                    <a:pt x="55382" y="33724"/>
                    <a:pt x="107513" y="13774"/>
                    <a:pt x="161362" y="346"/>
                  </a:cubicBezTo>
                  <a:cubicBezTo>
                    <a:pt x="167735" y="-1213"/>
                    <a:pt x="174187" y="2645"/>
                    <a:pt x="175814" y="9029"/>
                  </a:cubicBezTo>
                  <a:cubicBezTo>
                    <a:pt x="177373" y="15402"/>
                    <a:pt x="173516" y="21854"/>
                    <a:pt x="167143" y="23481"/>
                  </a:cubicBezTo>
                  <a:cubicBezTo>
                    <a:pt x="115228" y="36466"/>
                    <a:pt x="64873" y="55676"/>
                    <a:pt x="17555" y="80667"/>
                  </a:cubicBezTo>
                  <a:cubicBezTo>
                    <a:pt x="15780" y="81634"/>
                    <a:pt x="13846" y="82078"/>
                    <a:pt x="12002" y="82078"/>
                  </a:cubicBezTo>
                  <a:lnTo>
                    <a:pt x="11923" y="8207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7"/>
            <p:cNvSpPr/>
            <p:nvPr/>
          </p:nvSpPr>
          <p:spPr>
            <a:xfrm>
              <a:off x="2475594" y="2672518"/>
              <a:ext cx="47164" cy="25022"/>
            </a:xfrm>
            <a:custGeom>
              <a:avLst/>
              <a:gdLst/>
              <a:ahLst/>
              <a:cxnLst/>
              <a:rect l="l" t="t" r="r" b="b"/>
              <a:pathLst>
                <a:path w="103658" h="54994" extrusionOk="0">
                  <a:moveTo>
                    <a:pt x="11954" y="54995"/>
                  </a:moveTo>
                  <a:cubicBezTo>
                    <a:pt x="6833" y="54995"/>
                    <a:pt x="2156" y="51740"/>
                    <a:pt x="529" y="46619"/>
                  </a:cubicBezTo>
                  <a:cubicBezTo>
                    <a:pt x="-1394" y="40315"/>
                    <a:pt x="2088" y="33634"/>
                    <a:pt x="8392" y="31711"/>
                  </a:cubicBezTo>
                  <a:cubicBezTo>
                    <a:pt x="35021" y="23404"/>
                    <a:pt x="61342" y="13093"/>
                    <a:pt x="86628" y="1155"/>
                  </a:cubicBezTo>
                  <a:cubicBezTo>
                    <a:pt x="92568" y="-1667"/>
                    <a:pt x="99681" y="860"/>
                    <a:pt x="102503" y="6789"/>
                  </a:cubicBezTo>
                  <a:cubicBezTo>
                    <a:pt x="105325" y="12729"/>
                    <a:pt x="102799" y="19842"/>
                    <a:pt x="96870" y="22664"/>
                  </a:cubicBezTo>
                  <a:cubicBezTo>
                    <a:pt x="70617" y="35125"/>
                    <a:pt x="43169" y="45879"/>
                    <a:pt x="15436" y="54483"/>
                  </a:cubicBezTo>
                  <a:cubicBezTo>
                    <a:pt x="14253" y="54847"/>
                    <a:pt x="13058" y="54995"/>
                    <a:pt x="11875" y="54995"/>
                  </a:cubicBezTo>
                  <a:lnTo>
                    <a:pt x="11954" y="5499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2" name="Google Shape;212;p7"/>
          <p:cNvGrpSpPr/>
          <p:nvPr/>
        </p:nvGrpSpPr>
        <p:grpSpPr>
          <a:xfrm>
            <a:off x="408065" y="4519333"/>
            <a:ext cx="228274" cy="178351"/>
            <a:chOff x="2519014" y="1399461"/>
            <a:chExt cx="411824" cy="321758"/>
          </a:xfrm>
        </p:grpSpPr>
        <p:sp>
          <p:nvSpPr>
            <p:cNvPr id="213" name="Google Shape;213;p7"/>
            <p:cNvSpPr/>
            <p:nvPr/>
          </p:nvSpPr>
          <p:spPr>
            <a:xfrm>
              <a:off x="2519014" y="1399461"/>
              <a:ext cx="411824" cy="321758"/>
            </a:xfrm>
            <a:custGeom>
              <a:avLst/>
              <a:gdLst/>
              <a:ahLst/>
              <a:cxnLst/>
              <a:rect l="l" t="t" r="r" b="b"/>
              <a:pathLst>
                <a:path w="502224" h="392388" extrusionOk="0">
                  <a:moveTo>
                    <a:pt x="340114" y="392093"/>
                  </a:moveTo>
                  <a:cubicBezTo>
                    <a:pt x="334617" y="392093"/>
                    <a:pt x="329132" y="391490"/>
                    <a:pt x="323875" y="390238"/>
                  </a:cubicBezTo>
                  <a:cubicBezTo>
                    <a:pt x="305326" y="385856"/>
                    <a:pt x="288711" y="372587"/>
                    <a:pt x="279368" y="354709"/>
                  </a:cubicBezTo>
                  <a:cubicBezTo>
                    <a:pt x="270993" y="338538"/>
                    <a:pt x="269730" y="321263"/>
                    <a:pt x="275886" y="305911"/>
                  </a:cubicBezTo>
                  <a:cubicBezTo>
                    <a:pt x="284717" y="283879"/>
                    <a:pt x="308364" y="268903"/>
                    <a:pt x="332023" y="270234"/>
                  </a:cubicBezTo>
                  <a:cubicBezTo>
                    <a:pt x="355681" y="271577"/>
                    <a:pt x="377485" y="289148"/>
                    <a:pt x="383789" y="312068"/>
                  </a:cubicBezTo>
                  <a:cubicBezTo>
                    <a:pt x="385269" y="317405"/>
                    <a:pt x="382082" y="322890"/>
                    <a:pt x="376745" y="324381"/>
                  </a:cubicBezTo>
                  <a:cubicBezTo>
                    <a:pt x="371408" y="325860"/>
                    <a:pt x="365923" y="322674"/>
                    <a:pt x="364432" y="317337"/>
                  </a:cubicBezTo>
                  <a:cubicBezTo>
                    <a:pt x="360427" y="302724"/>
                    <a:pt x="346043" y="291083"/>
                    <a:pt x="330919" y="290263"/>
                  </a:cubicBezTo>
                  <a:cubicBezTo>
                    <a:pt x="315863" y="289296"/>
                    <a:pt x="300136" y="299310"/>
                    <a:pt x="294572" y="313399"/>
                  </a:cubicBezTo>
                  <a:cubicBezTo>
                    <a:pt x="290646" y="323186"/>
                    <a:pt x="291613" y="334532"/>
                    <a:pt x="297246" y="345434"/>
                  </a:cubicBezTo>
                  <a:cubicBezTo>
                    <a:pt x="303767" y="358043"/>
                    <a:pt x="315784" y="367762"/>
                    <a:pt x="328472" y="370732"/>
                  </a:cubicBezTo>
                  <a:cubicBezTo>
                    <a:pt x="352575" y="376365"/>
                    <a:pt x="381639" y="363164"/>
                    <a:pt x="397582" y="339357"/>
                  </a:cubicBezTo>
                  <a:cubicBezTo>
                    <a:pt x="407072" y="325189"/>
                    <a:pt x="412341" y="308278"/>
                    <a:pt x="417530" y="292039"/>
                  </a:cubicBezTo>
                  <a:cubicBezTo>
                    <a:pt x="438822" y="224554"/>
                    <a:pt x="459658" y="155875"/>
                    <a:pt x="479539" y="87868"/>
                  </a:cubicBezTo>
                  <a:cubicBezTo>
                    <a:pt x="483089" y="75782"/>
                    <a:pt x="483021" y="68066"/>
                    <a:pt x="479539" y="65028"/>
                  </a:cubicBezTo>
                  <a:cubicBezTo>
                    <a:pt x="477308" y="63104"/>
                    <a:pt x="472631" y="62353"/>
                    <a:pt x="468853" y="61693"/>
                  </a:cubicBezTo>
                  <a:lnTo>
                    <a:pt x="227613" y="21351"/>
                  </a:lnTo>
                  <a:cubicBezTo>
                    <a:pt x="225678" y="30170"/>
                    <a:pt x="223676" y="38626"/>
                    <a:pt x="221673" y="47081"/>
                  </a:cubicBezTo>
                  <a:cubicBezTo>
                    <a:pt x="216779" y="68066"/>
                    <a:pt x="212114" y="87799"/>
                    <a:pt x="208916" y="110116"/>
                  </a:cubicBezTo>
                  <a:cubicBezTo>
                    <a:pt x="200757" y="167005"/>
                    <a:pt x="179704" y="222404"/>
                    <a:pt x="148102" y="270462"/>
                  </a:cubicBezTo>
                  <a:cubicBezTo>
                    <a:pt x="136905" y="287441"/>
                    <a:pt x="121109" y="308278"/>
                    <a:pt x="98043" y="318224"/>
                  </a:cubicBezTo>
                  <a:cubicBezTo>
                    <a:pt x="65417" y="332313"/>
                    <a:pt x="23960" y="318520"/>
                    <a:pt x="7425" y="288181"/>
                  </a:cubicBezTo>
                  <a:cubicBezTo>
                    <a:pt x="-1030" y="272681"/>
                    <a:pt x="-2293" y="253551"/>
                    <a:pt x="3784" y="235604"/>
                  </a:cubicBezTo>
                  <a:cubicBezTo>
                    <a:pt x="9644" y="218477"/>
                    <a:pt x="21662" y="204821"/>
                    <a:pt x="36865" y="198152"/>
                  </a:cubicBezTo>
                  <a:cubicBezTo>
                    <a:pt x="53036" y="191029"/>
                    <a:pt x="72757" y="192292"/>
                    <a:pt x="89747" y="201566"/>
                  </a:cubicBezTo>
                  <a:cubicBezTo>
                    <a:pt x="106202" y="210534"/>
                    <a:pt x="117104" y="225294"/>
                    <a:pt x="119778" y="242057"/>
                  </a:cubicBezTo>
                  <a:cubicBezTo>
                    <a:pt x="120666" y="247542"/>
                    <a:pt x="116888" y="252663"/>
                    <a:pt x="111471" y="253551"/>
                  </a:cubicBezTo>
                  <a:cubicBezTo>
                    <a:pt x="105986" y="254439"/>
                    <a:pt x="100865" y="250660"/>
                    <a:pt x="99977" y="245243"/>
                  </a:cubicBezTo>
                  <a:cubicBezTo>
                    <a:pt x="98270" y="234717"/>
                    <a:pt x="91078" y="225226"/>
                    <a:pt x="80176" y="219285"/>
                  </a:cubicBezTo>
                  <a:cubicBezTo>
                    <a:pt x="68683" y="212981"/>
                    <a:pt x="55482" y="212025"/>
                    <a:pt x="45024" y="216622"/>
                  </a:cubicBezTo>
                  <a:cubicBezTo>
                    <a:pt x="35010" y="221072"/>
                    <a:pt x="26930" y="230335"/>
                    <a:pt x="22845" y="242205"/>
                  </a:cubicBezTo>
                  <a:cubicBezTo>
                    <a:pt x="18623" y="254666"/>
                    <a:pt x="19442" y="268311"/>
                    <a:pt x="25075" y="278769"/>
                  </a:cubicBezTo>
                  <a:cubicBezTo>
                    <a:pt x="36637" y="299982"/>
                    <a:pt x="67044" y="309917"/>
                    <a:pt x="90111" y="299902"/>
                  </a:cubicBezTo>
                  <a:cubicBezTo>
                    <a:pt x="108285" y="292039"/>
                    <a:pt x="121701" y="274240"/>
                    <a:pt x="131351" y="259560"/>
                  </a:cubicBezTo>
                  <a:cubicBezTo>
                    <a:pt x="161303" y="214016"/>
                    <a:pt x="181252" y="161360"/>
                    <a:pt x="189047" y="107373"/>
                  </a:cubicBezTo>
                  <a:cubicBezTo>
                    <a:pt x="192381" y="84237"/>
                    <a:pt x="197127" y="63992"/>
                    <a:pt x="202168" y="42632"/>
                  </a:cubicBezTo>
                  <a:cubicBezTo>
                    <a:pt x="204762" y="31433"/>
                    <a:pt x="207505" y="20008"/>
                    <a:pt x="209952" y="8002"/>
                  </a:cubicBezTo>
                  <a:cubicBezTo>
                    <a:pt x="211067" y="2733"/>
                    <a:pt x="216108" y="-750"/>
                    <a:pt x="221457" y="138"/>
                  </a:cubicBezTo>
                  <a:lnTo>
                    <a:pt x="472119" y="42108"/>
                  </a:lnTo>
                  <a:cubicBezTo>
                    <a:pt x="477980" y="43075"/>
                    <a:pt x="485980" y="44407"/>
                    <a:pt x="492512" y="49972"/>
                  </a:cubicBezTo>
                  <a:cubicBezTo>
                    <a:pt x="507784" y="63025"/>
                    <a:pt x="501035" y="86092"/>
                    <a:pt x="498816" y="93728"/>
                  </a:cubicBezTo>
                  <a:cubicBezTo>
                    <a:pt x="478936" y="161884"/>
                    <a:pt x="458099" y="230711"/>
                    <a:pt x="436740" y="298343"/>
                  </a:cubicBezTo>
                  <a:cubicBezTo>
                    <a:pt x="431402" y="315186"/>
                    <a:pt x="425394" y="334236"/>
                    <a:pt x="414344" y="350783"/>
                  </a:cubicBezTo>
                  <a:cubicBezTo>
                    <a:pt x="396990" y="376741"/>
                    <a:pt x="368222" y="392389"/>
                    <a:pt x="340262" y="392389"/>
                  </a:cubicBezTo>
                  <a:lnTo>
                    <a:pt x="340114" y="39209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7"/>
            <p:cNvSpPr/>
            <p:nvPr/>
          </p:nvSpPr>
          <p:spPr>
            <a:xfrm>
              <a:off x="2683127" y="1455952"/>
              <a:ext cx="231588" cy="45429"/>
            </a:xfrm>
            <a:custGeom>
              <a:avLst/>
              <a:gdLst/>
              <a:ahLst/>
              <a:cxnLst/>
              <a:rect l="l" t="t" r="r" b="b"/>
              <a:pathLst>
                <a:path w="282425" h="55401" extrusionOk="0">
                  <a:moveTo>
                    <a:pt x="272457" y="55401"/>
                  </a:moveTo>
                  <a:cubicBezTo>
                    <a:pt x="271934" y="55401"/>
                    <a:pt x="271410" y="55401"/>
                    <a:pt x="270898" y="55253"/>
                  </a:cubicBezTo>
                  <a:cubicBezTo>
                    <a:pt x="184207" y="41905"/>
                    <a:pt x="96093" y="30035"/>
                    <a:pt x="8890" y="20021"/>
                  </a:cubicBezTo>
                  <a:cubicBezTo>
                    <a:pt x="3393" y="19360"/>
                    <a:pt x="-533" y="14387"/>
                    <a:pt x="59" y="8902"/>
                  </a:cubicBezTo>
                  <a:cubicBezTo>
                    <a:pt x="730" y="3417"/>
                    <a:pt x="5624" y="-589"/>
                    <a:pt x="11188" y="71"/>
                  </a:cubicBezTo>
                  <a:cubicBezTo>
                    <a:pt x="98619" y="10165"/>
                    <a:pt x="187018" y="22024"/>
                    <a:pt x="273936" y="35452"/>
                  </a:cubicBezTo>
                  <a:cubicBezTo>
                    <a:pt x="279422" y="36271"/>
                    <a:pt x="283131" y="41381"/>
                    <a:pt x="282312" y="46878"/>
                  </a:cubicBezTo>
                  <a:cubicBezTo>
                    <a:pt x="281572" y="51839"/>
                    <a:pt x="277271" y="55401"/>
                    <a:pt x="272377" y="55401"/>
                  </a:cubicBezTo>
                  <a:lnTo>
                    <a:pt x="272457" y="5540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7"/>
            <p:cNvSpPr/>
            <p:nvPr/>
          </p:nvSpPr>
          <p:spPr>
            <a:xfrm>
              <a:off x="2523794" y="1570229"/>
              <a:ext cx="81745" cy="45406"/>
            </a:xfrm>
            <a:custGeom>
              <a:avLst/>
              <a:gdLst/>
              <a:ahLst/>
              <a:cxnLst/>
              <a:rect l="l" t="t" r="r" b="b"/>
              <a:pathLst>
                <a:path w="99689" h="55373" extrusionOk="0">
                  <a:moveTo>
                    <a:pt x="10058" y="55374"/>
                  </a:moveTo>
                  <a:cubicBezTo>
                    <a:pt x="6200" y="55374"/>
                    <a:pt x="2570" y="53143"/>
                    <a:pt x="863" y="49365"/>
                  </a:cubicBezTo>
                  <a:cubicBezTo>
                    <a:pt x="-1368" y="44323"/>
                    <a:pt x="863" y="38383"/>
                    <a:pt x="5984" y="36164"/>
                  </a:cubicBezTo>
                  <a:lnTo>
                    <a:pt x="85631" y="863"/>
                  </a:lnTo>
                  <a:cubicBezTo>
                    <a:pt x="90740" y="-1368"/>
                    <a:pt x="96601" y="863"/>
                    <a:pt x="98831" y="5984"/>
                  </a:cubicBezTo>
                  <a:cubicBezTo>
                    <a:pt x="101050" y="11025"/>
                    <a:pt x="98831" y="16954"/>
                    <a:pt x="93710" y="19185"/>
                  </a:cubicBezTo>
                  <a:lnTo>
                    <a:pt x="14063" y="54486"/>
                  </a:lnTo>
                  <a:cubicBezTo>
                    <a:pt x="12732" y="55078"/>
                    <a:pt x="11389" y="55374"/>
                    <a:pt x="9978" y="55374"/>
                  </a:cubicBezTo>
                  <a:lnTo>
                    <a:pt x="10058" y="5537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p7"/>
            <p:cNvSpPr/>
            <p:nvPr/>
          </p:nvSpPr>
          <p:spPr>
            <a:xfrm>
              <a:off x="2528715" y="1590780"/>
              <a:ext cx="86021" cy="52664"/>
            </a:xfrm>
            <a:custGeom>
              <a:avLst/>
              <a:gdLst/>
              <a:ahLst/>
              <a:cxnLst/>
              <a:rect l="l" t="t" r="r" b="b"/>
              <a:pathLst>
                <a:path w="104904" h="64224" extrusionOk="0">
                  <a:moveTo>
                    <a:pt x="10047" y="64225"/>
                  </a:moveTo>
                  <a:cubicBezTo>
                    <a:pt x="6497" y="64225"/>
                    <a:pt x="3083" y="62302"/>
                    <a:pt x="1228" y="58967"/>
                  </a:cubicBezTo>
                  <a:cubicBezTo>
                    <a:pt x="-1446" y="54074"/>
                    <a:pt x="408" y="47985"/>
                    <a:pt x="5233" y="45391"/>
                  </a:cubicBezTo>
                  <a:cubicBezTo>
                    <a:pt x="33194" y="30187"/>
                    <a:pt x="61814" y="15279"/>
                    <a:pt x="90445" y="1042"/>
                  </a:cubicBezTo>
                  <a:cubicBezTo>
                    <a:pt x="95407" y="-1404"/>
                    <a:pt x="101416" y="599"/>
                    <a:pt x="103862" y="5560"/>
                  </a:cubicBezTo>
                  <a:cubicBezTo>
                    <a:pt x="106309" y="10533"/>
                    <a:pt x="104306" y="16542"/>
                    <a:pt x="99344" y="18989"/>
                  </a:cubicBezTo>
                  <a:cubicBezTo>
                    <a:pt x="70940" y="33077"/>
                    <a:pt x="42536" y="47917"/>
                    <a:pt x="14793" y="62973"/>
                  </a:cubicBezTo>
                  <a:cubicBezTo>
                    <a:pt x="13245" y="63781"/>
                    <a:pt x="11606" y="64157"/>
                    <a:pt x="9979" y="64157"/>
                  </a:cubicBezTo>
                  <a:lnTo>
                    <a:pt x="10047" y="6422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7"/>
            <p:cNvSpPr/>
            <p:nvPr/>
          </p:nvSpPr>
          <p:spPr>
            <a:xfrm>
              <a:off x="2553563" y="1612701"/>
              <a:ext cx="71090" cy="48141"/>
            </a:xfrm>
            <a:custGeom>
              <a:avLst/>
              <a:gdLst/>
              <a:ahLst/>
              <a:cxnLst/>
              <a:rect l="l" t="t" r="r" b="b"/>
              <a:pathLst>
                <a:path w="86695" h="58708" extrusionOk="0">
                  <a:moveTo>
                    <a:pt x="10043" y="58708"/>
                  </a:moveTo>
                  <a:cubicBezTo>
                    <a:pt x="7005" y="58708"/>
                    <a:pt x="3966" y="57297"/>
                    <a:pt x="1964" y="54634"/>
                  </a:cubicBezTo>
                  <a:cubicBezTo>
                    <a:pt x="-1302" y="50184"/>
                    <a:pt x="-415" y="43880"/>
                    <a:pt x="4035" y="40614"/>
                  </a:cubicBezTo>
                  <a:cubicBezTo>
                    <a:pt x="25326" y="24886"/>
                    <a:pt x="48382" y="11538"/>
                    <a:pt x="72632" y="863"/>
                  </a:cubicBezTo>
                  <a:cubicBezTo>
                    <a:pt x="77673" y="-1368"/>
                    <a:pt x="83614" y="863"/>
                    <a:pt x="85833" y="5973"/>
                  </a:cubicBezTo>
                  <a:cubicBezTo>
                    <a:pt x="88063" y="11025"/>
                    <a:pt x="85833" y="16954"/>
                    <a:pt x="80723" y="19185"/>
                  </a:cubicBezTo>
                  <a:cubicBezTo>
                    <a:pt x="57804" y="29268"/>
                    <a:pt x="36069" y="41877"/>
                    <a:pt x="15972" y="56705"/>
                  </a:cubicBezTo>
                  <a:cubicBezTo>
                    <a:pt x="14197" y="58037"/>
                    <a:pt x="12114" y="58708"/>
                    <a:pt x="10043" y="587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7"/>
            <p:cNvSpPr/>
            <p:nvPr/>
          </p:nvSpPr>
          <p:spPr>
            <a:xfrm>
              <a:off x="2747038" y="1632340"/>
              <a:ext cx="70460" cy="38243"/>
            </a:xfrm>
            <a:custGeom>
              <a:avLst/>
              <a:gdLst/>
              <a:ahLst/>
              <a:cxnLst/>
              <a:rect l="l" t="t" r="r" b="b"/>
              <a:pathLst>
                <a:path w="85927" h="46638" extrusionOk="0">
                  <a:moveTo>
                    <a:pt x="9999" y="46639"/>
                  </a:moveTo>
                  <a:cubicBezTo>
                    <a:pt x="5994" y="46639"/>
                    <a:pt x="2284" y="44260"/>
                    <a:pt x="725" y="40334"/>
                  </a:cubicBezTo>
                  <a:cubicBezTo>
                    <a:pt x="-1346" y="35213"/>
                    <a:pt x="1180" y="29352"/>
                    <a:pt x="6289" y="27281"/>
                  </a:cubicBezTo>
                  <a:lnTo>
                    <a:pt x="72144" y="731"/>
                  </a:lnTo>
                  <a:cubicBezTo>
                    <a:pt x="77265" y="-1352"/>
                    <a:pt x="83126" y="1175"/>
                    <a:pt x="85197" y="6285"/>
                  </a:cubicBezTo>
                  <a:cubicBezTo>
                    <a:pt x="87279" y="11406"/>
                    <a:pt x="84753" y="17266"/>
                    <a:pt x="79632" y="19338"/>
                  </a:cubicBezTo>
                  <a:lnTo>
                    <a:pt x="13777" y="45887"/>
                  </a:lnTo>
                  <a:cubicBezTo>
                    <a:pt x="12526" y="46411"/>
                    <a:pt x="11262" y="46639"/>
                    <a:pt x="9999" y="4663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p7"/>
            <p:cNvSpPr/>
            <p:nvPr/>
          </p:nvSpPr>
          <p:spPr>
            <a:xfrm>
              <a:off x="2748397" y="1648796"/>
              <a:ext cx="83913" cy="47680"/>
            </a:xfrm>
            <a:custGeom>
              <a:avLst/>
              <a:gdLst/>
              <a:ahLst/>
              <a:cxnLst/>
              <a:rect l="l" t="t" r="r" b="b"/>
              <a:pathLst>
                <a:path w="102333" h="58146" extrusionOk="0">
                  <a:moveTo>
                    <a:pt x="10061" y="58078"/>
                  </a:moveTo>
                  <a:cubicBezTo>
                    <a:pt x="6499" y="58078"/>
                    <a:pt x="3096" y="56223"/>
                    <a:pt x="1242" y="52889"/>
                  </a:cubicBezTo>
                  <a:cubicBezTo>
                    <a:pt x="-1433" y="47984"/>
                    <a:pt x="354" y="41907"/>
                    <a:pt x="5247" y="39233"/>
                  </a:cubicBezTo>
                  <a:cubicBezTo>
                    <a:pt x="32092" y="24552"/>
                    <a:pt x="60121" y="11579"/>
                    <a:pt x="88673" y="677"/>
                  </a:cubicBezTo>
                  <a:cubicBezTo>
                    <a:pt x="93862" y="-1326"/>
                    <a:pt x="99654" y="1269"/>
                    <a:pt x="101657" y="6458"/>
                  </a:cubicBezTo>
                  <a:cubicBezTo>
                    <a:pt x="103660" y="11647"/>
                    <a:pt x="101065" y="17440"/>
                    <a:pt x="95865" y="19431"/>
                  </a:cubicBezTo>
                  <a:cubicBezTo>
                    <a:pt x="68212" y="30038"/>
                    <a:pt x="40912" y="42647"/>
                    <a:pt x="14886" y="56895"/>
                  </a:cubicBezTo>
                  <a:cubicBezTo>
                    <a:pt x="13327" y="57703"/>
                    <a:pt x="11700" y="58146"/>
                    <a:pt x="10061" y="58146"/>
                  </a:cubicBezTo>
                  <a:lnTo>
                    <a:pt x="10061" y="5807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220;p7"/>
            <p:cNvSpPr/>
            <p:nvPr/>
          </p:nvSpPr>
          <p:spPr>
            <a:xfrm>
              <a:off x="2763712" y="1667295"/>
              <a:ext cx="78358" cy="47134"/>
            </a:xfrm>
            <a:custGeom>
              <a:avLst/>
              <a:gdLst/>
              <a:ahLst/>
              <a:cxnLst/>
              <a:rect l="l" t="t" r="r" b="b"/>
              <a:pathLst>
                <a:path w="95558" h="57481" extrusionOk="0">
                  <a:moveTo>
                    <a:pt x="10009" y="57481"/>
                  </a:moveTo>
                  <a:cubicBezTo>
                    <a:pt x="6230" y="57481"/>
                    <a:pt x="2669" y="55331"/>
                    <a:pt x="962" y="51700"/>
                  </a:cubicBezTo>
                  <a:cubicBezTo>
                    <a:pt x="-1405" y="46659"/>
                    <a:pt x="745" y="40730"/>
                    <a:pt x="5787" y="38352"/>
                  </a:cubicBezTo>
                  <a:cubicBezTo>
                    <a:pt x="30925" y="26482"/>
                    <a:pt x="56211" y="13952"/>
                    <a:pt x="80905" y="1127"/>
                  </a:cubicBezTo>
                  <a:cubicBezTo>
                    <a:pt x="85798" y="-1399"/>
                    <a:pt x="91886" y="456"/>
                    <a:pt x="94401" y="5349"/>
                  </a:cubicBezTo>
                  <a:cubicBezTo>
                    <a:pt x="96996" y="10243"/>
                    <a:pt x="95073" y="16331"/>
                    <a:pt x="90179" y="18846"/>
                  </a:cubicBezTo>
                  <a:cubicBezTo>
                    <a:pt x="65257" y="31831"/>
                    <a:pt x="39744" y="44508"/>
                    <a:pt x="14390" y="56446"/>
                  </a:cubicBezTo>
                  <a:cubicBezTo>
                    <a:pt x="12979" y="57117"/>
                    <a:pt x="11568" y="57413"/>
                    <a:pt x="10088" y="57413"/>
                  </a:cubicBezTo>
                  <a:lnTo>
                    <a:pt x="10009" y="5748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7"/>
            <p:cNvSpPr/>
            <p:nvPr/>
          </p:nvSpPr>
          <p:spPr>
            <a:xfrm>
              <a:off x="2688382" y="1405638"/>
              <a:ext cx="70259" cy="50510"/>
            </a:xfrm>
            <a:custGeom>
              <a:avLst/>
              <a:gdLst/>
              <a:ahLst/>
              <a:cxnLst/>
              <a:rect l="l" t="t" r="r" b="b"/>
              <a:pathLst>
                <a:path w="85682" h="61598" extrusionOk="0">
                  <a:moveTo>
                    <a:pt x="10066" y="61599"/>
                  </a:moveTo>
                  <a:cubicBezTo>
                    <a:pt x="7244" y="61599"/>
                    <a:pt x="4433" y="60415"/>
                    <a:pt x="2430" y="58116"/>
                  </a:cubicBezTo>
                  <a:cubicBezTo>
                    <a:pt x="-1200" y="53883"/>
                    <a:pt x="-688" y="47590"/>
                    <a:pt x="3465" y="43948"/>
                  </a:cubicBezTo>
                  <a:cubicBezTo>
                    <a:pt x="23938" y="26297"/>
                    <a:pt x="46857" y="11833"/>
                    <a:pt x="71619" y="863"/>
                  </a:cubicBezTo>
                  <a:cubicBezTo>
                    <a:pt x="76660" y="-1368"/>
                    <a:pt x="82601" y="863"/>
                    <a:pt x="84820" y="5984"/>
                  </a:cubicBezTo>
                  <a:cubicBezTo>
                    <a:pt x="87050" y="11025"/>
                    <a:pt x="84820" y="16954"/>
                    <a:pt x="79710" y="19185"/>
                  </a:cubicBezTo>
                  <a:cubicBezTo>
                    <a:pt x="56791" y="29336"/>
                    <a:pt x="35500" y="42764"/>
                    <a:pt x="16518" y="59084"/>
                  </a:cubicBezTo>
                  <a:cubicBezTo>
                    <a:pt x="14595" y="60711"/>
                    <a:pt x="12296" y="61530"/>
                    <a:pt x="9997" y="61530"/>
                  </a:cubicBezTo>
                  <a:lnTo>
                    <a:pt x="10066" y="6159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p7"/>
            <p:cNvSpPr/>
            <p:nvPr/>
          </p:nvSpPr>
          <p:spPr>
            <a:xfrm>
              <a:off x="2710135" y="1415441"/>
              <a:ext cx="87360" cy="52018"/>
            </a:xfrm>
            <a:custGeom>
              <a:avLst/>
              <a:gdLst/>
              <a:ahLst/>
              <a:cxnLst/>
              <a:rect l="l" t="t" r="r" b="b"/>
              <a:pathLst>
                <a:path w="106536" h="63436" extrusionOk="0">
                  <a:moveTo>
                    <a:pt x="10021" y="63288"/>
                  </a:moveTo>
                  <a:cubicBezTo>
                    <a:pt x="6755" y="63288"/>
                    <a:pt x="3489" y="61661"/>
                    <a:pt x="1634" y="58770"/>
                  </a:cubicBezTo>
                  <a:cubicBezTo>
                    <a:pt x="-1404" y="54093"/>
                    <a:pt x="-73" y="47936"/>
                    <a:pt x="4525" y="44898"/>
                  </a:cubicBezTo>
                  <a:cubicBezTo>
                    <a:pt x="32189" y="26872"/>
                    <a:pt x="62004" y="11975"/>
                    <a:pt x="93003" y="629"/>
                  </a:cubicBezTo>
                  <a:cubicBezTo>
                    <a:pt x="98192" y="-1305"/>
                    <a:pt x="103984" y="1369"/>
                    <a:pt x="105907" y="6627"/>
                  </a:cubicBezTo>
                  <a:cubicBezTo>
                    <a:pt x="107842" y="11827"/>
                    <a:pt x="105168" y="17608"/>
                    <a:pt x="99899" y="19532"/>
                  </a:cubicBezTo>
                  <a:cubicBezTo>
                    <a:pt x="70232" y="30365"/>
                    <a:pt x="41839" y="44602"/>
                    <a:pt x="15438" y="61809"/>
                  </a:cubicBezTo>
                  <a:cubicBezTo>
                    <a:pt x="13731" y="62924"/>
                    <a:pt x="11876" y="63436"/>
                    <a:pt x="9941" y="63436"/>
                  </a:cubicBezTo>
                  <a:lnTo>
                    <a:pt x="10021" y="6328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223;p7"/>
            <p:cNvSpPr/>
            <p:nvPr/>
          </p:nvSpPr>
          <p:spPr>
            <a:xfrm>
              <a:off x="2766657" y="1429611"/>
              <a:ext cx="74012" cy="49274"/>
            </a:xfrm>
            <a:custGeom>
              <a:avLst/>
              <a:gdLst/>
              <a:ahLst/>
              <a:cxnLst/>
              <a:rect l="l" t="t" r="r" b="b"/>
              <a:pathLst>
                <a:path w="90259" h="60090" extrusionOk="0">
                  <a:moveTo>
                    <a:pt x="10073" y="60090"/>
                  </a:moveTo>
                  <a:cubicBezTo>
                    <a:pt x="7103" y="60090"/>
                    <a:pt x="4144" y="58759"/>
                    <a:pt x="2141" y="56232"/>
                  </a:cubicBezTo>
                  <a:cubicBezTo>
                    <a:pt x="-1272" y="51863"/>
                    <a:pt x="-533" y="45558"/>
                    <a:pt x="3848" y="42144"/>
                  </a:cubicBezTo>
                  <a:cubicBezTo>
                    <a:pt x="25948" y="24789"/>
                    <a:pt x="50414" y="10848"/>
                    <a:pt x="76599" y="686"/>
                  </a:cubicBezTo>
                  <a:cubicBezTo>
                    <a:pt x="81789" y="-1317"/>
                    <a:pt x="87570" y="1210"/>
                    <a:pt x="89572" y="6399"/>
                  </a:cubicBezTo>
                  <a:cubicBezTo>
                    <a:pt x="91575" y="11588"/>
                    <a:pt x="89060" y="17369"/>
                    <a:pt x="83860" y="19372"/>
                  </a:cubicBezTo>
                  <a:cubicBezTo>
                    <a:pt x="59541" y="28863"/>
                    <a:pt x="36770" y="41768"/>
                    <a:pt x="16230" y="57939"/>
                  </a:cubicBezTo>
                  <a:cubicBezTo>
                    <a:pt x="14375" y="59351"/>
                    <a:pt x="12224" y="60090"/>
                    <a:pt x="10073" y="600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p7"/>
            <p:cNvSpPr/>
            <p:nvPr/>
          </p:nvSpPr>
          <p:spPr>
            <a:xfrm>
              <a:off x="2808837" y="1432085"/>
              <a:ext cx="76066" cy="47446"/>
            </a:xfrm>
            <a:custGeom>
              <a:avLst/>
              <a:gdLst/>
              <a:ahLst/>
              <a:cxnLst/>
              <a:rect l="l" t="t" r="r" b="b"/>
              <a:pathLst>
                <a:path w="92764" h="57861" extrusionOk="0">
                  <a:moveTo>
                    <a:pt x="10063" y="57861"/>
                  </a:moveTo>
                  <a:cubicBezTo>
                    <a:pt x="6797" y="57861"/>
                    <a:pt x="3610" y="56302"/>
                    <a:pt x="1676" y="53412"/>
                  </a:cubicBezTo>
                  <a:cubicBezTo>
                    <a:pt x="-1363" y="48814"/>
                    <a:pt x="-179" y="42589"/>
                    <a:pt x="4498" y="39471"/>
                  </a:cubicBezTo>
                  <a:cubicBezTo>
                    <a:pt x="27861" y="23903"/>
                    <a:pt x="52998" y="10850"/>
                    <a:pt x="79104" y="687"/>
                  </a:cubicBezTo>
                  <a:cubicBezTo>
                    <a:pt x="84293" y="-1316"/>
                    <a:pt x="90074" y="1200"/>
                    <a:pt x="92077" y="6400"/>
                  </a:cubicBezTo>
                  <a:cubicBezTo>
                    <a:pt x="94080" y="11590"/>
                    <a:pt x="91565" y="17371"/>
                    <a:pt x="86364" y="19374"/>
                  </a:cubicBezTo>
                  <a:cubicBezTo>
                    <a:pt x="61602" y="29013"/>
                    <a:pt x="37795" y="41406"/>
                    <a:pt x="15616" y="56154"/>
                  </a:cubicBezTo>
                  <a:cubicBezTo>
                    <a:pt x="13909" y="57269"/>
                    <a:pt x="11986" y="57861"/>
                    <a:pt x="10063" y="578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p7"/>
            <p:cNvSpPr/>
            <p:nvPr/>
          </p:nvSpPr>
          <p:spPr>
            <a:xfrm>
              <a:off x="2855464" y="1444733"/>
              <a:ext cx="68154" cy="41772"/>
            </a:xfrm>
            <a:custGeom>
              <a:avLst/>
              <a:gdLst/>
              <a:ahLst/>
              <a:cxnLst/>
              <a:rect l="l" t="t" r="r" b="b"/>
              <a:pathLst>
                <a:path w="83115" h="50941" extrusionOk="0">
                  <a:moveTo>
                    <a:pt x="10075" y="50942"/>
                  </a:moveTo>
                  <a:cubicBezTo>
                    <a:pt x="6365" y="50942"/>
                    <a:pt x="2804" y="48859"/>
                    <a:pt x="1028" y="45297"/>
                  </a:cubicBezTo>
                  <a:cubicBezTo>
                    <a:pt x="-1418" y="40335"/>
                    <a:pt x="653" y="34327"/>
                    <a:pt x="5626" y="31880"/>
                  </a:cubicBezTo>
                  <a:lnTo>
                    <a:pt x="68659" y="1028"/>
                  </a:lnTo>
                  <a:cubicBezTo>
                    <a:pt x="73632" y="-1418"/>
                    <a:pt x="79640" y="653"/>
                    <a:pt x="82087" y="5626"/>
                  </a:cubicBezTo>
                  <a:cubicBezTo>
                    <a:pt x="84533" y="10588"/>
                    <a:pt x="82462" y="16596"/>
                    <a:pt x="77489" y="19043"/>
                  </a:cubicBezTo>
                  <a:lnTo>
                    <a:pt x="14457" y="49895"/>
                  </a:lnTo>
                  <a:cubicBezTo>
                    <a:pt x="13045" y="50566"/>
                    <a:pt x="11555" y="50942"/>
                    <a:pt x="10075" y="509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6" name="Google Shape;226;p7"/>
          <p:cNvGrpSpPr/>
          <p:nvPr/>
        </p:nvGrpSpPr>
        <p:grpSpPr>
          <a:xfrm>
            <a:off x="8155077" y="376146"/>
            <a:ext cx="273820" cy="233234"/>
            <a:chOff x="3334652" y="3126058"/>
            <a:chExt cx="135427" cy="115331"/>
          </a:xfrm>
        </p:grpSpPr>
        <p:sp>
          <p:nvSpPr>
            <p:cNvPr id="227" name="Google Shape;227;p7"/>
            <p:cNvSpPr/>
            <p:nvPr/>
          </p:nvSpPr>
          <p:spPr>
            <a:xfrm>
              <a:off x="3334652" y="3126058"/>
              <a:ext cx="135427" cy="115331"/>
            </a:xfrm>
            <a:custGeom>
              <a:avLst/>
              <a:gdLst/>
              <a:ahLst/>
              <a:cxnLst/>
              <a:rect l="l" t="t" r="r" b="b"/>
              <a:pathLst>
                <a:path w="297642" h="253475" extrusionOk="0">
                  <a:moveTo>
                    <a:pt x="294945" y="96451"/>
                  </a:moveTo>
                  <a:cubicBezTo>
                    <a:pt x="225232" y="58259"/>
                    <a:pt x="150115" y="30070"/>
                    <a:pt x="76613" y="266"/>
                  </a:cubicBezTo>
                  <a:cubicBezTo>
                    <a:pt x="74018" y="-781"/>
                    <a:pt x="71207" y="1449"/>
                    <a:pt x="70456" y="3748"/>
                  </a:cubicBezTo>
                  <a:cubicBezTo>
                    <a:pt x="68453" y="9905"/>
                    <a:pt x="67497" y="15322"/>
                    <a:pt x="67270" y="21626"/>
                  </a:cubicBezTo>
                  <a:cubicBezTo>
                    <a:pt x="39162" y="95119"/>
                    <a:pt x="13728" y="170319"/>
                    <a:pt x="84" y="248045"/>
                  </a:cubicBezTo>
                  <a:cubicBezTo>
                    <a:pt x="-588" y="251824"/>
                    <a:pt x="2906" y="254714"/>
                    <a:pt x="6456" y="252939"/>
                  </a:cubicBezTo>
                  <a:cubicBezTo>
                    <a:pt x="81961" y="215555"/>
                    <a:pt x="157159" y="177591"/>
                    <a:pt x="232060" y="139092"/>
                  </a:cubicBezTo>
                  <a:cubicBezTo>
                    <a:pt x="253125" y="128270"/>
                    <a:pt x="273961" y="117071"/>
                    <a:pt x="294945" y="106090"/>
                  </a:cubicBezTo>
                  <a:cubicBezTo>
                    <a:pt x="298575" y="104167"/>
                    <a:pt x="298507" y="98454"/>
                    <a:pt x="294945" y="96530"/>
                  </a:cubicBezTo>
                  <a:lnTo>
                    <a:pt x="294945" y="96451"/>
                  </a:lnTo>
                  <a:close/>
                  <a:moveTo>
                    <a:pt x="65563" y="213632"/>
                  </a:moveTo>
                  <a:cubicBezTo>
                    <a:pt x="47105" y="222975"/>
                    <a:pt x="28635" y="232170"/>
                    <a:pt x="10166" y="241365"/>
                  </a:cubicBezTo>
                  <a:cubicBezTo>
                    <a:pt x="24630" y="163867"/>
                    <a:pt x="51554" y="89850"/>
                    <a:pt x="76544" y="15242"/>
                  </a:cubicBezTo>
                  <a:cubicBezTo>
                    <a:pt x="77136" y="14058"/>
                    <a:pt x="77660" y="12875"/>
                    <a:pt x="78171" y="11680"/>
                  </a:cubicBezTo>
                  <a:cubicBezTo>
                    <a:pt x="146325" y="39937"/>
                    <a:pt x="214410" y="67978"/>
                    <a:pt x="280185" y="101424"/>
                  </a:cubicBezTo>
                  <a:cubicBezTo>
                    <a:pt x="209073" y="139536"/>
                    <a:pt x="137653" y="177216"/>
                    <a:pt x="65563" y="2136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7"/>
            <p:cNvSpPr/>
            <p:nvPr/>
          </p:nvSpPr>
          <p:spPr>
            <a:xfrm>
              <a:off x="3369776" y="3157162"/>
              <a:ext cx="53429" cy="43401"/>
            </a:xfrm>
            <a:custGeom>
              <a:avLst/>
              <a:gdLst/>
              <a:ahLst/>
              <a:cxnLst/>
              <a:rect l="l" t="t" r="r" b="b"/>
              <a:pathLst>
                <a:path w="117427" h="95386" extrusionOk="0">
                  <a:moveTo>
                    <a:pt x="115266" y="39644"/>
                  </a:moveTo>
                  <a:cubicBezTo>
                    <a:pt x="98799" y="32520"/>
                    <a:pt x="82332" y="25259"/>
                    <a:pt x="65866" y="17908"/>
                  </a:cubicBezTo>
                  <a:cubicBezTo>
                    <a:pt x="57638" y="14209"/>
                    <a:pt x="49479" y="10499"/>
                    <a:pt x="41319" y="6710"/>
                  </a:cubicBezTo>
                  <a:cubicBezTo>
                    <a:pt x="35687" y="4115"/>
                    <a:pt x="27231" y="-2406"/>
                    <a:pt x="20995" y="929"/>
                  </a:cubicBezTo>
                  <a:cubicBezTo>
                    <a:pt x="20108" y="1373"/>
                    <a:pt x="19812" y="2408"/>
                    <a:pt x="20039" y="3307"/>
                  </a:cubicBezTo>
                  <a:cubicBezTo>
                    <a:pt x="20039" y="3603"/>
                    <a:pt x="20187" y="3819"/>
                    <a:pt x="20256" y="4115"/>
                  </a:cubicBezTo>
                  <a:cubicBezTo>
                    <a:pt x="17001" y="8792"/>
                    <a:pt x="16478" y="15689"/>
                    <a:pt x="15214" y="21026"/>
                  </a:cubicBezTo>
                  <a:cubicBezTo>
                    <a:pt x="13359" y="28810"/>
                    <a:pt x="11584" y="36673"/>
                    <a:pt x="9809" y="44469"/>
                  </a:cubicBezTo>
                  <a:cubicBezTo>
                    <a:pt x="6315" y="59821"/>
                    <a:pt x="3129" y="75161"/>
                    <a:pt x="90" y="90593"/>
                  </a:cubicBezTo>
                  <a:cubicBezTo>
                    <a:pt x="-581" y="93859"/>
                    <a:pt x="2606" y="96522"/>
                    <a:pt x="5724" y="94894"/>
                  </a:cubicBezTo>
                  <a:cubicBezTo>
                    <a:pt x="40728" y="76572"/>
                    <a:pt x="76916" y="60777"/>
                    <a:pt x="114218" y="47576"/>
                  </a:cubicBezTo>
                  <a:cubicBezTo>
                    <a:pt x="117337" y="46460"/>
                    <a:pt x="119044" y="41203"/>
                    <a:pt x="115266" y="39564"/>
                  </a:cubicBezTo>
                  <a:lnTo>
                    <a:pt x="115266" y="39644"/>
                  </a:lnTo>
                  <a:close/>
                  <a:moveTo>
                    <a:pt x="16626" y="46460"/>
                  </a:moveTo>
                  <a:cubicBezTo>
                    <a:pt x="18185" y="38904"/>
                    <a:pt x="19743" y="31416"/>
                    <a:pt x="21302" y="23916"/>
                  </a:cubicBezTo>
                  <a:cubicBezTo>
                    <a:pt x="22258" y="19398"/>
                    <a:pt x="24261" y="14061"/>
                    <a:pt x="24557" y="9009"/>
                  </a:cubicBezTo>
                  <a:cubicBezTo>
                    <a:pt x="25377" y="9464"/>
                    <a:pt x="26264" y="9908"/>
                    <a:pt x="27231" y="10351"/>
                  </a:cubicBezTo>
                  <a:cubicBezTo>
                    <a:pt x="31010" y="12127"/>
                    <a:pt x="34719" y="13834"/>
                    <a:pt x="38497" y="15609"/>
                  </a:cubicBezTo>
                  <a:cubicBezTo>
                    <a:pt x="46657" y="19398"/>
                    <a:pt x="54816" y="23108"/>
                    <a:pt x="63055" y="26807"/>
                  </a:cubicBezTo>
                  <a:cubicBezTo>
                    <a:pt x="75732" y="32520"/>
                    <a:pt x="88489" y="37937"/>
                    <a:pt x="101314" y="43354"/>
                  </a:cubicBezTo>
                  <a:cubicBezTo>
                    <a:pt x="69803" y="55439"/>
                    <a:pt x="38953" y="69312"/>
                    <a:pt x="8990" y="84811"/>
                  </a:cubicBezTo>
                  <a:cubicBezTo>
                    <a:pt x="11505" y="72054"/>
                    <a:pt x="14031" y="59297"/>
                    <a:pt x="16626" y="46540"/>
                  </a:cubicBezTo>
                  <a:lnTo>
                    <a:pt x="16626" y="4646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7"/>
            <p:cNvSpPr/>
            <p:nvPr/>
          </p:nvSpPr>
          <p:spPr>
            <a:xfrm>
              <a:off x="3367892" y="3141265"/>
              <a:ext cx="6117" cy="4889"/>
            </a:xfrm>
            <a:custGeom>
              <a:avLst/>
              <a:gdLst/>
              <a:ahLst/>
              <a:cxnLst/>
              <a:rect l="l" t="t" r="r" b="b"/>
              <a:pathLst>
                <a:path w="13445" h="10744" extrusionOk="0">
                  <a:moveTo>
                    <a:pt x="13201" y="5417"/>
                  </a:moveTo>
                  <a:cubicBezTo>
                    <a:pt x="12905" y="4825"/>
                    <a:pt x="12461" y="4086"/>
                    <a:pt x="11789" y="3778"/>
                  </a:cubicBezTo>
                  <a:cubicBezTo>
                    <a:pt x="10526" y="3186"/>
                    <a:pt x="9343" y="2595"/>
                    <a:pt x="8080" y="1935"/>
                  </a:cubicBezTo>
                  <a:cubicBezTo>
                    <a:pt x="7272" y="1479"/>
                    <a:pt x="6452" y="1115"/>
                    <a:pt x="5633" y="819"/>
                  </a:cubicBezTo>
                  <a:cubicBezTo>
                    <a:pt x="4961" y="592"/>
                    <a:pt x="4370" y="296"/>
                    <a:pt x="3710" y="80"/>
                  </a:cubicBezTo>
                  <a:cubicBezTo>
                    <a:pt x="3414" y="80"/>
                    <a:pt x="3186" y="80"/>
                    <a:pt x="2891" y="0"/>
                  </a:cubicBezTo>
                  <a:cubicBezTo>
                    <a:pt x="2515" y="0"/>
                    <a:pt x="2071" y="0"/>
                    <a:pt x="1775" y="228"/>
                  </a:cubicBezTo>
                  <a:cubicBezTo>
                    <a:pt x="1184" y="444"/>
                    <a:pt x="671" y="888"/>
                    <a:pt x="364" y="1411"/>
                  </a:cubicBezTo>
                  <a:cubicBezTo>
                    <a:pt x="148" y="1855"/>
                    <a:pt x="0" y="2379"/>
                    <a:pt x="0" y="2891"/>
                  </a:cubicBezTo>
                  <a:cubicBezTo>
                    <a:pt x="0" y="3562"/>
                    <a:pt x="376" y="4529"/>
                    <a:pt x="887" y="4973"/>
                  </a:cubicBezTo>
                  <a:cubicBezTo>
                    <a:pt x="1559" y="5485"/>
                    <a:pt x="2299" y="6077"/>
                    <a:pt x="2959" y="6601"/>
                  </a:cubicBezTo>
                  <a:cubicBezTo>
                    <a:pt x="3562" y="7044"/>
                    <a:pt x="4074" y="7420"/>
                    <a:pt x="4745" y="7716"/>
                  </a:cubicBezTo>
                  <a:cubicBezTo>
                    <a:pt x="5417" y="8080"/>
                    <a:pt x="6157" y="8455"/>
                    <a:pt x="6816" y="8751"/>
                  </a:cubicBezTo>
                  <a:cubicBezTo>
                    <a:pt x="7112" y="9423"/>
                    <a:pt x="7488" y="9935"/>
                    <a:pt x="8159" y="10310"/>
                  </a:cubicBezTo>
                  <a:cubicBezTo>
                    <a:pt x="9787" y="11198"/>
                    <a:pt x="11789" y="10686"/>
                    <a:pt x="12757" y="9127"/>
                  </a:cubicBezTo>
                  <a:cubicBezTo>
                    <a:pt x="13052" y="8683"/>
                    <a:pt x="13269" y="8159"/>
                    <a:pt x="13348" y="7568"/>
                  </a:cubicBezTo>
                  <a:cubicBezTo>
                    <a:pt x="13496" y="6828"/>
                    <a:pt x="13496" y="6077"/>
                    <a:pt x="13201" y="5337"/>
                  </a:cubicBezTo>
                  <a:lnTo>
                    <a:pt x="13201" y="541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p7"/>
            <p:cNvSpPr/>
            <p:nvPr/>
          </p:nvSpPr>
          <p:spPr>
            <a:xfrm>
              <a:off x="3361934" y="3158848"/>
              <a:ext cx="5269" cy="3751"/>
            </a:xfrm>
            <a:custGeom>
              <a:avLst/>
              <a:gdLst/>
              <a:ahLst/>
              <a:cxnLst/>
              <a:rect l="l" t="t" r="r" b="b"/>
              <a:pathLst>
                <a:path w="11581" h="8244" extrusionOk="0">
                  <a:moveTo>
                    <a:pt x="9898" y="1935"/>
                  </a:moveTo>
                  <a:cubicBezTo>
                    <a:pt x="8862" y="1332"/>
                    <a:pt x="7678" y="967"/>
                    <a:pt x="6484" y="592"/>
                  </a:cubicBezTo>
                  <a:cubicBezTo>
                    <a:pt x="6268" y="523"/>
                    <a:pt x="6040" y="444"/>
                    <a:pt x="5824" y="376"/>
                  </a:cubicBezTo>
                  <a:cubicBezTo>
                    <a:pt x="5380" y="228"/>
                    <a:pt x="4856" y="228"/>
                    <a:pt x="4413" y="148"/>
                  </a:cubicBezTo>
                  <a:cubicBezTo>
                    <a:pt x="3969" y="148"/>
                    <a:pt x="3445" y="80"/>
                    <a:pt x="3001" y="0"/>
                  </a:cubicBezTo>
                  <a:cubicBezTo>
                    <a:pt x="2706" y="0"/>
                    <a:pt x="2478" y="0"/>
                    <a:pt x="2182" y="80"/>
                  </a:cubicBezTo>
                  <a:cubicBezTo>
                    <a:pt x="1818" y="148"/>
                    <a:pt x="1442" y="376"/>
                    <a:pt x="1147" y="592"/>
                  </a:cubicBezTo>
                  <a:cubicBezTo>
                    <a:pt x="623" y="967"/>
                    <a:pt x="259" y="1491"/>
                    <a:pt x="111" y="2151"/>
                  </a:cubicBezTo>
                  <a:cubicBezTo>
                    <a:pt x="-37" y="2674"/>
                    <a:pt x="-37" y="3186"/>
                    <a:pt x="111" y="3710"/>
                  </a:cubicBezTo>
                  <a:cubicBezTo>
                    <a:pt x="259" y="4450"/>
                    <a:pt x="850" y="5042"/>
                    <a:pt x="1442" y="5485"/>
                  </a:cubicBezTo>
                  <a:cubicBezTo>
                    <a:pt x="1818" y="5793"/>
                    <a:pt x="2182" y="6009"/>
                    <a:pt x="2557" y="6305"/>
                  </a:cubicBezTo>
                  <a:cubicBezTo>
                    <a:pt x="3149" y="6749"/>
                    <a:pt x="3889" y="6976"/>
                    <a:pt x="4561" y="7192"/>
                  </a:cubicBezTo>
                  <a:cubicBezTo>
                    <a:pt x="5448" y="7568"/>
                    <a:pt x="6336" y="7932"/>
                    <a:pt x="7223" y="8160"/>
                  </a:cubicBezTo>
                  <a:cubicBezTo>
                    <a:pt x="8122" y="8308"/>
                    <a:pt x="9078" y="8308"/>
                    <a:pt x="9898" y="7784"/>
                  </a:cubicBezTo>
                  <a:cubicBezTo>
                    <a:pt x="10569" y="7340"/>
                    <a:pt x="11013" y="6828"/>
                    <a:pt x="11309" y="6157"/>
                  </a:cubicBezTo>
                  <a:cubicBezTo>
                    <a:pt x="11980" y="4598"/>
                    <a:pt x="11377" y="2743"/>
                    <a:pt x="9898" y="1855"/>
                  </a:cubicBezTo>
                  <a:lnTo>
                    <a:pt x="9898" y="193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31;p7"/>
            <p:cNvSpPr/>
            <p:nvPr/>
          </p:nvSpPr>
          <p:spPr>
            <a:xfrm>
              <a:off x="3356687" y="3176666"/>
              <a:ext cx="6991" cy="3999"/>
            </a:xfrm>
            <a:custGeom>
              <a:avLst/>
              <a:gdLst/>
              <a:ahLst/>
              <a:cxnLst/>
              <a:rect l="l" t="t" r="r" b="b"/>
              <a:pathLst>
                <a:path w="15365" h="8789" extrusionOk="0">
                  <a:moveTo>
                    <a:pt x="14910" y="3862"/>
                  </a:moveTo>
                  <a:cubicBezTo>
                    <a:pt x="14319" y="2462"/>
                    <a:pt x="12464" y="1939"/>
                    <a:pt x="11064" y="1563"/>
                  </a:cubicBezTo>
                  <a:cubicBezTo>
                    <a:pt x="10165" y="1347"/>
                    <a:pt x="9277" y="1119"/>
                    <a:pt x="8469" y="823"/>
                  </a:cubicBezTo>
                  <a:cubicBezTo>
                    <a:pt x="7502" y="607"/>
                    <a:pt x="6535" y="232"/>
                    <a:pt x="5568" y="84"/>
                  </a:cubicBezTo>
                  <a:cubicBezTo>
                    <a:pt x="4612" y="-64"/>
                    <a:pt x="3564" y="15"/>
                    <a:pt x="2609" y="84"/>
                  </a:cubicBezTo>
                  <a:cubicBezTo>
                    <a:pt x="1494" y="84"/>
                    <a:pt x="310" y="903"/>
                    <a:pt x="83" y="2018"/>
                  </a:cubicBezTo>
                  <a:cubicBezTo>
                    <a:pt x="-213" y="3202"/>
                    <a:pt x="310" y="4317"/>
                    <a:pt x="1266" y="4977"/>
                  </a:cubicBezTo>
                  <a:cubicBezTo>
                    <a:pt x="1937" y="5421"/>
                    <a:pt x="2677" y="5944"/>
                    <a:pt x="3417" y="6320"/>
                  </a:cubicBezTo>
                  <a:cubicBezTo>
                    <a:pt x="4384" y="6832"/>
                    <a:pt x="5568" y="7060"/>
                    <a:pt x="6614" y="7424"/>
                  </a:cubicBezTo>
                  <a:lnTo>
                    <a:pt x="9129" y="8243"/>
                  </a:lnTo>
                  <a:cubicBezTo>
                    <a:pt x="10541" y="8687"/>
                    <a:pt x="12395" y="9210"/>
                    <a:pt x="13727" y="8243"/>
                  </a:cubicBezTo>
                  <a:cubicBezTo>
                    <a:pt x="14398" y="7799"/>
                    <a:pt x="14990" y="7128"/>
                    <a:pt x="15218" y="6320"/>
                  </a:cubicBezTo>
                  <a:cubicBezTo>
                    <a:pt x="15218" y="6013"/>
                    <a:pt x="15286" y="5717"/>
                    <a:pt x="15365" y="5501"/>
                  </a:cubicBezTo>
                  <a:cubicBezTo>
                    <a:pt x="15365" y="4909"/>
                    <a:pt x="15218" y="4385"/>
                    <a:pt x="14910" y="3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7"/>
            <p:cNvSpPr/>
            <p:nvPr/>
          </p:nvSpPr>
          <p:spPr>
            <a:xfrm>
              <a:off x="3352235" y="3197255"/>
              <a:ext cx="23" cy="138"/>
            </a:xfrm>
            <a:custGeom>
              <a:avLst/>
              <a:gdLst/>
              <a:ahLst/>
              <a:cxnLst/>
              <a:rect l="l" t="t" r="r" b="b"/>
              <a:pathLst>
                <a:path w="51" h="303" extrusionOk="0">
                  <a:moveTo>
                    <a:pt x="0" y="304"/>
                  </a:moveTo>
                  <a:cubicBezTo>
                    <a:pt x="0" y="304"/>
                    <a:pt x="0" y="224"/>
                    <a:pt x="0" y="156"/>
                  </a:cubicBezTo>
                  <a:cubicBezTo>
                    <a:pt x="68" y="-72"/>
                    <a:pt x="68" y="-72"/>
                    <a:pt x="0" y="3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33;p7"/>
            <p:cNvSpPr/>
            <p:nvPr/>
          </p:nvSpPr>
          <p:spPr>
            <a:xfrm>
              <a:off x="3352207" y="3196385"/>
              <a:ext cx="5433" cy="4444"/>
            </a:xfrm>
            <a:custGeom>
              <a:avLst/>
              <a:gdLst/>
              <a:ahLst/>
              <a:cxnLst/>
              <a:rect l="l" t="t" r="r" b="b"/>
              <a:pathLst>
                <a:path w="11940" h="9766" extrusionOk="0">
                  <a:moveTo>
                    <a:pt x="11772" y="5448"/>
                  </a:moveTo>
                  <a:cubicBezTo>
                    <a:pt x="11545" y="4709"/>
                    <a:pt x="11249" y="4037"/>
                    <a:pt x="10657" y="3445"/>
                  </a:cubicBezTo>
                  <a:cubicBezTo>
                    <a:pt x="10145" y="2933"/>
                    <a:pt x="9473" y="2410"/>
                    <a:pt x="8802" y="1966"/>
                  </a:cubicBezTo>
                  <a:cubicBezTo>
                    <a:pt x="7767" y="1226"/>
                    <a:pt x="6583" y="555"/>
                    <a:pt x="5320" y="259"/>
                  </a:cubicBezTo>
                  <a:cubicBezTo>
                    <a:pt x="5104" y="259"/>
                    <a:pt x="4876" y="179"/>
                    <a:pt x="4649" y="111"/>
                  </a:cubicBezTo>
                  <a:cubicBezTo>
                    <a:pt x="3841" y="-37"/>
                    <a:pt x="3545" y="-37"/>
                    <a:pt x="2726" y="111"/>
                  </a:cubicBezTo>
                  <a:cubicBezTo>
                    <a:pt x="2646" y="111"/>
                    <a:pt x="2498" y="111"/>
                    <a:pt x="2429" y="111"/>
                  </a:cubicBezTo>
                  <a:cubicBezTo>
                    <a:pt x="1985" y="179"/>
                    <a:pt x="1610" y="407"/>
                    <a:pt x="1246" y="635"/>
                  </a:cubicBezTo>
                  <a:cubicBezTo>
                    <a:pt x="950" y="783"/>
                    <a:pt x="722" y="999"/>
                    <a:pt x="495" y="1295"/>
                  </a:cubicBezTo>
                  <a:cubicBezTo>
                    <a:pt x="279" y="1522"/>
                    <a:pt x="199" y="1818"/>
                    <a:pt x="131" y="2034"/>
                  </a:cubicBezTo>
                  <a:cubicBezTo>
                    <a:pt x="131" y="2034"/>
                    <a:pt x="131" y="2034"/>
                    <a:pt x="51" y="2262"/>
                  </a:cubicBezTo>
                  <a:cubicBezTo>
                    <a:pt x="-17" y="2558"/>
                    <a:pt x="-17" y="2933"/>
                    <a:pt x="51" y="3229"/>
                  </a:cubicBezTo>
                  <a:cubicBezTo>
                    <a:pt x="-17" y="2786"/>
                    <a:pt x="-17" y="2786"/>
                    <a:pt x="51" y="3229"/>
                  </a:cubicBezTo>
                  <a:cubicBezTo>
                    <a:pt x="51" y="3593"/>
                    <a:pt x="199" y="3889"/>
                    <a:pt x="347" y="4185"/>
                  </a:cubicBezTo>
                  <a:cubicBezTo>
                    <a:pt x="347" y="4185"/>
                    <a:pt x="427" y="4333"/>
                    <a:pt x="495" y="4413"/>
                  </a:cubicBezTo>
                  <a:cubicBezTo>
                    <a:pt x="722" y="4709"/>
                    <a:pt x="950" y="5005"/>
                    <a:pt x="1246" y="5300"/>
                  </a:cubicBezTo>
                  <a:cubicBezTo>
                    <a:pt x="1758" y="5744"/>
                    <a:pt x="2282" y="6120"/>
                    <a:pt x="2873" y="6416"/>
                  </a:cubicBezTo>
                  <a:cubicBezTo>
                    <a:pt x="3545" y="6780"/>
                    <a:pt x="4136" y="7155"/>
                    <a:pt x="4728" y="7599"/>
                  </a:cubicBezTo>
                  <a:cubicBezTo>
                    <a:pt x="5024" y="7827"/>
                    <a:pt x="5320" y="8123"/>
                    <a:pt x="5548" y="8339"/>
                  </a:cubicBezTo>
                  <a:cubicBezTo>
                    <a:pt x="6731" y="9602"/>
                    <a:pt x="8734" y="10273"/>
                    <a:pt x="10293" y="9306"/>
                  </a:cubicBezTo>
                  <a:cubicBezTo>
                    <a:pt x="11545" y="8566"/>
                    <a:pt x="12296" y="6859"/>
                    <a:pt x="11772" y="54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" name="Google Shape;234;p7"/>
            <p:cNvSpPr/>
            <p:nvPr/>
          </p:nvSpPr>
          <p:spPr>
            <a:xfrm>
              <a:off x="3346287" y="3217025"/>
              <a:ext cx="4618" cy="3949"/>
            </a:xfrm>
            <a:custGeom>
              <a:avLst/>
              <a:gdLst/>
              <a:ahLst/>
              <a:cxnLst/>
              <a:rect l="l" t="t" r="r" b="b"/>
              <a:pathLst>
                <a:path w="10149" h="8680" extrusionOk="0">
                  <a:moveTo>
                    <a:pt x="10093" y="5021"/>
                  </a:moveTo>
                  <a:cubicBezTo>
                    <a:pt x="10093" y="5021"/>
                    <a:pt x="10093" y="4952"/>
                    <a:pt x="10093" y="4873"/>
                  </a:cubicBezTo>
                  <a:cubicBezTo>
                    <a:pt x="10093" y="4873"/>
                    <a:pt x="10093" y="4873"/>
                    <a:pt x="10093" y="4805"/>
                  </a:cubicBezTo>
                  <a:cubicBezTo>
                    <a:pt x="9865" y="3837"/>
                    <a:pt x="9194" y="3166"/>
                    <a:pt x="8454" y="2574"/>
                  </a:cubicBezTo>
                  <a:cubicBezTo>
                    <a:pt x="7862" y="2062"/>
                    <a:pt x="7202" y="1538"/>
                    <a:pt x="6451" y="1095"/>
                  </a:cubicBezTo>
                  <a:cubicBezTo>
                    <a:pt x="4744" y="-21"/>
                    <a:pt x="1706" y="-760"/>
                    <a:pt x="522" y="1311"/>
                  </a:cubicBezTo>
                  <a:cubicBezTo>
                    <a:pt x="443" y="1311"/>
                    <a:pt x="306" y="1311"/>
                    <a:pt x="226" y="1311"/>
                  </a:cubicBezTo>
                  <a:cubicBezTo>
                    <a:pt x="-1" y="1311"/>
                    <a:pt x="-70" y="1618"/>
                    <a:pt x="78" y="1766"/>
                  </a:cubicBezTo>
                  <a:cubicBezTo>
                    <a:pt x="78" y="1766"/>
                    <a:pt x="226" y="1766"/>
                    <a:pt x="294" y="1834"/>
                  </a:cubicBezTo>
                  <a:cubicBezTo>
                    <a:pt x="-70" y="3769"/>
                    <a:pt x="1785" y="5169"/>
                    <a:pt x="3265" y="6216"/>
                  </a:cubicBezTo>
                  <a:cubicBezTo>
                    <a:pt x="3640" y="6512"/>
                    <a:pt x="3936" y="6728"/>
                    <a:pt x="4232" y="7024"/>
                  </a:cubicBezTo>
                  <a:cubicBezTo>
                    <a:pt x="4380" y="7172"/>
                    <a:pt x="4528" y="7320"/>
                    <a:pt x="4744" y="7547"/>
                  </a:cubicBezTo>
                  <a:cubicBezTo>
                    <a:pt x="5268" y="8059"/>
                    <a:pt x="5859" y="8366"/>
                    <a:pt x="6531" y="8583"/>
                  </a:cubicBezTo>
                  <a:cubicBezTo>
                    <a:pt x="7942" y="8958"/>
                    <a:pt x="9342" y="8219"/>
                    <a:pt x="9944" y="6955"/>
                  </a:cubicBezTo>
                  <a:cubicBezTo>
                    <a:pt x="10161" y="6364"/>
                    <a:pt x="10241" y="5692"/>
                    <a:pt x="10013" y="5100"/>
                  </a:cubicBezTo>
                  <a:lnTo>
                    <a:pt x="10093" y="502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Google Shape;235;p7"/>
            <p:cNvSpPr/>
            <p:nvPr/>
          </p:nvSpPr>
          <p:spPr>
            <a:xfrm>
              <a:off x="3381859" y="3140741"/>
              <a:ext cx="3578" cy="6232"/>
            </a:xfrm>
            <a:custGeom>
              <a:avLst/>
              <a:gdLst/>
              <a:ahLst/>
              <a:cxnLst/>
              <a:rect l="l" t="t" r="r" b="b"/>
              <a:pathLst>
                <a:path w="7863" h="13697" extrusionOk="0">
                  <a:moveTo>
                    <a:pt x="7272" y="1790"/>
                  </a:moveTo>
                  <a:cubicBezTo>
                    <a:pt x="7056" y="971"/>
                    <a:pt x="6236" y="311"/>
                    <a:pt x="5497" y="83"/>
                  </a:cubicBezTo>
                  <a:cubicBezTo>
                    <a:pt x="4677" y="-133"/>
                    <a:pt x="3937" y="83"/>
                    <a:pt x="3266" y="607"/>
                  </a:cubicBezTo>
                  <a:cubicBezTo>
                    <a:pt x="2447" y="1051"/>
                    <a:pt x="1855" y="1563"/>
                    <a:pt x="1491" y="2530"/>
                  </a:cubicBezTo>
                  <a:cubicBezTo>
                    <a:pt x="1343" y="2905"/>
                    <a:pt x="1263" y="3201"/>
                    <a:pt x="1195" y="3566"/>
                  </a:cubicBezTo>
                  <a:cubicBezTo>
                    <a:pt x="967" y="4237"/>
                    <a:pt x="819" y="4908"/>
                    <a:pt x="671" y="5568"/>
                  </a:cubicBezTo>
                  <a:cubicBezTo>
                    <a:pt x="296" y="7127"/>
                    <a:pt x="79" y="8766"/>
                    <a:pt x="0" y="10314"/>
                  </a:cubicBezTo>
                  <a:cubicBezTo>
                    <a:pt x="0" y="11065"/>
                    <a:pt x="296" y="11805"/>
                    <a:pt x="751" y="12317"/>
                  </a:cubicBezTo>
                  <a:cubicBezTo>
                    <a:pt x="1047" y="12760"/>
                    <a:pt x="1491" y="13068"/>
                    <a:pt x="2003" y="13284"/>
                  </a:cubicBezTo>
                  <a:cubicBezTo>
                    <a:pt x="2674" y="13808"/>
                    <a:pt x="3642" y="13808"/>
                    <a:pt x="4381" y="13432"/>
                  </a:cubicBezTo>
                  <a:cubicBezTo>
                    <a:pt x="4597" y="13364"/>
                    <a:pt x="4825" y="13216"/>
                    <a:pt x="5053" y="13136"/>
                  </a:cubicBezTo>
                  <a:cubicBezTo>
                    <a:pt x="5417" y="12920"/>
                    <a:pt x="5713" y="12613"/>
                    <a:pt x="6008" y="12248"/>
                  </a:cubicBezTo>
                  <a:cubicBezTo>
                    <a:pt x="6452" y="11657"/>
                    <a:pt x="6680" y="10985"/>
                    <a:pt x="6748" y="10246"/>
                  </a:cubicBezTo>
                  <a:cubicBezTo>
                    <a:pt x="6748" y="9506"/>
                    <a:pt x="6828" y="8687"/>
                    <a:pt x="6976" y="7947"/>
                  </a:cubicBezTo>
                  <a:cubicBezTo>
                    <a:pt x="7056" y="7207"/>
                    <a:pt x="7203" y="6536"/>
                    <a:pt x="7351" y="5796"/>
                  </a:cubicBezTo>
                  <a:cubicBezTo>
                    <a:pt x="7420" y="5352"/>
                    <a:pt x="7567" y="4977"/>
                    <a:pt x="7647" y="4533"/>
                  </a:cubicBezTo>
                  <a:cubicBezTo>
                    <a:pt x="7715" y="4169"/>
                    <a:pt x="7864" y="3713"/>
                    <a:pt x="7864" y="3270"/>
                  </a:cubicBezTo>
                  <a:cubicBezTo>
                    <a:pt x="7864" y="2678"/>
                    <a:pt x="7647" y="2166"/>
                    <a:pt x="7351" y="1710"/>
                  </a:cubicBezTo>
                  <a:lnTo>
                    <a:pt x="7272" y="179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236;p7"/>
            <p:cNvSpPr/>
            <p:nvPr/>
          </p:nvSpPr>
          <p:spPr>
            <a:xfrm>
              <a:off x="3399126" y="3146931"/>
              <a:ext cx="4307" cy="6373"/>
            </a:xfrm>
            <a:custGeom>
              <a:avLst/>
              <a:gdLst/>
              <a:ahLst/>
              <a:cxnLst/>
              <a:rect l="l" t="t" r="r" b="b"/>
              <a:pathLst>
                <a:path w="9466" h="14006" extrusionOk="0">
                  <a:moveTo>
                    <a:pt x="9274" y="3673"/>
                  </a:moveTo>
                  <a:lnTo>
                    <a:pt x="9127" y="2706"/>
                  </a:lnTo>
                  <a:cubicBezTo>
                    <a:pt x="8978" y="2262"/>
                    <a:pt x="8830" y="1818"/>
                    <a:pt x="8455" y="1454"/>
                  </a:cubicBezTo>
                  <a:cubicBezTo>
                    <a:pt x="8011" y="862"/>
                    <a:pt x="7340" y="338"/>
                    <a:pt x="6521" y="111"/>
                  </a:cubicBezTo>
                  <a:cubicBezTo>
                    <a:pt x="5860" y="-37"/>
                    <a:pt x="5189" y="-37"/>
                    <a:pt x="4597" y="111"/>
                  </a:cubicBezTo>
                  <a:cubicBezTo>
                    <a:pt x="3630" y="338"/>
                    <a:pt x="2970" y="1078"/>
                    <a:pt x="2378" y="1818"/>
                  </a:cubicBezTo>
                  <a:cubicBezTo>
                    <a:pt x="1559" y="2933"/>
                    <a:pt x="1115" y="4413"/>
                    <a:pt x="740" y="5824"/>
                  </a:cubicBezTo>
                  <a:cubicBezTo>
                    <a:pt x="592" y="6347"/>
                    <a:pt x="443" y="6939"/>
                    <a:pt x="296" y="7462"/>
                  </a:cubicBezTo>
                  <a:cubicBezTo>
                    <a:pt x="148" y="8054"/>
                    <a:pt x="79" y="8566"/>
                    <a:pt x="0" y="9238"/>
                  </a:cubicBezTo>
                  <a:cubicBezTo>
                    <a:pt x="0" y="9386"/>
                    <a:pt x="0" y="9534"/>
                    <a:pt x="0" y="9681"/>
                  </a:cubicBezTo>
                  <a:cubicBezTo>
                    <a:pt x="0" y="10125"/>
                    <a:pt x="0" y="10569"/>
                    <a:pt x="148" y="11013"/>
                  </a:cubicBezTo>
                  <a:cubicBezTo>
                    <a:pt x="376" y="11684"/>
                    <a:pt x="671" y="12276"/>
                    <a:pt x="1184" y="12800"/>
                  </a:cubicBezTo>
                  <a:cubicBezTo>
                    <a:pt x="1707" y="13312"/>
                    <a:pt x="2299" y="13608"/>
                    <a:pt x="2970" y="13835"/>
                  </a:cubicBezTo>
                  <a:cubicBezTo>
                    <a:pt x="3710" y="14063"/>
                    <a:pt x="4381" y="14063"/>
                    <a:pt x="5121" y="13835"/>
                  </a:cubicBezTo>
                  <a:cubicBezTo>
                    <a:pt x="5781" y="13608"/>
                    <a:pt x="6373" y="13312"/>
                    <a:pt x="6896" y="12800"/>
                  </a:cubicBezTo>
                  <a:cubicBezTo>
                    <a:pt x="7044" y="12652"/>
                    <a:pt x="7192" y="12424"/>
                    <a:pt x="7271" y="12276"/>
                  </a:cubicBezTo>
                  <a:cubicBezTo>
                    <a:pt x="7636" y="11912"/>
                    <a:pt x="7863" y="11457"/>
                    <a:pt x="8011" y="10865"/>
                  </a:cubicBezTo>
                  <a:cubicBezTo>
                    <a:pt x="8011" y="10717"/>
                    <a:pt x="8159" y="10569"/>
                    <a:pt x="8159" y="10421"/>
                  </a:cubicBezTo>
                  <a:cubicBezTo>
                    <a:pt x="8239" y="10205"/>
                    <a:pt x="8307" y="9909"/>
                    <a:pt x="8375" y="9681"/>
                  </a:cubicBezTo>
                  <a:cubicBezTo>
                    <a:pt x="8523" y="9090"/>
                    <a:pt x="8683" y="8566"/>
                    <a:pt x="8830" y="7974"/>
                  </a:cubicBezTo>
                  <a:cubicBezTo>
                    <a:pt x="8978" y="7462"/>
                    <a:pt x="9127" y="6859"/>
                    <a:pt x="9195" y="6347"/>
                  </a:cubicBezTo>
                  <a:cubicBezTo>
                    <a:pt x="9195" y="6051"/>
                    <a:pt x="9274" y="5755"/>
                    <a:pt x="9343" y="5528"/>
                  </a:cubicBezTo>
                  <a:cubicBezTo>
                    <a:pt x="9491" y="4788"/>
                    <a:pt x="9491" y="4413"/>
                    <a:pt x="9422" y="3752"/>
                  </a:cubicBezTo>
                  <a:lnTo>
                    <a:pt x="9274" y="367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" name="Google Shape;237;p7"/>
            <p:cNvSpPr/>
            <p:nvPr/>
          </p:nvSpPr>
          <p:spPr>
            <a:xfrm>
              <a:off x="3418566" y="3155580"/>
              <a:ext cx="3609" cy="4809"/>
            </a:xfrm>
            <a:custGeom>
              <a:avLst/>
              <a:gdLst/>
              <a:ahLst/>
              <a:cxnLst/>
              <a:rect l="l" t="t" r="r" b="b"/>
              <a:pathLst>
                <a:path w="7931" h="10569" extrusionOk="0">
                  <a:moveTo>
                    <a:pt x="7932" y="3622"/>
                  </a:moveTo>
                  <a:cubicBezTo>
                    <a:pt x="7864" y="2950"/>
                    <a:pt x="7784" y="2723"/>
                    <a:pt x="7409" y="2063"/>
                  </a:cubicBezTo>
                  <a:cubicBezTo>
                    <a:pt x="7409" y="1983"/>
                    <a:pt x="7340" y="1835"/>
                    <a:pt x="7260" y="1767"/>
                  </a:cubicBezTo>
                  <a:lnTo>
                    <a:pt x="6748" y="1027"/>
                  </a:lnTo>
                  <a:cubicBezTo>
                    <a:pt x="6748" y="1027"/>
                    <a:pt x="6077" y="424"/>
                    <a:pt x="5633" y="276"/>
                  </a:cubicBezTo>
                  <a:cubicBezTo>
                    <a:pt x="5337" y="128"/>
                    <a:pt x="5041" y="60"/>
                    <a:pt x="4745" y="60"/>
                  </a:cubicBezTo>
                  <a:cubicBezTo>
                    <a:pt x="4302" y="-20"/>
                    <a:pt x="3778" y="-20"/>
                    <a:pt x="3334" y="60"/>
                  </a:cubicBezTo>
                  <a:cubicBezTo>
                    <a:pt x="2743" y="276"/>
                    <a:pt x="2219" y="572"/>
                    <a:pt x="1775" y="947"/>
                  </a:cubicBezTo>
                  <a:cubicBezTo>
                    <a:pt x="1411" y="1243"/>
                    <a:pt x="1184" y="1619"/>
                    <a:pt x="1036" y="2063"/>
                  </a:cubicBezTo>
                  <a:cubicBezTo>
                    <a:pt x="808" y="2427"/>
                    <a:pt x="740" y="2870"/>
                    <a:pt x="740" y="3326"/>
                  </a:cubicBezTo>
                  <a:cubicBezTo>
                    <a:pt x="740" y="3542"/>
                    <a:pt x="660" y="3690"/>
                    <a:pt x="660" y="3918"/>
                  </a:cubicBezTo>
                  <a:cubicBezTo>
                    <a:pt x="660" y="4065"/>
                    <a:pt x="660" y="4134"/>
                    <a:pt x="660" y="4282"/>
                  </a:cubicBezTo>
                  <a:cubicBezTo>
                    <a:pt x="660" y="4282"/>
                    <a:pt x="660" y="4282"/>
                    <a:pt x="660" y="4361"/>
                  </a:cubicBezTo>
                  <a:cubicBezTo>
                    <a:pt x="660" y="4657"/>
                    <a:pt x="512" y="5021"/>
                    <a:pt x="364" y="5329"/>
                  </a:cubicBezTo>
                  <a:cubicBezTo>
                    <a:pt x="216" y="5693"/>
                    <a:pt x="68" y="5989"/>
                    <a:pt x="0" y="6364"/>
                  </a:cubicBezTo>
                  <a:cubicBezTo>
                    <a:pt x="0" y="6728"/>
                    <a:pt x="0" y="6876"/>
                    <a:pt x="0" y="7104"/>
                  </a:cubicBezTo>
                  <a:cubicBezTo>
                    <a:pt x="0" y="7104"/>
                    <a:pt x="0" y="7024"/>
                    <a:pt x="0" y="6956"/>
                  </a:cubicBezTo>
                  <a:cubicBezTo>
                    <a:pt x="0" y="6956"/>
                    <a:pt x="0" y="7024"/>
                    <a:pt x="0" y="7104"/>
                  </a:cubicBezTo>
                  <a:cubicBezTo>
                    <a:pt x="0" y="7252"/>
                    <a:pt x="0" y="7400"/>
                    <a:pt x="0" y="7628"/>
                  </a:cubicBezTo>
                  <a:cubicBezTo>
                    <a:pt x="0" y="8071"/>
                    <a:pt x="148" y="8515"/>
                    <a:pt x="444" y="8879"/>
                  </a:cubicBezTo>
                  <a:cubicBezTo>
                    <a:pt x="592" y="9107"/>
                    <a:pt x="808" y="9323"/>
                    <a:pt x="956" y="9630"/>
                  </a:cubicBezTo>
                  <a:cubicBezTo>
                    <a:pt x="956" y="9630"/>
                    <a:pt x="1628" y="10143"/>
                    <a:pt x="1707" y="10143"/>
                  </a:cubicBezTo>
                  <a:cubicBezTo>
                    <a:pt x="1855" y="10143"/>
                    <a:pt x="2003" y="10290"/>
                    <a:pt x="2151" y="10290"/>
                  </a:cubicBezTo>
                  <a:cubicBezTo>
                    <a:pt x="2447" y="10438"/>
                    <a:pt x="2743" y="10518"/>
                    <a:pt x="3038" y="10518"/>
                  </a:cubicBezTo>
                  <a:cubicBezTo>
                    <a:pt x="3334" y="10586"/>
                    <a:pt x="3630" y="10586"/>
                    <a:pt x="4006" y="10518"/>
                  </a:cubicBezTo>
                  <a:cubicBezTo>
                    <a:pt x="4154" y="10518"/>
                    <a:pt x="4370" y="10518"/>
                    <a:pt x="4518" y="10438"/>
                  </a:cubicBezTo>
                  <a:cubicBezTo>
                    <a:pt x="4894" y="10290"/>
                    <a:pt x="5258" y="10143"/>
                    <a:pt x="5565" y="9994"/>
                  </a:cubicBezTo>
                  <a:cubicBezTo>
                    <a:pt x="5860" y="9847"/>
                    <a:pt x="6225" y="9551"/>
                    <a:pt x="6373" y="9323"/>
                  </a:cubicBezTo>
                  <a:cubicBezTo>
                    <a:pt x="6601" y="9107"/>
                    <a:pt x="6896" y="8731"/>
                    <a:pt x="6965" y="8515"/>
                  </a:cubicBezTo>
                  <a:cubicBezTo>
                    <a:pt x="7112" y="8140"/>
                    <a:pt x="7340" y="7775"/>
                    <a:pt x="7488" y="7400"/>
                  </a:cubicBezTo>
                  <a:cubicBezTo>
                    <a:pt x="7556" y="7172"/>
                    <a:pt x="7636" y="6956"/>
                    <a:pt x="7716" y="6728"/>
                  </a:cubicBezTo>
                  <a:cubicBezTo>
                    <a:pt x="7864" y="6216"/>
                    <a:pt x="7864" y="5693"/>
                    <a:pt x="7932" y="5169"/>
                  </a:cubicBezTo>
                  <a:cubicBezTo>
                    <a:pt x="7932" y="4953"/>
                    <a:pt x="7932" y="4726"/>
                    <a:pt x="7932" y="4509"/>
                  </a:cubicBezTo>
                  <a:cubicBezTo>
                    <a:pt x="7932" y="4134"/>
                    <a:pt x="7932" y="3770"/>
                    <a:pt x="7864" y="3326"/>
                  </a:cubicBezTo>
                  <a:lnTo>
                    <a:pt x="7932" y="362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238;p7"/>
            <p:cNvSpPr/>
            <p:nvPr/>
          </p:nvSpPr>
          <p:spPr>
            <a:xfrm>
              <a:off x="3418841" y="3156844"/>
              <a:ext cx="36" cy="305"/>
            </a:xfrm>
            <a:custGeom>
              <a:avLst/>
              <a:gdLst/>
              <a:ahLst/>
              <a:cxnLst/>
              <a:rect l="l" t="t" r="r" b="b"/>
              <a:pathLst>
                <a:path w="79" h="671" extrusionOk="0">
                  <a:moveTo>
                    <a:pt x="0" y="671"/>
                  </a:moveTo>
                  <a:cubicBezTo>
                    <a:pt x="0" y="455"/>
                    <a:pt x="0" y="228"/>
                    <a:pt x="79" y="0"/>
                  </a:cubicBezTo>
                  <a:cubicBezTo>
                    <a:pt x="79" y="228"/>
                    <a:pt x="79" y="455"/>
                    <a:pt x="0" y="67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7"/>
            <p:cNvSpPr/>
            <p:nvPr/>
          </p:nvSpPr>
          <p:spPr>
            <a:xfrm>
              <a:off x="3435396" y="3163150"/>
              <a:ext cx="3493" cy="4979"/>
            </a:xfrm>
            <a:custGeom>
              <a:avLst/>
              <a:gdLst/>
              <a:ahLst/>
              <a:cxnLst/>
              <a:rect l="l" t="t" r="r" b="b"/>
              <a:pathLst>
                <a:path w="7678" h="10942" extrusionOk="0">
                  <a:moveTo>
                    <a:pt x="7150" y="3038"/>
                  </a:moveTo>
                  <a:cubicBezTo>
                    <a:pt x="7150" y="3038"/>
                    <a:pt x="6990" y="2515"/>
                    <a:pt x="6922" y="2299"/>
                  </a:cubicBezTo>
                  <a:cubicBezTo>
                    <a:pt x="6774" y="1923"/>
                    <a:pt x="6626" y="1559"/>
                    <a:pt x="6399" y="1252"/>
                  </a:cubicBezTo>
                  <a:cubicBezTo>
                    <a:pt x="6251" y="1035"/>
                    <a:pt x="6035" y="956"/>
                    <a:pt x="5887" y="808"/>
                  </a:cubicBezTo>
                  <a:cubicBezTo>
                    <a:pt x="5443" y="364"/>
                    <a:pt x="4919" y="0"/>
                    <a:pt x="4248" y="0"/>
                  </a:cubicBezTo>
                  <a:cubicBezTo>
                    <a:pt x="3656" y="0"/>
                    <a:pt x="3144" y="296"/>
                    <a:pt x="2768" y="660"/>
                  </a:cubicBezTo>
                  <a:cubicBezTo>
                    <a:pt x="2405" y="888"/>
                    <a:pt x="2097" y="1184"/>
                    <a:pt x="1881" y="1559"/>
                  </a:cubicBezTo>
                  <a:cubicBezTo>
                    <a:pt x="1801" y="1707"/>
                    <a:pt x="1733" y="1923"/>
                    <a:pt x="1653" y="2071"/>
                  </a:cubicBezTo>
                  <a:cubicBezTo>
                    <a:pt x="1585" y="2219"/>
                    <a:pt x="1505" y="2367"/>
                    <a:pt x="1358" y="2515"/>
                  </a:cubicBezTo>
                  <a:cubicBezTo>
                    <a:pt x="1062" y="2891"/>
                    <a:pt x="914" y="3334"/>
                    <a:pt x="766" y="3778"/>
                  </a:cubicBezTo>
                  <a:cubicBezTo>
                    <a:pt x="470" y="4370"/>
                    <a:pt x="401" y="4814"/>
                    <a:pt x="242" y="5406"/>
                  </a:cubicBezTo>
                  <a:cubicBezTo>
                    <a:pt x="-122" y="6965"/>
                    <a:pt x="-202" y="8524"/>
                    <a:pt x="914" y="9787"/>
                  </a:cubicBezTo>
                  <a:cubicBezTo>
                    <a:pt x="1209" y="10151"/>
                    <a:pt x="1585" y="10527"/>
                    <a:pt x="2097" y="10754"/>
                  </a:cubicBezTo>
                  <a:cubicBezTo>
                    <a:pt x="2621" y="10971"/>
                    <a:pt x="3065" y="10971"/>
                    <a:pt x="3588" y="10902"/>
                  </a:cubicBezTo>
                  <a:cubicBezTo>
                    <a:pt x="4544" y="10902"/>
                    <a:pt x="5443" y="10527"/>
                    <a:pt x="6035" y="9707"/>
                  </a:cubicBezTo>
                  <a:cubicBezTo>
                    <a:pt x="6182" y="9491"/>
                    <a:pt x="6547" y="9047"/>
                    <a:pt x="6774" y="8751"/>
                  </a:cubicBezTo>
                  <a:cubicBezTo>
                    <a:pt x="6990" y="8455"/>
                    <a:pt x="7070" y="8012"/>
                    <a:pt x="7218" y="7636"/>
                  </a:cubicBezTo>
                  <a:cubicBezTo>
                    <a:pt x="7514" y="6896"/>
                    <a:pt x="7742" y="6077"/>
                    <a:pt x="7662" y="5258"/>
                  </a:cubicBezTo>
                  <a:cubicBezTo>
                    <a:pt x="7662" y="4518"/>
                    <a:pt x="7514" y="3710"/>
                    <a:pt x="7298" y="2959"/>
                  </a:cubicBezTo>
                  <a:lnTo>
                    <a:pt x="7150" y="303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Google Shape;240;p7"/>
            <p:cNvSpPr/>
            <p:nvPr/>
          </p:nvSpPr>
          <p:spPr>
            <a:xfrm>
              <a:off x="3435578" y="3167442"/>
              <a:ext cx="238" cy="305"/>
            </a:xfrm>
            <a:custGeom>
              <a:avLst/>
              <a:gdLst/>
              <a:ahLst/>
              <a:cxnLst/>
              <a:rect l="l" t="t" r="r" b="b"/>
              <a:pathLst>
                <a:path w="523" h="671" extrusionOk="0">
                  <a:moveTo>
                    <a:pt x="523" y="672"/>
                  </a:moveTo>
                  <a:cubicBezTo>
                    <a:pt x="523" y="672"/>
                    <a:pt x="376" y="444"/>
                    <a:pt x="307" y="376"/>
                  </a:cubicBezTo>
                  <a:cubicBezTo>
                    <a:pt x="228" y="228"/>
                    <a:pt x="80" y="148"/>
                    <a:pt x="0" y="0"/>
                  </a:cubicBezTo>
                  <a:cubicBezTo>
                    <a:pt x="159" y="228"/>
                    <a:pt x="307" y="444"/>
                    <a:pt x="523" y="592"/>
                  </a:cubicBezTo>
                  <a:lnTo>
                    <a:pt x="523" y="67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7"/>
            <p:cNvSpPr/>
            <p:nvPr/>
          </p:nvSpPr>
          <p:spPr>
            <a:xfrm>
              <a:off x="3436821" y="3168053"/>
              <a:ext cx="373" cy="31"/>
            </a:xfrm>
            <a:custGeom>
              <a:avLst/>
              <a:gdLst/>
              <a:ahLst/>
              <a:cxnLst/>
              <a:rect l="l" t="t" r="r" b="b"/>
              <a:pathLst>
                <a:path w="819" h="68" extrusionOk="0">
                  <a:moveTo>
                    <a:pt x="819" y="68"/>
                  </a:moveTo>
                  <a:cubicBezTo>
                    <a:pt x="819" y="68"/>
                    <a:pt x="443" y="68"/>
                    <a:pt x="296" y="68"/>
                  </a:cubicBezTo>
                  <a:cubicBezTo>
                    <a:pt x="216" y="68"/>
                    <a:pt x="68" y="68"/>
                    <a:pt x="0" y="68"/>
                  </a:cubicBezTo>
                  <a:cubicBezTo>
                    <a:pt x="296" y="68"/>
                    <a:pt x="523" y="0"/>
                    <a:pt x="819" y="0"/>
                  </a:cubicBezTo>
                  <a:lnTo>
                    <a:pt x="819" y="6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7"/>
            <p:cNvSpPr/>
            <p:nvPr/>
          </p:nvSpPr>
          <p:spPr>
            <a:xfrm>
              <a:off x="3449060" y="3169710"/>
              <a:ext cx="3308" cy="4215"/>
            </a:xfrm>
            <a:custGeom>
              <a:avLst/>
              <a:gdLst/>
              <a:ahLst/>
              <a:cxnLst/>
              <a:rect l="l" t="t" r="r" b="b"/>
              <a:pathLst>
                <a:path w="7271" h="9263" extrusionOk="0">
                  <a:moveTo>
                    <a:pt x="7192" y="3414"/>
                  </a:moveTo>
                  <a:cubicBezTo>
                    <a:pt x="7192" y="3414"/>
                    <a:pt x="7192" y="3186"/>
                    <a:pt x="7124" y="3039"/>
                  </a:cubicBezTo>
                  <a:cubicBezTo>
                    <a:pt x="7124" y="2822"/>
                    <a:pt x="6976" y="2515"/>
                    <a:pt x="6896" y="2299"/>
                  </a:cubicBezTo>
                  <a:lnTo>
                    <a:pt x="6601" y="1559"/>
                  </a:lnTo>
                  <a:cubicBezTo>
                    <a:pt x="6601" y="1559"/>
                    <a:pt x="6157" y="888"/>
                    <a:pt x="5793" y="672"/>
                  </a:cubicBezTo>
                  <a:cubicBezTo>
                    <a:pt x="5269" y="296"/>
                    <a:pt x="4597" y="0"/>
                    <a:pt x="3937" y="0"/>
                  </a:cubicBezTo>
                  <a:cubicBezTo>
                    <a:pt x="3414" y="0"/>
                    <a:pt x="2902" y="148"/>
                    <a:pt x="2379" y="444"/>
                  </a:cubicBezTo>
                  <a:cubicBezTo>
                    <a:pt x="2003" y="660"/>
                    <a:pt x="1707" y="888"/>
                    <a:pt x="1491" y="1263"/>
                  </a:cubicBezTo>
                  <a:cubicBezTo>
                    <a:pt x="1195" y="1559"/>
                    <a:pt x="1047" y="1923"/>
                    <a:pt x="967" y="2299"/>
                  </a:cubicBezTo>
                  <a:cubicBezTo>
                    <a:pt x="967" y="2515"/>
                    <a:pt x="888" y="2822"/>
                    <a:pt x="820" y="3039"/>
                  </a:cubicBezTo>
                  <a:cubicBezTo>
                    <a:pt x="820" y="3335"/>
                    <a:pt x="740" y="3562"/>
                    <a:pt x="672" y="3858"/>
                  </a:cubicBezTo>
                  <a:cubicBezTo>
                    <a:pt x="672" y="3858"/>
                    <a:pt x="672" y="3778"/>
                    <a:pt x="672" y="3710"/>
                  </a:cubicBezTo>
                  <a:cubicBezTo>
                    <a:pt x="672" y="3710"/>
                    <a:pt x="672" y="3778"/>
                    <a:pt x="672" y="3858"/>
                  </a:cubicBezTo>
                  <a:cubicBezTo>
                    <a:pt x="592" y="4006"/>
                    <a:pt x="456" y="4074"/>
                    <a:pt x="376" y="4222"/>
                  </a:cubicBezTo>
                  <a:cubicBezTo>
                    <a:pt x="148" y="4666"/>
                    <a:pt x="0" y="5269"/>
                    <a:pt x="0" y="5861"/>
                  </a:cubicBezTo>
                  <a:cubicBezTo>
                    <a:pt x="0" y="5861"/>
                    <a:pt x="0" y="6009"/>
                    <a:pt x="0" y="6077"/>
                  </a:cubicBezTo>
                  <a:cubicBezTo>
                    <a:pt x="0" y="6225"/>
                    <a:pt x="0" y="6453"/>
                    <a:pt x="0" y="6601"/>
                  </a:cubicBezTo>
                  <a:cubicBezTo>
                    <a:pt x="228" y="7784"/>
                    <a:pt x="1264" y="8820"/>
                    <a:pt x="2379" y="9116"/>
                  </a:cubicBezTo>
                  <a:cubicBezTo>
                    <a:pt x="2822" y="9195"/>
                    <a:pt x="3266" y="9264"/>
                    <a:pt x="3642" y="9264"/>
                  </a:cubicBezTo>
                  <a:cubicBezTo>
                    <a:pt x="3937" y="9264"/>
                    <a:pt x="4234" y="9195"/>
                    <a:pt x="4529" y="9116"/>
                  </a:cubicBezTo>
                  <a:cubicBezTo>
                    <a:pt x="4973" y="9047"/>
                    <a:pt x="5349" y="8820"/>
                    <a:pt x="5713" y="8524"/>
                  </a:cubicBezTo>
                  <a:cubicBezTo>
                    <a:pt x="5940" y="8376"/>
                    <a:pt x="6157" y="8160"/>
                    <a:pt x="6304" y="7932"/>
                  </a:cubicBezTo>
                  <a:cubicBezTo>
                    <a:pt x="6601" y="7636"/>
                    <a:pt x="6828" y="7192"/>
                    <a:pt x="6896" y="6749"/>
                  </a:cubicBezTo>
                  <a:cubicBezTo>
                    <a:pt x="7192" y="6009"/>
                    <a:pt x="7272" y="5189"/>
                    <a:pt x="7272" y="4450"/>
                  </a:cubicBezTo>
                  <a:cubicBezTo>
                    <a:pt x="7272" y="4074"/>
                    <a:pt x="7272" y="3630"/>
                    <a:pt x="7124" y="3266"/>
                  </a:cubicBezTo>
                  <a:lnTo>
                    <a:pt x="7192" y="341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3" name="Google Shape;243;p7"/>
          <p:cNvSpPr/>
          <p:nvPr/>
        </p:nvSpPr>
        <p:spPr>
          <a:xfrm>
            <a:off x="7459450" y="315200"/>
            <a:ext cx="616675" cy="161325"/>
          </a:xfrm>
          <a:custGeom>
            <a:avLst/>
            <a:gdLst/>
            <a:ahLst/>
            <a:cxnLst/>
            <a:rect l="l" t="t" r="r" b="b"/>
            <a:pathLst>
              <a:path w="24667" h="6453" extrusionOk="0">
                <a:moveTo>
                  <a:pt x="24667" y="2923"/>
                </a:moveTo>
                <a:cubicBezTo>
                  <a:pt x="20757" y="2367"/>
                  <a:pt x="9591" y="5147"/>
                  <a:pt x="13338" y="6395"/>
                </a:cubicBezTo>
                <a:cubicBezTo>
                  <a:pt x="14755" y="6867"/>
                  <a:pt x="13729" y="2735"/>
                  <a:pt x="12424" y="2010"/>
                </a:cubicBezTo>
                <a:cubicBezTo>
                  <a:pt x="8756" y="-27"/>
                  <a:pt x="4113" y="824"/>
                  <a:pt x="0" y="0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244" name="Google Shape;244;p7"/>
          <p:cNvSpPr/>
          <p:nvPr/>
        </p:nvSpPr>
        <p:spPr>
          <a:xfrm rot="10664171">
            <a:off x="420391" y="3770890"/>
            <a:ext cx="109573" cy="625788"/>
          </a:xfrm>
          <a:custGeom>
            <a:avLst/>
            <a:gdLst/>
            <a:ahLst/>
            <a:cxnLst/>
            <a:rect l="l" t="t" r="r" b="b"/>
            <a:pathLst>
              <a:path w="4383" h="25032" extrusionOk="0">
                <a:moveTo>
                  <a:pt x="366" y="25032"/>
                </a:moveTo>
                <a:cubicBezTo>
                  <a:pt x="2480" y="23271"/>
                  <a:pt x="5074" y="20334"/>
                  <a:pt x="4203" y="17724"/>
                </a:cubicBezTo>
                <a:cubicBezTo>
                  <a:pt x="3753" y="16375"/>
                  <a:pt x="0" y="17033"/>
                  <a:pt x="0" y="18455"/>
                </a:cubicBezTo>
                <a:cubicBezTo>
                  <a:pt x="0" y="20282"/>
                  <a:pt x="2878" y="15850"/>
                  <a:pt x="3289" y="14069"/>
                </a:cubicBezTo>
                <a:cubicBezTo>
                  <a:pt x="4348" y="9481"/>
                  <a:pt x="3761" y="4372"/>
                  <a:pt x="2010" y="0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245" name="Google Shape;245;p7"/>
          <p:cNvGrpSpPr/>
          <p:nvPr/>
        </p:nvGrpSpPr>
        <p:grpSpPr>
          <a:xfrm>
            <a:off x="659881" y="4541433"/>
            <a:ext cx="492700" cy="369585"/>
            <a:chOff x="659881" y="4541433"/>
            <a:chExt cx="492700" cy="369585"/>
          </a:xfrm>
        </p:grpSpPr>
        <p:grpSp>
          <p:nvGrpSpPr>
            <p:cNvPr id="246" name="Google Shape;246;p7"/>
            <p:cNvGrpSpPr/>
            <p:nvPr/>
          </p:nvGrpSpPr>
          <p:grpSpPr>
            <a:xfrm rot="1766403">
              <a:off x="707237" y="4577975"/>
              <a:ext cx="214091" cy="248939"/>
              <a:chOff x="2081684" y="2627427"/>
              <a:chExt cx="138714" cy="161293"/>
            </a:xfrm>
          </p:grpSpPr>
          <p:sp>
            <p:nvSpPr>
              <p:cNvPr id="247" name="Google Shape;247;p7"/>
              <p:cNvSpPr/>
              <p:nvPr/>
            </p:nvSpPr>
            <p:spPr>
              <a:xfrm>
                <a:off x="2090131" y="2640286"/>
                <a:ext cx="119565" cy="123642"/>
              </a:xfrm>
              <a:custGeom>
                <a:avLst/>
                <a:gdLst/>
                <a:ahLst/>
                <a:cxnLst/>
                <a:rect l="l" t="t" r="r" b="b"/>
                <a:pathLst>
                  <a:path w="179124" h="185231" extrusionOk="0">
                    <a:moveTo>
                      <a:pt x="179124" y="58135"/>
                    </a:moveTo>
                    <a:cubicBezTo>
                      <a:pt x="149479" y="97825"/>
                      <a:pt x="88340" y="169451"/>
                      <a:pt x="76072" y="185232"/>
                    </a:cubicBezTo>
                    <a:cubicBezTo>
                      <a:pt x="23533" y="161048"/>
                      <a:pt x="0" y="133065"/>
                      <a:pt x="0" y="133065"/>
                    </a:cubicBezTo>
                    <a:cubicBezTo>
                      <a:pt x="17432" y="108441"/>
                      <a:pt x="80378" y="34811"/>
                      <a:pt x="114538" y="0"/>
                    </a:cubicBezTo>
                    <a:cubicBezTo>
                      <a:pt x="114538" y="0"/>
                      <a:pt x="141804" y="33093"/>
                      <a:pt x="177759" y="57133"/>
                    </a:cubicBezTo>
                    <a:lnTo>
                      <a:pt x="179047" y="58058"/>
                    </a:lnTo>
                    <a:lnTo>
                      <a:pt x="179124" y="58135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8" name="Google Shape;248;p7"/>
              <p:cNvSpPr/>
              <p:nvPr/>
            </p:nvSpPr>
            <p:spPr>
              <a:xfrm>
                <a:off x="2166520" y="2627427"/>
                <a:ext cx="53877" cy="51739"/>
              </a:xfrm>
              <a:custGeom>
                <a:avLst/>
                <a:gdLst/>
                <a:ahLst/>
                <a:cxnLst/>
                <a:rect l="l" t="t" r="r" b="b"/>
                <a:pathLst>
                  <a:path w="80715" h="77512" extrusionOk="0">
                    <a:moveTo>
                      <a:pt x="64520" y="77436"/>
                    </a:moveTo>
                    <a:lnTo>
                      <a:pt x="63221" y="76511"/>
                    </a:lnTo>
                    <a:cubicBezTo>
                      <a:pt x="27266" y="52459"/>
                      <a:pt x="0" y="19378"/>
                      <a:pt x="0" y="19378"/>
                    </a:cubicBezTo>
                    <a:cubicBezTo>
                      <a:pt x="10616" y="8541"/>
                      <a:pt x="18445" y="1438"/>
                      <a:pt x="21243" y="788"/>
                    </a:cubicBezTo>
                    <a:cubicBezTo>
                      <a:pt x="50094" y="-6392"/>
                      <a:pt x="82173" y="37460"/>
                      <a:pt x="80664" y="51887"/>
                    </a:cubicBezTo>
                    <a:cubicBezTo>
                      <a:pt x="80301" y="55190"/>
                      <a:pt x="74057" y="64661"/>
                      <a:pt x="64587" y="77513"/>
                    </a:cubicBezTo>
                    <a:lnTo>
                      <a:pt x="64520" y="7743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9" name="Google Shape;249;p7"/>
              <p:cNvSpPr/>
              <p:nvPr/>
            </p:nvSpPr>
            <p:spPr>
              <a:xfrm>
                <a:off x="2081684" y="2728974"/>
                <a:ext cx="59237" cy="59746"/>
              </a:xfrm>
              <a:custGeom>
                <a:avLst/>
                <a:gdLst/>
                <a:ahLst/>
                <a:cxnLst/>
                <a:rect l="l" t="t" r="r" b="b"/>
                <a:pathLst>
                  <a:path w="88744" h="89507" extrusionOk="0">
                    <a:moveTo>
                      <a:pt x="86806" y="54832"/>
                    </a:moveTo>
                    <a:cubicBezTo>
                      <a:pt x="81278" y="63664"/>
                      <a:pt x="27164" y="88354"/>
                      <a:pt x="19841" y="89433"/>
                    </a:cubicBezTo>
                    <a:cubicBezTo>
                      <a:pt x="15536" y="90072"/>
                      <a:pt x="4270" y="86625"/>
                      <a:pt x="834" y="77584"/>
                    </a:cubicBezTo>
                    <a:cubicBezTo>
                      <a:pt x="-2612" y="68542"/>
                      <a:pt x="5569" y="18732"/>
                      <a:pt x="8146" y="7543"/>
                    </a:cubicBezTo>
                    <a:cubicBezTo>
                      <a:pt x="8433" y="6387"/>
                      <a:pt x="10018" y="3733"/>
                      <a:pt x="12672" y="0"/>
                    </a:cubicBezTo>
                    <a:cubicBezTo>
                      <a:pt x="12672" y="0"/>
                      <a:pt x="36205" y="27994"/>
                      <a:pt x="88745" y="52177"/>
                    </a:cubicBezTo>
                    <a:cubicBezTo>
                      <a:pt x="87742" y="53400"/>
                      <a:pt x="87093" y="54336"/>
                      <a:pt x="86806" y="5483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0" name="Google Shape;250;p7"/>
              <p:cNvSpPr/>
              <p:nvPr/>
            </p:nvSpPr>
            <p:spPr>
              <a:xfrm>
                <a:off x="2157270" y="2646526"/>
                <a:ext cx="50089" cy="40864"/>
              </a:xfrm>
              <a:custGeom>
                <a:avLst/>
                <a:gdLst/>
                <a:ahLst/>
                <a:cxnLst/>
                <a:rect l="l" t="t" r="r" b="b"/>
                <a:pathLst>
                  <a:path w="75040" h="61220" extrusionOk="0">
                    <a:moveTo>
                      <a:pt x="66845" y="60613"/>
                    </a:moveTo>
                    <a:cubicBezTo>
                      <a:pt x="66636" y="59820"/>
                      <a:pt x="66350" y="59027"/>
                      <a:pt x="66064" y="58311"/>
                    </a:cubicBezTo>
                    <a:cubicBezTo>
                      <a:pt x="66493" y="58388"/>
                      <a:pt x="66922" y="58532"/>
                      <a:pt x="67352" y="58598"/>
                    </a:cubicBezTo>
                    <a:cubicBezTo>
                      <a:pt x="69576" y="58884"/>
                      <a:pt x="72594" y="59391"/>
                      <a:pt x="74312" y="57739"/>
                    </a:cubicBezTo>
                    <a:cubicBezTo>
                      <a:pt x="75170" y="56946"/>
                      <a:pt x="75391" y="55437"/>
                      <a:pt x="74312" y="54655"/>
                    </a:cubicBezTo>
                    <a:cubicBezTo>
                      <a:pt x="62903" y="46253"/>
                      <a:pt x="51131" y="38434"/>
                      <a:pt x="40229" y="29392"/>
                    </a:cubicBezTo>
                    <a:cubicBezTo>
                      <a:pt x="29316" y="20351"/>
                      <a:pt x="18050" y="10946"/>
                      <a:pt x="8789" y="253"/>
                    </a:cubicBezTo>
                    <a:cubicBezTo>
                      <a:pt x="8360" y="-254"/>
                      <a:pt x="7214" y="33"/>
                      <a:pt x="7424" y="826"/>
                    </a:cubicBezTo>
                    <a:cubicBezTo>
                      <a:pt x="8789" y="7070"/>
                      <a:pt x="14824" y="11662"/>
                      <a:pt x="19273" y="15968"/>
                    </a:cubicBezTo>
                    <a:cubicBezTo>
                      <a:pt x="24647" y="21210"/>
                      <a:pt x="30175" y="26232"/>
                      <a:pt x="35912" y="31044"/>
                    </a:cubicBezTo>
                    <a:cubicBezTo>
                      <a:pt x="41154" y="35416"/>
                      <a:pt x="46539" y="39865"/>
                      <a:pt x="52067" y="44105"/>
                    </a:cubicBezTo>
                    <a:cubicBezTo>
                      <a:pt x="46032" y="39579"/>
                      <a:pt x="39931" y="35130"/>
                      <a:pt x="34051" y="30472"/>
                    </a:cubicBezTo>
                    <a:cubicBezTo>
                      <a:pt x="27444" y="25296"/>
                      <a:pt x="21068" y="19844"/>
                      <a:pt x="15253" y="13743"/>
                    </a:cubicBezTo>
                    <a:cubicBezTo>
                      <a:pt x="11729" y="10087"/>
                      <a:pt x="6708" y="903"/>
                      <a:pt x="607" y="4702"/>
                    </a:cubicBezTo>
                    <a:cubicBezTo>
                      <a:pt x="-109" y="5132"/>
                      <a:pt x="-175" y="6354"/>
                      <a:pt x="321" y="6927"/>
                    </a:cubicBezTo>
                    <a:cubicBezTo>
                      <a:pt x="11091" y="19624"/>
                      <a:pt x="24503" y="29679"/>
                      <a:pt x="37641" y="39799"/>
                    </a:cubicBezTo>
                    <a:cubicBezTo>
                      <a:pt x="44315" y="44887"/>
                      <a:pt x="50988" y="50415"/>
                      <a:pt x="58234" y="54721"/>
                    </a:cubicBezTo>
                    <a:cubicBezTo>
                      <a:pt x="59820" y="55657"/>
                      <a:pt x="61471" y="56593"/>
                      <a:pt x="63112" y="57309"/>
                    </a:cubicBezTo>
                    <a:cubicBezTo>
                      <a:pt x="64048" y="58454"/>
                      <a:pt x="64984" y="59600"/>
                      <a:pt x="65700" y="60899"/>
                    </a:cubicBezTo>
                    <a:cubicBezTo>
                      <a:pt x="65986" y="61395"/>
                      <a:pt x="67066" y="61329"/>
                      <a:pt x="66845" y="60613"/>
                    </a:cubicBezTo>
                    <a:close/>
                    <a:moveTo>
                      <a:pt x="56439" y="47409"/>
                    </a:moveTo>
                    <a:cubicBezTo>
                      <a:pt x="60822" y="50635"/>
                      <a:pt x="65270" y="53642"/>
                      <a:pt x="69786" y="56450"/>
                    </a:cubicBezTo>
                    <a:cubicBezTo>
                      <a:pt x="68860" y="56946"/>
                      <a:pt x="67858" y="56946"/>
                      <a:pt x="66416" y="56450"/>
                    </a:cubicBezTo>
                    <a:cubicBezTo>
                      <a:pt x="65843" y="56230"/>
                      <a:pt x="65270" y="55944"/>
                      <a:pt x="64698" y="55657"/>
                    </a:cubicBezTo>
                    <a:cubicBezTo>
                      <a:pt x="62617" y="52354"/>
                      <a:pt x="59676" y="49843"/>
                      <a:pt x="56516" y="47475"/>
                    </a:cubicBezTo>
                    <a:lnTo>
                      <a:pt x="56439" y="47409"/>
                    </a:lnTo>
                    <a:close/>
                    <a:moveTo>
                      <a:pt x="6642" y="8788"/>
                    </a:moveTo>
                    <a:cubicBezTo>
                      <a:pt x="7280" y="9438"/>
                      <a:pt x="7853" y="10230"/>
                      <a:pt x="8437" y="10946"/>
                    </a:cubicBezTo>
                    <a:cubicBezTo>
                      <a:pt x="9582" y="12235"/>
                      <a:pt x="10727" y="13534"/>
                      <a:pt x="11950" y="14823"/>
                    </a:cubicBezTo>
                    <a:cubicBezTo>
                      <a:pt x="13095" y="16045"/>
                      <a:pt x="14317" y="17190"/>
                      <a:pt x="15540" y="18413"/>
                    </a:cubicBezTo>
                    <a:cubicBezTo>
                      <a:pt x="11873" y="15032"/>
                      <a:pt x="8360" y="11453"/>
                      <a:pt x="5056" y="7642"/>
                    </a:cubicBezTo>
                    <a:cubicBezTo>
                      <a:pt x="5706" y="8006"/>
                      <a:pt x="6278" y="8501"/>
                      <a:pt x="6642" y="8865"/>
                    </a:cubicBezTo>
                    <a:lnTo>
                      <a:pt x="6642" y="8788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1" name="Google Shape;251;p7"/>
              <p:cNvSpPr/>
              <p:nvPr/>
            </p:nvSpPr>
            <p:spPr>
              <a:xfrm>
                <a:off x="2155323" y="2651533"/>
                <a:ext cx="49043" cy="37915"/>
              </a:xfrm>
              <a:custGeom>
                <a:avLst/>
                <a:gdLst/>
                <a:ahLst/>
                <a:cxnLst/>
                <a:rect l="l" t="t" r="r" b="b"/>
                <a:pathLst>
                  <a:path w="73472" h="56801" extrusionOk="0">
                    <a:moveTo>
                      <a:pt x="73433" y="52771"/>
                    </a:moveTo>
                    <a:cubicBezTo>
                      <a:pt x="73643" y="51768"/>
                      <a:pt x="72993" y="50910"/>
                      <a:pt x="72211" y="50403"/>
                    </a:cubicBezTo>
                    <a:cubicBezTo>
                      <a:pt x="72563" y="49830"/>
                      <a:pt x="72563" y="49037"/>
                      <a:pt x="71925" y="48542"/>
                    </a:cubicBezTo>
                    <a:cubicBezTo>
                      <a:pt x="69766" y="46813"/>
                      <a:pt x="67333" y="45315"/>
                      <a:pt x="64678" y="44522"/>
                    </a:cubicBezTo>
                    <a:cubicBezTo>
                      <a:pt x="63522" y="44159"/>
                      <a:pt x="62806" y="45458"/>
                      <a:pt x="63665" y="46317"/>
                    </a:cubicBezTo>
                    <a:cubicBezTo>
                      <a:pt x="64811" y="47385"/>
                      <a:pt x="66253" y="48828"/>
                      <a:pt x="67189" y="50117"/>
                    </a:cubicBezTo>
                    <a:cubicBezTo>
                      <a:pt x="67619" y="50689"/>
                      <a:pt x="67971" y="51405"/>
                      <a:pt x="68257" y="52055"/>
                    </a:cubicBezTo>
                    <a:cubicBezTo>
                      <a:pt x="63236" y="53057"/>
                      <a:pt x="35320" y="31957"/>
                      <a:pt x="32160" y="29446"/>
                    </a:cubicBezTo>
                    <a:cubicBezTo>
                      <a:pt x="26786" y="25140"/>
                      <a:pt x="21687" y="20548"/>
                      <a:pt x="16588" y="15812"/>
                    </a:cubicBezTo>
                    <a:cubicBezTo>
                      <a:pt x="13868" y="13302"/>
                      <a:pt x="11203" y="10714"/>
                      <a:pt x="8693" y="7993"/>
                    </a:cubicBezTo>
                    <a:cubicBezTo>
                      <a:pt x="6402" y="5483"/>
                      <a:pt x="4530" y="2531"/>
                      <a:pt x="2096" y="307"/>
                    </a:cubicBezTo>
                    <a:cubicBezTo>
                      <a:pt x="1017" y="-618"/>
                      <a:pt x="-348" y="736"/>
                      <a:pt x="81" y="1893"/>
                    </a:cubicBezTo>
                    <a:cubicBezTo>
                      <a:pt x="1380" y="5626"/>
                      <a:pt x="4750" y="8996"/>
                      <a:pt x="7481" y="11727"/>
                    </a:cubicBezTo>
                    <a:cubicBezTo>
                      <a:pt x="10135" y="14447"/>
                      <a:pt x="12998" y="16958"/>
                      <a:pt x="15873" y="19469"/>
                    </a:cubicBezTo>
                    <a:cubicBezTo>
                      <a:pt x="22403" y="25283"/>
                      <a:pt x="29076" y="30955"/>
                      <a:pt x="35970" y="36340"/>
                    </a:cubicBezTo>
                    <a:cubicBezTo>
                      <a:pt x="42643" y="41648"/>
                      <a:pt x="49603" y="46670"/>
                      <a:pt x="56783" y="51262"/>
                    </a:cubicBezTo>
                    <a:cubicBezTo>
                      <a:pt x="60725" y="53773"/>
                      <a:pt x="71352" y="61460"/>
                      <a:pt x="73433" y="5277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" name="Google Shape;252;p7"/>
              <p:cNvSpPr/>
              <p:nvPr/>
            </p:nvSpPr>
            <p:spPr>
              <a:xfrm>
                <a:off x="2099676" y="2715936"/>
                <a:ext cx="50390" cy="38045"/>
              </a:xfrm>
              <a:custGeom>
                <a:avLst/>
                <a:gdLst/>
                <a:ahLst/>
                <a:cxnLst/>
                <a:rect l="l" t="t" r="r" b="b"/>
                <a:pathLst>
                  <a:path w="75490" h="56997" extrusionOk="0">
                    <a:moveTo>
                      <a:pt x="74461" y="52958"/>
                    </a:moveTo>
                    <a:cubicBezTo>
                      <a:pt x="60685" y="45921"/>
                      <a:pt x="47481" y="38102"/>
                      <a:pt x="35070" y="28918"/>
                    </a:cubicBezTo>
                    <a:cubicBezTo>
                      <a:pt x="29036" y="24469"/>
                      <a:pt x="23221" y="19722"/>
                      <a:pt x="17561" y="14778"/>
                    </a:cubicBezTo>
                    <a:cubicBezTo>
                      <a:pt x="14753" y="12267"/>
                      <a:pt x="12033" y="9756"/>
                      <a:pt x="9225" y="7168"/>
                    </a:cubicBezTo>
                    <a:cubicBezTo>
                      <a:pt x="6648" y="4723"/>
                      <a:pt x="4203" y="1783"/>
                      <a:pt x="1054" y="65"/>
                    </a:cubicBezTo>
                    <a:cubicBezTo>
                      <a:pt x="470" y="-221"/>
                      <a:pt x="-169" y="495"/>
                      <a:pt x="41" y="1067"/>
                    </a:cubicBezTo>
                    <a:cubicBezTo>
                      <a:pt x="1549" y="4294"/>
                      <a:pt x="4633" y="6739"/>
                      <a:pt x="7077" y="9250"/>
                    </a:cubicBezTo>
                    <a:cubicBezTo>
                      <a:pt x="9665" y="11838"/>
                      <a:pt x="12385" y="14348"/>
                      <a:pt x="15116" y="16859"/>
                    </a:cubicBezTo>
                    <a:cubicBezTo>
                      <a:pt x="20997" y="22101"/>
                      <a:pt x="27098" y="27123"/>
                      <a:pt x="33341" y="31858"/>
                    </a:cubicBezTo>
                    <a:cubicBezTo>
                      <a:pt x="45763" y="41186"/>
                      <a:pt x="58890" y="49732"/>
                      <a:pt x="72743" y="56758"/>
                    </a:cubicBezTo>
                    <a:cubicBezTo>
                      <a:pt x="75111" y="57980"/>
                      <a:pt x="76686" y="54181"/>
                      <a:pt x="74318" y="52958"/>
                    </a:cubicBezTo>
                    <a:lnTo>
                      <a:pt x="74461" y="52958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3" name="Google Shape;253;p7"/>
              <p:cNvSpPr/>
              <p:nvPr/>
            </p:nvSpPr>
            <p:spPr>
              <a:xfrm>
                <a:off x="2095715" y="2721164"/>
                <a:ext cx="50384" cy="37163"/>
              </a:xfrm>
              <a:custGeom>
                <a:avLst/>
                <a:gdLst/>
                <a:ahLst/>
                <a:cxnLst/>
                <a:rect l="l" t="t" r="r" b="b"/>
                <a:pathLst>
                  <a:path w="75482" h="55675" extrusionOk="0">
                    <a:moveTo>
                      <a:pt x="74875" y="53507"/>
                    </a:moveTo>
                    <a:cubicBezTo>
                      <a:pt x="61165" y="46691"/>
                      <a:pt x="47741" y="39301"/>
                      <a:pt x="35187" y="30612"/>
                    </a:cubicBezTo>
                    <a:cubicBezTo>
                      <a:pt x="29086" y="26384"/>
                      <a:pt x="23206" y="21857"/>
                      <a:pt x="17457" y="17122"/>
                    </a:cubicBezTo>
                    <a:cubicBezTo>
                      <a:pt x="11643" y="12243"/>
                      <a:pt x="5256" y="7144"/>
                      <a:pt x="1457" y="405"/>
                    </a:cubicBezTo>
                    <a:cubicBezTo>
                      <a:pt x="1093" y="-245"/>
                      <a:pt x="-195" y="-102"/>
                      <a:pt x="25" y="757"/>
                    </a:cubicBezTo>
                    <a:cubicBezTo>
                      <a:pt x="1677" y="7794"/>
                      <a:pt x="7194" y="12464"/>
                      <a:pt x="12436" y="17056"/>
                    </a:cubicBezTo>
                    <a:cubicBezTo>
                      <a:pt x="18614" y="22441"/>
                      <a:pt x="25067" y="27529"/>
                      <a:pt x="31740" y="32264"/>
                    </a:cubicBezTo>
                    <a:cubicBezTo>
                      <a:pt x="44878" y="41603"/>
                      <a:pt x="58940" y="49631"/>
                      <a:pt x="74016" y="55589"/>
                    </a:cubicBezTo>
                    <a:cubicBezTo>
                      <a:pt x="75304" y="56095"/>
                      <a:pt x="76097" y="54234"/>
                      <a:pt x="74875" y="53585"/>
                    </a:cubicBezTo>
                    <a:lnTo>
                      <a:pt x="74875" y="53507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4" name="Google Shape;254;p7"/>
              <p:cNvSpPr/>
              <p:nvPr/>
            </p:nvSpPr>
            <p:spPr>
              <a:xfrm>
                <a:off x="2098924" y="2718100"/>
                <a:ext cx="50283" cy="38027"/>
              </a:xfrm>
              <a:custGeom>
                <a:avLst/>
                <a:gdLst/>
                <a:ahLst/>
                <a:cxnLst/>
                <a:rect l="l" t="t" r="r" b="b"/>
                <a:pathLst>
                  <a:path w="75330" h="56970" extrusionOk="0">
                    <a:moveTo>
                      <a:pt x="74500" y="54008"/>
                    </a:moveTo>
                    <a:cubicBezTo>
                      <a:pt x="46727" y="40737"/>
                      <a:pt x="23040" y="21576"/>
                      <a:pt x="1147" y="178"/>
                    </a:cubicBezTo>
                    <a:cubicBezTo>
                      <a:pt x="575" y="-395"/>
                      <a:pt x="-361" y="542"/>
                      <a:pt x="145" y="1191"/>
                    </a:cubicBezTo>
                    <a:cubicBezTo>
                      <a:pt x="20165" y="24582"/>
                      <a:pt x="46220" y="42598"/>
                      <a:pt x="73343" y="56805"/>
                    </a:cubicBezTo>
                    <a:cubicBezTo>
                      <a:pt x="74995" y="57675"/>
                      <a:pt x="76217" y="54867"/>
                      <a:pt x="74500" y="54085"/>
                    </a:cubicBezTo>
                    <a:lnTo>
                      <a:pt x="74500" y="54008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" name="Google Shape;255;p7"/>
              <p:cNvSpPr/>
              <p:nvPr/>
            </p:nvSpPr>
            <p:spPr>
              <a:xfrm>
                <a:off x="2097957" y="2720346"/>
                <a:ext cx="49648" cy="37451"/>
              </a:xfrm>
              <a:custGeom>
                <a:avLst/>
                <a:gdLst/>
                <a:ahLst/>
                <a:cxnLst/>
                <a:rect l="l" t="t" r="r" b="b"/>
                <a:pathLst>
                  <a:path w="74379" h="56107" extrusionOk="0">
                    <a:moveTo>
                      <a:pt x="73516" y="52962"/>
                    </a:moveTo>
                    <a:cubicBezTo>
                      <a:pt x="47319" y="38469"/>
                      <a:pt x="23279" y="20309"/>
                      <a:pt x="1177" y="145"/>
                    </a:cubicBezTo>
                    <a:cubicBezTo>
                      <a:pt x="605" y="-361"/>
                      <a:pt x="-408" y="575"/>
                      <a:pt x="175" y="1148"/>
                    </a:cubicBezTo>
                    <a:cubicBezTo>
                      <a:pt x="21132" y="23107"/>
                      <a:pt x="45744" y="41189"/>
                      <a:pt x="72228" y="55902"/>
                    </a:cubicBezTo>
                    <a:cubicBezTo>
                      <a:pt x="74023" y="56915"/>
                      <a:pt x="75311" y="53898"/>
                      <a:pt x="73516" y="52896"/>
                    </a:cubicBezTo>
                    <a:lnTo>
                      <a:pt x="73516" y="5296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" name="Google Shape;256;p7"/>
              <p:cNvSpPr/>
              <p:nvPr/>
            </p:nvSpPr>
            <p:spPr>
              <a:xfrm>
                <a:off x="2095675" y="2720232"/>
                <a:ext cx="31856" cy="23698"/>
              </a:xfrm>
              <a:custGeom>
                <a:avLst/>
                <a:gdLst/>
                <a:ahLst/>
                <a:cxnLst/>
                <a:rect l="l" t="t" r="r" b="b"/>
                <a:pathLst>
                  <a:path w="47725" h="35502" extrusionOk="0">
                    <a:moveTo>
                      <a:pt x="47307" y="34235"/>
                    </a:moveTo>
                    <a:cubicBezTo>
                      <a:pt x="38916" y="29642"/>
                      <a:pt x="30370" y="25336"/>
                      <a:pt x="22475" y="19808"/>
                    </a:cubicBezTo>
                    <a:cubicBezTo>
                      <a:pt x="18532" y="17011"/>
                      <a:pt x="14579" y="14214"/>
                      <a:pt x="11639" y="10337"/>
                    </a:cubicBezTo>
                    <a:cubicBezTo>
                      <a:pt x="10273" y="8542"/>
                      <a:pt x="8775" y="6890"/>
                      <a:pt x="7333" y="5173"/>
                    </a:cubicBezTo>
                    <a:cubicBezTo>
                      <a:pt x="5901" y="3521"/>
                      <a:pt x="4459" y="933"/>
                      <a:pt x="2454" y="151"/>
                    </a:cubicBezTo>
                    <a:cubicBezTo>
                      <a:pt x="880" y="-499"/>
                      <a:pt x="-343" y="1076"/>
                      <a:pt x="87" y="2518"/>
                    </a:cubicBezTo>
                    <a:cubicBezTo>
                      <a:pt x="660" y="4600"/>
                      <a:pt x="3313" y="6252"/>
                      <a:pt x="4899" y="7683"/>
                    </a:cubicBezTo>
                    <a:cubicBezTo>
                      <a:pt x="6694" y="9258"/>
                      <a:pt x="8478" y="10767"/>
                      <a:pt x="10493" y="11989"/>
                    </a:cubicBezTo>
                    <a:cubicBezTo>
                      <a:pt x="14656" y="14566"/>
                      <a:pt x="18169" y="18013"/>
                      <a:pt x="22045" y="20953"/>
                    </a:cubicBezTo>
                    <a:cubicBezTo>
                      <a:pt x="29655" y="26768"/>
                      <a:pt x="37837" y="32153"/>
                      <a:pt x="46811" y="35457"/>
                    </a:cubicBezTo>
                    <a:cubicBezTo>
                      <a:pt x="47670" y="35743"/>
                      <a:pt x="48100" y="34598"/>
                      <a:pt x="47307" y="3423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7" name="Google Shape;257;p7"/>
              <p:cNvSpPr/>
              <p:nvPr/>
            </p:nvSpPr>
            <p:spPr>
              <a:xfrm>
                <a:off x="2126231" y="2678518"/>
                <a:ext cx="50145" cy="51735"/>
              </a:xfrm>
              <a:custGeom>
                <a:avLst/>
                <a:gdLst/>
                <a:ahLst/>
                <a:cxnLst/>
                <a:rect l="l" t="t" r="r" b="b"/>
                <a:pathLst>
                  <a:path w="75124" h="77505" extrusionOk="0">
                    <a:moveTo>
                      <a:pt x="19969" y="76492"/>
                    </a:moveTo>
                    <a:cubicBezTo>
                      <a:pt x="30155" y="74631"/>
                      <a:pt x="39053" y="68101"/>
                      <a:pt x="46883" y="61141"/>
                    </a:cubicBezTo>
                    <a:cubicBezTo>
                      <a:pt x="56706" y="52386"/>
                      <a:pt x="66474" y="42904"/>
                      <a:pt x="71638" y="30636"/>
                    </a:cubicBezTo>
                    <a:cubicBezTo>
                      <a:pt x="74072" y="24821"/>
                      <a:pt x="75372" y="18577"/>
                      <a:pt x="75085" y="12333"/>
                    </a:cubicBezTo>
                    <a:cubicBezTo>
                      <a:pt x="75085" y="11188"/>
                      <a:pt x="74942" y="9822"/>
                      <a:pt x="74579" y="8600"/>
                    </a:cubicBezTo>
                    <a:cubicBezTo>
                      <a:pt x="75515" y="6089"/>
                      <a:pt x="73356" y="3655"/>
                      <a:pt x="71275" y="2290"/>
                    </a:cubicBezTo>
                    <a:cubicBezTo>
                      <a:pt x="69337" y="1067"/>
                      <a:pt x="67256" y="495"/>
                      <a:pt x="65108" y="351"/>
                    </a:cubicBezTo>
                    <a:cubicBezTo>
                      <a:pt x="61661" y="-728"/>
                      <a:pt x="56783" y="924"/>
                      <a:pt x="53766" y="2003"/>
                    </a:cubicBezTo>
                    <a:cubicBezTo>
                      <a:pt x="48964" y="3721"/>
                      <a:pt x="44438" y="6232"/>
                      <a:pt x="40210" y="9173"/>
                    </a:cubicBezTo>
                    <a:cubicBezTo>
                      <a:pt x="35540" y="12410"/>
                      <a:pt x="31235" y="16210"/>
                      <a:pt x="27072" y="20086"/>
                    </a:cubicBezTo>
                    <a:cubicBezTo>
                      <a:pt x="23273" y="23676"/>
                      <a:pt x="19253" y="27189"/>
                      <a:pt x="15950" y="31286"/>
                    </a:cubicBezTo>
                    <a:cubicBezTo>
                      <a:pt x="12426" y="35658"/>
                      <a:pt x="9772" y="40757"/>
                      <a:pt x="7052" y="45635"/>
                    </a:cubicBezTo>
                    <a:cubicBezTo>
                      <a:pt x="4464" y="50304"/>
                      <a:pt x="1304" y="54963"/>
                      <a:pt x="301" y="60271"/>
                    </a:cubicBezTo>
                    <a:cubicBezTo>
                      <a:pt x="-271" y="63288"/>
                      <a:pt x="-51" y="66735"/>
                      <a:pt x="1160" y="69610"/>
                    </a:cubicBezTo>
                    <a:cubicBezTo>
                      <a:pt x="1381" y="70391"/>
                      <a:pt x="1733" y="71184"/>
                      <a:pt x="2174" y="71977"/>
                    </a:cubicBezTo>
                    <a:cubicBezTo>
                      <a:pt x="4398" y="75920"/>
                      <a:pt x="8913" y="77428"/>
                      <a:pt x="13219" y="77505"/>
                    </a:cubicBezTo>
                    <a:cubicBezTo>
                      <a:pt x="15520" y="77505"/>
                      <a:pt x="17811" y="77142"/>
                      <a:pt x="20035" y="76492"/>
                    </a:cubicBezTo>
                    <a:lnTo>
                      <a:pt x="19969" y="76492"/>
                    </a:lnTo>
                    <a:close/>
                    <a:moveTo>
                      <a:pt x="50319" y="39820"/>
                    </a:moveTo>
                    <a:cubicBezTo>
                      <a:pt x="45374" y="46571"/>
                      <a:pt x="39560" y="52672"/>
                      <a:pt x="32953" y="57760"/>
                    </a:cubicBezTo>
                    <a:cubicBezTo>
                      <a:pt x="29583" y="60414"/>
                      <a:pt x="26070" y="62793"/>
                      <a:pt x="22337" y="64940"/>
                    </a:cubicBezTo>
                    <a:cubicBezTo>
                      <a:pt x="21401" y="65513"/>
                      <a:pt x="19969" y="66372"/>
                      <a:pt x="18461" y="67165"/>
                    </a:cubicBezTo>
                    <a:cubicBezTo>
                      <a:pt x="23625" y="63938"/>
                      <a:pt x="28581" y="60205"/>
                      <a:pt x="33239" y="56328"/>
                    </a:cubicBezTo>
                    <a:cubicBezTo>
                      <a:pt x="39703" y="50943"/>
                      <a:pt x="45584" y="45129"/>
                      <a:pt x="50968" y="38818"/>
                    </a:cubicBezTo>
                    <a:cubicBezTo>
                      <a:pt x="50759" y="39171"/>
                      <a:pt x="50539" y="39534"/>
                      <a:pt x="50253" y="39820"/>
                    </a:cubicBezTo>
                    <a:lnTo>
                      <a:pt x="50319" y="39820"/>
                    </a:lnTo>
                    <a:close/>
                    <a:moveTo>
                      <a:pt x="56640" y="24678"/>
                    </a:moveTo>
                    <a:cubicBezTo>
                      <a:pt x="56210" y="24535"/>
                      <a:pt x="55781" y="24535"/>
                      <a:pt x="55417" y="24678"/>
                    </a:cubicBezTo>
                    <a:cubicBezTo>
                      <a:pt x="51332" y="26396"/>
                      <a:pt x="48237" y="29414"/>
                      <a:pt x="44945" y="32431"/>
                    </a:cubicBezTo>
                    <a:cubicBezTo>
                      <a:pt x="41278" y="35801"/>
                      <a:pt x="37622" y="39248"/>
                      <a:pt x="34032" y="42695"/>
                    </a:cubicBezTo>
                    <a:cubicBezTo>
                      <a:pt x="32743" y="43917"/>
                      <a:pt x="31444" y="45129"/>
                      <a:pt x="30233" y="46351"/>
                    </a:cubicBezTo>
                    <a:cubicBezTo>
                      <a:pt x="36829" y="38026"/>
                      <a:pt x="44659" y="30636"/>
                      <a:pt x="53479" y="24678"/>
                    </a:cubicBezTo>
                    <a:cubicBezTo>
                      <a:pt x="53986" y="24392"/>
                      <a:pt x="55494" y="23026"/>
                      <a:pt x="56067" y="23169"/>
                    </a:cubicBezTo>
                    <a:cubicBezTo>
                      <a:pt x="57069" y="23390"/>
                      <a:pt x="57003" y="24028"/>
                      <a:pt x="56717" y="24755"/>
                    </a:cubicBezTo>
                    <a:lnTo>
                      <a:pt x="56640" y="24678"/>
                    </a:lnTo>
                    <a:close/>
                    <a:moveTo>
                      <a:pt x="60946" y="20163"/>
                    </a:moveTo>
                    <a:cubicBezTo>
                      <a:pt x="60946" y="20163"/>
                      <a:pt x="60868" y="20736"/>
                      <a:pt x="60725" y="21022"/>
                    </a:cubicBezTo>
                    <a:cubicBezTo>
                      <a:pt x="60439" y="20372"/>
                      <a:pt x="59866" y="19866"/>
                      <a:pt x="59151" y="19370"/>
                    </a:cubicBezTo>
                    <a:cubicBezTo>
                      <a:pt x="55274" y="17002"/>
                      <a:pt x="50319" y="21518"/>
                      <a:pt x="47456" y="23599"/>
                    </a:cubicBezTo>
                    <a:cubicBezTo>
                      <a:pt x="38194" y="30273"/>
                      <a:pt x="29869" y="38532"/>
                      <a:pt x="23339" y="47937"/>
                    </a:cubicBezTo>
                    <a:cubicBezTo>
                      <a:pt x="20828" y="51593"/>
                      <a:pt x="18604" y="55469"/>
                      <a:pt x="16522" y="59346"/>
                    </a:cubicBezTo>
                    <a:cubicBezTo>
                      <a:pt x="16379" y="59489"/>
                      <a:pt x="16302" y="59555"/>
                      <a:pt x="16159" y="59698"/>
                    </a:cubicBezTo>
                    <a:cubicBezTo>
                      <a:pt x="18383" y="51230"/>
                      <a:pt x="25784" y="43333"/>
                      <a:pt x="31091" y="37243"/>
                    </a:cubicBezTo>
                    <a:cubicBezTo>
                      <a:pt x="36113" y="31495"/>
                      <a:pt x="41641" y="25537"/>
                      <a:pt x="47742" y="20593"/>
                    </a:cubicBezTo>
                    <a:cubicBezTo>
                      <a:pt x="50759" y="18654"/>
                      <a:pt x="54052" y="17068"/>
                      <a:pt x="57576" y="17498"/>
                    </a:cubicBezTo>
                    <a:cubicBezTo>
                      <a:pt x="59151" y="17718"/>
                      <a:pt x="60802" y="18082"/>
                      <a:pt x="60946" y="20086"/>
                    </a:cubicBezTo>
                    <a:lnTo>
                      <a:pt x="60946" y="20163"/>
                    </a:lnTo>
                    <a:close/>
                    <a:moveTo>
                      <a:pt x="66110" y="13478"/>
                    </a:moveTo>
                    <a:cubicBezTo>
                      <a:pt x="66044" y="14415"/>
                      <a:pt x="65824" y="15417"/>
                      <a:pt x="65615" y="16353"/>
                    </a:cubicBezTo>
                    <a:cubicBezTo>
                      <a:pt x="64602" y="14635"/>
                      <a:pt x="62950" y="13335"/>
                      <a:pt x="60868" y="12696"/>
                    </a:cubicBezTo>
                    <a:cubicBezTo>
                      <a:pt x="62168" y="12190"/>
                      <a:pt x="63456" y="11760"/>
                      <a:pt x="64822" y="11397"/>
                    </a:cubicBezTo>
                    <a:cubicBezTo>
                      <a:pt x="65108" y="11331"/>
                      <a:pt x="65538" y="11188"/>
                      <a:pt x="65967" y="11045"/>
                    </a:cubicBezTo>
                    <a:cubicBezTo>
                      <a:pt x="66110" y="11760"/>
                      <a:pt x="66187" y="12553"/>
                      <a:pt x="66110" y="13556"/>
                    </a:cubicBezTo>
                    <a:lnTo>
                      <a:pt x="66110" y="13478"/>
                    </a:lnTo>
                    <a:close/>
                    <a:moveTo>
                      <a:pt x="49603" y="13412"/>
                    </a:moveTo>
                    <a:cubicBezTo>
                      <a:pt x="47235" y="14415"/>
                      <a:pt x="44945" y="15780"/>
                      <a:pt x="42864" y="17212"/>
                    </a:cubicBezTo>
                    <a:cubicBezTo>
                      <a:pt x="33459" y="23742"/>
                      <a:pt x="25134" y="32211"/>
                      <a:pt x="18317" y="41329"/>
                    </a:cubicBezTo>
                    <a:cubicBezTo>
                      <a:pt x="14948" y="45855"/>
                      <a:pt x="12074" y="50800"/>
                      <a:pt x="9629" y="55899"/>
                    </a:cubicBezTo>
                    <a:cubicBezTo>
                      <a:pt x="9629" y="55965"/>
                      <a:pt x="9486" y="56108"/>
                      <a:pt x="9486" y="56262"/>
                    </a:cubicBezTo>
                    <a:cubicBezTo>
                      <a:pt x="9772" y="55326"/>
                      <a:pt x="10069" y="54467"/>
                      <a:pt x="10279" y="53817"/>
                    </a:cubicBezTo>
                    <a:cubicBezTo>
                      <a:pt x="10279" y="53674"/>
                      <a:pt x="10345" y="53531"/>
                      <a:pt x="10422" y="53454"/>
                    </a:cubicBezTo>
                    <a:cubicBezTo>
                      <a:pt x="10851" y="52672"/>
                      <a:pt x="11215" y="51945"/>
                      <a:pt x="11644" y="51230"/>
                    </a:cubicBezTo>
                    <a:cubicBezTo>
                      <a:pt x="13010" y="48575"/>
                      <a:pt x="14441" y="45999"/>
                      <a:pt x="15807" y="43411"/>
                    </a:cubicBezTo>
                    <a:cubicBezTo>
                      <a:pt x="17172" y="41693"/>
                      <a:pt x="18461" y="40041"/>
                      <a:pt x="19892" y="38389"/>
                    </a:cubicBezTo>
                    <a:cubicBezTo>
                      <a:pt x="26422" y="30856"/>
                      <a:pt x="33602" y="23819"/>
                      <a:pt x="41212" y="17355"/>
                    </a:cubicBezTo>
                    <a:cubicBezTo>
                      <a:pt x="46376" y="13842"/>
                      <a:pt x="51905" y="10681"/>
                      <a:pt x="57499" y="8600"/>
                    </a:cubicBezTo>
                    <a:cubicBezTo>
                      <a:pt x="58214" y="8314"/>
                      <a:pt x="59007" y="8104"/>
                      <a:pt x="59723" y="7961"/>
                    </a:cubicBezTo>
                    <a:cubicBezTo>
                      <a:pt x="56133" y="9393"/>
                      <a:pt x="52763" y="11254"/>
                      <a:pt x="49603" y="1341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8" name="Google Shape;258;p7"/>
            <p:cNvGrpSpPr/>
            <p:nvPr/>
          </p:nvGrpSpPr>
          <p:grpSpPr>
            <a:xfrm rot="2575381">
              <a:off x="882404" y="4622525"/>
              <a:ext cx="214075" cy="248921"/>
              <a:chOff x="2081684" y="2627427"/>
              <a:chExt cx="138714" cy="161293"/>
            </a:xfrm>
          </p:grpSpPr>
          <p:sp>
            <p:nvSpPr>
              <p:cNvPr id="259" name="Google Shape;259;p7"/>
              <p:cNvSpPr/>
              <p:nvPr/>
            </p:nvSpPr>
            <p:spPr>
              <a:xfrm>
                <a:off x="2090131" y="2640286"/>
                <a:ext cx="119565" cy="123642"/>
              </a:xfrm>
              <a:custGeom>
                <a:avLst/>
                <a:gdLst/>
                <a:ahLst/>
                <a:cxnLst/>
                <a:rect l="l" t="t" r="r" b="b"/>
                <a:pathLst>
                  <a:path w="179124" h="185231" extrusionOk="0">
                    <a:moveTo>
                      <a:pt x="179124" y="58135"/>
                    </a:moveTo>
                    <a:cubicBezTo>
                      <a:pt x="149479" y="97825"/>
                      <a:pt x="88340" y="169451"/>
                      <a:pt x="76072" y="185232"/>
                    </a:cubicBezTo>
                    <a:cubicBezTo>
                      <a:pt x="23533" y="161048"/>
                      <a:pt x="0" y="133065"/>
                      <a:pt x="0" y="133065"/>
                    </a:cubicBezTo>
                    <a:cubicBezTo>
                      <a:pt x="17432" y="108441"/>
                      <a:pt x="80378" y="34811"/>
                      <a:pt x="114538" y="0"/>
                    </a:cubicBezTo>
                    <a:cubicBezTo>
                      <a:pt x="114538" y="0"/>
                      <a:pt x="141804" y="33093"/>
                      <a:pt x="177759" y="57133"/>
                    </a:cubicBezTo>
                    <a:lnTo>
                      <a:pt x="179047" y="58058"/>
                    </a:lnTo>
                    <a:lnTo>
                      <a:pt x="179124" y="58135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0" name="Google Shape;260;p7"/>
              <p:cNvSpPr/>
              <p:nvPr/>
            </p:nvSpPr>
            <p:spPr>
              <a:xfrm>
                <a:off x="2166520" y="2627427"/>
                <a:ext cx="53877" cy="51739"/>
              </a:xfrm>
              <a:custGeom>
                <a:avLst/>
                <a:gdLst/>
                <a:ahLst/>
                <a:cxnLst/>
                <a:rect l="l" t="t" r="r" b="b"/>
                <a:pathLst>
                  <a:path w="80715" h="77512" extrusionOk="0">
                    <a:moveTo>
                      <a:pt x="64520" y="77436"/>
                    </a:moveTo>
                    <a:lnTo>
                      <a:pt x="63221" y="76511"/>
                    </a:lnTo>
                    <a:cubicBezTo>
                      <a:pt x="27266" y="52459"/>
                      <a:pt x="0" y="19378"/>
                      <a:pt x="0" y="19378"/>
                    </a:cubicBezTo>
                    <a:cubicBezTo>
                      <a:pt x="10616" y="8541"/>
                      <a:pt x="18445" y="1438"/>
                      <a:pt x="21243" y="788"/>
                    </a:cubicBezTo>
                    <a:cubicBezTo>
                      <a:pt x="50094" y="-6392"/>
                      <a:pt x="82173" y="37460"/>
                      <a:pt x="80664" y="51887"/>
                    </a:cubicBezTo>
                    <a:cubicBezTo>
                      <a:pt x="80301" y="55190"/>
                      <a:pt x="74057" y="64661"/>
                      <a:pt x="64587" y="77513"/>
                    </a:cubicBezTo>
                    <a:lnTo>
                      <a:pt x="64520" y="77436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1" name="Google Shape;261;p7"/>
              <p:cNvSpPr/>
              <p:nvPr/>
            </p:nvSpPr>
            <p:spPr>
              <a:xfrm>
                <a:off x="2081684" y="2728974"/>
                <a:ext cx="59237" cy="59746"/>
              </a:xfrm>
              <a:custGeom>
                <a:avLst/>
                <a:gdLst/>
                <a:ahLst/>
                <a:cxnLst/>
                <a:rect l="l" t="t" r="r" b="b"/>
                <a:pathLst>
                  <a:path w="88744" h="89507" extrusionOk="0">
                    <a:moveTo>
                      <a:pt x="86806" y="54832"/>
                    </a:moveTo>
                    <a:cubicBezTo>
                      <a:pt x="81278" y="63664"/>
                      <a:pt x="27164" y="88354"/>
                      <a:pt x="19841" y="89433"/>
                    </a:cubicBezTo>
                    <a:cubicBezTo>
                      <a:pt x="15536" y="90072"/>
                      <a:pt x="4270" y="86625"/>
                      <a:pt x="834" y="77584"/>
                    </a:cubicBezTo>
                    <a:cubicBezTo>
                      <a:pt x="-2612" y="68542"/>
                      <a:pt x="5569" y="18732"/>
                      <a:pt x="8146" y="7543"/>
                    </a:cubicBezTo>
                    <a:cubicBezTo>
                      <a:pt x="8433" y="6387"/>
                      <a:pt x="10018" y="3733"/>
                      <a:pt x="12672" y="0"/>
                    </a:cubicBezTo>
                    <a:cubicBezTo>
                      <a:pt x="12672" y="0"/>
                      <a:pt x="36205" y="27994"/>
                      <a:pt x="88745" y="52177"/>
                    </a:cubicBezTo>
                    <a:cubicBezTo>
                      <a:pt x="87742" y="53400"/>
                      <a:pt x="87093" y="54336"/>
                      <a:pt x="86806" y="5483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" name="Google Shape;262;p7"/>
              <p:cNvSpPr/>
              <p:nvPr/>
            </p:nvSpPr>
            <p:spPr>
              <a:xfrm>
                <a:off x="2157270" y="2646526"/>
                <a:ext cx="50089" cy="40864"/>
              </a:xfrm>
              <a:custGeom>
                <a:avLst/>
                <a:gdLst/>
                <a:ahLst/>
                <a:cxnLst/>
                <a:rect l="l" t="t" r="r" b="b"/>
                <a:pathLst>
                  <a:path w="75040" h="61220" extrusionOk="0">
                    <a:moveTo>
                      <a:pt x="66845" y="60613"/>
                    </a:moveTo>
                    <a:cubicBezTo>
                      <a:pt x="66636" y="59820"/>
                      <a:pt x="66350" y="59027"/>
                      <a:pt x="66064" y="58311"/>
                    </a:cubicBezTo>
                    <a:cubicBezTo>
                      <a:pt x="66493" y="58388"/>
                      <a:pt x="66922" y="58532"/>
                      <a:pt x="67352" y="58598"/>
                    </a:cubicBezTo>
                    <a:cubicBezTo>
                      <a:pt x="69576" y="58884"/>
                      <a:pt x="72594" y="59391"/>
                      <a:pt x="74312" y="57739"/>
                    </a:cubicBezTo>
                    <a:cubicBezTo>
                      <a:pt x="75170" y="56946"/>
                      <a:pt x="75391" y="55437"/>
                      <a:pt x="74312" y="54655"/>
                    </a:cubicBezTo>
                    <a:cubicBezTo>
                      <a:pt x="62903" y="46253"/>
                      <a:pt x="51131" y="38434"/>
                      <a:pt x="40229" y="29392"/>
                    </a:cubicBezTo>
                    <a:cubicBezTo>
                      <a:pt x="29316" y="20351"/>
                      <a:pt x="18050" y="10946"/>
                      <a:pt x="8789" y="253"/>
                    </a:cubicBezTo>
                    <a:cubicBezTo>
                      <a:pt x="8360" y="-254"/>
                      <a:pt x="7214" y="33"/>
                      <a:pt x="7424" y="826"/>
                    </a:cubicBezTo>
                    <a:cubicBezTo>
                      <a:pt x="8789" y="7070"/>
                      <a:pt x="14824" y="11662"/>
                      <a:pt x="19273" y="15968"/>
                    </a:cubicBezTo>
                    <a:cubicBezTo>
                      <a:pt x="24647" y="21210"/>
                      <a:pt x="30175" y="26232"/>
                      <a:pt x="35912" y="31044"/>
                    </a:cubicBezTo>
                    <a:cubicBezTo>
                      <a:pt x="41154" y="35416"/>
                      <a:pt x="46539" y="39865"/>
                      <a:pt x="52067" y="44105"/>
                    </a:cubicBezTo>
                    <a:cubicBezTo>
                      <a:pt x="46032" y="39579"/>
                      <a:pt x="39931" y="35130"/>
                      <a:pt x="34051" y="30472"/>
                    </a:cubicBezTo>
                    <a:cubicBezTo>
                      <a:pt x="27444" y="25296"/>
                      <a:pt x="21068" y="19844"/>
                      <a:pt x="15253" y="13743"/>
                    </a:cubicBezTo>
                    <a:cubicBezTo>
                      <a:pt x="11729" y="10087"/>
                      <a:pt x="6708" y="903"/>
                      <a:pt x="607" y="4702"/>
                    </a:cubicBezTo>
                    <a:cubicBezTo>
                      <a:pt x="-109" y="5132"/>
                      <a:pt x="-175" y="6354"/>
                      <a:pt x="321" y="6927"/>
                    </a:cubicBezTo>
                    <a:cubicBezTo>
                      <a:pt x="11091" y="19624"/>
                      <a:pt x="24503" y="29679"/>
                      <a:pt x="37641" y="39799"/>
                    </a:cubicBezTo>
                    <a:cubicBezTo>
                      <a:pt x="44315" y="44887"/>
                      <a:pt x="50988" y="50415"/>
                      <a:pt x="58234" y="54721"/>
                    </a:cubicBezTo>
                    <a:cubicBezTo>
                      <a:pt x="59820" y="55657"/>
                      <a:pt x="61471" y="56593"/>
                      <a:pt x="63112" y="57309"/>
                    </a:cubicBezTo>
                    <a:cubicBezTo>
                      <a:pt x="64048" y="58454"/>
                      <a:pt x="64984" y="59600"/>
                      <a:pt x="65700" y="60899"/>
                    </a:cubicBezTo>
                    <a:cubicBezTo>
                      <a:pt x="65986" y="61395"/>
                      <a:pt x="67066" y="61329"/>
                      <a:pt x="66845" y="60613"/>
                    </a:cubicBezTo>
                    <a:close/>
                    <a:moveTo>
                      <a:pt x="56439" y="47409"/>
                    </a:moveTo>
                    <a:cubicBezTo>
                      <a:pt x="60822" y="50635"/>
                      <a:pt x="65270" y="53642"/>
                      <a:pt x="69786" y="56450"/>
                    </a:cubicBezTo>
                    <a:cubicBezTo>
                      <a:pt x="68860" y="56946"/>
                      <a:pt x="67858" y="56946"/>
                      <a:pt x="66416" y="56450"/>
                    </a:cubicBezTo>
                    <a:cubicBezTo>
                      <a:pt x="65843" y="56230"/>
                      <a:pt x="65270" y="55944"/>
                      <a:pt x="64698" y="55657"/>
                    </a:cubicBezTo>
                    <a:cubicBezTo>
                      <a:pt x="62617" y="52354"/>
                      <a:pt x="59676" y="49843"/>
                      <a:pt x="56516" y="47475"/>
                    </a:cubicBezTo>
                    <a:lnTo>
                      <a:pt x="56439" y="47409"/>
                    </a:lnTo>
                    <a:close/>
                    <a:moveTo>
                      <a:pt x="6642" y="8788"/>
                    </a:moveTo>
                    <a:cubicBezTo>
                      <a:pt x="7280" y="9438"/>
                      <a:pt x="7853" y="10230"/>
                      <a:pt x="8437" y="10946"/>
                    </a:cubicBezTo>
                    <a:cubicBezTo>
                      <a:pt x="9582" y="12235"/>
                      <a:pt x="10727" y="13534"/>
                      <a:pt x="11950" y="14823"/>
                    </a:cubicBezTo>
                    <a:cubicBezTo>
                      <a:pt x="13095" y="16045"/>
                      <a:pt x="14317" y="17190"/>
                      <a:pt x="15540" y="18413"/>
                    </a:cubicBezTo>
                    <a:cubicBezTo>
                      <a:pt x="11873" y="15032"/>
                      <a:pt x="8360" y="11453"/>
                      <a:pt x="5056" y="7642"/>
                    </a:cubicBezTo>
                    <a:cubicBezTo>
                      <a:pt x="5706" y="8006"/>
                      <a:pt x="6278" y="8501"/>
                      <a:pt x="6642" y="8865"/>
                    </a:cubicBezTo>
                    <a:lnTo>
                      <a:pt x="6642" y="8788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3" name="Google Shape;263;p7"/>
              <p:cNvSpPr/>
              <p:nvPr/>
            </p:nvSpPr>
            <p:spPr>
              <a:xfrm>
                <a:off x="2155323" y="2651533"/>
                <a:ext cx="49043" cy="37915"/>
              </a:xfrm>
              <a:custGeom>
                <a:avLst/>
                <a:gdLst/>
                <a:ahLst/>
                <a:cxnLst/>
                <a:rect l="l" t="t" r="r" b="b"/>
                <a:pathLst>
                  <a:path w="73472" h="56801" extrusionOk="0">
                    <a:moveTo>
                      <a:pt x="73433" y="52771"/>
                    </a:moveTo>
                    <a:cubicBezTo>
                      <a:pt x="73643" y="51768"/>
                      <a:pt x="72993" y="50910"/>
                      <a:pt x="72211" y="50403"/>
                    </a:cubicBezTo>
                    <a:cubicBezTo>
                      <a:pt x="72563" y="49830"/>
                      <a:pt x="72563" y="49037"/>
                      <a:pt x="71925" y="48542"/>
                    </a:cubicBezTo>
                    <a:cubicBezTo>
                      <a:pt x="69766" y="46813"/>
                      <a:pt x="67333" y="45315"/>
                      <a:pt x="64678" y="44522"/>
                    </a:cubicBezTo>
                    <a:cubicBezTo>
                      <a:pt x="63522" y="44159"/>
                      <a:pt x="62806" y="45458"/>
                      <a:pt x="63665" y="46317"/>
                    </a:cubicBezTo>
                    <a:cubicBezTo>
                      <a:pt x="64811" y="47385"/>
                      <a:pt x="66253" y="48828"/>
                      <a:pt x="67189" y="50117"/>
                    </a:cubicBezTo>
                    <a:cubicBezTo>
                      <a:pt x="67619" y="50689"/>
                      <a:pt x="67971" y="51405"/>
                      <a:pt x="68257" y="52055"/>
                    </a:cubicBezTo>
                    <a:cubicBezTo>
                      <a:pt x="63236" y="53057"/>
                      <a:pt x="35320" y="31957"/>
                      <a:pt x="32160" y="29446"/>
                    </a:cubicBezTo>
                    <a:cubicBezTo>
                      <a:pt x="26786" y="25140"/>
                      <a:pt x="21687" y="20548"/>
                      <a:pt x="16588" y="15812"/>
                    </a:cubicBezTo>
                    <a:cubicBezTo>
                      <a:pt x="13868" y="13302"/>
                      <a:pt x="11203" y="10714"/>
                      <a:pt x="8693" y="7993"/>
                    </a:cubicBezTo>
                    <a:cubicBezTo>
                      <a:pt x="6402" y="5483"/>
                      <a:pt x="4530" y="2531"/>
                      <a:pt x="2096" y="307"/>
                    </a:cubicBezTo>
                    <a:cubicBezTo>
                      <a:pt x="1017" y="-618"/>
                      <a:pt x="-348" y="736"/>
                      <a:pt x="81" y="1893"/>
                    </a:cubicBezTo>
                    <a:cubicBezTo>
                      <a:pt x="1380" y="5626"/>
                      <a:pt x="4750" y="8996"/>
                      <a:pt x="7481" y="11727"/>
                    </a:cubicBezTo>
                    <a:cubicBezTo>
                      <a:pt x="10135" y="14447"/>
                      <a:pt x="12998" y="16958"/>
                      <a:pt x="15873" y="19469"/>
                    </a:cubicBezTo>
                    <a:cubicBezTo>
                      <a:pt x="22403" y="25283"/>
                      <a:pt x="29076" y="30955"/>
                      <a:pt x="35970" y="36340"/>
                    </a:cubicBezTo>
                    <a:cubicBezTo>
                      <a:pt x="42643" y="41648"/>
                      <a:pt x="49603" y="46670"/>
                      <a:pt x="56783" y="51262"/>
                    </a:cubicBezTo>
                    <a:cubicBezTo>
                      <a:pt x="60725" y="53773"/>
                      <a:pt x="71352" y="61460"/>
                      <a:pt x="73433" y="5277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4" name="Google Shape;264;p7"/>
              <p:cNvSpPr/>
              <p:nvPr/>
            </p:nvSpPr>
            <p:spPr>
              <a:xfrm>
                <a:off x="2099676" y="2715936"/>
                <a:ext cx="50390" cy="38045"/>
              </a:xfrm>
              <a:custGeom>
                <a:avLst/>
                <a:gdLst/>
                <a:ahLst/>
                <a:cxnLst/>
                <a:rect l="l" t="t" r="r" b="b"/>
                <a:pathLst>
                  <a:path w="75490" h="56997" extrusionOk="0">
                    <a:moveTo>
                      <a:pt x="74461" y="52958"/>
                    </a:moveTo>
                    <a:cubicBezTo>
                      <a:pt x="60685" y="45921"/>
                      <a:pt x="47481" y="38102"/>
                      <a:pt x="35070" y="28918"/>
                    </a:cubicBezTo>
                    <a:cubicBezTo>
                      <a:pt x="29036" y="24469"/>
                      <a:pt x="23221" y="19722"/>
                      <a:pt x="17561" y="14778"/>
                    </a:cubicBezTo>
                    <a:cubicBezTo>
                      <a:pt x="14753" y="12267"/>
                      <a:pt x="12033" y="9756"/>
                      <a:pt x="9225" y="7168"/>
                    </a:cubicBezTo>
                    <a:cubicBezTo>
                      <a:pt x="6648" y="4723"/>
                      <a:pt x="4203" y="1783"/>
                      <a:pt x="1054" y="65"/>
                    </a:cubicBezTo>
                    <a:cubicBezTo>
                      <a:pt x="470" y="-221"/>
                      <a:pt x="-169" y="495"/>
                      <a:pt x="41" y="1067"/>
                    </a:cubicBezTo>
                    <a:cubicBezTo>
                      <a:pt x="1549" y="4294"/>
                      <a:pt x="4633" y="6739"/>
                      <a:pt x="7077" y="9250"/>
                    </a:cubicBezTo>
                    <a:cubicBezTo>
                      <a:pt x="9665" y="11838"/>
                      <a:pt x="12385" y="14348"/>
                      <a:pt x="15116" y="16859"/>
                    </a:cubicBezTo>
                    <a:cubicBezTo>
                      <a:pt x="20997" y="22101"/>
                      <a:pt x="27098" y="27123"/>
                      <a:pt x="33341" y="31858"/>
                    </a:cubicBezTo>
                    <a:cubicBezTo>
                      <a:pt x="45763" y="41186"/>
                      <a:pt x="58890" y="49732"/>
                      <a:pt x="72743" y="56758"/>
                    </a:cubicBezTo>
                    <a:cubicBezTo>
                      <a:pt x="75111" y="57980"/>
                      <a:pt x="76686" y="54181"/>
                      <a:pt x="74318" y="52958"/>
                    </a:cubicBezTo>
                    <a:lnTo>
                      <a:pt x="74461" y="52958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5" name="Google Shape;265;p7"/>
              <p:cNvSpPr/>
              <p:nvPr/>
            </p:nvSpPr>
            <p:spPr>
              <a:xfrm>
                <a:off x="2095715" y="2721164"/>
                <a:ext cx="50384" cy="37163"/>
              </a:xfrm>
              <a:custGeom>
                <a:avLst/>
                <a:gdLst/>
                <a:ahLst/>
                <a:cxnLst/>
                <a:rect l="l" t="t" r="r" b="b"/>
                <a:pathLst>
                  <a:path w="75482" h="55675" extrusionOk="0">
                    <a:moveTo>
                      <a:pt x="74875" y="53507"/>
                    </a:moveTo>
                    <a:cubicBezTo>
                      <a:pt x="61165" y="46691"/>
                      <a:pt x="47741" y="39301"/>
                      <a:pt x="35187" y="30612"/>
                    </a:cubicBezTo>
                    <a:cubicBezTo>
                      <a:pt x="29086" y="26384"/>
                      <a:pt x="23206" y="21857"/>
                      <a:pt x="17457" y="17122"/>
                    </a:cubicBezTo>
                    <a:cubicBezTo>
                      <a:pt x="11643" y="12243"/>
                      <a:pt x="5256" y="7144"/>
                      <a:pt x="1457" y="405"/>
                    </a:cubicBezTo>
                    <a:cubicBezTo>
                      <a:pt x="1093" y="-245"/>
                      <a:pt x="-195" y="-102"/>
                      <a:pt x="25" y="757"/>
                    </a:cubicBezTo>
                    <a:cubicBezTo>
                      <a:pt x="1677" y="7794"/>
                      <a:pt x="7194" y="12464"/>
                      <a:pt x="12436" y="17056"/>
                    </a:cubicBezTo>
                    <a:cubicBezTo>
                      <a:pt x="18614" y="22441"/>
                      <a:pt x="25067" y="27529"/>
                      <a:pt x="31740" y="32264"/>
                    </a:cubicBezTo>
                    <a:cubicBezTo>
                      <a:pt x="44878" y="41603"/>
                      <a:pt x="58940" y="49631"/>
                      <a:pt x="74016" y="55589"/>
                    </a:cubicBezTo>
                    <a:cubicBezTo>
                      <a:pt x="75304" y="56095"/>
                      <a:pt x="76097" y="54234"/>
                      <a:pt x="74875" y="53585"/>
                    </a:cubicBezTo>
                    <a:lnTo>
                      <a:pt x="74875" y="53507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6" name="Google Shape;266;p7"/>
              <p:cNvSpPr/>
              <p:nvPr/>
            </p:nvSpPr>
            <p:spPr>
              <a:xfrm>
                <a:off x="2098924" y="2718100"/>
                <a:ext cx="50283" cy="38027"/>
              </a:xfrm>
              <a:custGeom>
                <a:avLst/>
                <a:gdLst/>
                <a:ahLst/>
                <a:cxnLst/>
                <a:rect l="l" t="t" r="r" b="b"/>
                <a:pathLst>
                  <a:path w="75330" h="56970" extrusionOk="0">
                    <a:moveTo>
                      <a:pt x="74500" y="54008"/>
                    </a:moveTo>
                    <a:cubicBezTo>
                      <a:pt x="46727" y="40737"/>
                      <a:pt x="23040" y="21576"/>
                      <a:pt x="1147" y="178"/>
                    </a:cubicBezTo>
                    <a:cubicBezTo>
                      <a:pt x="575" y="-395"/>
                      <a:pt x="-361" y="542"/>
                      <a:pt x="145" y="1191"/>
                    </a:cubicBezTo>
                    <a:cubicBezTo>
                      <a:pt x="20165" y="24582"/>
                      <a:pt x="46220" y="42598"/>
                      <a:pt x="73343" y="56805"/>
                    </a:cubicBezTo>
                    <a:cubicBezTo>
                      <a:pt x="74995" y="57675"/>
                      <a:pt x="76217" y="54867"/>
                      <a:pt x="74500" y="54085"/>
                    </a:cubicBezTo>
                    <a:lnTo>
                      <a:pt x="74500" y="54008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7" name="Google Shape;267;p7"/>
              <p:cNvSpPr/>
              <p:nvPr/>
            </p:nvSpPr>
            <p:spPr>
              <a:xfrm>
                <a:off x="2097957" y="2720346"/>
                <a:ext cx="49648" cy="37451"/>
              </a:xfrm>
              <a:custGeom>
                <a:avLst/>
                <a:gdLst/>
                <a:ahLst/>
                <a:cxnLst/>
                <a:rect l="l" t="t" r="r" b="b"/>
                <a:pathLst>
                  <a:path w="74379" h="56107" extrusionOk="0">
                    <a:moveTo>
                      <a:pt x="73516" y="52962"/>
                    </a:moveTo>
                    <a:cubicBezTo>
                      <a:pt x="47319" y="38469"/>
                      <a:pt x="23279" y="20309"/>
                      <a:pt x="1177" y="145"/>
                    </a:cubicBezTo>
                    <a:cubicBezTo>
                      <a:pt x="605" y="-361"/>
                      <a:pt x="-408" y="575"/>
                      <a:pt x="175" y="1148"/>
                    </a:cubicBezTo>
                    <a:cubicBezTo>
                      <a:pt x="21132" y="23107"/>
                      <a:pt x="45744" y="41189"/>
                      <a:pt x="72228" y="55902"/>
                    </a:cubicBezTo>
                    <a:cubicBezTo>
                      <a:pt x="74023" y="56915"/>
                      <a:pt x="75311" y="53898"/>
                      <a:pt x="73516" y="52896"/>
                    </a:cubicBezTo>
                    <a:lnTo>
                      <a:pt x="73516" y="5296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8" name="Google Shape;268;p7"/>
              <p:cNvSpPr/>
              <p:nvPr/>
            </p:nvSpPr>
            <p:spPr>
              <a:xfrm>
                <a:off x="2095675" y="2720232"/>
                <a:ext cx="31856" cy="23698"/>
              </a:xfrm>
              <a:custGeom>
                <a:avLst/>
                <a:gdLst/>
                <a:ahLst/>
                <a:cxnLst/>
                <a:rect l="l" t="t" r="r" b="b"/>
                <a:pathLst>
                  <a:path w="47725" h="35502" extrusionOk="0">
                    <a:moveTo>
                      <a:pt x="47307" y="34235"/>
                    </a:moveTo>
                    <a:cubicBezTo>
                      <a:pt x="38916" y="29642"/>
                      <a:pt x="30370" y="25336"/>
                      <a:pt x="22475" y="19808"/>
                    </a:cubicBezTo>
                    <a:cubicBezTo>
                      <a:pt x="18532" y="17011"/>
                      <a:pt x="14579" y="14214"/>
                      <a:pt x="11639" y="10337"/>
                    </a:cubicBezTo>
                    <a:cubicBezTo>
                      <a:pt x="10273" y="8542"/>
                      <a:pt x="8775" y="6890"/>
                      <a:pt x="7333" y="5173"/>
                    </a:cubicBezTo>
                    <a:cubicBezTo>
                      <a:pt x="5901" y="3521"/>
                      <a:pt x="4459" y="933"/>
                      <a:pt x="2454" y="151"/>
                    </a:cubicBezTo>
                    <a:cubicBezTo>
                      <a:pt x="880" y="-499"/>
                      <a:pt x="-343" y="1076"/>
                      <a:pt x="87" y="2518"/>
                    </a:cubicBezTo>
                    <a:cubicBezTo>
                      <a:pt x="660" y="4600"/>
                      <a:pt x="3313" y="6252"/>
                      <a:pt x="4899" y="7683"/>
                    </a:cubicBezTo>
                    <a:cubicBezTo>
                      <a:pt x="6694" y="9258"/>
                      <a:pt x="8478" y="10767"/>
                      <a:pt x="10493" y="11989"/>
                    </a:cubicBezTo>
                    <a:cubicBezTo>
                      <a:pt x="14656" y="14566"/>
                      <a:pt x="18169" y="18013"/>
                      <a:pt x="22045" y="20953"/>
                    </a:cubicBezTo>
                    <a:cubicBezTo>
                      <a:pt x="29655" y="26768"/>
                      <a:pt x="37837" y="32153"/>
                      <a:pt x="46811" y="35457"/>
                    </a:cubicBezTo>
                    <a:cubicBezTo>
                      <a:pt x="47670" y="35743"/>
                      <a:pt x="48100" y="34598"/>
                      <a:pt x="47307" y="3423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9" name="Google Shape;269;p7"/>
              <p:cNvSpPr/>
              <p:nvPr/>
            </p:nvSpPr>
            <p:spPr>
              <a:xfrm>
                <a:off x="2126231" y="2678518"/>
                <a:ext cx="50145" cy="51735"/>
              </a:xfrm>
              <a:custGeom>
                <a:avLst/>
                <a:gdLst/>
                <a:ahLst/>
                <a:cxnLst/>
                <a:rect l="l" t="t" r="r" b="b"/>
                <a:pathLst>
                  <a:path w="75124" h="77505" extrusionOk="0">
                    <a:moveTo>
                      <a:pt x="19969" y="76492"/>
                    </a:moveTo>
                    <a:cubicBezTo>
                      <a:pt x="30155" y="74631"/>
                      <a:pt x="39053" y="68101"/>
                      <a:pt x="46883" y="61141"/>
                    </a:cubicBezTo>
                    <a:cubicBezTo>
                      <a:pt x="56706" y="52386"/>
                      <a:pt x="66474" y="42904"/>
                      <a:pt x="71638" y="30636"/>
                    </a:cubicBezTo>
                    <a:cubicBezTo>
                      <a:pt x="74072" y="24821"/>
                      <a:pt x="75372" y="18577"/>
                      <a:pt x="75085" y="12333"/>
                    </a:cubicBezTo>
                    <a:cubicBezTo>
                      <a:pt x="75085" y="11188"/>
                      <a:pt x="74942" y="9822"/>
                      <a:pt x="74579" y="8600"/>
                    </a:cubicBezTo>
                    <a:cubicBezTo>
                      <a:pt x="75515" y="6089"/>
                      <a:pt x="73356" y="3655"/>
                      <a:pt x="71275" y="2290"/>
                    </a:cubicBezTo>
                    <a:cubicBezTo>
                      <a:pt x="69337" y="1067"/>
                      <a:pt x="67256" y="495"/>
                      <a:pt x="65108" y="351"/>
                    </a:cubicBezTo>
                    <a:cubicBezTo>
                      <a:pt x="61661" y="-728"/>
                      <a:pt x="56783" y="924"/>
                      <a:pt x="53766" y="2003"/>
                    </a:cubicBezTo>
                    <a:cubicBezTo>
                      <a:pt x="48964" y="3721"/>
                      <a:pt x="44438" y="6232"/>
                      <a:pt x="40210" y="9173"/>
                    </a:cubicBezTo>
                    <a:cubicBezTo>
                      <a:pt x="35540" y="12410"/>
                      <a:pt x="31235" y="16210"/>
                      <a:pt x="27072" y="20086"/>
                    </a:cubicBezTo>
                    <a:cubicBezTo>
                      <a:pt x="23273" y="23676"/>
                      <a:pt x="19253" y="27189"/>
                      <a:pt x="15950" y="31286"/>
                    </a:cubicBezTo>
                    <a:cubicBezTo>
                      <a:pt x="12426" y="35658"/>
                      <a:pt x="9772" y="40757"/>
                      <a:pt x="7052" y="45635"/>
                    </a:cubicBezTo>
                    <a:cubicBezTo>
                      <a:pt x="4464" y="50304"/>
                      <a:pt x="1304" y="54963"/>
                      <a:pt x="301" y="60271"/>
                    </a:cubicBezTo>
                    <a:cubicBezTo>
                      <a:pt x="-271" y="63288"/>
                      <a:pt x="-51" y="66735"/>
                      <a:pt x="1160" y="69610"/>
                    </a:cubicBezTo>
                    <a:cubicBezTo>
                      <a:pt x="1381" y="70391"/>
                      <a:pt x="1733" y="71184"/>
                      <a:pt x="2174" y="71977"/>
                    </a:cubicBezTo>
                    <a:cubicBezTo>
                      <a:pt x="4398" y="75920"/>
                      <a:pt x="8913" y="77428"/>
                      <a:pt x="13219" y="77505"/>
                    </a:cubicBezTo>
                    <a:cubicBezTo>
                      <a:pt x="15520" y="77505"/>
                      <a:pt x="17811" y="77142"/>
                      <a:pt x="20035" y="76492"/>
                    </a:cubicBezTo>
                    <a:lnTo>
                      <a:pt x="19969" y="76492"/>
                    </a:lnTo>
                    <a:close/>
                    <a:moveTo>
                      <a:pt x="50319" y="39820"/>
                    </a:moveTo>
                    <a:cubicBezTo>
                      <a:pt x="45374" y="46571"/>
                      <a:pt x="39560" y="52672"/>
                      <a:pt x="32953" y="57760"/>
                    </a:cubicBezTo>
                    <a:cubicBezTo>
                      <a:pt x="29583" y="60414"/>
                      <a:pt x="26070" y="62793"/>
                      <a:pt x="22337" y="64940"/>
                    </a:cubicBezTo>
                    <a:cubicBezTo>
                      <a:pt x="21401" y="65513"/>
                      <a:pt x="19969" y="66372"/>
                      <a:pt x="18461" y="67165"/>
                    </a:cubicBezTo>
                    <a:cubicBezTo>
                      <a:pt x="23625" y="63938"/>
                      <a:pt x="28581" y="60205"/>
                      <a:pt x="33239" y="56328"/>
                    </a:cubicBezTo>
                    <a:cubicBezTo>
                      <a:pt x="39703" y="50943"/>
                      <a:pt x="45584" y="45129"/>
                      <a:pt x="50968" y="38818"/>
                    </a:cubicBezTo>
                    <a:cubicBezTo>
                      <a:pt x="50759" y="39171"/>
                      <a:pt x="50539" y="39534"/>
                      <a:pt x="50253" y="39820"/>
                    </a:cubicBezTo>
                    <a:lnTo>
                      <a:pt x="50319" y="39820"/>
                    </a:lnTo>
                    <a:close/>
                    <a:moveTo>
                      <a:pt x="56640" y="24678"/>
                    </a:moveTo>
                    <a:cubicBezTo>
                      <a:pt x="56210" y="24535"/>
                      <a:pt x="55781" y="24535"/>
                      <a:pt x="55417" y="24678"/>
                    </a:cubicBezTo>
                    <a:cubicBezTo>
                      <a:pt x="51332" y="26396"/>
                      <a:pt x="48237" y="29414"/>
                      <a:pt x="44945" y="32431"/>
                    </a:cubicBezTo>
                    <a:cubicBezTo>
                      <a:pt x="41278" y="35801"/>
                      <a:pt x="37622" y="39248"/>
                      <a:pt x="34032" y="42695"/>
                    </a:cubicBezTo>
                    <a:cubicBezTo>
                      <a:pt x="32743" y="43917"/>
                      <a:pt x="31444" y="45129"/>
                      <a:pt x="30233" y="46351"/>
                    </a:cubicBezTo>
                    <a:cubicBezTo>
                      <a:pt x="36829" y="38026"/>
                      <a:pt x="44659" y="30636"/>
                      <a:pt x="53479" y="24678"/>
                    </a:cubicBezTo>
                    <a:cubicBezTo>
                      <a:pt x="53986" y="24392"/>
                      <a:pt x="55494" y="23026"/>
                      <a:pt x="56067" y="23169"/>
                    </a:cubicBezTo>
                    <a:cubicBezTo>
                      <a:pt x="57069" y="23390"/>
                      <a:pt x="57003" y="24028"/>
                      <a:pt x="56717" y="24755"/>
                    </a:cubicBezTo>
                    <a:lnTo>
                      <a:pt x="56640" y="24678"/>
                    </a:lnTo>
                    <a:close/>
                    <a:moveTo>
                      <a:pt x="60946" y="20163"/>
                    </a:moveTo>
                    <a:cubicBezTo>
                      <a:pt x="60946" y="20163"/>
                      <a:pt x="60868" y="20736"/>
                      <a:pt x="60725" y="21022"/>
                    </a:cubicBezTo>
                    <a:cubicBezTo>
                      <a:pt x="60439" y="20372"/>
                      <a:pt x="59866" y="19866"/>
                      <a:pt x="59151" y="19370"/>
                    </a:cubicBezTo>
                    <a:cubicBezTo>
                      <a:pt x="55274" y="17002"/>
                      <a:pt x="50319" y="21518"/>
                      <a:pt x="47456" y="23599"/>
                    </a:cubicBezTo>
                    <a:cubicBezTo>
                      <a:pt x="38194" y="30273"/>
                      <a:pt x="29869" y="38532"/>
                      <a:pt x="23339" y="47937"/>
                    </a:cubicBezTo>
                    <a:cubicBezTo>
                      <a:pt x="20828" y="51593"/>
                      <a:pt x="18604" y="55469"/>
                      <a:pt x="16522" y="59346"/>
                    </a:cubicBezTo>
                    <a:cubicBezTo>
                      <a:pt x="16379" y="59489"/>
                      <a:pt x="16302" y="59555"/>
                      <a:pt x="16159" y="59698"/>
                    </a:cubicBezTo>
                    <a:cubicBezTo>
                      <a:pt x="18383" y="51230"/>
                      <a:pt x="25784" y="43333"/>
                      <a:pt x="31091" y="37243"/>
                    </a:cubicBezTo>
                    <a:cubicBezTo>
                      <a:pt x="36113" y="31495"/>
                      <a:pt x="41641" y="25537"/>
                      <a:pt x="47742" y="20593"/>
                    </a:cubicBezTo>
                    <a:cubicBezTo>
                      <a:pt x="50759" y="18654"/>
                      <a:pt x="54052" y="17068"/>
                      <a:pt x="57576" y="17498"/>
                    </a:cubicBezTo>
                    <a:cubicBezTo>
                      <a:pt x="59151" y="17718"/>
                      <a:pt x="60802" y="18082"/>
                      <a:pt x="60946" y="20086"/>
                    </a:cubicBezTo>
                    <a:lnTo>
                      <a:pt x="60946" y="20163"/>
                    </a:lnTo>
                    <a:close/>
                    <a:moveTo>
                      <a:pt x="66110" y="13478"/>
                    </a:moveTo>
                    <a:cubicBezTo>
                      <a:pt x="66044" y="14415"/>
                      <a:pt x="65824" y="15417"/>
                      <a:pt x="65615" y="16353"/>
                    </a:cubicBezTo>
                    <a:cubicBezTo>
                      <a:pt x="64602" y="14635"/>
                      <a:pt x="62950" y="13335"/>
                      <a:pt x="60868" y="12696"/>
                    </a:cubicBezTo>
                    <a:cubicBezTo>
                      <a:pt x="62168" y="12190"/>
                      <a:pt x="63456" y="11760"/>
                      <a:pt x="64822" y="11397"/>
                    </a:cubicBezTo>
                    <a:cubicBezTo>
                      <a:pt x="65108" y="11331"/>
                      <a:pt x="65538" y="11188"/>
                      <a:pt x="65967" y="11045"/>
                    </a:cubicBezTo>
                    <a:cubicBezTo>
                      <a:pt x="66110" y="11760"/>
                      <a:pt x="66187" y="12553"/>
                      <a:pt x="66110" y="13556"/>
                    </a:cubicBezTo>
                    <a:lnTo>
                      <a:pt x="66110" y="13478"/>
                    </a:lnTo>
                    <a:close/>
                    <a:moveTo>
                      <a:pt x="49603" y="13412"/>
                    </a:moveTo>
                    <a:cubicBezTo>
                      <a:pt x="47235" y="14415"/>
                      <a:pt x="44945" y="15780"/>
                      <a:pt x="42864" y="17212"/>
                    </a:cubicBezTo>
                    <a:cubicBezTo>
                      <a:pt x="33459" y="23742"/>
                      <a:pt x="25134" y="32211"/>
                      <a:pt x="18317" y="41329"/>
                    </a:cubicBezTo>
                    <a:cubicBezTo>
                      <a:pt x="14948" y="45855"/>
                      <a:pt x="12074" y="50800"/>
                      <a:pt x="9629" y="55899"/>
                    </a:cubicBezTo>
                    <a:cubicBezTo>
                      <a:pt x="9629" y="55965"/>
                      <a:pt x="9486" y="56108"/>
                      <a:pt x="9486" y="56262"/>
                    </a:cubicBezTo>
                    <a:cubicBezTo>
                      <a:pt x="9772" y="55326"/>
                      <a:pt x="10069" y="54467"/>
                      <a:pt x="10279" y="53817"/>
                    </a:cubicBezTo>
                    <a:cubicBezTo>
                      <a:pt x="10279" y="53674"/>
                      <a:pt x="10345" y="53531"/>
                      <a:pt x="10422" y="53454"/>
                    </a:cubicBezTo>
                    <a:cubicBezTo>
                      <a:pt x="10851" y="52672"/>
                      <a:pt x="11215" y="51945"/>
                      <a:pt x="11644" y="51230"/>
                    </a:cubicBezTo>
                    <a:cubicBezTo>
                      <a:pt x="13010" y="48575"/>
                      <a:pt x="14441" y="45999"/>
                      <a:pt x="15807" y="43411"/>
                    </a:cubicBezTo>
                    <a:cubicBezTo>
                      <a:pt x="17172" y="41693"/>
                      <a:pt x="18461" y="40041"/>
                      <a:pt x="19892" y="38389"/>
                    </a:cubicBezTo>
                    <a:cubicBezTo>
                      <a:pt x="26422" y="30856"/>
                      <a:pt x="33602" y="23819"/>
                      <a:pt x="41212" y="17355"/>
                    </a:cubicBezTo>
                    <a:cubicBezTo>
                      <a:pt x="46376" y="13842"/>
                      <a:pt x="51905" y="10681"/>
                      <a:pt x="57499" y="8600"/>
                    </a:cubicBezTo>
                    <a:cubicBezTo>
                      <a:pt x="58214" y="8314"/>
                      <a:pt x="59007" y="8104"/>
                      <a:pt x="59723" y="7961"/>
                    </a:cubicBezTo>
                    <a:cubicBezTo>
                      <a:pt x="56133" y="9393"/>
                      <a:pt x="52763" y="11254"/>
                      <a:pt x="49603" y="1341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accent1"/>
        </a:solidFill>
        <a:effectLst/>
      </p:bgPr>
    </p:bg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6" name="Google Shape;436;p9"/>
          <p:cNvGrpSpPr/>
          <p:nvPr/>
        </p:nvGrpSpPr>
        <p:grpSpPr>
          <a:xfrm>
            <a:off x="220650" y="181050"/>
            <a:ext cx="8702700" cy="4781400"/>
            <a:chOff x="220650" y="181050"/>
            <a:chExt cx="8702700" cy="4781400"/>
          </a:xfrm>
        </p:grpSpPr>
        <p:pic>
          <p:nvPicPr>
            <p:cNvPr id="437" name="Google Shape;437;p9"/>
            <p:cNvPicPr preferRelativeResize="0"/>
            <p:nvPr/>
          </p:nvPicPr>
          <p:blipFill rotWithShape="1">
            <a:blip r:embed="rId2">
              <a:alphaModFix amt="50000"/>
            </a:blip>
            <a:srcRect l="2417" t="3523" r="2407" b="3513"/>
            <a:stretch/>
          </p:blipFill>
          <p:spPr>
            <a:xfrm>
              <a:off x="220650" y="181050"/>
              <a:ext cx="8702700" cy="4781400"/>
            </a:xfrm>
            <a:prstGeom prst="roundRect">
              <a:avLst>
                <a:gd name="adj" fmla="val 7607"/>
              </a:avLst>
            </a:prstGeom>
            <a:noFill/>
            <a:ln>
              <a:noFill/>
            </a:ln>
          </p:spPr>
        </p:pic>
        <p:sp>
          <p:nvSpPr>
            <p:cNvPr id="438" name="Google Shape;438;p9"/>
            <p:cNvSpPr/>
            <p:nvPr/>
          </p:nvSpPr>
          <p:spPr>
            <a:xfrm>
              <a:off x="220650" y="181050"/>
              <a:ext cx="8702700" cy="4781400"/>
            </a:xfrm>
            <a:prstGeom prst="roundRect">
              <a:avLst>
                <a:gd name="adj" fmla="val 7601"/>
              </a:avLst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439" name="Google Shape;439;p9"/>
          <p:cNvSpPr txBox="1">
            <a:spLocks noGrp="1"/>
          </p:cNvSpPr>
          <p:nvPr>
            <p:ph type="title"/>
          </p:nvPr>
        </p:nvSpPr>
        <p:spPr>
          <a:xfrm>
            <a:off x="720000" y="367423"/>
            <a:ext cx="77040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40" name="Google Shape;440;p9"/>
          <p:cNvSpPr txBox="1">
            <a:spLocks noGrp="1"/>
          </p:cNvSpPr>
          <p:nvPr>
            <p:ph type="subTitle" idx="1"/>
          </p:nvPr>
        </p:nvSpPr>
        <p:spPr>
          <a:xfrm>
            <a:off x="2241550" y="1348750"/>
            <a:ext cx="4661100" cy="168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41" name="Google Shape;441;p9"/>
          <p:cNvGrpSpPr/>
          <p:nvPr/>
        </p:nvGrpSpPr>
        <p:grpSpPr>
          <a:xfrm>
            <a:off x="426125" y="424041"/>
            <a:ext cx="8291760" cy="4295431"/>
            <a:chOff x="426125" y="424041"/>
            <a:chExt cx="8291760" cy="4295431"/>
          </a:xfrm>
        </p:grpSpPr>
        <p:sp>
          <p:nvSpPr>
            <p:cNvPr id="442" name="Google Shape;442;p9"/>
            <p:cNvSpPr/>
            <p:nvPr/>
          </p:nvSpPr>
          <p:spPr>
            <a:xfrm>
              <a:off x="426125" y="424041"/>
              <a:ext cx="113235" cy="110681"/>
            </a:xfrm>
            <a:custGeom>
              <a:avLst/>
              <a:gdLst/>
              <a:ahLst/>
              <a:cxnLst/>
              <a:rect l="l" t="t" r="r" b="b"/>
              <a:pathLst>
                <a:path w="113235" h="110681" extrusionOk="0">
                  <a:moveTo>
                    <a:pt x="54945" y="110682"/>
                  </a:moveTo>
                  <a:cubicBezTo>
                    <a:pt x="54945" y="110682"/>
                    <a:pt x="54373" y="110682"/>
                    <a:pt x="54017" y="110682"/>
                  </a:cubicBezTo>
                  <a:cubicBezTo>
                    <a:pt x="48298" y="110325"/>
                    <a:pt x="43369" y="106895"/>
                    <a:pt x="41156" y="101608"/>
                  </a:cubicBezTo>
                  <a:lnTo>
                    <a:pt x="33434" y="83459"/>
                  </a:lnTo>
                  <a:cubicBezTo>
                    <a:pt x="33078" y="82530"/>
                    <a:pt x="32289" y="81886"/>
                    <a:pt x="31290" y="81672"/>
                  </a:cubicBezTo>
                  <a:lnTo>
                    <a:pt x="11922" y="77671"/>
                  </a:lnTo>
                  <a:cubicBezTo>
                    <a:pt x="6344" y="76528"/>
                    <a:pt x="1910" y="72383"/>
                    <a:pt x="486" y="66809"/>
                  </a:cubicBezTo>
                  <a:cubicBezTo>
                    <a:pt x="-946" y="61237"/>
                    <a:pt x="842" y="55520"/>
                    <a:pt x="5128" y="51733"/>
                  </a:cubicBezTo>
                  <a:lnTo>
                    <a:pt x="20070" y="38800"/>
                  </a:lnTo>
                  <a:cubicBezTo>
                    <a:pt x="20782" y="38157"/>
                    <a:pt x="21215" y="37228"/>
                    <a:pt x="21069" y="36228"/>
                  </a:cubicBezTo>
                  <a:lnTo>
                    <a:pt x="18855" y="16578"/>
                  </a:lnTo>
                  <a:cubicBezTo>
                    <a:pt x="18213" y="10862"/>
                    <a:pt x="20782" y="5432"/>
                    <a:pt x="25642" y="2359"/>
                  </a:cubicBezTo>
                  <a:cubicBezTo>
                    <a:pt x="30432" y="-713"/>
                    <a:pt x="36506" y="-785"/>
                    <a:pt x="41442" y="2145"/>
                  </a:cubicBezTo>
                  <a:lnTo>
                    <a:pt x="58380" y="12363"/>
                  </a:lnTo>
                  <a:cubicBezTo>
                    <a:pt x="59239" y="12863"/>
                    <a:pt x="60238" y="12934"/>
                    <a:pt x="61097" y="12505"/>
                  </a:cubicBezTo>
                  <a:lnTo>
                    <a:pt x="79103" y="4360"/>
                  </a:lnTo>
                  <a:cubicBezTo>
                    <a:pt x="84326" y="2002"/>
                    <a:pt x="90330" y="2788"/>
                    <a:pt x="94757" y="6432"/>
                  </a:cubicBezTo>
                  <a:cubicBezTo>
                    <a:pt x="99191" y="10076"/>
                    <a:pt x="101125" y="15792"/>
                    <a:pt x="99833" y="21365"/>
                  </a:cubicBezTo>
                  <a:lnTo>
                    <a:pt x="95330" y="40587"/>
                  </a:lnTo>
                  <a:cubicBezTo>
                    <a:pt x="95120" y="41515"/>
                    <a:pt x="95330" y="42516"/>
                    <a:pt x="96049" y="43230"/>
                  </a:cubicBezTo>
                  <a:lnTo>
                    <a:pt x="109343" y="57807"/>
                  </a:lnTo>
                  <a:cubicBezTo>
                    <a:pt x="113197" y="62023"/>
                    <a:pt x="114272" y="67953"/>
                    <a:pt x="112198" y="73312"/>
                  </a:cubicBezTo>
                  <a:cubicBezTo>
                    <a:pt x="110125" y="78671"/>
                    <a:pt x="105265" y="82243"/>
                    <a:pt x="99547" y="82744"/>
                  </a:cubicBezTo>
                  <a:lnTo>
                    <a:pt x="79892" y="84459"/>
                  </a:lnTo>
                  <a:cubicBezTo>
                    <a:pt x="78894" y="84530"/>
                    <a:pt x="78035" y="85102"/>
                    <a:pt x="77532" y="85959"/>
                  </a:cubicBezTo>
                  <a:lnTo>
                    <a:pt x="67743" y="103108"/>
                  </a:lnTo>
                  <a:cubicBezTo>
                    <a:pt x="65027" y="107824"/>
                    <a:pt x="60168" y="110682"/>
                    <a:pt x="54806" y="110682"/>
                  </a:cubicBezTo>
                  <a:lnTo>
                    <a:pt x="54945" y="110682"/>
                  </a:lnTo>
                  <a:close/>
                  <a:moveTo>
                    <a:pt x="33867" y="11934"/>
                  </a:moveTo>
                  <a:cubicBezTo>
                    <a:pt x="33148" y="11934"/>
                    <a:pt x="32505" y="12220"/>
                    <a:pt x="32219" y="12434"/>
                  </a:cubicBezTo>
                  <a:cubicBezTo>
                    <a:pt x="31716" y="12719"/>
                    <a:pt x="30718" y="13577"/>
                    <a:pt x="30857" y="15220"/>
                  </a:cubicBezTo>
                  <a:lnTo>
                    <a:pt x="33078" y="34870"/>
                  </a:lnTo>
                  <a:cubicBezTo>
                    <a:pt x="33650" y="39729"/>
                    <a:pt x="31716" y="44588"/>
                    <a:pt x="28002" y="47803"/>
                  </a:cubicBezTo>
                  <a:lnTo>
                    <a:pt x="13060" y="60736"/>
                  </a:lnTo>
                  <a:cubicBezTo>
                    <a:pt x="11775" y="61808"/>
                    <a:pt x="11992" y="63166"/>
                    <a:pt x="12138" y="63738"/>
                  </a:cubicBezTo>
                  <a:cubicBezTo>
                    <a:pt x="12278" y="64309"/>
                    <a:pt x="12774" y="65524"/>
                    <a:pt x="14422" y="65881"/>
                  </a:cubicBezTo>
                  <a:lnTo>
                    <a:pt x="33790" y="69882"/>
                  </a:lnTo>
                  <a:cubicBezTo>
                    <a:pt x="38580" y="70882"/>
                    <a:pt x="42657" y="74170"/>
                    <a:pt x="44514" y="78671"/>
                  </a:cubicBezTo>
                  <a:lnTo>
                    <a:pt x="52230" y="96820"/>
                  </a:lnTo>
                  <a:cubicBezTo>
                    <a:pt x="52872" y="98320"/>
                    <a:pt x="54233" y="98606"/>
                    <a:pt x="54806" y="98606"/>
                  </a:cubicBezTo>
                  <a:cubicBezTo>
                    <a:pt x="55308" y="98606"/>
                    <a:pt x="56733" y="98606"/>
                    <a:pt x="57592" y="97106"/>
                  </a:cubicBezTo>
                  <a:lnTo>
                    <a:pt x="67388" y="79957"/>
                  </a:lnTo>
                  <a:cubicBezTo>
                    <a:pt x="69817" y="75670"/>
                    <a:pt x="74174" y="72883"/>
                    <a:pt x="79103" y="72455"/>
                  </a:cubicBezTo>
                  <a:lnTo>
                    <a:pt x="98765" y="70740"/>
                  </a:lnTo>
                  <a:cubicBezTo>
                    <a:pt x="100406" y="70597"/>
                    <a:pt x="101048" y="69382"/>
                    <a:pt x="101264" y="68882"/>
                  </a:cubicBezTo>
                  <a:cubicBezTo>
                    <a:pt x="101481" y="68382"/>
                    <a:pt x="101837" y="67024"/>
                    <a:pt x="100692" y="65809"/>
                  </a:cubicBezTo>
                  <a:lnTo>
                    <a:pt x="87398" y="51233"/>
                  </a:lnTo>
                  <a:cubicBezTo>
                    <a:pt x="84109" y="47589"/>
                    <a:pt x="82755" y="42587"/>
                    <a:pt x="83893" y="37800"/>
                  </a:cubicBezTo>
                  <a:lnTo>
                    <a:pt x="88396" y="18579"/>
                  </a:lnTo>
                  <a:cubicBezTo>
                    <a:pt x="88752" y="16935"/>
                    <a:pt x="87831" y="16006"/>
                    <a:pt x="87398" y="15650"/>
                  </a:cubicBezTo>
                  <a:cubicBezTo>
                    <a:pt x="86972" y="15292"/>
                    <a:pt x="85827" y="14577"/>
                    <a:pt x="84326" y="15220"/>
                  </a:cubicBezTo>
                  <a:lnTo>
                    <a:pt x="66312" y="23367"/>
                  </a:lnTo>
                  <a:cubicBezTo>
                    <a:pt x="61879" y="25367"/>
                    <a:pt x="56663" y="25081"/>
                    <a:pt x="52446" y="22580"/>
                  </a:cubicBezTo>
                  <a:lnTo>
                    <a:pt x="35507" y="12363"/>
                  </a:lnTo>
                  <a:cubicBezTo>
                    <a:pt x="34935" y="12005"/>
                    <a:pt x="34432" y="11934"/>
                    <a:pt x="34006" y="11934"/>
                  </a:cubicBezTo>
                  <a:lnTo>
                    <a:pt x="33867" y="1193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3" name="Google Shape;443;p9"/>
            <p:cNvSpPr/>
            <p:nvPr/>
          </p:nvSpPr>
          <p:spPr>
            <a:xfrm>
              <a:off x="8604650" y="4608791"/>
              <a:ext cx="113235" cy="110681"/>
            </a:xfrm>
            <a:custGeom>
              <a:avLst/>
              <a:gdLst/>
              <a:ahLst/>
              <a:cxnLst/>
              <a:rect l="l" t="t" r="r" b="b"/>
              <a:pathLst>
                <a:path w="113235" h="110681" extrusionOk="0">
                  <a:moveTo>
                    <a:pt x="54945" y="110682"/>
                  </a:moveTo>
                  <a:cubicBezTo>
                    <a:pt x="54945" y="110682"/>
                    <a:pt x="54373" y="110682"/>
                    <a:pt x="54017" y="110682"/>
                  </a:cubicBezTo>
                  <a:cubicBezTo>
                    <a:pt x="48298" y="110325"/>
                    <a:pt x="43369" y="106895"/>
                    <a:pt x="41156" y="101608"/>
                  </a:cubicBezTo>
                  <a:lnTo>
                    <a:pt x="33434" y="83459"/>
                  </a:lnTo>
                  <a:cubicBezTo>
                    <a:pt x="33078" y="82530"/>
                    <a:pt x="32289" y="81886"/>
                    <a:pt x="31290" y="81672"/>
                  </a:cubicBezTo>
                  <a:lnTo>
                    <a:pt x="11922" y="77671"/>
                  </a:lnTo>
                  <a:cubicBezTo>
                    <a:pt x="6344" y="76528"/>
                    <a:pt x="1910" y="72383"/>
                    <a:pt x="486" y="66809"/>
                  </a:cubicBezTo>
                  <a:cubicBezTo>
                    <a:pt x="-946" y="61237"/>
                    <a:pt x="842" y="55520"/>
                    <a:pt x="5128" y="51733"/>
                  </a:cubicBezTo>
                  <a:lnTo>
                    <a:pt x="20070" y="38800"/>
                  </a:lnTo>
                  <a:cubicBezTo>
                    <a:pt x="20782" y="38157"/>
                    <a:pt x="21215" y="37228"/>
                    <a:pt x="21069" y="36228"/>
                  </a:cubicBezTo>
                  <a:lnTo>
                    <a:pt x="18855" y="16578"/>
                  </a:lnTo>
                  <a:cubicBezTo>
                    <a:pt x="18213" y="10862"/>
                    <a:pt x="20782" y="5432"/>
                    <a:pt x="25642" y="2359"/>
                  </a:cubicBezTo>
                  <a:cubicBezTo>
                    <a:pt x="30432" y="-713"/>
                    <a:pt x="36506" y="-785"/>
                    <a:pt x="41442" y="2145"/>
                  </a:cubicBezTo>
                  <a:lnTo>
                    <a:pt x="58380" y="12363"/>
                  </a:lnTo>
                  <a:cubicBezTo>
                    <a:pt x="59239" y="12863"/>
                    <a:pt x="60238" y="12934"/>
                    <a:pt x="61097" y="12505"/>
                  </a:cubicBezTo>
                  <a:lnTo>
                    <a:pt x="79103" y="4360"/>
                  </a:lnTo>
                  <a:cubicBezTo>
                    <a:pt x="84326" y="2002"/>
                    <a:pt x="90330" y="2788"/>
                    <a:pt x="94757" y="6432"/>
                  </a:cubicBezTo>
                  <a:cubicBezTo>
                    <a:pt x="99191" y="10076"/>
                    <a:pt x="101125" y="15792"/>
                    <a:pt x="99833" y="21365"/>
                  </a:cubicBezTo>
                  <a:lnTo>
                    <a:pt x="95330" y="40587"/>
                  </a:lnTo>
                  <a:cubicBezTo>
                    <a:pt x="95120" y="41515"/>
                    <a:pt x="95330" y="42516"/>
                    <a:pt x="96049" y="43230"/>
                  </a:cubicBezTo>
                  <a:lnTo>
                    <a:pt x="109343" y="57807"/>
                  </a:lnTo>
                  <a:cubicBezTo>
                    <a:pt x="113197" y="62023"/>
                    <a:pt x="114272" y="67953"/>
                    <a:pt x="112198" y="73312"/>
                  </a:cubicBezTo>
                  <a:cubicBezTo>
                    <a:pt x="110125" y="78671"/>
                    <a:pt x="105265" y="82243"/>
                    <a:pt x="99547" y="82744"/>
                  </a:cubicBezTo>
                  <a:lnTo>
                    <a:pt x="79892" y="84459"/>
                  </a:lnTo>
                  <a:cubicBezTo>
                    <a:pt x="78894" y="84530"/>
                    <a:pt x="78035" y="85102"/>
                    <a:pt x="77532" y="85959"/>
                  </a:cubicBezTo>
                  <a:lnTo>
                    <a:pt x="67743" y="103108"/>
                  </a:lnTo>
                  <a:cubicBezTo>
                    <a:pt x="65027" y="107824"/>
                    <a:pt x="60168" y="110682"/>
                    <a:pt x="54806" y="110682"/>
                  </a:cubicBezTo>
                  <a:lnTo>
                    <a:pt x="54945" y="110682"/>
                  </a:lnTo>
                  <a:close/>
                  <a:moveTo>
                    <a:pt x="33867" y="11934"/>
                  </a:moveTo>
                  <a:cubicBezTo>
                    <a:pt x="33148" y="11934"/>
                    <a:pt x="32505" y="12220"/>
                    <a:pt x="32219" y="12434"/>
                  </a:cubicBezTo>
                  <a:cubicBezTo>
                    <a:pt x="31716" y="12719"/>
                    <a:pt x="30718" y="13577"/>
                    <a:pt x="30857" y="15220"/>
                  </a:cubicBezTo>
                  <a:lnTo>
                    <a:pt x="33078" y="34870"/>
                  </a:lnTo>
                  <a:cubicBezTo>
                    <a:pt x="33650" y="39729"/>
                    <a:pt x="31716" y="44588"/>
                    <a:pt x="28002" y="47803"/>
                  </a:cubicBezTo>
                  <a:lnTo>
                    <a:pt x="13060" y="60736"/>
                  </a:lnTo>
                  <a:cubicBezTo>
                    <a:pt x="11775" y="61808"/>
                    <a:pt x="11992" y="63166"/>
                    <a:pt x="12138" y="63738"/>
                  </a:cubicBezTo>
                  <a:cubicBezTo>
                    <a:pt x="12278" y="64309"/>
                    <a:pt x="12774" y="65524"/>
                    <a:pt x="14422" y="65881"/>
                  </a:cubicBezTo>
                  <a:lnTo>
                    <a:pt x="33790" y="69882"/>
                  </a:lnTo>
                  <a:cubicBezTo>
                    <a:pt x="38580" y="70882"/>
                    <a:pt x="42657" y="74170"/>
                    <a:pt x="44514" y="78671"/>
                  </a:cubicBezTo>
                  <a:lnTo>
                    <a:pt x="52230" y="96820"/>
                  </a:lnTo>
                  <a:cubicBezTo>
                    <a:pt x="52872" y="98320"/>
                    <a:pt x="54233" y="98606"/>
                    <a:pt x="54806" y="98606"/>
                  </a:cubicBezTo>
                  <a:cubicBezTo>
                    <a:pt x="55308" y="98606"/>
                    <a:pt x="56733" y="98606"/>
                    <a:pt x="57592" y="97106"/>
                  </a:cubicBezTo>
                  <a:lnTo>
                    <a:pt x="67388" y="79957"/>
                  </a:lnTo>
                  <a:cubicBezTo>
                    <a:pt x="69817" y="75670"/>
                    <a:pt x="74174" y="72883"/>
                    <a:pt x="79103" y="72455"/>
                  </a:cubicBezTo>
                  <a:lnTo>
                    <a:pt x="98765" y="70740"/>
                  </a:lnTo>
                  <a:cubicBezTo>
                    <a:pt x="100406" y="70597"/>
                    <a:pt x="101048" y="69382"/>
                    <a:pt x="101264" y="68882"/>
                  </a:cubicBezTo>
                  <a:cubicBezTo>
                    <a:pt x="101481" y="68382"/>
                    <a:pt x="101837" y="67024"/>
                    <a:pt x="100692" y="65809"/>
                  </a:cubicBezTo>
                  <a:lnTo>
                    <a:pt x="87398" y="51233"/>
                  </a:lnTo>
                  <a:cubicBezTo>
                    <a:pt x="84109" y="47589"/>
                    <a:pt x="82755" y="42587"/>
                    <a:pt x="83893" y="37800"/>
                  </a:cubicBezTo>
                  <a:lnTo>
                    <a:pt x="88396" y="18579"/>
                  </a:lnTo>
                  <a:cubicBezTo>
                    <a:pt x="88752" y="16935"/>
                    <a:pt x="87831" y="16006"/>
                    <a:pt x="87398" y="15650"/>
                  </a:cubicBezTo>
                  <a:cubicBezTo>
                    <a:pt x="86972" y="15292"/>
                    <a:pt x="85827" y="14577"/>
                    <a:pt x="84326" y="15220"/>
                  </a:cubicBezTo>
                  <a:lnTo>
                    <a:pt x="66312" y="23367"/>
                  </a:lnTo>
                  <a:cubicBezTo>
                    <a:pt x="61879" y="25367"/>
                    <a:pt x="56663" y="25081"/>
                    <a:pt x="52446" y="22580"/>
                  </a:cubicBezTo>
                  <a:lnTo>
                    <a:pt x="35507" y="12363"/>
                  </a:lnTo>
                  <a:cubicBezTo>
                    <a:pt x="34935" y="12005"/>
                    <a:pt x="34432" y="11934"/>
                    <a:pt x="34006" y="11934"/>
                  </a:cubicBezTo>
                  <a:lnTo>
                    <a:pt x="33867" y="1193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4" name="Google Shape;444;p9"/>
          <p:cNvGrpSpPr/>
          <p:nvPr/>
        </p:nvGrpSpPr>
        <p:grpSpPr>
          <a:xfrm>
            <a:off x="331845" y="4287603"/>
            <a:ext cx="241611" cy="206844"/>
            <a:chOff x="4859095" y="2966003"/>
            <a:chExt cx="241611" cy="206844"/>
          </a:xfrm>
        </p:grpSpPr>
        <p:sp>
          <p:nvSpPr>
            <p:cNvPr id="445" name="Google Shape;445;p9"/>
            <p:cNvSpPr/>
            <p:nvPr/>
          </p:nvSpPr>
          <p:spPr>
            <a:xfrm>
              <a:off x="4859095" y="2966003"/>
              <a:ext cx="241611" cy="206844"/>
            </a:xfrm>
            <a:custGeom>
              <a:avLst/>
              <a:gdLst/>
              <a:ahLst/>
              <a:cxnLst/>
              <a:rect l="l" t="t" r="r" b="b"/>
              <a:pathLst>
                <a:path w="294648" h="252249" extrusionOk="0">
                  <a:moveTo>
                    <a:pt x="175346" y="2062"/>
                  </a:moveTo>
                  <a:cubicBezTo>
                    <a:pt x="167995" y="5772"/>
                    <a:pt x="163181" y="13624"/>
                    <a:pt x="161395" y="21567"/>
                  </a:cubicBezTo>
                  <a:cubicBezTo>
                    <a:pt x="125207" y="-8101"/>
                    <a:pt x="67136" y="3621"/>
                    <a:pt x="35921" y="35804"/>
                  </a:cubicBezTo>
                  <a:cubicBezTo>
                    <a:pt x="-3089" y="76078"/>
                    <a:pt x="-11988" y="147272"/>
                    <a:pt x="17452" y="195251"/>
                  </a:cubicBezTo>
                  <a:cubicBezTo>
                    <a:pt x="31984" y="218910"/>
                    <a:pt x="57349" y="235969"/>
                    <a:pt x="85457" y="237084"/>
                  </a:cubicBezTo>
                  <a:cubicBezTo>
                    <a:pt x="100581" y="237676"/>
                    <a:pt x="117275" y="230188"/>
                    <a:pt x="131955" y="235525"/>
                  </a:cubicBezTo>
                  <a:cubicBezTo>
                    <a:pt x="139227" y="238200"/>
                    <a:pt x="145088" y="243605"/>
                    <a:pt x="152132" y="246723"/>
                  </a:cubicBezTo>
                  <a:cubicBezTo>
                    <a:pt x="159028" y="249842"/>
                    <a:pt x="166368" y="251401"/>
                    <a:pt x="173855" y="251992"/>
                  </a:cubicBezTo>
                  <a:cubicBezTo>
                    <a:pt x="234373" y="256442"/>
                    <a:pt x="282954" y="202455"/>
                    <a:pt x="292365" y="146601"/>
                  </a:cubicBezTo>
                  <a:cubicBezTo>
                    <a:pt x="297634" y="115158"/>
                    <a:pt x="294515" y="78002"/>
                    <a:pt x="275307" y="51452"/>
                  </a:cubicBezTo>
                  <a:cubicBezTo>
                    <a:pt x="260251" y="30615"/>
                    <a:pt x="231335" y="16742"/>
                    <a:pt x="206641" y="25721"/>
                  </a:cubicBezTo>
                  <a:cubicBezTo>
                    <a:pt x="206413" y="19269"/>
                    <a:pt x="204263" y="13032"/>
                    <a:pt x="200040" y="7923"/>
                  </a:cubicBezTo>
                  <a:cubicBezTo>
                    <a:pt x="193952" y="583"/>
                    <a:pt x="184245" y="-2319"/>
                    <a:pt x="175494" y="2062"/>
                  </a:cubicBezTo>
                  <a:lnTo>
                    <a:pt x="175346" y="2062"/>
                  </a:lnTo>
                  <a:close/>
                  <a:moveTo>
                    <a:pt x="262925" y="62502"/>
                  </a:moveTo>
                  <a:cubicBezTo>
                    <a:pt x="277013" y="82975"/>
                    <a:pt x="280427" y="110708"/>
                    <a:pt x="278060" y="134959"/>
                  </a:cubicBezTo>
                  <a:cubicBezTo>
                    <a:pt x="273156" y="184872"/>
                    <a:pt x="236968" y="233750"/>
                    <a:pt x="183790" y="237084"/>
                  </a:cubicBezTo>
                  <a:cubicBezTo>
                    <a:pt x="169190" y="237972"/>
                    <a:pt x="158356" y="233454"/>
                    <a:pt x="146191" y="226034"/>
                  </a:cubicBezTo>
                  <a:cubicBezTo>
                    <a:pt x="135073" y="219286"/>
                    <a:pt x="123500" y="218023"/>
                    <a:pt x="110823" y="219582"/>
                  </a:cubicBezTo>
                  <a:cubicBezTo>
                    <a:pt x="97986" y="221141"/>
                    <a:pt x="86049" y="223508"/>
                    <a:pt x="73292" y="220174"/>
                  </a:cubicBezTo>
                  <a:cubicBezTo>
                    <a:pt x="61731" y="217135"/>
                    <a:pt x="51193" y="210683"/>
                    <a:pt x="42669" y="202455"/>
                  </a:cubicBezTo>
                  <a:cubicBezTo>
                    <a:pt x="6698" y="167666"/>
                    <a:pt x="9736" y="104404"/>
                    <a:pt x="34282" y="64209"/>
                  </a:cubicBezTo>
                  <a:cubicBezTo>
                    <a:pt x="47631" y="42405"/>
                    <a:pt x="68547" y="26313"/>
                    <a:pt x="93617" y="20896"/>
                  </a:cubicBezTo>
                  <a:cubicBezTo>
                    <a:pt x="117571" y="15707"/>
                    <a:pt x="140854" y="20896"/>
                    <a:pt x="160735" y="34393"/>
                  </a:cubicBezTo>
                  <a:cubicBezTo>
                    <a:pt x="160883" y="36328"/>
                    <a:pt x="161099" y="38182"/>
                    <a:pt x="161326" y="40106"/>
                  </a:cubicBezTo>
                  <a:cubicBezTo>
                    <a:pt x="161691" y="43224"/>
                    <a:pt x="162146" y="46331"/>
                    <a:pt x="162590" y="49449"/>
                  </a:cubicBezTo>
                  <a:cubicBezTo>
                    <a:pt x="162590" y="49676"/>
                    <a:pt x="162590" y="49893"/>
                    <a:pt x="162658" y="50188"/>
                  </a:cubicBezTo>
                  <a:cubicBezTo>
                    <a:pt x="159619" y="48789"/>
                    <a:pt x="156649" y="47230"/>
                    <a:pt x="153839" y="45375"/>
                  </a:cubicBezTo>
                  <a:cubicBezTo>
                    <a:pt x="150948" y="43520"/>
                    <a:pt x="148046" y="40629"/>
                    <a:pt x="144416" y="41221"/>
                  </a:cubicBezTo>
                  <a:cubicBezTo>
                    <a:pt x="141674" y="41665"/>
                    <a:pt x="139591" y="43520"/>
                    <a:pt x="139671" y="46478"/>
                  </a:cubicBezTo>
                  <a:cubicBezTo>
                    <a:pt x="139819" y="50780"/>
                    <a:pt x="143528" y="53307"/>
                    <a:pt x="146795" y="55537"/>
                  </a:cubicBezTo>
                  <a:cubicBezTo>
                    <a:pt x="149833" y="57688"/>
                    <a:pt x="152940" y="59611"/>
                    <a:pt x="156285" y="61238"/>
                  </a:cubicBezTo>
                  <a:cubicBezTo>
                    <a:pt x="162954" y="64584"/>
                    <a:pt x="170146" y="67031"/>
                    <a:pt x="177417" y="68431"/>
                  </a:cubicBezTo>
                  <a:cubicBezTo>
                    <a:pt x="184610" y="69842"/>
                    <a:pt x="192029" y="70365"/>
                    <a:pt x="199301" y="69626"/>
                  </a:cubicBezTo>
                  <a:cubicBezTo>
                    <a:pt x="206345" y="68954"/>
                    <a:pt x="216200" y="67839"/>
                    <a:pt x="222060" y="63389"/>
                  </a:cubicBezTo>
                  <a:cubicBezTo>
                    <a:pt x="224211" y="61762"/>
                    <a:pt x="225918" y="58576"/>
                    <a:pt x="224655" y="55901"/>
                  </a:cubicBezTo>
                  <a:cubicBezTo>
                    <a:pt x="224507" y="55605"/>
                    <a:pt x="224439" y="55309"/>
                    <a:pt x="224291" y="55082"/>
                  </a:cubicBezTo>
                  <a:cubicBezTo>
                    <a:pt x="223255" y="52783"/>
                    <a:pt x="220877" y="50337"/>
                    <a:pt x="217986" y="50780"/>
                  </a:cubicBezTo>
                  <a:cubicBezTo>
                    <a:pt x="219102" y="50632"/>
                    <a:pt x="217759" y="50780"/>
                    <a:pt x="217315" y="50780"/>
                  </a:cubicBezTo>
                  <a:cubicBezTo>
                    <a:pt x="215244" y="50780"/>
                    <a:pt x="217315" y="50928"/>
                    <a:pt x="216496" y="50860"/>
                  </a:cubicBezTo>
                  <a:cubicBezTo>
                    <a:pt x="215312" y="50860"/>
                    <a:pt x="214345" y="50860"/>
                    <a:pt x="213241" y="51304"/>
                  </a:cubicBezTo>
                  <a:cubicBezTo>
                    <a:pt x="212501" y="51600"/>
                    <a:pt x="212194" y="52271"/>
                    <a:pt x="212194" y="52931"/>
                  </a:cubicBezTo>
                  <a:cubicBezTo>
                    <a:pt x="210863" y="53386"/>
                    <a:pt x="209600" y="53751"/>
                    <a:pt x="208268" y="54126"/>
                  </a:cubicBezTo>
                  <a:cubicBezTo>
                    <a:pt x="205230" y="54934"/>
                    <a:pt x="202191" y="55458"/>
                    <a:pt x="199073" y="55753"/>
                  </a:cubicBezTo>
                  <a:cubicBezTo>
                    <a:pt x="198402" y="55753"/>
                    <a:pt x="197742" y="55753"/>
                    <a:pt x="196991" y="55833"/>
                  </a:cubicBezTo>
                  <a:cubicBezTo>
                    <a:pt x="198186" y="53602"/>
                    <a:pt x="199153" y="51236"/>
                    <a:pt x="199961" y="49529"/>
                  </a:cubicBezTo>
                  <a:cubicBezTo>
                    <a:pt x="200632" y="48038"/>
                    <a:pt x="201304" y="46478"/>
                    <a:pt x="201964" y="44931"/>
                  </a:cubicBezTo>
                  <a:cubicBezTo>
                    <a:pt x="202407" y="44783"/>
                    <a:pt x="202931" y="44635"/>
                    <a:pt x="203375" y="44408"/>
                  </a:cubicBezTo>
                  <a:cubicBezTo>
                    <a:pt x="225474" y="34245"/>
                    <a:pt x="249281" y="42700"/>
                    <a:pt x="262857" y="62354"/>
                  </a:cubicBezTo>
                  <a:lnTo>
                    <a:pt x="262925" y="62502"/>
                  </a:lnTo>
                  <a:close/>
                  <a:moveTo>
                    <a:pt x="189503" y="13260"/>
                  </a:moveTo>
                  <a:cubicBezTo>
                    <a:pt x="194100" y="17334"/>
                    <a:pt x="194544" y="23047"/>
                    <a:pt x="193440" y="29135"/>
                  </a:cubicBezTo>
                  <a:cubicBezTo>
                    <a:pt x="192621" y="33585"/>
                    <a:pt x="190846" y="37659"/>
                    <a:pt x="188843" y="41733"/>
                  </a:cubicBezTo>
                  <a:cubicBezTo>
                    <a:pt x="187796" y="43816"/>
                    <a:pt x="186760" y="45887"/>
                    <a:pt x="185725" y="47890"/>
                  </a:cubicBezTo>
                  <a:cubicBezTo>
                    <a:pt x="185053" y="49233"/>
                    <a:pt x="184393" y="50564"/>
                    <a:pt x="183949" y="51975"/>
                  </a:cubicBezTo>
                  <a:cubicBezTo>
                    <a:pt x="183722" y="52567"/>
                    <a:pt x="183494" y="53159"/>
                    <a:pt x="183346" y="53751"/>
                  </a:cubicBezTo>
                  <a:cubicBezTo>
                    <a:pt x="183346" y="53751"/>
                    <a:pt x="183346" y="54786"/>
                    <a:pt x="183346" y="55605"/>
                  </a:cubicBezTo>
                  <a:cubicBezTo>
                    <a:pt x="182390" y="55537"/>
                    <a:pt x="181423" y="55537"/>
                    <a:pt x="180456" y="55378"/>
                  </a:cubicBezTo>
                  <a:cubicBezTo>
                    <a:pt x="177497" y="54934"/>
                    <a:pt x="174595" y="54274"/>
                    <a:pt x="171705" y="53455"/>
                  </a:cubicBezTo>
                  <a:cubicBezTo>
                    <a:pt x="172001" y="50928"/>
                    <a:pt x="171932" y="48334"/>
                    <a:pt x="171853" y="46035"/>
                  </a:cubicBezTo>
                  <a:cubicBezTo>
                    <a:pt x="171705" y="42405"/>
                    <a:pt x="171341" y="38842"/>
                    <a:pt x="171193" y="35212"/>
                  </a:cubicBezTo>
                  <a:cubicBezTo>
                    <a:pt x="172080" y="34029"/>
                    <a:pt x="172228" y="32470"/>
                    <a:pt x="171113" y="30979"/>
                  </a:cubicBezTo>
                  <a:cubicBezTo>
                    <a:pt x="171261" y="24833"/>
                    <a:pt x="172752" y="18745"/>
                    <a:pt x="177122" y="14227"/>
                  </a:cubicBezTo>
                  <a:cubicBezTo>
                    <a:pt x="180752" y="10438"/>
                    <a:pt x="185725" y="9846"/>
                    <a:pt x="189582" y="13260"/>
                  </a:cubicBezTo>
                  <a:lnTo>
                    <a:pt x="189503" y="1326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6" name="Google Shape;446;p9"/>
            <p:cNvSpPr/>
            <p:nvPr/>
          </p:nvSpPr>
          <p:spPr>
            <a:xfrm>
              <a:off x="4898331" y="3037714"/>
              <a:ext cx="164" cy="222"/>
            </a:xfrm>
            <a:custGeom>
              <a:avLst/>
              <a:gdLst/>
              <a:ahLst/>
              <a:cxnLst/>
              <a:rect l="l" t="t" r="r" b="b"/>
              <a:pathLst>
                <a:path w="200" h="271" extrusionOk="0">
                  <a:moveTo>
                    <a:pt x="68" y="123"/>
                  </a:moveTo>
                  <a:cubicBezTo>
                    <a:pt x="68" y="123"/>
                    <a:pt x="68" y="191"/>
                    <a:pt x="0" y="271"/>
                  </a:cubicBezTo>
                  <a:cubicBezTo>
                    <a:pt x="296" y="-104"/>
                    <a:pt x="216" y="-25"/>
                    <a:pt x="68" y="1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447;p9"/>
            <p:cNvSpPr/>
            <p:nvPr/>
          </p:nvSpPr>
          <p:spPr>
            <a:xfrm>
              <a:off x="4888361" y="2994483"/>
              <a:ext cx="45517" cy="45989"/>
            </a:xfrm>
            <a:custGeom>
              <a:avLst/>
              <a:gdLst/>
              <a:ahLst/>
              <a:cxnLst/>
              <a:rect l="l" t="t" r="r" b="b"/>
              <a:pathLst>
                <a:path w="55508" h="56084" extrusionOk="0">
                  <a:moveTo>
                    <a:pt x="53443" y="1151"/>
                  </a:moveTo>
                  <a:cubicBezTo>
                    <a:pt x="47446" y="-2183"/>
                    <a:pt x="39434" y="2494"/>
                    <a:pt x="34165" y="5453"/>
                  </a:cubicBezTo>
                  <a:cubicBezTo>
                    <a:pt x="28601" y="8571"/>
                    <a:pt x="23412" y="12429"/>
                    <a:pt x="18814" y="16878"/>
                  </a:cubicBezTo>
                  <a:cubicBezTo>
                    <a:pt x="14365" y="21248"/>
                    <a:pt x="10359" y="26222"/>
                    <a:pt x="7025" y="31559"/>
                  </a:cubicBezTo>
                  <a:cubicBezTo>
                    <a:pt x="5386" y="34154"/>
                    <a:pt x="3906" y="36908"/>
                    <a:pt x="2723" y="39718"/>
                  </a:cubicBezTo>
                  <a:cubicBezTo>
                    <a:pt x="1983" y="41357"/>
                    <a:pt x="1244" y="42985"/>
                    <a:pt x="641" y="44692"/>
                  </a:cubicBezTo>
                  <a:cubicBezTo>
                    <a:pt x="-395" y="47662"/>
                    <a:pt x="49" y="49357"/>
                    <a:pt x="424" y="51588"/>
                  </a:cubicBezTo>
                  <a:cubicBezTo>
                    <a:pt x="1096" y="56334"/>
                    <a:pt x="7912" y="57449"/>
                    <a:pt x="10803" y="54331"/>
                  </a:cubicBezTo>
                  <a:cubicBezTo>
                    <a:pt x="11030" y="54103"/>
                    <a:pt x="11918" y="53067"/>
                    <a:pt x="12214" y="52771"/>
                  </a:cubicBezTo>
                  <a:cubicBezTo>
                    <a:pt x="13181" y="51588"/>
                    <a:pt x="13625" y="50552"/>
                    <a:pt x="14217" y="49141"/>
                  </a:cubicBezTo>
                  <a:cubicBezTo>
                    <a:pt x="14512" y="48470"/>
                    <a:pt x="14740" y="47810"/>
                    <a:pt x="14956" y="47138"/>
                  </a:cubicBezTo>
                  <a:cubicBezTo>
                    <a:pt x="14956" y="47138"/>
                    <a:pt x="15252" y="46399"/>
                    <a:pt x="15400" y="46023"/>
                  </a:cubicBezTo>
                  <a:cubicBezTo>
                    <a:pt x="16447" y="43576"/>
                    <a:pt x="17699" y="41209"/>
                    <a:pt x="19042" y="38899"/>
                  </a:cubicBezTo>
                  <a:cubicBezTo>
                    <a:pt x="20373" y="36600"/>
                    <a:pt x="21852" y="34381"/>
                    <a:pt x="23491" y="32230"/>
                  </a:cubicBezTo>
                  <a:cubicBezTo>
                    <a:pt x="23707" y="32003"/>
                    <a:pt x="24151" y="31343"/>
                    <a:pt x="24231" y="31263"/>
                  </a:cubicBezTo>
                  <a:cubicBezTo>
                    <a:pt x="24675" y="30751"/>
                    <a:pt x="25119" y="30148"/>
                    <a:pt x="25642" y="29636"/>
                  </a:cubicBezTo>
                  <a:cubicBezTo>
                    <a:pt x="26598" y="28600"/>
                    <a:pt x="27565" y="27485"/>
                    <a:pt x="28532" y="26518"/>
                  </a:cubicBezTo>
                  <a:cubicBezTo>
                    <a:pt x="32538" y="22443"/>
                    <a:pt x="35872" y="19621"/>
                    <a:pt x="40390" y="16799"/>
                  </a:cubicBezTo>
                  <a:cubicBezTo>
                    <a:pt x="42769" y="15251"/>
                    <a:pt x="45295" y="13988"/>
                    <a:pt x="47890" y="12725"/>
                  </a:cubicBezTo>
                  <a:cubicBezTo>
                    <a:pt x="50552" y="11393"/>
                    <a:pt x="53671" y="9754"/>
                    <a:pt x="55002" y="6944"/>
                  </a:cubicBezTo>
                  <a:cubicBezTo>
                    <a:pt x="55969" y="4941"/>
                    <a:pt x="55594" y="2414"/>
                    <a:pt x="53522" y="1231"/>
                  </a:cubicBezTo>
                  <a:lnTo>
                    <a:pt x="53443" y="115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8" name="Google Shape;448;p9"/>
          <p:cNvGrpSpPr/>
          <p:nvPr/>
        </p:nvGrpSpPr>
        <p:grpSpPr>
          <a:xfrm rot="1986710">
            <a:off x="189100" y="3580833"/>
            <a:ext cx="241596" cy="375550"/>
            <a:chOff x="4601018" y="712890"/>
            <a:chExt cx="142248" cy="221147"/>
          </a:xfrm>
        </p:grpSpPr>
        <p:sp>
          <p:nvSpPr>
            <p:cNvPr id="449" name="Google Shape;449;p9"/>
            <p:cNvSpPr/>
            <p:nvPr/>
          </p:nvSpPr>
          <p:spPr>
            <a:xfrm>
              <a:off x="4625014" y="829808"/>
              <a:ext cx="58312" cy="104229"/>
            </a:xfrm>
            <a:custGeom>
              <a:avLst/>
              <a:gdLst/>
              <a:ahLst/>
              <a:cxnLst/>
              <a:rect l="l" t="t" r="r" b="b"/>
              <a:pathLst>
                <a:path w="58312" h="104229" extrusionOk="0">
                  <a:moveTo>
                    <a:pt x="15290" y="13664"/>
                  </a:moveTo>
                  <a:cubicBezTo>
                    <a:pt x="19340" y="33815"/>
                    <a:pt x="18083" y="55012"/>
                    <a:pt x="11520" y="74480"/>
                  </a:cubicBezTo>
                  <a:cubicBezTo>
                    <a:pt x="8448" y="83760"/>
                    <a:pt x="4189" y="92585"/>
                    <a:pt x="0" y="101363"/>
                  </a:cubicBezTo>
                  <a:cubicBezTo>
                    <a:pt x="10193" y="96269"/>
                    <a:pt x="19130" y="88809"/>
                    <a:pt x="25973" y="79757"/>
                  </a:cubicBezTo>
                  <a:cubicBezTo>
                    <a:pt x="30581" y="86807"/>
                    <a:pt x="30511" y="95814"/>
                    <a:pt x="30302" y="104229"/>
                  </a:cubicBezTo>
                  <a:cubicBezTo>
                    <a:pt x="35329" y="101728"/>
                    <a:pt x="39029" y="97179"/>
                    <a:pt x="42102" y="92493"/>
                  </a:cubicBezTo>
                  <a:cubicBezTo>
                    <a:pt x="57881" y="68704"/>
                    <a:pt x="62489" y="37863"/>
                    <a:pt x="54390" y="10480"/>
                  </a:cubicBezTo>
                  <a:cubicBezTo>
                    <a:pt x="53552" y="7842"/>
                    <a:pt x="52644" y="5158"/>
                    <a:pt x="50689" y="3202"/>
                  </a:cubicBezTo>
                  <a:cubicBezTo>
                    <a:pt x="47338" y="-164"/>
                    <a:pt x="41892" y="-346"/>
                    <a:pt x="37144" y="290"/>
                  </a:cubicBezTo>
                  <a:cubicBezTo>
                    <a:pt x="30092" y="1200"/>
                    <a:pt x="23180" y="3338"/>
                    <a:pt x="16757" y="6568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" name="Google Shape;450;p9"/>
            <p:cNvSpPr/>
            <p:nvPr/>
          </p:nvSpPr>
          <p:spPr>
            <a:xfrm>
              <a:off x="4601018" y="712890"/>
              <a:ext cx="142248" cy="142189"/>
            </a:xfrm>
            <a:custGeom>
              <a:avLst/>
              <a:gdLst/>
              <a:ahLst/>
              <a:cxnLst/>
              <a:rect l="l" t="t" r="r" b="b"/>
              <a:pathLst>
                <a:path w="142248" h="142189" extrusionOk="0">
                  <a:moveTo>
                    <a:pt x="139897" y="52991"/>
                  </a:moveTo>
                  <a:cubicBezTo>
                    <a:pt x="141852" y="60450"/>
                    <a:pt x="142550" y="67956"/>
                    <a:pt x="142131" y="75234"/>
                  </a:cubicBezTo>
                  <a:cubicBezTo>
                    <a:pt x="140386" y="105119"/>
                    <a:pt x="119719" y="131775"/>
                    <a:pt x="89207" y="139826"/>
                  </a:cubicBezTo>
                  <a:cubicBezTo>
                    <a:pt x="51225" y="149834"/>
                    <a:pt x="12405" y="127135"/>
                    <a:pt x="2351" y="89199"/>
                  </a:cubicBezTo>
                  <a:cubicBezTo>
                    <a:pt x="-2885" y="69320"/>
                    <a:pt x="885" y="49216"/>
                    <a:pt x="11079" y="33158"/>
                  </a:cubicBezTo>
                  <a:cubicBezTo>
                    <a:pt x="20295" y="18466"/>
                    <a:pt x="34957" y="7139"/>
                    <a:pt x="53041" y="2363"/>
                  </a:cubicBezTo>
                  <a:cubicBezTo>
                    <a:pt x="91023" y="-7644"/>
                    <a:pt x="129912" y="15055"/>
                    <a:pt x="139897" y="52991"/>
                  </a:cubicBezTo>
                  <a:lnTo>
                    <a:pt x="139897" y="5299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1" name="Google Shape;451;p9"/>
            <p:cNvSpPr/>
            <p:nvPr/>
          </p:nvSpPr>
          <p:spPr>
            <a:xfrm>
              <a:off x="4610614" y="722416"/>
              <a:ext cx="123125" cy="123109"/>
            </a:xfrm>
            <a:custGeom>
              <a:avLst/>
              <a:gdLst/>
              <a:ahLst/>
              <a:cxnLst/>
              <a:rect l="l" t="t" r="r" b="b"/>
              <a:pathLst>
                <a:path w="123125" h="123109" extrusionOk="0">
                  <a:moveTo>
                    <a:pt x="77238" y="121075"/>
                  </a:moveTo>
                  <a:cubicBezTo>
                    <a:pt x="44422" y="129718"/>
                    <a:pt x="10629" y="110021"/>
                    <a:pt x="2041" y="77225"/>
                  </a:cubicBezTo>
                  <a:cubicBezTo>
                    <a:pt x="-6617" y="44428"/>
                    <a:pt x="13073" y="10677"/>
                    <a:pt x="45888" y="2034"/>
                  </a:cubicBezTo>
                  <a:cubicBezTo>
                    <a:pt x="78704" y="-6608"/>
                    <a:pt x="112427" y="13088"/>
                    <a:pt x="121085" y="45884"/>
                  </a:cubicBezTo>
                  <a:cubicBezTo>
                    <a:pt x="129742" y="78681"/>
                    <a:pt x="110053" y="112432"/>
                    <a:pt x="77238" y="121075"/>
                  </a:cubicBezTo>
                  <a:close/>
                  <a:moveTo>
                    <a:pt x="47773" y="9130"/>
                  </a:moveTo>
                  <a:cubicBezTo>
                    <a:pt x="18798" y="16727"/>
                    <a:pt x="1483" y="46475"/>
                    <a:pt x="9093" y="75406"/>
                  </a:cubicBezTo>
                  <a:cubicBezTo>
                    <a:pt x="16633" y="104335"/>
                    <a:pt x="46447" y="121666"/>
                    <a:pt x="75352" y="114070"/>
                  </a:cubicBezTo>
                  <a:cubicBezTo>
                    <a:pt x="104328" y="106473"/>
                    <a:pt x="121643" y="76725"/>
                    <a:pt x="114033" y="47795"/>
                  </a:cubicBezTo>
                  <a:cubicBezTo>
                    <a:pt x="106423" y="18865"/>
                    <a:pt x="76679" y="1534"/>
                    <a:pt x="47773" y="913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2" name="Google Shape;452;p9"/>
            <p:cNvSpPr/>
            <p:nvPr/>
          </p:nvSpPr>
          <p:spPr>
            <a:xfrm>
              <a:off x="4635303" y="750380"/>
              <a:ext cx="70030" cy="71924"/>
            </a:xfrm>
            <a:custGeom>
              <a:avLst/>
              <a:gdLst/>
              <a:ahLst/>
              <a:cxnLst/>
              <a:rect l="l" t="t" r="r" b="b"/>
              <a:pathLst>
                <a:path w="70030" h="71924" extrusionOk="0">
                  <a:moveTo>
                    <a:pt x="33000" y="1768"/>
                  </a:moveTo>
                  <a:lnTo>
                    <a:pt x="43891" y="14278"/>
                  </a:lnTo>
                  <a:cubicBezTo>
                    <a:pt x="44939" y="15505"/>
                    <a:pt x="46544" y="16097"/>
                    <a:pt x="48150" y="15915"/>
                  </a:cubicBezTo>
                  <a:lnTo>
                    <a:pt x="64628" y="14050"/>
                  </a:lnTo>
                  <a:cubicBezTo>
                    <a:pt x="68678" y="13595"/>
                    <a:pt x="71401" y="17962"/>
                    <a:pt x="69306" y="21419"/>
                  </a:cubicBezTo>
                  <a:lnTo>
                    <a:pt x="60788" y="35611"/>
                  </a:lnTo>
                  <a:cubicBezTo>
                    <a:pt x="59950" y="36975"/>
                    <a:pt x="59880" y="38704"/>
                    <a:pt x="60508" y="40160"/>
                  </a:cubicBezTo>
                  <a:lnTo>
                    <a:pt x="67351" y="55261"/>
                  </a:lnTo>
                  <a:cubicBezTo>
                    <a:pt x="69027" y="58946"/>
                    <a:pt x="65745" y="62949"/>
                    <a:pt x="61835" y="62040"/>
                  </a:cubicBezTo>
                  <a:lnTo>
                    <a:pt x="45637" y="58309"/>
                  </a:lnTo>
                  <a:cubicBezTo>
                    <a:pt x="44101" y="57945"/>
                    <a:pt x="42425" y="58400"/>
                    <a:pt x="41238" y="59447"/>
                  </a:cubicBezTo>
                  <a:lnTo>
                    <a:pt x="29020" y="70636"/>
                  </a:lnTo>
                  <a:cubicBezTo>
                    <a:pt x="26018" y="73366"/>
                    <a:pt x="21200" y="71501"/>
                    <a:pt x="20851" y="67452"/>
                  </a:cubicBezTo>
                  <a:lnTo>
                    <a:pt x="19385" y="50940"/>
                  </a:lnTo>
                  <a:cubicBezTo>
                    <a:pt x="19245" y="49348"/>
                    <a:pt x="18337" y="47893"/>
                    <a:pt x="16941" y="47119"/>
                  </a:cubicBezTo>
                  <a:lnTo>
                    <a:pt x="2488" y="38931"/>
                  </a:lnTo>
                  <a:cubicBezTo>
                    <a:pt x="-1073" y="36930"/>
                    <a:pt x="-724" y="31745"/>
                    <a:pt x="2977" y="30153"/>
                  </a:cubicBezTo>
                  <a:lnTo>
                    <a:pt x="18198" y="23648"/>
                  </a:lnTo>
                  <a:cubicBezTo>
                    <a:pt x="19734" y="23011"/>
                    <a:pt x="20781" y="21692"/>
                    <a:pt x="21130" y="20146"/>
                  </a:cubicBezTo>
                  <a:lnTo>
                    <a:pt x="24411" y="3906"/>
                  </a:lnTo>
                  <a:cubicBezTo>
                    <a:pt x="25249" y="-51"/>
                    <a:pt x="30276" y="-1370"/>
                    <a:pt x="32929" y="1677"/>
                  </a:cubicBezTo>
                  <a:lnTo>
                    <a:pt x="33000" y="176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3" name="Google Shape;453;p9"/>
          <p:cNvGrpSpPr/>
          <p:nvPr/>
        </p:nvGrpSpPr>
        <p:grpSpPr>
          <a:xfrm rot="899960">
            <a:off x="630670" y="4247435"/>
            <a:ext cx="385335" cy="635698"/>
            <a:chOff x="686750" y="4263160"/>
            <a:chExt cx="385347" cy="635717"/>
          </a:xfrm>
        </p:grpSpPr>
        <p:grpSp>
          <p:nvGrpSpPr>
            <p:cNvPr id="454" name="Google Shape;454;p9"/>
            <p:cNvGrpSpPr/>
            <p:nvPr/>
          </p:nvGrpSpPr>
          <p:grpSpPr>
            <a:xfrm rot="1052012" flipH="1">
              <a:off x="828620" y="4488060"/>
              <a:ext cx="188899" cy="391456"/>
              <a:chOff x="1879079" y="3336159"/>
              <a:chExt cx="43955" cy="91088"/>
            </a:xfrm>
          </p:grpSpPr>
          <p:sp>
            <p:nvSpPr>
              <p:cNvPr id="455" name="Google Shape;455;p9"/>
              <p:cNvSpPr/>
              <p:nvPr/>
            </p:nvSpPr>
            <p:spPr>
              <a:xfrm>
                <a:off x="1892355" y="3366795"/>
                <a:ext cx="30679" cy="60452"/>
              </a:xfrm>
              <a:custGeom>
                <a:avLst/>
                <a:gdLst/>
                <a:ahLst/>
                <a:cxnLst/>
                <a:rect l="l" t="t" r="r" b="b"/>
                <a:pathLst>
                  <a:path w="30679" h="60452" extrusionOk="0">
                    <a:moveTo>
                      <a:pt x="15472" y="0"/>
                    </a:moveTo>
                    <a:cubicBezTo>
                      <a:pt x="29848" y="16061"/>
                      <a:pt x="34582" y="40169"/>
                      <a:pt x="27300" y="60453"/>
                    </a:cubicBezTo>
                    <a:cubicBezTo>
                      <a:pt x="26895" y="43443"/>
                      <a:pt x="15703" y="27201"/>
                      <a:pt x="0" y="20654"/>
                    </a:cubicBezTo>
                  </a:path>
                </a:pathLst>
              </a:custGeom>
              <a:noFill/>
              <a:ln w="19050" cap="rnd" cmpd="sng">
                <a:solidFill>
                  <a:srgbClr val="67B64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6" name="Google Shape;456;p9"/>
              <p:cNvSpPr/>
              <p:nvPr/>
            </p:nvSpPr>
            <p:spPr>
              <a:xfrm>
                <a:off x="1879079" y="3336159"/>
                <a:ext cx="42150" cy="33316"/>
              </a:xfrm>
              <a:custGeom>
                <a:avLst/>
                <a:gdLst/>
                <a:ahLst/>
                <a:cxnLst/>
                <a:rect l="l" t="t" r="r" b="b"/>
                <a:pathLst>
                  <a:path w="42150" h="33316" extrusionOk="0">
                    <a:moveTo>
                      <a:pt x="13954" y="9752"/>
                    </a:moveTo>
                    <a:cubicBezTo>
                      <a:pt x="13632" y="7567"/>
                      <a:pt x="13500" y="5382"/>
                      <a:pt x="14456" y="3379"/>
                    </a:cubicBezTo>
                    <a:cubicBezTo>
                      <a:pt x="15999" y="64"/>
                      <a:pt x="19686" y="-669"/>
                      <a:pt x="22919" y="559"/>
                    </a:cubicBezTo>
                    <a:cubicBezTo>
                      <a:pt x="24741" y="1243"/>
                      <a:pt x="25921" y="2793"/>
                      <a:pt x="26828" y="4566"/>
                    </a:cubicBezTo>
                    <a:cubicBezTo>
                      <a:pt x="30515" y="1243"/>
                      <a:pt x="36980" y="608"/>
                      <a:pt x="39710" y="5885"/>
                    </a:cubicBezTo>
                    <a:cubicBezTo>
                      <a:pt x="41847" y="10066"/>
                      <a:pt x="42845" y="13933"/>
                      <a:pt x="41616" y="18435"/>
                    </a:cubicBezTo>
                    <a:cubicBezTo>
                      <a:pt x="40478" y="24717"/>
                      <a:pt x="36247" y="30126"/>
                      <a:pt x="29377" y="32311"/>
                    </a:cubicBezTo>
                    <a:cubicBezTo>
                      <a:pt x="18506" y="35766"/>
                      <a:pt x="7446" y="29945"/>
                      <a:pt x="1442" y="20578"/>
                    </a:cubicBezTo>
                    <a:cubicBezTo>
                      <a:pt x="-4067" y="12027"/>
                      <a:pt x="7537" y="3470"/>
                      <a:pt x="13954" y="9703"/>
                    </a:cubicBezTo>
                    <a:lnTo>
                      <a:pt x="13954" y="9752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7" name="Google Shape;457;p9"/>
            <p:cNvGrpSpPr/>
            <p:nvPr/>
          </p:nvGrpSpPr>
          <p:grpSpPr>
            <a:xfrm>
              <a:off x="686750" y="4263160"/>
              <a:ext cx="188908" cy="572692"/>
              <a:chOff x="1959240" y="3262975"/>
              <a:chExt cx="59269" cy="179685"/>
            </a:xfrm>
          </p:grpSpPr>
          <p:sp>
            <p:nvSpPr>
              <p:cNvPr id="458" name="Google Shape;458;p9"/>
              <p:cNvSpPr/>
              <p:nvPr/>
            </p:nvSpPr>
            <p:spPr>
              <a:xfrm>
                <a:off x="1980123" y="3308108"/>
                <a:ext cx="22466" cy="134551"/>
              </a:xfrm>
              <a:custGeom>
                <a:avLst/>
                <a:gdLst/>
                <a:ahLst/>
                <a:cxnLst/>
                <a:rect l="l" t="t" r="r" b="b"/>
                <a:pathLst>
                  <a:path w="22466" h="134551" extrusionOk="0">
                    <a:moveTo>
                      <a:pt x="12058" y="0"/>
                    </a:moveTo>
                    <a:cubicBezTo>
                      <a:pt x="29443" y="43394"/>
                      <a:pt x="24800" y="94934"/>
                      <a:pt x="0" y="134551"/>
                    </a:cubicBezTo>
                  </a:path>
                </a:pathLst>
              </a:custGeom>
              <a:noFill/>
              <a:ln w="19050" cap="rnd" cmpd="sng">
                <a:solidFill>
                  <a:srgbClr val="67B64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9" name="Google Shape;459;p9"/>
              <p:cNvSpPr/>
              <p:nvPr/>
            </p:nvSpPr>
            <p:spPr>
              <a:xfrm>
                <a:off x="1970062" y="3389634"/>
                <a:ext cx="10161" cy="51944"/>
              </a:xfrm>
              <a:custGeom>
                <a:avLst/>
                <a:gdLst/>
                <a:ahLst/>
                <a:cxnLst/>
                <a:rect l="l" t="t" r="r" b="b"/>
                <a:pathLst>
                  <a:path w="10161" h="51944" extrusionOk="0">
                    <a:moveTo>
                      <a:pt x="0" y="0"/>
                    </a:moveTo>
                    <a:cubicBezTo>
                      <a:pt x="11018" y="13506"/>
                      <a:pt x="13468" y="37028"/>
                      <a:pt x="5418" y="51944"/>
                    </a:cubicBezTo>
                  </a:path>
                </a:pathLst>
              </a:custGeom>
              <a:noFill/>
              <a:ln w="19050" cap="rnd" cmpd="sng">
                <a:solidFill>
                  <a:srgbClr val="67B64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0" name="Google Shape;460;p9"/>
              <p:cNvSpPr/>
              <p:nvPr/>
            </p:nvSpPr>
            <p:spPr>
              <a:xfrm>
                <a:off x="1959240" y="3401856"/>
                <a:ext cx="15423" cy="39171"/>
              </a:xfrm>
              <a:custGeom>
                <a:avLst/>
                <a:gdLst/>
                <a:ahLst/>
                <a:cxnLst/>
                <a:rect l="l" t="t" r="r" b="b"/>
                <a:pathLst>
                  <a:path w="15423" h="39171" extrusionOk="0">
                    <a:moveTo>
                      <a:pt x="0" y="0"/>
                    </a:moveTo>
                    <a:cubicBezTo>
                      <a:pt x="9691" y="10602"/>
                      <a:pt x="15291" y="24841"/>
                      <a:pt x="15423" y="39171"/>
                    </a:cubicBezTo>
                  </a:path>
                </a:pathLst>
              </a:custGeom>
              <a:noFill/>
              <a:ln w="19050" cap="rnd" cmpd="sng">
                <a:solidFill>
                  <a:srgbClr val="67B64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1" name="Google Shape;461;p9"/>
              <p:cNvSpPr/>
              <p:nvPr/>
            </p:nvSpPr>
            <p:spPr>
              <a:xfrm>
                <a:off x="1960626" y="3262974"/>
                <a:ext cx="57883" cy="61360"/>
              </a:xfrm>
              <a:custGeom>
                <a:avLst/>
                <a:gdLst/>
                <a:ahLst/>
                <a:cxnLst/>
                <a:rect l="l" t="t" r="r" b="b"/>
                <a:pathLst>
                  <a:path w="57883" h="61360" extrusionOk="0">
                    <a:moveTo>
                      <a:pt x="17221" y="12461"/>
                    </a:moveTo>
                    <a:cubicBezTo>
                      <a:pt x="19315" y="13599"/>
                      <a:pt x="21361" y="14827"/>
                      <a:pt x="23455" y="16007"/>
                    </a:cubicBezTo>
                    <a:cubicBezTo>
                      <a:pt x="23092" y="12594"/>
                      <a:pt x="22869" y="9139"/>
                      <a:pt x="23232" y="5774"/>
                    </a:cubicBezTo>
                    <a:cubicBezTo>
                      <a:pt x="23819" y="44"/>
                      <a:pt x="30780" y="-2280"/>
                      <a:pt x="34152" y="2815"/>
                    </a:cubicBezTo>
                    <a:cubicBezTo>
                      <a:pt x="36701" y="6591"/>
                      <a:pt x="38153" y="10912"/>
                      <a:pt x="39200" y="15414"/>
                    </a:cubicBezTo>
                    <a:cubicBezTo>
                      <a:pt x="42342" y="14646"/>
                      <a:pt x="45526" y="14325"/>
                      <a:pt x="48800" y="14688"/>
                    </a:cubicBezTo>
                    <a:cubicBezTo>
                      <a:pt x="51893" y="15009"/>
                      <a:pt x="54037" y="17417"/>
                      <a:pt x="53304" y="20600"/>
                    </a:cubicBezTo>
                    <a:cubicBezTo>
                      <a:pt x="52487" y="24376"/>
                      <a:pt x="50895" y="27747"/>
                      <a:pt x="48849" y="30930"/>
                    </a:cubicBezTo>
                    <a:cubicBezTo>
                      <a:pt x="52124" y="33247"/>
                      <a:pt x="55126" y="35934"/>
                      <a:pt x="57263" y="39299"/>
                    </a:cubicBezTo>
                    <a:cubicBezTo>
                      <a:pt x="58764" y="41707"/>
                      <a:pt x="57444" y="45986"/>
                      <a:pt x="54351" y="46439"/>
                    </a:cubicBezTo>
                    <a:cubicBezTo>
                      <a:pt x="50211" y="47033"/>
                      <a:pt x="46210" y="46579"/>
                      <a:pt x="42251" y="45623"/>
                    </a:cubicBezTo>
                    <a:cubicBezTo>
                      <a:pt x="42112" y="48938"/>
                      <a:pt x="41749" y="52261"/>
                      <a:pt x="41022" y="55492"/>
                    </a:cubicBezTo>
                    <a:cubicBezTo>
                      <a:pt x="38879" y="64817"/>
                      <a:pt x="26144" y="62130"/>
                      <a:pt x="25047" y="53719"/>
                    </a:cubicBezTo>
                    <a:cubicBezTo>
                      <a:pt x="12214" y="61676"/>
                      <a:pt x="-1296" y="45211"/>
                      <a:pt x="8263" y="34113"/>
                    </a:cubicBezTo>
                    <a:cubicBezTo>
                      <a:pt x="8263" y="34113"/>
                      <a:pt x="8165" y="34113"/>
                      <a:pt x="8123" y="34064"/>
                    </a:cubicBezTo>
                    <a:cubicBezTo>
                      <a:pt x="-7845" y="28019"/>
                      <a:pt x="2160" y="4364"/>
                      <a:pt x="17221" y="12503"/>
                    </a:cubicBezTo>
                    <a:lnTo>
                      <a:pt x="17221" y="1246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2" name="Google Shape;462;p9"/>
              <p:cNvSpPr/>
              <p:nvPr/>
            </p:nvSpPr>
            <p:spPr>
              <a:xfrm>
                <a:off x="1978949" y="3282202"/>
                <a:ext cx="21232" cy="22825"/>
              </a:xfrm>
              <a:custGeom>
                <a:avLst/>
                <a:gdLst/>
                <a:ahLst/>
                <a:cxnLst/>
                <a:rect l="l" t="t" r="r" b="b"/>
                <a:pathLst>
                  <a:path w="21232" h="22825" extrusionOk="0">
                    <a:moveTo>
                      <a:pt x="225" y="8519"/>
                    </a:moveTo>
                    <a:cubicBezTo>
                      <a:pt x="2410" y="-1580"/>
                      <a:pt x="20158" y="-5035"/>
                      <a:pt x="21206" y="11339"/>
                    </a:cubicBezTo>
                    <a:cubicBezTo>
                      <a:pt x="21932" y="23031"/>
                      <a:pt x="7919" y="27400"/>
                      <a:pt x="1824" y="16798"/>
                    </a:cubicBezTo>
                    <a:cubicBezTo>
                      <a:pt x="92" y="13796"/>
                      <a:pt x="-320" y="10976"/>
                      <a:pt x="225" y="851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63" name="Google Shape;463;p9"/>
          <p:cNvSpPr/>
          <p:nvPr/>
        </p:nvSpPr>
        <p:spPr>
          <a:xfrm>
            <a:off x="303900" y="3167950"/>
            <a:ext cx="323391" cy="899312"/>
          </a:xfrm>
          <a:custGeom>
            <a:avLst/>
            <a:gdLst/>
            <a:ahLst/>
            <a:cxnLst/>
            <a:rect l="l" t="t" r="r" b="b"/>
            <a:pathLst>
              <a:path w="16206" h="45067" extrusionOk="0">
                <a:moveTo>
                  <a:pt x="0" y="45067"/>
                </a:moveTo>
                <a:cubicBezTo>
                  <a:pt x="8872" y="42847"/>
                  <a:pt x="16872" y="31974"/>
                  <a:pt x="16111" y="22860"/>
                </a:cubicBezTo>
                <a:cubicBezTo>
                  <a:pt x="15776" y="18848"/>
                  <a:pt x="13725" y="14532"/>
                  <a:pt x="10450" y="12192"/>
                </a:cubicBezTo>
                <a:cubicBezTo>
                  <a:pt x="8458" y="10769"/>
                  <a:pt x="3569" y="11287"/>
                  <a:pt x="3266" y="13716"/>
                </a:cubicBezTo>
                <a:cubicBezTo>
                  <a:pt x="3169" y="14495"/>
                  <a:pt x="4448" y="15133"/>
                  <a:pt x="5225" y="15022"/>
                </a:cubicBezTo>
                <a:cubicBezTo>
                  <a:pt x="10187" y="14315"/>
                  <a:pt x="7355" y="4168"/>
                  <a:pt x="4572" y="0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464" name="Google Shape;464;p9"/>
          <p:cNvGrpSpPr/>
          <p:nvPr/>
        </p:nvGrpSpPr>
        <p:grpSpPr>
          <a:xfrm>
            <a:off x="8304167" y="370800"/>
            <a:ext cx="332702" cy="331896"/>
            <a:chOff x="5195903" y="2255565"/>
            <a:chExt cx="524435" cy="523166"/>
          </a:xfrm>
        </p:grpSpPr>
        <p:sp>
          <p:nvSpPr>
            <p:cNvPr id="465" name="Google Shape;465;p9"/>
            <p:cNvSpPr/>
            <p:nvPr/>
          </p:nvSpPr>
          <p:spPr>
            <a:xfrm>
              <a:off x="5245642" y="2291748"/>
              <a:ext cx="440429" cy="429637"/>
            </a:xfrm>
            <a:custGeom>
              <a:avLst/>
              <a:gdLst/>
              <a:ahLst/>
              <a:cxnLst/>
              <a:rect l="l" t="t" r="r" b="b"/>
              <a:pathLst>
                <a:path w="537108" h="523947" extrusionOk="0">
                  <a:moveTo>
                    <a:pt x="15669" y="346007"/>
                  </a:moveTo>
                  <a:cubicBezTo>
                    <a:pt x="7658" y="321084"/>
                    <a:pt x="2992" y="296241"/>
                    <a:pt x="989" y="273697"/>
                  </a:cubicBezTo>
                  <a:cubicBezTo>
                    <a:pt x="-3540" y="222156"/>
                    <a:pt x="7589" y="172243"/>
                    <a:pt x="32204" y="133152"/>
                  </a:cubicBezTo>
                  <a:cubicBezTo>
                    <a:pt x="77962" y="60695"/>
                    <a:pt x="175567" y="12569"/>
                    <a:pt x="248318" y="2406"/>
                  </a:cubicBezTo>
                  <a:cubicBezTo>
                    <a:pt x="269530" y="-564"/>
                    <a:pt x="291333" y="-780"/>
                    <a:pt x="313057" y="1735"/>
                  </a:cubicBezTo>
                  <a:cubicBezTo>
                    <a:pt x="371344" y="8483"/>
                    <a:pt x="427049" y="34669"/>
                    <a:pt x="469837" y="75387"/>
                  </a:cubicBezTo>
                  <a:cubicBezTo>
                    <a:pt x="527305" y="130046"/>
                    <a:pt x="549404" y="217035"/>
                    <a:pt x="530503" y="313972"/>
                  </a:cubicBezTo>
                  <a:cubicBezTo>
                    <a:pt x="517074" y="382867"/>
                    <a:pt x="479543" y="442043"/>
                    <a:pt x="427561" y="476389"/>
                  </a:cubicBezTo>
                  <a:cubicBezTo>
                    <a:pt x="394411" y="498341"/>
                    <a:pt x="353547" y="512202"/>
                    <a:pt x="298969" y="520145"/>
                  </a:cubicBezTo>
                  <a:cubicBezTo>
                    <a:pt x="225331" y="530820"/>
                    <a:pt x="169330" y="519326"/>
                    <a:pt x="111783" y="481726"/>
                  </a:cubicBezTo>
                  <a:cubicBezTo>
                    <a:pt x="62839" y="449759"/>
                    <a:pt x="32204" y="397775"/>
                    <a:pt x="15601" y="345927"/>
                  </a:cubicBezTo>
                  <a:lnTo>
                    <a:pt x="15669" y="346007"/>
                  </a:lnTo>
                  <a:close/>
                  <a:moveTo>
                    <a:pt x="310759" y="21536"/>
                  </a:moveTo>
                  <a:cubicBezTo>
                    <a:pt x="290662" y="19237"/>
                    <a:pt x="270633" y="19385"/>
                    <a:pt x="251060" y="22139"/>
                  </a:cubicBezTo>
                  <a:cubicBezTo>
                    <a:pt x="171481" y="33189"/>
                    <a:pt x="86565" y="84355"/>
                    <a:pt x="49046" y="143759"/>
                  </a:cubicBezTo>
                  <a:cubicBezTo>
                    <a:pt x="26719" y="179140"/>
                    <a:pt x="16636" y="224671"/>
                    <a:pt x="20790" y="271922"/>
                  </a:cubicBezTo>
                  <a:cubicBezTo>
                    <a:pt x="26207" y="333841"/>
                    <a:pt x="56158" y="421582"/>
                    <a:pt x="122764" y="465111"/>
                  </a:cubicBezTo>
                  <a:cubicBezTo>
                    <a:pt x="175862" y="499820"/>
                    <a:pt x="227777" y="510427"/>
                    <a:pt x="296227" y="500492"/>
                  </a:cubicBezTo>
                  <a:cubicBezTo>
                    <a:pt x="347766" y="492992"/>
                    <a:pt x="386104" y="480087"/>
                    <a:pt x="416738" y="459842"/>
                  </a:cubicBezTo>
                  <a:cubicBezTo>
                    <a:pt x="464272" y="428399"/>
                    <a:pt x="498685" y="373888"/>
                    <a:pt x="511066" y="310182"/>
                  </a:cubicBezTo>
                  <a:cubicBezTo>
                    <a:pt x="528647" y="220074"/>
                    <a:pt x="508699" y="139753"/>
                    <a:pt x="456192" y="89840"/>
                  </a:cubicBezTo>
                  <a:cubicBezTo>
                    <a:pt x="416511" y="52092"/>
                    <a:pt x="364892" y="27841"/>
                    <a:pt x="310827" y="21536"/>
                  </a:cubicBezTo>
                  <a:lnTo>
                    <a:pt x="310759" y="2153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6" name="Google Shape;466;p9"/>
            <p:cNvSpPr/>
            <p:nvPr/>
          </p:nvSpPr>
          <p:spPr>
            <a:xfrm>
              <a:off x="5195903" y="2255565"/>
              <a:ext cx="524435" cy="523166"/>
            </a:xfrm>
            <a:custGeom>
              <a:avLst/>
              <a:gdLst/>
              <a:ahLst/>
              <a:cxnLst/>
              <a:rect l="l" t="t" r="r" b="b"/>
              <a:pathLst>
                <a:path w="639555" h="638007" extrusionOk="0">
                  <a:moveTo>
                    <a:pt x="5953" y="62958"/>
                  </a:moveTo>
                  <a:cubicBezTo>
                    <a:pt x="3882" y="56437"/>
                    <a:pt x="2175" y="49688"/>
                    <a:pt x="991" y="42633"/>
                  </a:cubicBezTo>
                  <a:cubicBezTo>
                    <a:pt x="-1683" y="27361"/>
                    <a:pt x="1060" y="15935"/>
                    <a:pt x="9140" y="8743"/>
                  </a:cubicBezTo>
                  <a:cubicBezTo>
                    <a:pt x="14556" y="3929"/>
                    <a:pt x="21088" y="2290"/>
                    <a:pt x="26277" y="1334"/>
                  </a:cubicBezTo>
                  <a:cubicBezTo>
                    <a:pt x="57048" y="-4083"/>
                    <a:pt x="86499" y="7855"/>
                    <a:pt x="113788" y="21648"/>
                  </a:cubicBezTo>
                  <a:cubicBezTo>
                    <a:pt x="149008" y="39446"/>
                    <a:pt x="183125" y="60283"/>
                    <a:pt x="215011" y="83578"/>
                  </a:cubicBezTo>
                  <a:lnTo>
                    <a:pt x="203301" y="99590"/>
                  </a:lnTo>
                  <a:cubicBezTo>
                    <a:pt x="172303" y="76898"/>
                    <a:pt x="139154" y="56653"/>
                    <a:pt x="104889" y="39378"/>
                  </a:cubicBezTo>
                  <a:cubicBezTo>
                    <a:pt x="80707" y="27133"/>
                    <a:pt x="54829" y="16458"/>
                    <a:pt x="29839" y="20908"/>
                  </a:cubicBezTo>
                  <a:cubicBezTo>
                    <a:pt x="27461" y="21352"/>
                    <a:pt x="24195" y="22023"/>
                    <a:pt x="22488" y="23582"/>
                  </a:cubicBezTo>
                  <a:cubicBezTo>
                    <a:pt x="19973" y="25802"/>
                    <a:pt x="19301" y="31367"/>
                    <a:pt x="20713" y="39298"/>
                  </a:cubicBezTo>
                  <a:cubicBezTo>
                    <a:pt x="25458" y="66964"/>
                    <a:pt x="39398" y="90543"/>
                    <a:pt x="54090" y="115466"/>
                  </a:cubicBezTo>
                  <a:cubicBezTo>
                    <a:pt x="57344" y="120951"/>
                    <a:pt x="60542" y="126448"/>
                    <a:pt x="63728" y="132001"/>
                  </a:cubicBezTo>
                  <a:cubicBezTo>
                    <a:pt x="67358" y="138385"/>
                    <a:pt x="70772" y="144610"/>
                    <a:pt x="74186" y="150767"/>
                  </a:cubicBezTo>
                  <a:cubicBezTo>
                    <a:pt x="86203" y="172503"/>
                    <a:pt x="97469" y="192964"/>
                    <a:pt x="113265" y="213733"/>
                  </a:cubicBezTo>
                  <a:cubicBezTo>
                    <a:pt x="205304" y="335068"/>
                    <a:pt x="285100" y="421022"/>
                    <a:pt x="372087" y="492364"/>
                  </a:cubicBezTo>
                  <a:cubicBezTo>
                    <a:pt x="432012" y="541606"/>
                    <a:pt x="490232" y="577659"/>
                    <a:pt x="549930" y="602570"/>
                  </a:cubicBezTo>
                  <a:lnTo>
                    <a:pt x="556155" y="605244"/>
                  </a:lnTo>
                  <a:cubicBezTo>
                    <a:pt x="575068" y="613404"/>
                    <a:pt x="603620" y="625785"/>
                    <a:pt x="615261" y="611469"/>
                  </a:cubicBezTo>
                  <a:cubicBezTo>
                    <a:pt x="625423" y="599008"/>
                    <a:pt x="615637" y="572458"/>
                    <a:pt x="609184" y="554887"/>
                  </a:cubicBezTo>
                  <a:lnTo>
                    <a:pt x="606214" y="546727"/>
                  </a:lnTo>
                  <a:cubicBezTo>
                    <a:pt x="592650" y="507272"/>
                    <a:pt x="570766" y="469968"/>
                    <a:pt x="542886" y="438889"/>
                  </a:cubicBezTo>
                  <a:lnTo>
                    <a:pt x="557713" y="425620"/>
                  </a:lnTo>
                  <a:cubicBezTo>
                    <a:pt x="587301" y="458622"/>
                    <a:pt x="610596" y="498294"/>
                    <a:pt x="625048" y="540275"/>
                  </a:cubicBezTo>
                  <a:lnTo>
                    <a:pt x="627870" y="548059"/>
                  </a:lnTo>
                  <a:cubicBezTo>
                    <a:pt x="635882" y="569863"/>
                    <a:pt x="648047" y="602866"/>
                    <a:pt x="630761" y="624078"/>
                  </a:cubicBezTo>
                  <a:cubicBezTo>
                    <a:pt x="609549" y="650116"/>
                    <a:pt x="571210" y="633501"/>
                    <a:pt x="548291" y="623555"/>
                  </a:cubicBezTo>
                  <a:lnTo>
                    <a:pt x="542294" y="620960"/>
                  </a:lnTo>
                  <a:cubicBezTo>
                    <a:pt x="480741" y="595309"/>
                    <a:pt x="420963" y="558301"/>
                    <a:pt x="359478" y="507796"/>
                  </a:cubicBezTo>
                  <a:cubicBezTo>
                    <a:pt x="271227" y="435407"/>
                    <a:pt x="190465" y="348417"/>
                    <a:pt x="97469" y="225819"/>
                  </a:cubicBezTo>
                  <a:cubicBezTo>
                    <a:pt x="80854" y="203946"/>
                    <a:pt x="69213" y="182802"/>
                    <a:pt x="56832" y="160486"/>
                  </a:cubicBezTo>
                  <a:cubicBezTo>
                    <a:pt x="53498" y="154397"/>
                    <a:pt x="50084" y="148172"/>
                    <a:pt x="46442" y="141868"/>
                  </a:cubicBezTo>
                  <a:cubicBezTo>
                    <a:pt x="43336" y="136451"/>
                    <a:pt x="40138" y="131045"/>
                    <a:pt x="36952" y="125628"/>
                  </a:cubicBezTo>
                  <a:cubicBezTo>
                    <a:pt x="25310" y="105975"/>
                    <a:pt x="13441" y="85729"/>
                    <a:pt x="6181" y="63037"/>
                  </a:cubicBezTo>
                  <a:lnTo>
                    <a:pt x="5953" y="6295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7" name="Google Shape;467;p9"/>
          <p:cNvGrpSpPr/>
          <p:nvPr/>
        </p:nvGrpSpPr>
        <p:grpSpPr>
          <a:xfrm>
            <a:off x="8564535" y="842461"/>
            <a:ext cx="388392" cy="272145"/>
            <a:chOff x="2942550" y="3555988"/>
            <a:chExt cx="167786" cy="117567"/>
          </a:xfrm>
        </p:grpSpPr>
        <p:sp>
          <p:nvSpPr>
            <p:cNvPr id="468" name="Google Shape;468;p9"/>
            <p:cNvSpPr/>
            <p:nvPr/>
          </p:nvSpPr>
          <p:spPr>
            <a:xfrm>
              <a:off x="2945762" y="3568392"/>
              <a:ext cx="73548" cy="69294"/>
            </a:xfrm>
            <a:custGeom>
              <a:avLst/>
              <a:gdLst/>
              <a:ahLst/>
              <a:cxnLst/>
              <a:rect l="l" t="t" r="r" b="b"/>
              <a:pathLst>
                <a:path w="110185" h="103811" extrusionOk="0">
                  <a:moveTo>
                    <a:pt x="693" y="42110"/>
                  </a:moveTo>
                  <a:cubicBezTo>
                    <a:pt x="2554" y="30988"/>
                    <a:pt x="9019" y="6441"/>
                    <a:pt x="25372" y="703"/>
                  </a:cubicBezTo>
                  <a:cubicBezTo>
                    <a:pt x="39732" y="-4319"/>
                    <a:pt x="108558" y="18643"/>
                    <a:pt x="110055" y="35084"/>
                  </a:cubicBezTo>
                  <a:cubicBezTo>
                    <a:pt x="111212" y="48211"/>
                    <a:pt x="104461" y="63211"/>
                    <a:pt x="98438" y="74410"/>
                  </a:cubicBezTo>
                  <a:cubicBezTo>
                    <a:pt x="91258" y="87680"/>
                    <a:pt x="80278" y="98374"/>
                    <a:pt x="65500" y="102536"/>
                  </a:cubicBezTo>
                  <a:cubicBezTo>
                    <a:pt x="53442" y="105917"/>
                    <a:pt x="40238" y="102184"/>
                    <a:pt x="29689" y="95940"/>
                  </a:cubicBezTo>
                  <a:cubicBezTo>
                    <a:pt x="9085" y="83738"/>
                    <a:pt x="-3117" y="65226"/>
                    <a:pt x="693" y="42044"/>
                  </a:cubicBezTo>
                  <a:lnTo>
                    <a:pt x="693" y="4211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9" name="Google Shape;469;p9"/>
            <p:cNvSpPr/>
            <p:nvPr/>
          </p:nvSpPr>
          <p:spPr>
            <a:xfrm>
              <a:off x="2956639" y="3555988"/>
              <a:ext cx="79862" cy="31461"/>
            </a:xfrm>
            <a:custGeom>
              <a:avLst/>
              <a:gdLst/>
              <a:ahLst/>
              <a:cxnLst/>
              <a:rect l="l" t="t" r="r" b="b"/>
              <a:pathLst>
                <a:path w="119644" h="47132" extrusionOk="0">
                  <a:moveTo>
                    <a:pt x="2899" y="25534"/>
                  </a:moveTo>
                  <a:cubicBezTo>
                    <a:pt x="1534" y="25028"/>
                    <a:pt x="377" y="23805"/>
                    <a:pt x="91" y="22164"/>
                  </a:cubicBezTo>
                  <a:cubicBezTo>
                    <a:pt x="-405" y="19576"/>
                    <a:pt x="1170" y="16988"/>
                    <a:pt x="3681" y="16350"/>
                  </a:cubicBezTo>
                  <a:cubicBezTo>
                    <a:pt x="23921" y="11185"/>
                    <a:pt x="44514" y="6581"/>
                    <a:pt x="64898" y="2716"/>
                  </a:cubicBezTo>
                  <a:cubicBezTo>
                    <a:pt x="74082" y="987"/>
                    <a:pt x="82407" y="-444"/>
                    <a:pt x="91096" y="128"/>
                  </a:cubicBezTo>
                  <a:cubicBezTo>
                    <a:pt x="96404" y="480"/>
                    <a:pt x="109464" y="2353"/>
                    <a:pt x="116071" y="11823"/>
                  </a:cubicBezTo>
                  <a:cubicBezTo>
                    <a:pt x="119441" y="16636"/>
                    <a:pt x="120443" y="22594"/>
                    <a:pt x="119012" y="29124"/>
                  </a:cubicBezTo>
                  <a:cubicBezTo>
                    <a:pt x="117151" y="37373"/>
                    <a:pt x="110686" y="44553"/>
                    <a:pt x="102934" y="46921"/>
                  </a:cubicBezTo>
                  <a:cubicBezTo>
                    <a:pt x="100500" y="47714"/>
                    <a:pt x="97989" y="46205"/>
                    <a:pt x="97340" y="43694"/>
                  </a:cubicBezTo>
                  <a:cubicBezTo>
                    <a:pt x="96690" y="41183"/>
                    <a:pt x="98199" y="38452"/>
                    <a:pt x="100643" y="37736"/>
                  </a:cubicBezTo>
                  <a:cubicBezTo>
                    <a:pt x="105092" y="36371"/>
                    <a:pt x="108968" y="32065"/>
                    <a:pt x="110037" y="27329"/>
                  </a:cubicBezTo>
                  <a:cubicBezTo>
                    <a:pt x="110906" y="23519"/>
                    <a:pt x="110400" y="20369"/>
                    <a:pt x="108605" y="17781"/>
                  </a:cubicBezTo>
                  <a:cubicBezTo>
                    <a:pt x="104949" y="12539"/>
                    <a:pt x="96690" y="10249"/>
                    <a:pt x="90160" y="9819"/>
                  </a:cubicBezTo>
                  <a:cubicBezTo>
                    <a:pt x="82550" y="9313"/>
                    <a:pt x="74809" y="10601"/>
                    <a:pt x="66186" y="12253"/>
                  </a:cubicBezTo>
                  <a:cubicBezTo>
                    <a:pt x="45957" y="16129"/>
                    <a:pt x="25573" y="20656"/>
                    <a:pt x="5553" y="25820"/>
                  </a:cubicBezTo>
                  <a:cubicBezTo>
                    <a:pt x="4617" y="26041"/>
                    <a:pt x="3758" y="25964"/>
                    <a:pt x="2965" y="25677"/>
                  </a:cubicBezTo>
                  <a:lnTo>
                    <a:pt x="2899" y="255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" name="Google Shape;470;p9"/>
            <p:cNvSpPr/>
            <p:nvPr/>
          </p:nvSpPr>
          <p:spPr>
            <a:xfrm>
              <a:off x="3043390" y="3570900"/>
              <a:ext cx="66353" cy="56857"/>
            </a:xfrm>
            <a:custGeom>
              <a:avLst/>
              <a:gdLst/>
              <a:ahLst/>
              <a:cxnLst/>
              <a:rect l="l" t="t" r="r" b="b"/>
              <a:pathLst>
                <a:path w="99405" h="85179" extrusionOk="0">
                  <a:moveTo>
                    <a:pt x="93072" y="84922"/>
                  </a:moveTo>
                  <a:cubicBezTo>
                    <a:pt x="94438" y="85418"/>
                    <a:pt x="96090" y="85209"/>
                    <a:pt x="97455" y="84196"/>
                  </a:cubicBezTo>
                  <a:cubicBezTo>
                    <a:pt x="99536" y="82555"/>
                    <a:pt x="100043" y="79537"/>
                    <a:pt x="98534" y="77456"/>
                  </a:cubicBezTo>
                  <a:cubicBezTo>
                    <a:pt x="86619" y="60375"/>
                    <a:pt x="73988" y="43438"/>
                    <a:pt x="61071" y="27150"/>
                  </a:cubicBezTo>
                  <a:cubicBezTo>
                    <a:pt x="55256" y="19827"/>
                    <a:pt x="49871" y="13296"/>
                    <a:pt x="42912" y="8132"/>
                  </a:cubicBezTo>
                  <a:cubicBezTo>
                    <a:pt x="38683" y="4971"/>
                    <a:pt x="27550" y="-2209"/>
                    <a:pt x="16361" y="665"/>
                  </a:cubicBezTo>
                  <a:cubicBezTo>
                    <a:pt x="10690" y="2097"/>
                    <a:pt x="6021" y="5973"/>
                    <a:pt x="2871" y="11854"/>
                  </a:cubicBezTo>
                  <a:cubicBezTo>
                    <a:pt x="-1148" y="19321"/>
                    <a:pt x="-939" y="28935"/>
                    <a:pt x="3444" y="35828"/>
                  </a:cubicBezTo>
                  <a:cubicBezTo>
                    <a:pt x="4809" y="37987"/>
                    <a:pt x="7673" y="38560"/>
                    <a:pt x="9754" y="36974"/>
                  </a:cubicBezTo>
                  <a:cubicBezTo>
                    <a:pt x="11912" y="35465"/>
                    <a:pt x="12485" y="32459"/>
                    <a:pt x="11119" y="30300"/>
                  </a:cubicBezTo>
                  <a:cubicBezTo>
                    <a:pt x="8609" y="26358"/>
                    <a:pt x="8466" y="20609"/>
                    <a:pt x="10767" y="16303"/>
                  </a:cubicBezTo>
                  <a:cubicBezTo>
                    <a:pt x="12628" y="12867"/>
                    <a:pt x="14996" y="10786"/>
                    <a:pt x="18079" y="9993"/>
                  </a:cubicBezTo>
                  <a:cubicBezTo>
                    <a:pt x="24257" y="8418"/>
                    <a:pt x="32076" y="12074"/>
                    <a:pt x="37317" y="15951"/>
                  </a:cubicBezTo>
                  <a:cubicBezTo>
                    <a:pt x="43418" y="20543"/>
                    <a:pt x="48440" y="26567"/>
                    <a:pt x="53891" y="33461"/>
                  </a:cubicBezTo>
                  <a:cubicBezTo>
                    <a:pt x="66665" y="49539"/>
                    <a:pt x="79230" y="66333"/>
                    <a:pt x="91068" y="83270"/>
                  </a:cubicBezTo>
                  <a:cubicBezTo>
                    <a:pt x="91575" y="84052"/>
                    <a:pt x="92290" y="84559"/>
                    <a:pt x="93149" y="84845"/>
                  </a:cubicBezTo>
                  <a:lnTo>
                    <a:pt x="93072" y="8492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" name="Google Shape;471;p9"/>
            <p:cNvSpPr/>
            <p:nvPr/>
          </p:nvSpPr>
          <p:spPr>
            <a:xfrm>
              <a:off x="2956639" y="3555988"/>
              <a:ext cx="79862" cy="31461"/>
            </a:xfrm>
            <a:custGeom>
              <a:avLst/>
              <a:gdLst/>
              <a:ahLst/>
              <a:cxnLst/>
              <a:rect l="l" t="t" r="r" b="b"/>
              <a:pathLst>
                <a:path w="119644" h="47132" extrusionOk="0">
                  <a:moveTo>
                    <a:pt x="2899" y="25534"/>
                  </a:moveTo>
                  <a:cubicBezTo>
                    <a:pt x="1534" y="25028"/>
                    <a:pt x="377" y="23805"/>
                    <a:pt x="91" y="22164"/>
                  </a:cubicBezTo>
                  <a:cubicBezTo>
                    <a:pt x="-405" y="19576"/>
                    <a:pt x="1170" y="16988"/>
                    <a:pt x="3681" y="16350"/>
                  </a:cubicBezTo>
                  <a:cubicBezTo>
                    <a:pt x="23921" y="11185"/>
                    <a:pt x="44514" y="6581"/>
                    <a:pt x="64898" y="2716"/>
                  </a:cubicBezTo>
                  <a:cubicBezTo>
                    <a:pt x="74082" y="987"/>
                    <a:pt x="82407" y="-444"/>
                    <a:pt x="91096" y="128"/>
                  </a:cubicBezTo>
                  <a:cubicBezTo>
                    <a:pt x="96404" y="480"/>
                    <a:pt x="109464" y="2353"/>
                    <a:pt x="116071" y="11823"/>
                  </a:cubicBezTo>
                  <a:cubicBezTo>
                    <a:pt x="119441" y="16636"/>
                    <a:pt x="120443" y="22594"/>
                    <a:pt x="119012" y="29124"/>
                  </a:cubicBezTo>
                  <a:cubicBezTo>
                    <a:pt x="117151" y="37373"/>
                    <a:pt x="110686" y="44553"/>
                    <a:pt x="102934" y="46921"/>
                  </a:cubicBezTo>
                  <a:cubicBezTo>
                    <a:pt x="100500" y="47714"/>
                    <a:pt x="97989" y="46205"/>
                    <a:pt x="97340" y="43694"/>
                  </a:cubicBezTo>
                  <a:cubicBezTo>
                    <a:pt x="96690" y="41183"/>
                    <a:pt x="98199" y="38452"/>
                    <a:pt x="100643" y="37736"/>
                  </a:cubicBezTo>
                  <a:cubicBezTo>
                    <a:pt x="105092" y="36371"/>
                    <a:pt x="108968" y="32065"/>
                    <a:pt x="110037" y="27329"/>
                  </a:cubicBezTo>
                  <a:cubicBezTo>
                    <a:pt x="110906" y="23519"/>
                    <a:pt x="110400" y="20369"/>
                    <a:pt x="108605" y="17781"/>
                  </a:cubicBezTo>
                  <a:cubicBezTo>
                    <a:pt x="104949" y="12539"/>
                    <a:pt x="96690" y="10249"/>
                    <a:pt x="90160" y="9819"/>
                  </a:cubicBezTo>
                  <a:cubicBezTo>
                    <a:pt x="82550" y="9313"/>
                    <a:pt x="74809" y="10601"/>
                    <a:pt x="66186" y="12253"/>
                  </a:cubicBezTo>
                  <a:cubicBezTo>
                    <a:pt x="45957" y="16129"/>
                    <a:pt x="25573" y="20656"/>
                    <a:pt x="5553" y="25820"/>
                  </a:cubicBezTo>
                  <a:cubicBezTo>
                    <a:pt x="4617" y="26041"/>
                    <a:pt x="3758" y="25964"/>
                    <a:pt x="2965" y="25677"/>
                  </a:cubicBezTo>
                  <a:lnTo>
                    <a:pt x="2899" y="2553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2" name="Google Shape;472;p9"/>
            <p:cNvSpPr/>
            <p:nvPr/>
          </p:nvSpPr>
          <p:spPr>
            <a:xfrm>
              <a:off x="3043390" y="3570900"/>
              <a:ext cx="66353" cy="56857"/>
            </a:xfrm>
            <a:custGeom>
              <a:avLst/>
              <a:gdLst/>
              <a:ahLst/>
              <a:cxnLst/>
              <a:rect l="l" t="t" r="r" b="b"/>
              <a:pathLst>
                <a:path w="99405" h="85179" extrusionOk="0">
                  <a:moveTo>
                    <a:pt x="93072" y="84922"/>
                  </a:moveTo>
                  <a:cubicBezTo>
                    <a:pt x="94438" y="85418"/>
                    <a:pt x="96090" y="85209"/>
                    <a:pt x="97455" y="84196"/>
                  </a:cubicBezTo>
                  <a:cubicBezTo>
                    <a:pt x="99536" y="82555"/>
                    <a:pt x="100043" y="79537"/>
                    <a:pt x="98534" y="77456"/>
                  </a:cubicBezTo>
                  <a:cubicBezTo>
                    <a:pt x="86619" y="60375"/>
                    <a:pt x="73988" y="43438"/>
                    <a:pt x="61071" y="27150"/>
                  </a:cubicBezTo>
                  <a:cubicBezTo>
                    <a:pt x="55256" y="19827"/>
                    <a:pt x="49871" y="13296"/>
                    <a:pt x="42912" y="8132"/>
                  </a:cubicBezTo>
                  <a:cubicBezTo>
                    <a:pt x="38683" y="4971"/>
                    <a:pt x="27550" y="-2209"/>
                    <a:pt x="16361" y="665"/>
                  </a:cubicBezTo>
                  <a:cubicBezTo>
                    <a:pt x="10690" y="2097"/>
                    <a:pt x="6021" y="5973"/>
                    <a:pt x="2871" y="11854"/>
                  </a:cubicBezTo>
                  <a:cubicBezTo>
                    <a:pt x="-1148" y="19321"/>
                    <a:pt x="-939" y="28935"/>
                    <a:pt x="3444" y="35828"/>
                  </a:cubicBezTo>
                  <a:cubicBezTo>
                    <a:pt x="4809" y="37987"/>
                    <a:pt x="7673" y="38560"/>
                    <a:pt x="9754" y="36974"/>
                  </a:cubicBezTo>
                  <a:cubicBezTo>
                    <a:pt x="11912" y="35465"/>
                    <a:pt x="12485" y="32459"/>
                    <a:pt x="11119" y="30300"/>
                  </a:cubicBezTo>
                  <a:cubicBezTo>
                    <a:pt x="8609" y="26358"/>
                    <a:pt x="8466" y="20609"/>
                    <a:pt x="10767" y="16303"/>
                  </a:cubicBezTo>
                  <a:cubicBezTo>
                    <a:pt x="12628" y="12867"/>
                    <a:pt x="14996" y="10786"/>
                    <a:pt x="18079" y="9993"/>
                  </a:cubicBezTo>
                  <a:cubicBezTo>
                    <a:pt x="24257" y="8418"/>
                    <a:pt x="32076" y="12074"/>
                    <a:pt x="37317" y="15951"/>
                  </a:cubicBezTo>
                  <a:cubicBezTo>
                    <a:pt x="43418" y="20543"/>
                    <a:pt x="48440" y="26567"/>
                    <a:pt x="53891" y="33461"/>
                  </a:cubicBezTo>
                  <a:cubicBezTo>
                    <a:pt x="66665" y="49539"/>
                    <a:pt x="79230" y="66333"/>
                    <a:pt x="91068" y="83270"/>
                  </a:cubicBezTo>
                  <a:cubicBezTo>
                    <a:pt x="91575" y="84052"/>
                    <a:pt x="92290" y="84559"/>
                    <a:pt x="93149" y="84845"/>
                  </a:cubicBezTo>
                  <a:lnTo>
                    <a:pt x="93072" y="8492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" name="Google Shape;473;p9"/>
            <p:cNvSpPr/>
            <p:nvPr/>
          </p:nvSpPr>
          <p:spPr>
            <a:xfrm>
              <a:off x="3013114" y="3596204"/>
              <a:ext cx="33438" cy="17476"/>
            </a:xfrm>
            <a:custGeom>
              <a:avLst/>
              <a:gdLst/>
              <a:ahLst/>
              <a:cxnLst/>
              <a:rect l="l" t="t" r="r" b="b"/>
              <a:pathLst>
                <a:path w="50094" h="26181" extrusionOk="0">
                  <a:moveTo>
                    <a:pt x="42342" y="26181"/>
                  </a:moveTo>
                  <a:cubicBezTo>
                    <a:pt x="33080" y="13902"/>
                    <a:pt x="16794" y="7592"/>
                    <a:pt x="1718" y="10323"/>
                  </a:cubicBezTo>
                  <a:lnTo>
                    <a:pt x="0" y="775"/>
                  </a:lnTo>
                  <a:cubicBezTo>
                    <a:pt x="18588" y="-2595"/>
                    <a:pt x="38752" y="5224"/>
                    <a:pt x="50094" y="20290"/>
                  </a:cubicBezTo>
                  <a:lnTo>
                    <a:pt x="42342" y="26104"/>
                  </a:lnTo>
                  <a:lnTo>
                    <a:pt x="42342" y="2618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4" name="Google Shape;474;p9"/>
            <p:cNvSpPr/>
            <p:nvPr/>
          </p:nvSpPr>
          <p:spPr>
            <a:xfrm>
              <a:off x="2942550" y="3565104"/>
              <a:ext cx="80100" cy="75794"/>
            </a:xfrm>
            <a:custGeom>
              <a:avLst/>
              <a:gdLst/>
              <a:ahLst/>
              <a:cxnLst/>
              <a:rect l="l" t="t" r="r" b="b"/>
              <a:pathLst>
                <a:path w="120000" h="113549" extrusionOk="0">
                  <a:moveTo>
                    <a:pt x="119763" y="39577"/>
                  </a:moveTo>
                  <a:cubicBezTo>
                    <a:pt x="119268" y="34126"/>
                    <a:pt x="114742" y="28741"/>
                    <a:pt x="105987" y="23080"/>
                  </a:cubicBezTo>
                  <a:cubicBezTo>
                    <a:pt x="100602" y="19633"/>
                    <a:pt x="93720" y="16186"/>
                    <a:pt x="86176" y="12959"/>
                  </a:cubicBezTo>
                  <a:cubicBezTo>
                    <a:pt x="64868" y="3984"/>
                    <a:pt x="38604" y="-2546"/>
                    <a:pt x="28627" y="967"/>
                  </a:cubicBezTo>
                  <a:cubicBezTo>
                    <a:pt x="18573" y="4491"/>
                    <a:pt x="11976" y="13598"/>
                    <a:pt x="7670" y="22860"/>
                  </a:cubicBezTo>
                  <a:cubicBezTo>
                    <a:pt x="3431" y="32187"/>
                    <a:pt x="1493" y="41735"/>
                    <a:pt x="777" y="46107"/>
                  </a:cubicBezTo>
                  <a:cubicBezTo>
                    <a:pt x="-655" y="54576"/>
                    <a:pt x="-82" y="62692"/>
                    <a:pt x="2286" y="70302"/>
                  </a:cubicBezTo>
                  <a:cubicBezTo>
                    <a:pt x="6525" y="83859"/>
                    <a:pt x="16634" y="95774"/>
                    <a:pt x="32074" y="104959"/>
                  </a:cubicBezTo>
                  <a:cubicBezTo>
                    <a:pt x="34794" y="106544"/>
                    <a:pt x="38527" y="108549"/>
                    <a:pt x="42909" y="110134"/>
                  </a:cubicBezTo>
                  <a:cubicBezTo>
                    <a:pt x="50948" y="113141"/>
                    <a:pt x="61135" y="115013"/>
                    <a:pt x="71750" y="112073"/>
                  </a:cubicBezTo>
                  <a:cubicBezTo>
                    <a:pt x="86683" y="107833"/>
                    <a:pt x="99094" y="97360"/>
                    <a:pt x="107639" y="81568"/>
                  </a:cubicBezTo>
                  <a:cubicBezTo>
                    <a:pt x="113520" y="70655"/>
                    <a:pt x="121206" y="54433"/>
                    <a:pt x="119841" y="39511"/>
                  </a:cubicBezTo>
                  <a:lnTo>
                    <a:pt x="119763" y="39577"/>
                  </a:lnTo>
                  <a:close/>
                  <a:moveTo>
                    <a:pt x="36952" y="96710"/>
                  </a:moveTo>
                  <a:cubicBezTo>
                    <a:pt x="33076" y="94408"/>
                    <a:pt x="29122" y="91688"/>
                    <a:pt x="25466" y="88308"/>
                  </a:cubicBezTo>
                  <a:cubicBezTo>
                    <a:pt x="16789" y="80566"/>
                    <a:pt x="9675" y="69795"/>
                    <a:pt x="9675" y="55446"/>
                  </a:cubicBezTo>
                  <a:cubicBezTo>
                    <a:pt x="9675" y="52935"/>
                    <a:pt x="9895" y="50424"/>
                    <a:pt x="10325" y="47759"/>
                  </a:cubicBezTo>
                  <a:cubicBezTo>
                    <a:pt x="12769" y="33046"/>
                    <a:pt x="19872" y="14391"/>
                    <a:pt x="31853" y="10162"/>
                  </a:cubicBezTo>
                  <a:cubicBezTo>
                    <a:pt x="37304" y="8224"/>
                    <a:pt x="56752" y="12167"/>
                    <a:pt x="75417" y="19127"/>
                  </a:cubicBezTo>
                  <a:cubicBezTo>
                    <a:pt x="83170" y="22001"/>
                    <a:pt x="90702" y="25371"/>
                    <a:pt x="97155" y="29104"/>
                  </a:cubicBezTo>
                  <a:cubicBezTo>
                    <a:pt x="98455" y="29820"/>
                    <a:pt x="99600" y="30535"/>
                    <a:pt x="100745" y="31262"/>
                  </a:cubicBezTo>
                  <a:cubicBezTo>
                    <a:pt x="109577" y="36923"/>
                    <a:pt x="110084" y="40160"/>
                    <a:pt x="110084" y="40447"/>
                  </a:cubicBezTo>
                  <a:cubicBezTo>
                    <a:pt x="110943" y="49698"/>
                    <a:pt x="107276" y="61690"/>
                    <a:pt x="99027" y="77042"/>
                  </a:cubicBezTo>
                  <a:cubicBezTo>
                    <a:pt x="94006" y="86381"/>
                    <a:pt x="84668" y="98428"/>
                    <a:pt x="69030" y="102811"/>
                  </a:cubicBezTo>
                  <a:cubicBezTo>
                    <a:pt x="59626" y="105388"/>
                    <a:pt x="47997" y="103164"/>
                    <a:pt x="37018" y="96710"/>
                  </a:cubicBezTo>
                  <a:lnTo>
                    <a:pt x="36952" y="9671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" name="Google Shape;475;p9"/>
            <p:cNvSpPr/>
            <p:nvPr/>
          </p:nvSpPr>
          <p:spPr>
            <a:xfrm>
              <a:off x="3033503" y="3600912"/>
              <a:ext cx="73552" cy="69293"/>
            </a:xfrm>
            <a:custGeom>
              <a:avLst/>
              <a:gdLst/>
              <a:ahLst/>
              <a:cxnLst/>
              <a:rect l="l" t="t" r="r" b="b"/>
              <a:pathLst>
                <a:path w="110191" h="103809" extrusionOk="0">
                  <a:moveTo>
                    <a:pt x="690" y="42113"/>
                  </a:moveTo>
                  <a:cubicBezTo>
                    <a:pt x="2551" y="30990"/>
                    <a:pt x="9092" y="6443"/>
                    <a:pt x="25379" y="706"/>
                  </a:cubicBezTo>
                  <a:cubicBezTo>
                    <a:pt x="39728" y="-4327"/>
                    <a:pt x="108554" y="18645"/>
                    <a:pt x="110063" y="35076"/>
                  </a:cubicBezTo>
                  <a:cubicBezTo>
                    <a:pt x="111208" y="48214"/>
                    <a:pt x="104469" y="63213"/>
                    <a:pt x="98434" y="74413"/>
                  </a:cubicBezTo>
                  <a:cubicBezTo>
                    <a:pt x="91254" y="87683"/>
                    <a:pt x="80275" y="98376"/>
                    <a:pt x="65497" y="102539"/>
                  </a:cubicBezTo>
                  <a:cubicBezTo>
                    <a:pt x="53438" y="105909"/>
                    <a:pt x="40235" y="102187"/>
                    <a:pt x="29685" y="95943"/>
                  </a:cubicBezTo>
                  <a:cubicBezTo>
                    <a:pt x="9092" y="83740"/>
                    <a:pt x="-3109" y="65217"/>
                    <a:pt x="690" y="42036"/>
                  </a:cubicBezTo>
                  <a:lnTo>
                    <a:pt x="690" y="42113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" name="Google Shape;476;p9"/>
            <p:cNvSpPr/>
            <p:nvPr/>
          </p:nvSpPr>
          <p:spPr>
            <a:xfrm>
              <a:off x="3030270" y="3597732"/>
              <a:ext cx="80066" cy="75823"/>
            </a:xfrm>
            <a:custGeom>
              <a:avLst/>
              <a:gdLst/>
              <a:ahLst/>
              <a:cxnLst/>
              <a:rect l="l" t="t" r="r" b="b"/>
              <a:pathLst>
                <a:path w="119949" h="113593" extrusionOk="0">
                  <a:moveTo>
                    <a:pt x="119713" y="39505"/>
                  </a:moveTo>
                  <a:cubicBezTo>
                    <a:pt x="119570" y="38139"/>
                    <a:pt x="119207" y="36774"/>
                    <a:pt x="118568" y="35485"/>
                  </a:cubicBezTo>
                  <a:cubicBezTo>
                    <a:pt x="116696" y="31322"/>
                    <a:pt x="112467" y="27226"/>
                    <a:pt x="105937" y="22997"/>
                  </a:cubicBezTo>
                  <a:cubicBezTo>
                    <a:pt x="85553" y="9859"/>
                    <a:pt x="42132" y="-3775"/>
                    <a:pt x="28642" y="961"/>
                  </a:cubicBezTo>
                  <a:cubicBezTo>
                    <a:pt x="18599" y="4485"/>
                    <a:pt x="11992" y="13592"/>
                    <a:pt x="7763" y="22920"/>
                  </a:cubicBezTo>
                  <a:cubicBezTo>
                    <a:pt x="3458" y="32258"/>
                    <a:pt x="1520" y="41795"/>
                    <a:pt x="804" y="46178"/>
                  </a:cubicBezTo>
                  <a:cubicBezTo>
                    <a:pt x="804" y="46388"/>
                    <a:pt x="726" y="46674"/>
                    <a:pt x="661" y="46894"/>
                  </a:cubicBezTo>
                  <a:cubicBezTo>
                    <a:pt x="-2929" y="70219"/>
                    <a:pt x="8193" y="90812"/>
                    <a:pt x="32089" y="105029"/>
                  </a:cubicBezTo>
                  <a:cubicBezTo>
                    <a:pt x="34820" y="106681"/>
                    <a:pt x="38476" y="108620"/>
                    <a:pt x="42925" y="110194"/>
                  </a:cubicBezTo>
                  <a:cubicBezTo>
                    <a:pt x="50898" y="113135"/>
                    <a:pt x="61150" y="115073"/>
                    <a:pt x="71700" y="112133"/>
                  </a:cubicBezTo>
                  <a:cubicBezTo>
                    <a:pt x="86633" y="107970"/>
                    <a:pt x="99043" y="97420"/>
                    <a:pt x="107589" y="81628"/>
                  </a:cubicBezTo>
                  <a:cubicBezTo>
                    <a:pt x="113469" y="70725"/>
                    <a:pt x="121156" y="54504"/>
                    <a:pt x="119790" y="39571"/>
                  </a:cubicBezTo>
                  <a:lnTo>
                    <a:pt x="119713" y="39505"/>
                  </a:lnTo>
                  <a:close/>
                  <a:moveTo>
                    <a:pt x="36968" y="96561"/>
                  </a:moveTo>
                  <a:cubicBezTo>
                    <a:pt x="31010" y="92971"/>
                    <a:pt x="24623" y="88301"/>
                    <a:pt x="19679" y="82200"/>
                  </a:cubicBezTo>
                  <a:cubicBezTo>
                    <a:pt x="19679" y="82200"/>
                    <a:pt x="19601" y="82200"/>
                    <a:pt x="19601" y="82134"/>
                  </a:cubicBezTo>
                  <a:cubicBezTo>
                    <a:pt x="12422" y="73523"/>
                    <a:pt x="7830" y="62180"/>
                    <a:pt x="10274" y="47687"/>
                  </a:cubicBezTo>
                  <a:cubicBezTo>
                    <a:pt x="12708" y="32897"/>
                    <a:pt x="19822" y="14242"/>
                    <a:pt x="31803" y="10079"/>
                  </a:cubicBezTo>
                  <a:cubicBezTo>
                    <a:pt x="37254" y="8141"/>
                    <a:pt x="56701" y="12083"/>
                    <a:pt x="75367" y="18977"/>
                  </a:cubicBezTo>
                  <a:cubicBezTo>
                    <a:pt x="84551" y="22424"/>
                    <a:pt x="93592" y="26510"/>
                    <a:pt x="100695" y="31102"/>
                  </a:cubicBezTo>
                  <a:cubicBezTo>
                    <a:pt x="109527" y="36774"/>
                    <a:pt x="110022" y="40000"/>
                    <a:pt x="110022" y="40364"/>
                  </a:cubicBezTo>
                  <a:cubicBezTo>
                    <a:pt x="110309" y="43161"/>
                    <a:pt x="110177" y="46244"/>
                    <a:pt x="109527" y="49625"/>
                  </a:cubicBezTo>
                  <a:cubicBezTo>
                    <a:pt x="109527" y="49625"/>
                    <a:pt x="109527" y="49691"/>
                    <a:pt x="109527" y="49768"/>
                  </a:cubicBezTo>
                  <a:cubicBezTo>
                    <a:pt x="108239" y="57301"/>
                    <a:pt x="104715" y="66342"/>
                    <a:pt x="99043" y="76969"/>
                  </a:cubicBezTo>
                  <a:cubicBezTo>
                    <a:pt x="94022" y="86297"/>
                    <a:pt x="84694" y="98356"/>
                    <a:pt x="69046" y="102728"/>
                  </a:cubicBezTo>
                  <a:cubicBezTo>
                    <a:pt x="59653" y="105382"/>
                    <a:pt x="47947" y="103091"/>
                    <a:pt x="36968" y="96627"/>
                  </a:cubicBezTo>
                  <a:lnTo>
                    <a:pt x="36968" y="9656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7" name="Google Shape;477;p9"/>
            <p:cNvSpPr/>
            <p:nvPr/>
          </p:nvSpPr>
          <p:spPr>
            <a:xfrm>
              <a:off x="2953055" y="3577406"/>
              <a:ext cx="25227" cy="50682"/>
            </a:xfrm>
            <a:custGeom>
              <a:avLst/>
              <a:gdLst/>
              <a:ahLst/>
              <a:cxnLst/>
              <a:rect l="l" t="t" r="r" b="b"/>
              <a:pathLst>
                <a:path w="37793" h="75928" extrusionOk="0">
                  <a:moveTo>
                    <a:pt x="19198" y="23192"/>
                  </a:moveTo>
                  <a:cubicBezTo>
                    <a:pt x="21059" y="16453"/>
                    <a:pt x="24727" y="4251"/>
                    <a:pt x="16258" y="727"/>
                  </a:cubicBezTo>
                  <a:cubicBezTo>
                    <a:pt x="8219" y="-2566"/>
                    <a:pt x="5202" y="6046"/>
                    <a:pt x="3055" y="12213"/>
                  </a:cubicBezTo>
                  <a:cubicBezTo>
                    <a:pt x="-535" y="22190"/>
                    <a:pt x="-755" y="33313"/>
                    <a:pt x="1326" y="43654"/>
                  </a:cubicBezTo>
                  <a:cubicBezTo>
                    <a:pt x="2911" y="51693"/>
                    <a:pt x="5852" y="59721"/>
                    <a:pt x="11237" y="65965"/>
                  </a:cubicBezTo>
                  <a:cubicBezTo>
                    <a:pt x="16610" y="72209"/>
                    <a:pt x="24649" y="76449"/>
                    <a:pt x="32909" y="75877"/>
                  </a:cubicBezTo>
                  <a:cubicBezTo>
                    <a:pt x="34847" y="75733"/>
                    <a:pt x="36994" y="75084"/>
                    <a:pt x="37644" y="73289"/>
                  </a:cubicBezTo>
                  <a:cubicBezTo>
                    <a:pt x="38294" y="71284"/>
                    <a:pt x="36708" y="69346"/>
                    <a:pt x="35199" y="67903"/>
                  </a:cubicBezTo>
                  <a:cubicBezTo>
                    <a:pt x="26808" y="59798"/>
                    <a:pt x="17480" y="50900"/>
                    <a:pt x="16688" y="39271"/>
                  </a:cubicBezTo>
                  <a:cubicBezTo>
                    <a:pt x="16324" y="33819"/>
                    <a:pt x="17910" y="28511"/>
                    <a:pt x="19342" y="23269"/>
                  </a:cubicBezTo>
                  <a:lnTo>
                    <a:pt x="19198" y="2319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" name="Google Shape;478;p9"/>
            <p:cNvSpPr/>
            <p:nvPr/>
          </p:nvSpPr>
          <p:spPr>
            <a:xfrm>
              <a:off x="3045590" y="3603527"/>
              <a:ext cx="14610" cy="20325"/>
            </a:xfrm>
            <a:custGeom>
              <a:avLst/>
              <a:gdLst/>
              <a:ahLst/>
              <a:cxnLst/>
              <a:rect l="l" t="t" r="r" b="b"/>
              <a:pathLst>
                <a:path w="21888" h="30449" extrusionOk="0">
                  <a:moveTo>
                    <a:pt x="8611" y="30438"/>
                  </a:moveTo>
                  <a:cubicBezTo>
                    <a:pt x="20020" y="29656"/>
                    <a:pt x="24039" y="12575"/>
                    <a:pt x="20813" y="3886"/>
                  </a:cubicBezTo>
                  <a:cubicBezTo>
                    <a:pt x="20383" y="2664"/>
                    <a:pt x="19667" y="1442"/>
                    <a:pt x="18588" y="726"/>
                  </a:cubicBezTo>
                  <a:cubicBezTo>
                    <a:pt x="17003" y="-276"/>
                    <a:pt x="14998" y="-56"/>
                    <a:pt x="13203" y="296"/>
                  </a:cubicBezTo>
                  <a:cubicBezTo>
                    <a:pt x="10979" y="803"/>
                    <a:pt x="8754" y="1519"/>
                    <a:pt x="6959" y="2950"/>
                  </a:cubicBezTo>
                  <a:cubicBezTo>
                    <a:pt x="4162" y="5109"/>
                    <a:pt x="1795" y="10351"/>
                    <a:pt x="936" y="13721"/>
                  </a:cubicBezTo>
                  <a:cubicBezTo>
                    <a:pt x="66" y="17234"/>
                    <a:pt x="-507" y="20967"/>
                    <a:pt x="649" y="24337"/>
                  </a:cubicBezTo>
                  <a:cubicBezTo>
                    <a:pt x="1795" y="27784"/>
                    <a:pt x="5021" y="30658"/>
                    <a:pt x="8611" y="3043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9" name="Google Shape;479;p9"/>
            <p:cNvSpPr/>
            <p:nvPr/>
          </p:nvSpPr>
          <p:spPr>
            <a:xfrm>
              <a:off x="3040212" y="3625394"/>
              <a:ext cx="24961" cy="37164"/>
            </a:xfrm>
            <a:custGeom>
              <a:avLst/>
              <a:gdLst/>
              <a:ahLst/>
              <a:cxnLst/>
              <a:rect l="l" t="t" r="r" b="b"/>
              <a:pathLst>
                <a:path w="37395" h="55676" extrusionOk="0">
                  <a:moveTo>
                    <a:pt x="11735" y="44901"/>
                  </a:moveTo>
                  <a:cubicBezTo>
                    <a:pt x="15964" y="49141"/>
                    <a:pt x="22858" y="53370"/>
                    <a:pt x="28595" y="55308"/>
                  </a:cubicBezTo>
                  <a:cubicBezTo>
                    <a:pt x="34773" y="57389"/>
                    <a:pt x="39145" y="50220"/>
                    <a:pt x="36711" y="44692"/>
                  </a:cubicBezTo>
                  <a:cubicBezTo>
                    <a:pt x="35125" y="40959"/>
                    <a:pt x="31106" y="38943"/>
                    <a:pt x="28242" y="36080"/>
                  </a:cubicBezTo>
                  <a:cubicBezTo>
                    <a:pt x="25445" y="33349"/>
                    <a:pt x="23573" y="29693"/>
                    <a:pt x="23067" y="25816"/>
                  </a:cubicBezTo>
                  <a:cubicBezTo>
                    <a:pt x="22065" y="18570"/>
                    <a:pt x="25368" y="10388"/>
                    <a:pt x="21129" y="4430"/>
                  </a:cubicBezTo>
                  <a:cubicBezTo>
                    <a:pt x="18981" y="1346"/>
                    <a:pt x="15028" y="-306"/>
                    <a:pt x="11229" y="47"/>
                  </a:cubicBezTo>
                  <a:cubicBezTo>
                    <a:pt x="1615" y="983"/>
                    <a:pt x="-543" y="10310"/>
                    <a:pt x="106" y="18350"/>
                  </a:cubicBezTo>
                  <a:cubicBezTo>
                    <a:pt x="899" y="28184"/>
                    <a:pt x="4698" y="38018"/>
                    <a:pt x="11735" y="449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" name="Google Shape;480;p9"/>
            <p:cNvSpPr/>
            <p:nvPr/>
          </p:nvSpPr>
          <p:spPr>
            <a:xfrm>
              <a:off x="3030233" y="3618854"/>
              <a:ext cx="80021" cy="54627"/>
            </a:xfrm>
            <a:custGeom>
              <a:avLst/>
              <a:gdLst/>
              <a:ahLst/>
              <a:cxnLst/>
              <a:rect l="l" t="t" r="r" b="b"/>
              <a:pathLst>
                <a:path w="119881" h="81838" extrusionOk="0">
                  <a:moveTo>
                    <a:pt x="107589" y="49876"/>
                  </a:moveTo>
                  <a:cubicBezTo>
                    <a:pt x="99054" y="65657"/>
                    <a:pt x="86633" y="76207"/>
                    <a:pt x="71711" y="80370"/>
                  </a:cubicBezTo>
                  <a:cubicBezTo>
                    <a:pt x="61084" y="83321"/>
                    <a:pt x="50898" y="81383"/>
                    <a:pt x="42925" y="78432"/>
                  </a:cubicBezTo>
                  <a:cubicBezTo>
                    <a:pt x="38553" y="76791"/>
                    <a:pt x="34820" y="74853"/>
                    <a:pt x="32089" y="73267"/>
                  </a:cubicBezTo>
                  <a:cubicBezTo>
                    <a:pt x="8193" y="59127"/>
                    <a:pt x="-2929" y="38467"/>
                    <a:pt x="661" y="15142"/>
                  </a:cubicBezTo>
                  <a:cubicBezTo>
                    <a:pt x="947" y="19162"/>
                    <a:pt x="804" y="23754"/>
                    <a:pt x="1949" y="27620"/>
                  </a:cubicBezTo>
                  <a:cubicBezTo>
                    <a:pt x="2742" y="30351"/>
                    <a:pt x="4680" y="32509"/>
                    <a:pt x="6189" y="34877"/>
                  </a:cubicBezTo>
                  <a:cubicBezTo>
                    <a:pt x="6189" y="34943"/>
                    <a:pt x="6332" y="35020"/>
                    <a:pt x="6332" y="35086"/>
                  </a:cubicBezTo>
                  <a:cubicBezTo>
                    <a:pt x="10131" y="40978"/>
                    <a:pt x="14294" y="46209"/>
                    <a:pt x="19679" y="50515"/>
                  </a:cubicBezTo>
                  <a:cubicBezTo>
                    <a:pt x="19679" y="50592"/>
                    <a:pt x="19679" y="50592"/>
                    <a:pt x="19745" y="50592"/>
                  </a:cubicBezTo>
                  <a:cubicBezTo>
                    <a:pt x="20824" y="51451"/>
                    <a:pt x="21903" y="52310"/>
                    <a:pt x="23048" y="53103"/>
                  </a:cubicBezTo>
                  <a:cubicBezTo>
                    <a:pt x="34754" y="60922"/>
                    <a:pt x="49169" y="64082"/>
                    <a:pt x="63166" y="63146"/>
                  </a:cubicBezTo>
                  <a:cubicBezTo>
                    <a:pt x="67119" y="62860"/>
                    <a:pt x="71139" y="62287"/>
                    <a:pt x="74861" y="60712"/>
                  </a:cubicBezTo>
                  <a:cubicBezTo>
                    <a:pt x="78814" y="59127"/>
                    <a:pt x="82261" y="56473"/>
                    <a:pt x="85630" y="53819"/>
                  </a:cubicBezTo>
                  <a:cubicBezTo>
                    <a:pt x="89507" y="50735"/>
                    <a:pt x="93306" y="47651"/>
                    <a:pt x="96544" y="43984"/>
                  </a:cubicBezTo>
                  <a:cubicBezTo>
                    <a:pt x="103074" y="36672"/>
                    <a:pt x="106873" y="27620"/>
                    <a:pt x="109527" y="18083"/>
                  </a:cubicBezTo>
                  <a:cubicBezTo>
                    <a:pt x="109527" y="18006"/>
                    <a:pt x="109527" y="17940"/>
                    <a:pt x="109527" y="17940"/>
                  </a:cubicBezTo>
                  <a:cubicBezTo>
                    <a:pt x="110815" y="13061"/>
                    <a:pt x="111829" y="8172"/>
                    <a:pt x="112687" y="3227"/>
                  </a:cubicBezTo>
                  <a:cubicBezTo>
                    <a:pt x="112831" y="2148"/>
                    <a:pt x="113051" y="1068"/>
                    <a:pt x="113194" y="0"/>
                  </a:cubicBezTo>
                  <a:cubicBezTo>
                    <a:pt x="115198" y="925"/>
                    <a:pt x="116993" y="2148"/>
                    <a:pt x="118568" y="3722"/>
                  </a:cubicBezTo>
                  <a:cubicBezTo>
                    <a:pt x="119218" y="5088"/>
                    <a:pt x="119570" y="6453"/>
                    <a:pt x="119724" y="7819"/>
                  </a:cubicBezTo>
                  <a:cubicBezTo>
                    <a:pt x="121079" y="22741"/>
                    <a:pt x="113403" y="38963"/>
                    <a:pt x="107523" y="49876"/>
                  </a:cubicBezTo>
                  <a:lnTo>
                    <a:pt x="107589" y="4987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" name="Google Shape;481;p9"/>
            <p:cNvSpPr/>
            <p:nvPr/>
          </p:nvSpPr>
          <p:spPr>
            <a:xfrm>
              <a:off x="2944022" y="3573780"/>
              <a:ext cx="78523" cy="67132"/>
            </a:xfrm>
            <a:custGeom>
              <a:avLst/>
              <a:gdLst/>
              <a:ahLst/>
              <a:cxnLst/>
              <a:rect l="l" t="t" r="r" b="b"/>
              <a:pathLst>
                <a:path w="117637" h="100573" extrusionOk="0">
                  <a:moveTo>
                    <a:pt x="105353" y="68608"/>
                  </a:moveTo>
                  <a:cubicBezTo>
                    <a:pt x="96808" y="84401"/>
                    <a:pt x="84397" y="94873"/>
                    <a:pt x="69476" y="99113"/>
                  </a:cubicBezTo>
                  <a:cubicBezTo>
                    <a:pt x="58849" y="102053"/>
                    <a:pt x="48663" y="100115"/>
                    <a:pt x="40624" y="97175"/>
                  </a:cubicBezTo>
                  <a:cubicBezTo>
                    <a:pt x="36241" y="95589"/>
                    <a:pt x="32585" y="93585"/>
                    <a:pt x="29788" y="91999"/>
                  </a:cubicBezTo>
                  <a:cubicBezTo>
                    <a:pt x="14360" y="82815"/>
                    <a:pt x="4240" y="70899"/>
                    <a:pt x="0" y="57343"/>
                  </a:cubicBezTo>
                  <a:cubicBezTo>
                    <a:pt x="2731" y="61505"/>
                    <a:pt x="6321" y="65018"/>
                    <a:pt x="10484" y="68036"/>
                  </a:cubicBezTo>
                  <a:cubicBezTo>
                    <a:pt x="14426" y="70833"/>
                    <a:pt x="18732" y="73267"/>
                    <a:pt x="23258" y="75282"/>
                  </a:cubicBezTo>
                  <a:cubicBezTo>
                    <a:pt x="29358" y="78013"/>
                    <a:pt x="35668" y="79951"/>
                    <a:pt x="41340" y="81306"/>
                  </a:cubicBezTo>
                  <a:cubicBezTo>
                    <a:pt x="47506" y="82749"/>
                    <a:pt x="53751" y="84103"/>
                    <a:pt x="59994" y="83387"/>
                  </a:cubicBezTo>
                  <a:cubicBezTo>
                    <a:pt x="60710" y="83321"/>
                    <a:pt x="61437" y="83178"/>
                    <a:pt x="62153" y="83101"/>
                  </a:cubicBezTo>
                  <a:cubicBezTo>
                    <a:pt x="66888" y="82176"/>
                    <a:pt x="71403" y="80017"/>
                    <a:pt x="75709" y="77870"/>
                  </a:cubicBezTo>
                  <a:cubicBezTo>
                    <a:pt x="82316" y="74423"/>
                    <a:pt x="88923" y="70403"/>
                    <a:pt x="93086" y="64225"/>
                  </a:cubicBezTo>
                  <a:cubicBezTo>
                    <a:pt x="96456" y="59204"/>
                    <a:pt x="98030" y="53103"/>
                    <a:pt x="99110" y="47079"/>
                  </a:cubicBezTo>
                  <a:cubicBezTo>
                    <a:pt x="100332" y="40262"/>
                    <a:pt x="101048" y="33148"/>
                    <a:pt x="99330" y="26408"/>
                  </a:cubicBezTo>
                  <a:cubicBezTo>
                    <a:pt x="98394" y="22752"/>
                    <a:pt x="96742" y="19305"/>
                    <a:pt x="94881" y="16067"/>
                  </a:cubicBezTo>
                  <a:cubicBezTo>
                    <a:pt x="93438" y="13557"/>
                    <a:pt x="91787" y="11123"/>
                    <a:pt x="90135" y="8678"/>
                  </a:cubicBezTo>
                  <a:cubicBezTo>
                    <a:pt x="89925" y="8392"/>
                    <a:pt x="89782" y="8105"/>
                    <a:pt x="89496" y="7819"/>
                  </a:cubicBezTo>
                  <a:cubicBezTo>
                    <a:pt x="87701" y="5165"/>
                    <a:pt x="85906" y="2434"/>
                    <a:pt x="83891" y="0"/>
                  </a:cubicBezTo>
                  <a:cubicBezTo>
                    <a:pt x="91434" y="3150"/>
                    <a:pt x="98317" y="6674"/>
                    <a:pt x="103702" y="10120"/>
                  </a:cubicBezTo>
                  <a:cubicBezTo>
                    <a:pt x="112457" y="15715"/>
                    <a:pt x="116982" y="21166"/>
                    <a:pt x="117478" y="26617"/>
                  </a:cubicBezTo>
                  <a:cubicBezTo>
                    <a:pt x="118843" y="41617"/>
                    <a:pt x="111168" y="57838"/>
                    <a:pt x="105277" y="68675"/>
                  </a:cubicBezTo>
                  <a:lnTo>
                    <a:pt x="105353" y="6860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82" name="Google Shape;482;p9"/>
          <p:cNvSpPr/>
          <p:nvPr/>
        </p:nvSpPr>
        <p:spPr>
          <a:xfrm>
            <a:off x="8386319" y="842450"/>
            <a:ext cx="426800" cy="811000"/>
          </a:xfrm>
          <a:custGeom>
            <a:avLst/>
            <a:gdLst/>
            <a:ahLst/>
            <a:cxnLst/>
            <a:rect l="l" t="t" r="r" b="b"/>
            <a:pathLst>
              <a:path w="17072" h="32440" extrusionOk="0">
                <a:moveTo>
                  <a:pt x="744" y="0"/>
                </a:moveTo>
                <a:cubicBezTo>
                  <a:pt x="-2667" y="6814"/>
                  <a:pt x="6988" y="19784"/>
                  <a:pt x="14460" y="18288"/>
                </a:cubicBezTo>
                <a:cubicBezTo>
                  <a:pt x="15927" y="17994"/>
                  <a:pt x="16967" y="14406"/>
                  <a:pt x="15548" y="13934"/>
                </a:cubicBezTo>
                <a:cubicBezTo>
                  <a:pt x="13975" y="13410"/>
                  <a:pt x="13795" y="16861"/>
                  <a:pt x="13589" y="18506"/>
                </a:cubicBezTo>
                <a:cubicBezTo>
                  <a:pt x="12995" y="23257"/>
                  <a:pt x="15915" y="27794"/>
                  <a:pt x="17072" y="32440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bg>
      <p:bgPr>
        <a:solidFill>
          <a:schemeClr val="accent1"/>
        </a:solidFill>
        <a:effectLst/>
      </p:bgPr>
    </p:bg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0" name="Google Shape;660;p13"/>
          <p:cNvGrpSpPr/>
          <p:nvPr/>
        </p:nvGrpSpPr>
        <p:grpSpPr>
          <a:xfrm>
            <a:off x="220650" y="181050"/>
            <a:ext cx="8702700" cy="4781400"/>
            <a:chOff x="220650" y="181050"/>
            <a:chExt cx="8702700" cy="4781400"/>
          </a:xfrm>
        </p:grpSpPr>
        <p:pic>
          <p:nvPicPr>
            <p:cNvPr id="661" name="Google Shape;661;p13"/>
            <p:cNvPicPr preferRelativeResize="0"/>
            <p:nvPr/>
          </p:nvPicPr>
          <p:blipFill rotWithShape="1">
            <a:blip r:embed="rId2">
              <a:alphaModFix amt="50000"/>
            </a:blip>
            <a:srcRect l="2417" t="3523" r="2407" b="3513"/>
            <a:stretch/>
          </p:blipFill>
          <p:spPr>
            <a:xfrm>
              <a:off x="220650" y="181050"/>
              <a:ext cx="8702700" cy="4781400"/>
            </a:xfrm>
            <a:prstGeom prst="roundRect">
              <a:avLst>
                <a:gd name="adj" fmla="val 7607"/>
              </a:avLst>
            </a:prstGeom>
            <a:noFill/>
            <a:ln>
              <a:noFill/>
            </a:ln>
          </p:spPr>
        </p:pic>
        <p:sp>
          <p:nvSpPr>
            <p:cNvPr id="662" name="Google Shape;662;p13"/>
            <p:cNvSpPr/>
            <p:nvPr/>
          </p:nvSpPr>
          <p:spPr>
            <a:xfrm>
              <a:off x="220650" y="181050"/>
              <a:ext cx="8702700" cy="4781400"/>
            </a:xfrm>
            <a:prstGeom prst="roundRect">
              <a:avLst>
                <a:gd name="adj" fmla="val 7601"/>
              </a:avLst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663" name="Google Shape;663;p13"/>
          <p:cNvSpPr txBox="1">
            <a:spLocks noGrp="1"/>
          </p:cNvSpPr>
          <p:nvPr>
            <p:ph type="title" hasCustomPrompt="1"/>
          </p:nvPr>
        </p:nvSpPr>
        <p:spPr>
          <a:xfrm>
            <a:off x="872400" y="1717450"/>
            <a:ext cx="561600" cy="593400"/>
          </a:xfrm>
          <a:prstGeom prst="rect">
            <a:avLst/>
          </a:prstGeom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64" name="Google Shape;664;p13"/>
          <p:cNvSpPr txBox="1">
            <a:spLocks noGrp="1"/>
          </p:cNvSpPr>
          <p:nvPr>
            <p:ph type="subTitle" idx="1"/>
          </p:nvPr>
        </p:nvSpPr>
        <p:spPr>
          <a:xfrm>
            <a:off x="1586400" y="2009350"/>
            <a:ext cx="2703600" cy="501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5" name="Google Shape;665;p13"/>
          <p:cNvSpPr txBox="1">
            <a:spLocks noGrp="1"/>
          </p:cNvSpPr>
          <p:nvPr>
            <p:ph type="title" idx="2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66" name="Google Shape;666;p13"/>
          <p:cNvSpPr txBox="1">
            <a:spLocks noGrp="1"/>
          </p:cNvSpPr>
          <p:nvPr>
            <p:ph type="subTitle" idx="3"/>
          </p:nvPr>
        </p:nvSpPr>
        <p:spPr>
          <a:xfrm>
            <a:off x="1586400" y="1717450"/>
            <a:ext cx="2703600" cy="368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ingle Day"/>
              <a:buNone/>
              <a:defRPr sz="2400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67" name="Google Shape;667;p13"/>
          <p:cNvSpPr txBox="1">
            <a:spLocks noGrp="1"/>
          </p:cNvSpPr>
          <p:nvPr>
            <p:ph type="title" idx="4" hasCustomPrompt="1"/>
          </p:nvPr>
        </p:nvSpPr>
        <p:spPr>
          <a:xfrm>
            <a:off x="4854000" y="1717450"/>
            <a:ext cx="561600" cy="593400"/>
          </a:xfrm>
          <a:prstGeom prst="rect">
            <a:avLst/>
          </a:prstGeom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68" name="Google Shape;668;p13"/>
          <p:cNvSpPr txBox="1">
            <a:spLocks noGrp="1"/>
          </p:cNvSpPr>
          <p:nvPr>
            <p:ph type="subTitle" idx="5"/>
          </p:nvPr>
        </p:nvSpPr>
        <p:spPr>
          <a:xfrm>
            <a:off x="5568000" y="2009350"/>
            <a:ext cx="2703600" cy="501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9" name="Google Shape;669;p13"/>
          <p:cNvSpPr txBox="1">
            <a:spLocks noGrp="1"/>
          </p:cNvSpPr>
          <p:nvPr>
            <p:ph type="subTitle" idx="6"/>
          </p:nvPr>
        </p:nvSpPr>
        <p:spPr>
          <a:xfrm>
            <a:off x="5568000" y="1717450"/>
            <a:ext cx="2703600" cy="368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ingle Day"/>
              <a:buNone/>
              <a:defRPr sz="2400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70" name="Google Shape;670;p13"/>
          <p:cNvSpPr txBox="1">
            <a:spLocks noGrp="1"/>
          </p:cNvSpPr>
          <p:nvPr>
            <p:ph type="title" idx="7" hasCustomPrompt="1"/>
          </p:nvPr>
        </p:nvSpPr>
        <p:spPr>
          <a:xfrm>
            <a:off x="872400" y="3396825"/>
            <a:ext cx="561600" cy="593400"/>
          </a:xfrm>
          <a:prstGeom prst="rect">
            <a:avLst/>
          </a:prstGeom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71" name="Google Shape;671;p13"/>
          <p:cNvSpPr txBox="1">
            <a:spLocks noGrp="1"/>
          </p:cNvSpPr>
          <p:nvPr>
            <p:ph type="subTitle" idx="8"/>
          </p:nvPr>
        </p:nvSpPr>
        <p:spPr>
          <a:xfrm>
            <a:off x="1586400" y="3688735"/>
            <a:ext cx="2703600" cy="501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2" name="Google Shape;672;p13"/>
          <p:cNvSpPr txBox="1">
            <a:spLocks noGrp="1"/>
          </p:cNvSpPr>
          <p:nvPr>
            <p:ph type="subTitle" idx="9"/>
          </p:nvPr>
        </p:nvSpPr>
        <p:spPr>
          <a:xfrm>
            <a:off x="1586400" y="3396825"/>
            <a:ext cx="2703600" cy="368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ingle Day"/>
              <a:buNone/>
              <a:defRPr sz="2400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73" name="Google Shape;673;p13"/>
          <p:cNvSpPr txBox="1">
            <a:spLocks noGrp="1"/>
          </p:cNvSpPr>
          <p:nvPr>
            <p:ph type="title" idx="13" hasCustomPrompt="1"/>
          </p:nvPr>
        </p:nvSpPr>
        <p:spPr>
          <a:xfrm>
            <a:off x="4854000" y="3396825"/>
            <a:ext cx="561600" cy="593400"/>
          </a:xfrm>
          <a:prstGeom prst="rect">
            <a:avLst/>
          </a:prstGeom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74" name="Google Shape;674;p13"/>
          <p:cNvSpPr txBox="1">
            <a:spLocks noGrp="1"/>
          </p:cNvSpPr>
          <p:nvPr>
            <p:ph type="subTitle" idx="14"/>
          </p:nvPr>
        </p:nvSpPr>
        <p:spPr>
          <a:xfrm>
            <a:off x="5568000" y="3688735"/>
            <a:ext cx="2703600" cy="501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5" name="Google Shape;675;p13"/>
          <p:cNvSpPr txBox="1">
            <a:spLocks noGrp="1"/>
          </p:cNvSpPr>
          <p:nvPr>
            <p:ph type="subTitle" idx="15"/>
          </p:nvPr>
        </p:nvSpPr>
        <p:spPr>
          <a:xfrm>
            <a:off x="5568000" y="3396825"/>
            <a:ext cx="2703600" cy="368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ingle Day"/>
              <a:buNone/>
              <a:defRPr sz="2400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676" name="Google Shape;676;p13"/>
          <p:cNvGrpSpPr/>
          <p:nvPr/>
        </p:nvGrpSpPr>
        <p:grpSpPr>
          <a:xfrm>
            <a:off x="426125" y="424041"/>
            <a:ext cx="8291760" cy="4295431"/>
            <a:chOff x="426125" y="424041"/>
            <a:chExt cx="8291760" cy="4295431"/>
          </a:xfrm>
        </p:grpSpPr>
        <p:sp>
          <p:nvSpPr>
            <p:cNvPr id="677" name="Google Shape;677;p13"/>
            <p:cNvSpPr/>
            <p:nvPr/>
          </p:nvSpPr>
          <p:spPr>
            <a:xfrm>
              <a:off x="426125" y="424041"/>
              <a:ext cx="113235" cy="110681"/>
            </a:xfrm>
            <a:custGeom>
              <a:avLst/>
              <a:gdLst/>
              <a:ahLst/>
              <a:cxnLst/>
              <a:rect l="l" t="t" r="r" b="b"/>
              <a:pathLst>
                <a:path w="113235" h="110681" extrusionOk="0">
                  <a:moveTo>
                    <a:pt x="54945" y="110682"/>
                  </a:moveTo>
                  <a:cubicBezTo>
                    <a:pt x="54945" y="110682"/>
                    <a:pt x="54373" y="110682"/>
                    <a:pt x="54017" y="110682"/>
                  </a:cubicBezTo>
                  <a:cubicBezTo>
                    <a:pt x="48298" y="110325"/>
                    <a:pt x="43369" y="106895"/>
                    <a:pt x="41156" y="101608"/>
                  </a:cubicBezTo>
                  <a:lnTo>
                    <a:pt x="33434" y="83459"/>
                  </a:lnTo>
                  <a:cubicBezTo>
                    <a:pt x="33078" y="82530"/>
                    <a:pt x="32289" y="81886"/>
                    <a:pt x="31290" y="81672"/>
                  </a:cubicBezTo>
                  <a:lnTo>
                    <a:pt x="11922" y="77671"/>
                  </a:lnTo>
                  <a:cubicBezTo>
                    <a:pt x="6344" y="76528"/>
                    <a:pt x="1910" y="72383"/>
                    <a:pt x="486" y="66809"/>
                  </a:cubicBezTo>
                  <a:cubicBezTo>
                    <a:pt x="-946" y="61237"/>
                    <a:pt x="842" y="55520"/>
                    <a:pt x="5128" y="51733"/>
                  </a:cubicBezTo>
                  <a:lnTo>
                    <a:pt x="20070" y="38800"/>
                  </a:lnTo>
                  <a:cubicBezTo>
                    <a:pt x="20782" y="38157"/>
                    <a:pt x="21215" y="37228"/>
                    <a:pt x="21069" y="36228"/>
                  </a:cubicBezTo>
                  <a:lnTo>
                    <a:pt x="18855" y="16578"/>
                  </a:lnTo>
                  <a:cubicBezTo>
                    <a:pt x="18213" y="10862"/>
                    <a:pt x="20782" y="5432"/>
                    <a:pt x="25642" y="2359"/>
                  </a:cubicBezTo>
                  <a:cubicBezTo>
                    <a:pt x="30432" y="-713"/>
                    <a:pt x="36506" y="-785"/>
                    <a:pt x="41442" y="2145"/>
                  </a:cubicBezTo>
                  <a:lnTo>
                    <a:pt x="58380" y="12363"/>
                  </a:lnTo>
                  <a:cubicBezTo>
                    <a:pt x="59239" y="12863"/>
                    <a:pt x="60238" y="12934"/>
                    <a:pt x="61097" y="12505"/>
                  </a:cubicBezTo>
                  <a:lnTo>
                    <a:pt x="79103" y="4360"/>
                  </a:lnTo>
                  <a:cubicBezTo>
                    <a:pt x="84326" y="2002"/>
                    <a:pt x="90330" y="2788"/>
                    <a:pt x="94757" y="6432"/>
                  </a:cubicBezTo>
                  <a:cubicBezTo>
                    <a:pt x="99191" y="10076"/>
                    <a:pt x="101125" y="15792"/>
                    <a:pt x="99833" y="21365"/>
                  </a:cubicBezTo>
                  <a:lnTo>
                    <a:pt x="95330" y="40587"/>
                  </a:lnTo>
                  <a:cubicBezTo>
                    <a:pt x="95120" y="41515"/>
                    <a:pt x="95330" y="42516"/>
                    <a:pt x="96049" y="43230"/>
                  </a:cubicBezTo>
                  <a:lnTo>
                    <a:pt x="109343" y="57807"/>
                  </a:lnTo>
                  <a:cubicBezTo>
                    <a:pt x="113197" y="62023"/>
                    <a:pt x="114272" y="67953"/>
                    <a:pt x="112198" y="73312"/>
                  </a:cubicBezTo>
                  <a:cubicBezTo>
                    <a:pt x="110125" y="78671"/>
                    <a:pt x="105265" y="82243"/>
                    <a:pt x="99547" y="82744"/>
                  </a:cubicBezTo>
                  <a:lnTo>
                    <a:pt x="79892" y="84459"/>
                  </a:lnTo>
                  <a:cubicBezTo>
                    <a:pt x="78894" y="84530"/>
                    <a:pt x="78035" y="85102"/>
                    <a:pt x="77532" y="85959"/>
                  </a:cubicBezTo>
                  <a:lnTo>
                    <a:pt x="67743" y="103108"/>
                  </a:lnTo>
                  <a:cubicBezTo>
                    <a:pt x="65027" y="107824"/>
                    <a:pt x="60168" y="110682"/>
                    <a:pt x="54806" y="110682"/>
                  </a:cubicBezTo>
                  <a:lnTo>
                    <a:pt x="54945" y="110682"/>
                  </a:lnTo>
                  <a:close/>
                  <a:moveTo>
                    <a:pt x="33867" y="11934"/>
                  </a:moveTo>
                  <a:cubicBezTo>
                    <a:pt x="33148" y="11934"/>
                    <a:pt x="32505" y="12220"/>
                    <a:pt x="32219" y="12434"/>
                  </a:cubicBezTo>
                  <a:cubicBezTo>
                    <a:pt x="31716" y="12719"/>
                    <a:pt x="30718" y="13577"/>
                    <a:pt x="30857" y="15220"/>
                  </a:cubicBezTo>
                  <a:lnTo>
                    <a:pt x="33078" y="34870"/>
                  </a:lnTo>
                  <a:cubicBezTo>
                    <a:pt x="33650" y="39729"/>
                    <a:pt x="31716" y="44588"/>
                    <a:pt x="28002" y="47803"/>
                  </a:cubicBezTo>
                  <a:lnTo>
                    <a:pt x="13060" y="60736"/>
                  </a:lnTo>
                  <a:cubicBezTo>
                    <a:pt x="11775" y="61808"/>
                    <a:pt x="11992" y="63166"/>
                    <a:pt x="12138" y="63738"/>
                  </a:cubicBezTo>
                  <a:cubicBezTo>
                    <a:pt x="12278" y="64309"/>
                    <a:pt x="12774" y="65524"/>
                    <a:pt x="14422" y="65881"/>
                  </a:cubicBezTo>
                  <a:lnTo>
                    <a:pt x="33790" y="69882"/>
                  </a:lnTo>
                  <a:cubicBezTo>
                    <a:pt x="38580" y="70882"/>
                    <a:pt x="42657" y="74170"/>
                    <a:pt x="44514" y="78671"/>
                  </a:cubicBezTo>
                  <a:lnTo>
                    <a:pt x="52230" y="96820"/>
                  </a:lnTo>
                  <a:cubicBezTo>
                    <a:pt x="52872" y="98320"/>
                    <a:pt x="54233" y="98606"/>
                    <a:pt x="54806" y="98606"/>
                  </a:cubicBezTo>
                  <a:cubicBezTo>
                    <a:pt x="55308" y="98606"/>
                    <a:pt x="56733" y="98606"/>
                    <a:pt x="57592" y="97106"/>
                  </a:cubicBezTo>
                  <a:lnTo>
                    <a:pt x="67388" y="79957"/>
                  </a:lnTo>
                  <a:cubicBezTo>
                    <a:pt x="69817" y="75670"/>
                    <a:pt x="74174" y="72883"/>
                    <a:pt x="79103" y="72455"/>
                  </a:cubicBezTo>
                  <a:lnTo>
                    <a:pt x="98765" y="70740"/>
                  </a:lnTo>
                  <a:cubicBezTo>
                    <a:pt x="100406" y="70597"/>
                    <a:pt x="101048" y="69382"/>
                    <a:pt x="101264" y="68882"/>
                  </a:cubicBezTo>
                  <a:cubicBezTo>
                    <a:pt x="101481" y="68382"/>
                    <a:pt x="101837" y="67024"/>
                    <a:pt x="100692" y="65809"/>
                  </a:cubicBezTo>
                  <a:lnTo>
                    <a:pt x="87398" y="51233"/>
                  </a:lnTo>
                  <a:cubicBezTo>
                    <a:pt x="84109" y="47589"/>
                    <a:pt x="82755" y="42587"/>
                    <a:pt x="83893" y="37800"/>
                  </a:cubicBezTo>
                  <a:lnTo>
                    <a:pt x="88396" y="18579"/>
                  </a:lnTo>
                  <a:cubicBezTo>
                    <a:pt x="88752" y="16935"/>
                    <a:pt x="87831" y="16006"/>
                    <a:pt x="87398" y="15650"/>
                  </a:cubicBezTo>
                  <a:cubicBezTo>
                    <a:pt x="86972" y="15292"/>
                    <a:pt x="85827" y="14577"/>
                    <a:pt x="84326" y="15220"/>
                  </a:cubicBezTo>
                  <a:lnTo>
                    <a:pt x="66312" y="23367"/>
                  </a:lnTo>
                  <a:cubicBezTo>
                    <a:pt x="61879" y="25367"/>
                    <a:pt x="56663" y="25081"/>
                    <a:pt x="52446" y="22580"/>
                  </a:cubicBezTo>
                  <a:lnTo>
                    <a:pt x="35507" y="12363"/>
                  </a:lnTo>
                  <a:cubicBezTo>
                    <a:pt x="34935" y="12005"/>
                    <a:pt x="34432" y="11934"/>
                    <a:pt x="34006" y="11934"/>
                  </a:cubicBezTo>
                  <a:lnTo>
                    <a:pt x="33867" y="1193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8" name="Google Shape;678;p13"/>
            <p:cNvSpPr/>
            <p:nvPr/>
          </p:nvSpPr>
          <p:spPr>
            <a:xfrm>
              <a:off x="8604650" y="4608791"/>
              <a:ext cx="113235" cy="110681"/>
            </a:xfrm>
            <a:custGeom>
              <a:avLst/>
              <a:gdLst/>
              <a:ahLst/>
              <a:cxnLst/>
              <a:rect l="l" t="t" r="r" b="b"/>
              <a:pathLst>
                <a:path w="113235" h="110681" extrusionOk="0">
                  <a:moveTo>
                    <a:pt x="54945" y="110682"/>
                  </a:moveTo>
                  <a:cubicBezTo>
                    <a:pt x="54945" y="110682"/>
                    <a:pt x="54373" y="110682"/>
                    <a:pt x="54017" y="110682"/>
                  </a:cubicBezTo>
                  <a:cubicBezTo>
                    <a:pt x="48298" y="110325"/>
                    <a:pt x="43369" y="106895"/>
                    <a:pt x="41156" y="101608"/>
                  </a:cubicBezTo>
                  <a:lnTo>
                    <a:pt x="33434" y="83459"/>
                  </a:lnTo>
                  <a:cubicBezTo>
                    <a:pt x="33078" y="82530"/>
                    <a:pt x="32289" y="81886"/>
                    <a:pt x="31290" y="81672"/>
                  </a:cubicBezTo>
                  <a:lnTo>
                    <a:pt x="11922" y="77671"/>
                  </a:lnTo>
                  <a:cubicBezTo>
                    <a:pt x="6344" y="76528"/>
                    <a:pt x="1910" y="72383"/>
                    <a:pt x="486" y="66809"/>
                  </a:cubicBezTo>
                  <a:cubicBezTo>
                    <a:pt x="-946" y="61237"/>
                    <a:pt x="842" y="55520"/>
                    <a:pt x="5128" y="51733"/>
                  </a:cubicBezTo>
                  <a:lnTo>
                    <a:pt x="20070" y="38800"/>
                  </a:lnTo>
                  <a:cubicBezTo>
                    <a:pt x="20782" y="38157"/>
                    <a:pt x="21215" y="37228"/>
                    <a:pt x="21069" y="36228"/>
                  </a:cubicBezTo>
                  <a:lnTo>
                    <a:pt x="18855" y="16578"/>
                  </a:lnTo>
                  <a:cubicBezTo>
                    <a:pt x="18213" y="10862"/>
                    <a:pt x="20782" y="5432"/>
                    <a:pt x="25642" y="2359"/>
                  </a:cubicBezTo>
                  <a:cubicBezTo>
                    <a:pt x="30432" y="-713"/>
                    <a:pt x="36506" y="-785"/>
                    <a:pt x="41442" y="2145"/>
                  </a:cubicBezTo>
                  <a:lnTo>
                    <a:pt x="58380" y="12363"/>
                  </a:lnTo>
                  <a:cubicBezTo>
                    <a:pt x="59239" y="12863"/>
                    <a:pt x="60238" y="12934"/>
                    <a:pt x="61097" y="12505"/>
                  </a:cubicBezTo>
                  <a:lnTo>
                    <a:pt x="79103" y="4360"/>
                  </a:lnTo>
                  <a:cubicBezTo>
                    <a:pt x="84326" y="2002"/>
                    <a:pt x="90330" y="2788"/>
                    <a:pt x="94757" y="6432"/>
                  </a:cubicBezTo>
                  <a:cubicBezTo>
                    <a:pt x="99191" y="10076"/>
                    <a:pt x="101125" y="15792"/>
                    <a:pt x="99833" y="21365"/>
                  </a:cubicBezTo>
                  <a:lnTo>
                    <a:pt x="95330" y="40587"/>
                  </a:lnTo>
                  <a:cubicBezTo>
                    <a:pt x="95120" y="41515"/>
                    <a:pt x="95330" y="42516"/>
                    <a:pt x="96049" y="43230"/>
                  </a:cubicBezTo>
                  <a:lnTo>
                    <a:pt x="109343" y="57807"/>
                  </a:lnTo>
                  <a:cubicBezTo>
                    <a:pt x="113197" y="62023"/>
                    <a:pt x="114272" y="67953"/>
                    <a:pt x="112198" y="73312"/>
                  </a:cubicBezTo>
                  <a:cubicBezTo>
                    <a:pt x="110125" y="78671"/>
                    <a:pt x="105265" y="82243"/>
                    <a:pt x="99547" y="82744"/>
                  </a:cubicBezTo>
                  <a:lnTo>
                    <a:pt x="79892" y="84459"/>
                  </a:lnTo>
                  <a:cubicBezTo>
                    <a:pt x="78894" y="84530"/>
                    <a:pt x="78035" y="85102"/>
                    <a:pt x="77532" y="85959"/>
                  </a:cubicBezTo>
                  <a:lnTo>
                    <a:pt x="67743" y="103108"/>
                  </a:lnTo>
                  <a:cubicBezTo>
                    <a:pt x="65027" y="107824"/>
                    <a:pt x="60168" y="110682"/>
                    <a:pt x="54806" y="110682"/>
                  </a:cubicBezTo>
                  <a:lnTo>
                    <a:pt x="54945" y="110682"/>
                  </a:lnTo>
                  <a:close/>
                  <a:moveTo>
                    <a:pt x="33867" y="11934"/>
                  </a:moveTo>
                  <a:cubicBezTo>
                    <a:pt x="33148" y="11934"/>
                    <a:pt x="32505" y="12220"/>
                    <a:pt x="32219" y="12434"/>
                  </a:cubicBezTo>
                  <a:cubicBezTo>
                    <a:pt x="31716" y="12719"/>
                    <a:pt x="30718" y="13577"/>
                    <a:pt x="30857" y="15220"/>
                  </a:cubicBezTo>
                  <a:lnTo>
                    <a:pt x="33078" y="34870"/>
                  </a:lnTo>
                  <a:cubicBezTo>
                    <a:pt x="33650" y="39729"/>
                    <a:pt x="31716" y="44588"/>
                    <a:pt x="28002" y="47803"/>
                  </a:cubicBezTo>
                  <a:lnTo>
                    <a:pt x="13060" y="60736"/>
                  </a:lnTo>
                  <a:cubicBezTo>
                    <a:pt x="11775" y="61808"/>
                    <a:pt x="11992" y="63166"/>
                    <a:pt x="12138" y="63738"/>
                  </a:cubicBezTo>
                  <a:cubicBezTo>
                    <a:pt x="12278" y="64309"/>
                    <a:pt x="12774" y="65524"/>
                    <a:pt x="14422" y="65881"/>
                  </a:cubicBezTo>
                  <a:lnTo>
                    <a:pt x="33790" y="69882"/>
                  </a:lnTo>
                  <a:cubicBezTo>
                    <a:pt x="38580" y="70882"/>
                    <a:pt x="42657" y="74170"/>
                    <a:pt x="44514" y="78671"/>
                  </a:cubicBezTo>
                  <a:lnTo>
                    <a:pt x="52230" y="96820"/>
                  </a:lnTo>
                  <a:cubicBezTo>
                    <a:pt x="52872" y="98320"/>
                    <a:pt x="54233" y="98606"/>
                    <a:pt x="54806" y="98606"/>
                  </a:cubicBezTo>
                  <a:cubicBezTo>
                    <a:pt x="55308" y="98606"/>
                    <a:pt x="56733" y="98606"/>
                    <a:pt x="57592" y="97106"/>
                  </a:cubicBezTo>
                  <a:lnTo>
                    <a:pt x="67388" y="79957"/>
                  </a:lnTo>
                  <a:cubicBezTo>
                    <a:pt x="69817" y="75670"/>
                    <a:pt x="74174" y="72883"/>
                    <a:pt x="79103" y="72455"/>
                  </a:cubicBezTo>
                  <a:lnTo>
                    <a:pt x="98765" y="70740"/>
                  </a:lnTo>
                  <a:cubicBezTo>
                    <a:pt x="100406" y="70597"/>
                    <a:pt x="101048" y="69382"/>
                    <a:pt x="101264" y="68882"/>
                  </a:cubicBezTo>
                  <a:cubicBezTo>
                    <a:pt x="101481" y="68382"/>
                    <a:pt x="101837" y="67024"/>
                    <a:pt x="100692" y="65809"/>
                  </a:cubicBezTo>
                  <a:lnTo>
                    <a:pt x="87398" y="51233"/>
                  </a:lnTo>
                  <a:cubicBezTo>
                    <a:pt x="84109" y="47589"/>
                    <a:pt x="82755" y="42587"/>
                    <a:pt x="83893" y="37800"/>
                  </a:cubicBezTo>
                  <a:lnTo>
                    <a:pt x="88396" y="18579"/>
                  </a:lnTo>
                  <a:cubicBezTo>
                    <a:pt x="88752" y="16935"/>
                    <a:pt x="87831" y="16006"/>
                    <a:pt x="87398" y="15650"/>
                  </a:cubicBezTo>
                  <a:cubicBezTo>
                    <a:pt x="86972" y="15292"/>
                    <a:pt x="85827" y="14577"/>
                    <a:pt x="84326" y="15220"/>
                  </a:cubicBezTo>
                  <a:lnTo>
                    <a:pt x="66312" y="23367"/>
                  </a:lnTo>
                  <a:cubicBezTo>
                    <a:pt x="61879" y="25367"/>
                    <a:pt x="56663" y="25081"/>
                    <a:pt x="52446" y="22580"/>
                  </a:cubicBezTo>
                  <a:lnTo>
                    <a:pt x="35507" y="12363"/>
                  </a:lnTo>
                  <a:cubicBezTo>
                    <a:pt x="34935" y="12005"/>
                    <a:pt x="34432" y="11934"/>
                    <a:pt x="34006" y="11934"/>
                  </a:cubicBezTo>
                  <a:lnTo>
                    <a:pt x="33867" y="1193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79" name="Google Shape;679;p13"/>
          <p:cNvGrpSpPr/>
          <p:nvPr/>
        </p:nvGrpSpPr>
        <p:grpSpPr>
          <a:xfrm>
            <a:off x="300609" y="-189436"/>
            <a:ext cx="8939967" cy="5023220"/>
            <a:chOff x="300609" y="-189436"/>
            <a:chExt cx="8939967" cy="5023220"/>
          </a:xfrm>
        </p:grpSpPr>
        <p:grpSp>
          <p:nvGrpSpPr>
            <p:cNvPr id="680" name="Google Shape;680;p13"/>
            <p:cNvGrpSpPr/>
            <p:nvPr/>
          </p:nvGrpSpPr>
          <p:grpSpPr>
            <a:xfrm rot="-5157890" flipH="1">
              <a:off x="8269084" y="-179319"/>
              <a:ext cx="917766" cy="963023"/>
              <a:chOff x="356607" y="2752696"/>
              <a:chExt cx="914759" cy="959868"/>
            </a:xfrm>
          </p:grpSpPr>
          <p:sp>
            <p:nvSpPr>
              <p:cNvPr id="681" name="Google Shape;681;p13"/>
              <p:cNvSpPr/>
              <p:nvPr/>
            </p:nvSpPr>
            <p:spPr>
              <a:xfrm>
                <a:off x="356607" y="2752696"/>
                <a:ext cx="914759" cy="933309"/>
              </a:xfrm>
              <a:custGeom>
                <a:avLst/>
                <a:gdLst/>
                <a:ahLst/>
                <a:cxnLst/>
                <a:rect l="l" t="t" r="r" b="b"/>
                <a:pathLst>
                  <a:path w="914759" h="933309" extrusionOk="0">
                    <a:moveTo>
                      <a:pt x="293484" y="9186"/>
                    </a:moveTo>
                    <a:cubicBezTo>
                      <a:pt x="288479" y="21470"/>
                      <a:pt x="294348" y="35479"/>
                      <a:pt x="306588" y="40483"/>
                    </a:cubicBezTo>
                    <a:cubicBezTo>
                      <a:pt x="318874" y="45488"/>
                      <a:pt x="332888" y="39618"/>
                      <a:pt x="337893" y="27382"/>
                    </a:cubicBezTo>
                    <a:lnTo>
                      <a:pt x="370290" y="40616"/>
                    </a:lnTo>
                    <a:cubicBezTo>
                      <a:pt x="365285" y="52901"/>
                      <a:pt x="371154" y="66909"/>
                      <a:pt x="383440" y="71914"/>
                    </a:cubicBezTo>
                    <a:cubicBezTo>
                      <a:pt x="395725" y="76919"/>
                      <a:pt x="409740" y="71048"/>
                      <a:pt x="414745" y="58813"/>
                    </a:cubicBezTo>
                    <a:lnTo>
                      <a:pt x="447142" y="72053"/>
                    </a:lnTo>
                    <a:cubicBezTo>
                      <a:pt x="442137" y="84331"/>
                      <a:pt x="448006" y="98340"/>
                      <a:pt x="460246" y="103344"/>
                    </a:cubicBezTo>
                    <a:cubicBezTo>
                      <a:pt x="472532" y="108349"/>
                      <a:pt x="486546" y="102486"/>
                      <a:pt x="491551" y="90243"/>
                    </a:cubicBezTo>
                    <a:lnTo>
                      <a:pt x="523948" y="103484"/>
                    </a:lnTo>
                    <a:cubicBezTo>
                      <a:pt x="518943" y="115762"/>
                      <a:pt x="524813" y="129777"/>
                      <a:pt x="537052" y="134782"/>
                    </a:cubicBezTo>
                    <a:cubicBezTo>
                      <a:pt x="549338" y="139779"/>
                      <a:pt x="563352" y="133916"/>
                      <a:pt x="568357" y="121681"/>
                    </a:cubicBezTo>
                    <a:lnTo>
                      <a:pt x="600754" y="134914"/>
                    </a:lnTo>
                    <a:cubicBezTo>
                      <a:pt x="595749" y="147199"/>
                      <a:pt x="601619" y="161208"/>
                      <a:pt x="613859" y="166212"/>
                    </a:cubicBezTo>
                    <a:cubicBezTo>
                      <a:pt x="626144" y="171217"/>
                      <a:pt x="640158" y="165347"/>
                      <a:pt x="645164" y="153111"/>
                    </a:cubicBezTo>
                    <a:lnTo>
                      <a:pt x="677560" y="166345"/>
                    </a:lnTo>
                    <a:cubicBezTo>
                      <a:pt x="672556" y="178629"/>
                      <a:pt x="678425" y="192638"/>
                      <a:pt x="690665" y="197643"/>
                    </a:cubicBezTo>
                    <a:cubicBezTo>
                      <a:pt x="702953" y="202647"/>
                      <a:pt x="716966" y="196777"/>
                      <a:pt x="721972" y="184542"/>
                    </a:cubicBezTo>
                    <a:lnTo>
                      <a:pt x="754368" y="197775"/>
                    </a:lnTo>
                    <a:cubicBezTo>
                      <a:pt x="749362" y="210060"/>
                      <a:pt x="755234" y="224069"/>
                      <a:pt x="767474" y="229073"/>
                    </a:cubicBezTo>
                    <a:cubicBezTo>
                      <a:pt x="779755" y="234078"/>
                      <a:pt x="793768" y="228208"/>
                      <a:pt x="798774" y="215972"/>
                    </a:cubicBezTo>
                    <a:lnTo>
                      <a:pt x="831171" y="229213"/>
                    </a:lnTo>
                    <a:cubicBezTo>
                      <a:pt x="826172" y="241490"/>
                      <a:pt x="832036" y="255499"/>
                      <a:pt x="844276" y="260504"/>
                    </a:cubicBezTo>
                    <a:cubicBezTo>
                      <a:pt x="856564" y="265508"/>
                      <a:pt x="870577" y="259638"/>
                      <a:pt x="875583" y="247402"/>
                    </a:cubicBezTo>
                    <a:lnTo>
                      <a:pt x="914760" y="263414"/>
                    </a:lnTo>
                    <a:lnTo>
                      <a:pt x="665184" y="933310"/>
                    </a:lnTo>
                    <a:lnTo>
                      <a:pt x="127676" y="920620"/>
                    </a:lnTo>
                    <a:lnTo>
                      <a:pt x="0" y="657199"/>
                    </a:lnTo>
                    <a:lnTo>
                      <a:pt x="270869" y="0"/>
                    </a:lnTo>
                    <a:lnTo>
                      <a:pt x="293301" y="9186"/>
                    </a:lnTo>
                    <a:lnTo>
                      <a:pt x="293484" y="9186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2" name="Google Shape;682;p13"/>
              <p:cNvSpPr/>
              <p:nvPr/>
            </p:nvSpPr>
            <p:spPr>
              <a:xfrm>
                <a:off x="629773" y="2844217"/>
                <a:ext cx="585645" cy="248435"/>
              </a:xfrm>
              <a:custGeom>
                <a:avLst/>
                <a:gdLst/>
                <a:ahLst/>
                <a:cxnLst/>
                <a:rect l="l" t="t" r="r" b="b"/>
                <a:pathLst>
                  <a:path w="585645" h="248435" extrusionOk="0">
                    <a:moveTo>
                      <a:pt x="1129" y="0"/>
                    </a:moveTo>
                    <a:lnTo>
                      <a:pt x="0" y="2687"/>
                    </a:lnTo>
                    <a:lnTo>
                      <a:pt x="584515" y="248435"/>
                    </a:lnTo>
                    <a:lnTo>
                      <a:pt x="585646" y="245755"/>
                    </a:lnTo>
                    <a:lnTo>
                      <a:pt x="112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3" name="Google Shape;683;p13"/>
              <p:cNvSpPr/>
              <p:nvPr/>
            </p:nvSpPr>
            <p:spPr>
              <a:xfrm>
                <a:off x="611964" y="2887611"/>
                <a:ext cx="585644" cy="248435"/>
              </a:xfrm>
              <a:custGeom>
                <a:avLst/>
                <a:gdLst/>
                <a:ahLst/>
                <a:cxnLst/>
                <a:rect l="l" t="t" r="r" b="b"/>
                <a:pathLst>
                  <a:path w="585644" h="248435" extrusionOk="0">
                    <a:moveTo>
                      <a:pt x="1129" y="0"/>
                    </a:moveTo>
                    <a:lnTo>
                      <a:pt x="0" y="2680"/>
                    </a:lnTo>
                    <a:lnTo>
                      <a:pt x="584514" y="248435"/>
                    </a:lnTo>
                    <a:lnTo>
                      <a:pt x="585645" y="245748"/>
                    </a:lnTo>
                    <a:lnTo>
                      <a:pt x="112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4" name="Google Shape;684;p13"/>
              <p:cNvSpPr/>
              <p:nvPr/>
            </p:nvSpPr>
            <p:spPr>
              <a:xfrm>
                <a:off x="595523" y="2938250"/>
                <a:ext cx="585642" cy="248435"/>
              </a:xfrm>
              <a:custGeom>
                <a:avLst/>
                <a:gdLst/>
                <a:ahLst/>
                <a:cxnLst/>
                <a:rect l="l" t="t" r="r" b="b"/>
                <a:pathLst>
                  <a:path w="585642" h="248435" extrusionOk="0">
                    <a:moveTo>
                      <a:pt x="1129" y="0"/>
                    </a:moveTo>
                    <a:lnTo>
                      <a:pt x="0" y="2687"/>
                    </a:lnTo>
                    <a:lnTo>
                      <a:pt x="584518" y="248435"/>
                    </a:lnTo>
                    <a:lnTo>
                      <a:pt x="585643" y="245755"/>
                    </a:lnTo>
                    <a:lnTo>
                      <a:pt x="112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5" name="Google Shape;685;p13"/>
              <p:cNvSpPr/>
              <p:nvPr/>
            </p:nvSpPr>
            <p:spPr>
              <a:xfrm>
                <a:off x="576116" y="2987256"/>
                <a:ext cx="585646" cy="248435"/>
              </a:xfrm>
              <a:custGeom>
                <a:avLst/>
                <a:gdLst/>
                <a:ahLst/>
                <a:cxnLst/>
                <a:rect l="l" t="t" r="r" b="b"/>
                <a:pathLst>
                  <a:path w="585646" h="248435" extrusionOk="0">
                    <a:moveTo>
                      <a:pt x="1128" y="0"/>
                    </a:moveTo>
                    <a:lnTo>
                      <a:pt x="0" y="2687"/>
                    </a:lnTo>
                    <a:lnTo>
                      <a:pt x="584516" y="248435"/>
                    </a:lnTo>
                    <a:lnTo>
                      <a:pt x="585647" y="245755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6" name="Google Shape;686;p13"/>
              <p:cNvSpPr/>
              <p:nvPr/>
            </p:nvSpPr>
            <p:spPr>
              <a:xfrm>
                <a:off x="552884" y="3029078"/>
                <a:ext cx="585642" cy="248442"/>
              </a:xfrm>
              <a:custGeom>
                <a:avLst/>
                <a:gdLst/>
                <a:ahLst/>
                <a:cxnLst/>
                <a:rect l="l" t="t" r="r" b="b"/>
                <a:pathLst>
                  <a:path w="585642" h="248442" extrusionOk="0">
                    <a:moveTo>
                      <a:pt x="1129" y="0"/>
                    </a:moveTo>
                    <a:lnTo>
                      <a:pt x="0" y="2687"/>
                    </a:lnTo>
                    <a:lnTo>
                      <a:pt x="584518" y="248442"/>
                    </a:lnTo>
                    <a:lnTo>
                      <a:pt x="585643" y="245755"/>
                    </a:lnTo>
                    <a:lnTo>
                      <a:pt x="112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7" name="Google Shape;687;p13"/>
              <p:cNvSpPr/>
              <p:nvPr/>
            </p:nvSpPr>
            <p:spPr>
              <a:xfrm>
                <a:off x="535377" y="3078623"/>
                <a:ext cx="585645" cy="248435"/>
              </a:xfrm>
              <a:custGeom>
                <a:avLst/>
                <a:gdLst/>
                <a:ahLst/>
                <a:cxnLst/>
                <a:rect l="l" t="t" r="r" b="b"/>
                <a:pathLst>
                  <a:path w="585645" h="248435" extrusionOk="0">
                    <a:moveTo>
                      <a:pt x="1129" y="0"/>
                    </a:moveTo>
                    <a:lnTo>
                      <a:pt x="0" y="2687"/>
                    </a:lnTo>
                    <a:lnTo>
                      <a:pt x="584514" y="248436"/>
                    </a:lnTo>
                    <a:lnTo>
                      <a:pt x="585645" y="245755"/>
                    </a:lnTo>
                    <a:lnTo>
                      <a:pt x="112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8" name="Google Shape;688;p13"/>
              <p:cNvSpPr/>
              <p:nvPr/>
            </p:nvSpPr>
            <p:spPr>
              <a:xfrm>
                <a:off x="513959" y="3127803"/>
                <a:ext cx="585642" cy="248435"/>
              </a:xfrm>
              <a:custGeom>
                <a:avLst/>
                <a:gdLst/>
                <a:ahLst/>
                <a:cxnLst/>
                <a:rect l="l" t="t" r="r" b="b"/>
                <a:pathLst>
                  <a:path w="585642" h="248435" extrusionOk="0">
                    <a:moveTo>
                      <a:pt x="1129" y="0"/>
                    </a:moveTo>
                    <a:lnTo>
                      <a:pt x="0" y="2687"/>
                    </a:lnTo>
                    <a:lnTo>
                      <a:pt x="584518" y="248436"/>
                    </a:lnTo>
                    <a:lnTo>
                      <a:pt x="585643" y="245755"/>
                    </a:lnTo>
                    <a:lnTo>
                      <a:pt x="112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9" name="Google Shape;689;p13"/>
              <p:cNvSpPr/>
              <p:nvPr/>
            </p:nvSpPr>
            <p:spPr>
              <a:xfrm>
                <a:off x="498086" y="3176530"/>
                <a:ext cx="585645" cy="248435"/>
              </a:xfrm>
              <a:custGeom>
                <a:avLst/>
                <a:gdLst/>
                <a:ahLst/>
                <a:cxnLst/>
                <a:rect l="l" t="t" r="r" b="b"/>
                <a:pathLst>
                  <a:path w="585645" h="248435" extrusionOk="0">
                    <a:moveTo>
                      <a:pt x="1129" y="0"/>
                    </a:moveTo>
                    <a:lnTo>
                      <a:pt x="0" y="2680"/>
                    </a:lnTo>
                    <a:lnTo>
                      <a:pt x="584514" y="248436"/>
                    </a:lnTo>
                    <a:lnTo>
                      <a:pt x="585645" y="245748"/>
                    </a:lnTo>
                    <a:lnTo>
                      <a:pt x="112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0" name="Google Shape;690;p13"/>
              <p:cNvSpPr/>
              <p:nvPr/>
            </p:nvSpPr>
            <p:spPr>
              <a:xfrm>
                <a:off x="482783" y="3225780"/>
                <a:ext cx="585643" cy="248435"/>
              </a:xfrm>
              <a:custGeom>
                <a:avLst/>
                <a:gdLst/>
                <a:ahLst/>
                <a:cxnLst/>
                <a:rect l="l" t="t" r="r" b="b"/>
                <a:pathLst>
                  <a:path w="585643" h="248435" extrusionOk="0">
                    <a:moveTo>
                      <a:pt x="1129" y="0"/>
                    </a:moveTo>
                    <a:lnTo>
                      <a:pt x="0" y="2680"/>
                    </a:lnTo>
                    <a:lnTo>
                      <a:pt x="584520" y="248435"/>
                    </a:lnTo>
                    <a:lnTo>
                      <a:pt x="585644" y="245755"/>
                    </a:lnTo>
                    <a:lnTo>
                      <a:pt x="112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1" name="Google Shape;691;p13"/>
              <p:cNvSpPr/>
              <p:nvPr/>
            </p:nvSpPr>
            <p:spPr>
              <a:xfrm>
                <a:off x="475211" y="3273934"/>
                <a:ext cx="585646" cy="248435"/>
              </a:xfrm>
              <a:custGeom>
                <a:avLst/>
                <a:gdLst/>
                <a:ahLst/>
                <a:cxnLst/>
                <a:rect l="l" t="t" r="r" b="b"/>
                <a:pathLst>
                  <a:path w="585646" h="248435" extrusionOk="0">
                    <a:moveTo>
                      <a:pt x="1129" y="0"/>
                    </a:moveTo>
                    <a:lnTo>
                      <a:pt x="0" y="2687"/>
                    </a:lnTo>
                    <a:lnTo>
                      <a:pt x="584516" y="248435"/>
                    </a:lnTo>
                    <a:lnTo>
                      <a:pt x="585647" y="245755"/>
                    </a:lnTo>
                    <a:lnTo>
                      <a:pt x="112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2" name="Google Shape;692;p13"/>
              <p:cNvSpPr/>
              <p:nvPr/>
            </p:nvSpPr>
            <p:spPr>
              <a:xfrm>
                <a:off x="459892" y="3323156"/>
                <a:ext cx="585645" cy="248435"/>
              </a:xfrm>
              <a:custGeom>
                <a:avLst/>
                <a:gdLst/>
                <a:ahLst/>
                <a:cxnLst/>
                <a:rect l="l" t="t" r="r" b="b"/>
                <a:pathLst>
                  <a:path w="585645" h="248435" extrusionOk="0">
                    <a:moveTo>
                      <a:pt x="1129" y="0"/>
                    </a:moveTo>
                    <a:lnTo>
                      <a:pt x="0" y="2680"/>
                    </a:lnTo>
                    <a:lnTo>
                      <a:pt x="584516" y="248435"/>
                    </a:lnTo>
                    <a:lnTo>
                      <a:pt x="585645" y="245748"/>
                    </a:lnTo>
                    <a:lnTo>
                      <a:pt x="112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3" name="Google Shape;693;p13"/>
              <p:cNvSpPr/>
              <p:nvPr/>
            </p:nvSpPr>
            <p:spPr>
              <a:xfrm>
                <a:off x="433142" y="3367464"/>
                <a:ext cx="585687" cy="248337"/>
              </a:xfrm>
              <a:custGeom>
                <a:avLst/>
                <a:gdLst/>
                <a:ahLst/>
                <a:cxnLst/>
                <a:rect l="l" t="t" r="r" b="b"/>
                <a:pathLst>
                  <a:path w="585687" h="248337" extrusionOk="0">
                    <a:moveTo>
                      <a:pt x="1128" y="0"/>
                    </a:moveTo>
                    <a:lnTo>
                      <a:pt x="0" y="2687"/>
                    </a:lnTo>
                    <a:lnTo>
                      <a:pt x="584560" y="248338"/>
                    </a:lnTo>
                    <a:lnTo>
                      <a:pt x="585688" y="245650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4" name="Google Shape;694;p13"/>
              <p:cNvSpPr/>
              <p:nvPr/>
            </p:nvSpPr>
            <p:spPr>
              <a:xfrm>
                <a:off x="416718" y="3415863"/>
                <a:ext cx="585645" cy="248442"/>
              </a:xfrm>
              <a:custGeom>
                <a:avLst/>
                <a:gdLst/>
                <a:ahLst/>
                <a:cxnLst/>
                <a:rect l="l" t="t" r="r" b="b"/>
                <a:pathLst>
                  <a:path w="585645" h="248442" extrusionOk="0">
                    <a:moveTo>
                      <a:pt x="1129" y="0"/>
                    </a:moveTo>
                    <a:lnTo>
                      <a:pt x="0" y="2687"/>
                    </a:lnTo>
                    <a:lnTo>
                      <a:pt x="584517" y="248442"/>
                    </a:lnTo>
                    <a:lnTo>
                      <a:pt x="585646" y="245755"/>
                    </a:lnTo>
                    <a:lnTo>
                      <a:pt x="112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5" name="Google Shape;695;p13"/>
              <p:cNvSpPr/>
              <p:nvPr/>
            </p:nvSpPr>
            <p:spPr>
              <a:xfrm>
                <a:off x="398322" y="3464129"/>
                <a:ext cx="585645" cy="248435"/>
              </a:xfrm>
              <a:custGeom>
                <a:avLst/>
                <a:gdLst/>
                <a:ahLst/>
                <a:cxnLst/>
                <a:rect l="l" t="t" r="r" b="b"/>
                <a:pathLst>
                  <a:path w="585645" h="248435" extrusionOk="0">
                    <a:moveTo>
                      <a:pt x="1129" y="0"/>
                    </a:moveTo>
                    <a:lnTo>
                      <a:pt x="0" y="2680"/>
                    </a:lnTo>
                    <a:lnTo>
                      <a:pt x="584517" y="248435"/>
                    </a:lnTo>
                    <a:lnTo>
                      <a:pt x="585646" y="245748"/>
                    </a:lnTo>
                    <a:lnTo>
                      <a:pt x="112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6" name="Google Shape;696;p13"/>
              <p:cNvSpPr/>
              <p:nvPr/>
            </p:nvSpPr>
            <p:spPr>
              <a:xfrm>
                <a:off x="846830" y="2853724"/>
                <a:ext cx="94885" cy="110182"/>
              </a:xfrm>
              <a:custGeom>
                <a:avLst/>
                <a:gdLst/>
                <a:ahLst/>
                <a:cxnLst/>
                <a:rect l="l" t="t" r="r" b="b"/>
                <a:pathLst>
                  <a:path w="94885" h="110182" extrusionOk="0">
                    <a:moveTo>
                      <a:pt x="93186" y="24485"/>
                    </a:moveTo>
                    <a:cubicBezTo>
                      <a:pt x="95324" y="18705"/>
                      <a:pt x="95461" y="12926"/>
                      <a:pt x="93505" y="8200"/>
                    </a:cubicBezTo>
                    <a:cubicBezTo>
                      <a:pt x="92549" y="5834"/>
                      <a:pt x="91092" y="3873"/>
                      <a:pt x="89364" y="2463"/>
                    </a:cubicBezTo>
                    <a:cubicBezTo>
                      <a:pt x="88545" y="1828"/>
                      <a:pt x="87680" y="1283"/>
                      <a:pt x="86770" y="920"/>
                    </a:cubicBezTo>
                    <a:cubicBezTo>
                      <a:pt x="82083" y="-1083"/>
                      <a:pt x="76487" y="195"/>
                      <a:pt x="70526" y="4648"/>
                    </a:cubicBezTo>
                    <a:cubicBezTo>
                      <a:pt x="63018" y="10245"/>
                      <a:pt x="57331" y="17616"/>
                      <a:pt x="51825" y="24708"/>
                    </a:cubicBezTo>
                    <a:lnTo>
                      <a:pt x="45091" y="33349"/>
                    </a:lnTo>
                    <a:cubicBezTo>
                      <a:pt x="46502" y="33537"/>
                      <a:pt x="47866" y="33900"/>
                      <a:pt x="49276" y="34215"/>
                    </a:cubicBezTo>
                    <a:cubicBezTo>
                      <a:pt x="49322" y="34215"/>
                      <a:pt x="49413" y="34215"/>
                      <a:pt x="49458" y="34215"/>
                    </a:cubicBezTo>
                    <a:cubicBezTo>
                      <a:pt x="49595" y="34215"/>
                      <a:pt x="49686" y="34215"/>
                      <a:pt x="49822" y="34263"/>
                    </a:cubicBezTo>
                    <a:cubicBezTo>
                      <a:pt x="50232" y="34263"/>
                      <a:pt x="50596" y="34354"/>
                      <a:pt x="51006" y="34354"/>
                    </a:cubicBezTo>
                    <a:cubicBezTo>
                      <a:pt x="51051" y="34354"/>
                      <a:pt x="51143" y="34354"/>
                      <a:pt x="51188" y="34354"/>
                    </a:cubicBezTo>
                    <a:lnTo>
                      <a:pt x="56147" y="27982"/>
                    </a:lnTo>
                    <a:cubicBezTo>
                      <a:pt x="61426" y="21162"/>
                      <a:pt x="66886" y="14154"/>
                      <a:pt x="73802" y="8968"/>
                    </a:cubicBezTo>
                    <a:cubicBezTo>
                      <a:pt x="76259" y="7153"/>
                      <a:pt x="80900" y="4285"/>
                      <a:pt x="84586" y="5876"/>
                    </a:cubicBezTo>
                    <a:cubicBezTo>
                      <a:pt x="86178" y="6560"/>
                      <a:pt x="87589" y="8152"/>
                      <a:pt x="88453" y="10245"/>
                    </a:cubicBezTo>
                    <a:cubicBezTo>
                      <a:pt x="89864" y="13701"/>
                      <a:pt x="89727" y="18070"/>
                      <a:pt x="88044" y="22523"/>
                    </a:cubicBezTo>
                    <a:cubicBezTo>
                      <a:pt x="86451" y="26802"/>
                      <a:pt x="83721" y="30759"/>
                      <a:pt x="81082" y="34577"/>
                    </a:cubicBezTo>
                    <a:lnTo>
                      <a:pt x="64293" y="58868"/>
                    </a:lnTo>
                    <a:cubicBezTo>
                      <a:pt x="54419" y="73155"/>
                      <a:pt x="43816" y="86075"/>
                      <a:pt x="32714" y="97306"/>
                    </a:cubicBezTo>
                    <a:cubicBezTo>
                      <a:pt x="30166" y="99902"/>
                      <a:pt x="27664" y="102310"/>
                      <a:pt x="24661" y="103630"/>
                    </a:cubicBezTo>
                    <a:cubicBezTo>
                      <a:pt x="19064" y="106128"/>
                      <a:pt x="11602" y="104041"/>
                      <a:pt x="8144" y="98988"/>
                    </a:cubicBezTo>
                    <a:cubicBezTo>
                      <a:pt x="5550" y="95212"/>
                      <a:pt x="4776" y="89844"/>
                      <a:pt x="6051" y="84205"/>
                    </a:cubicBezTo>
                    <a:cubicBezTo>
                      <a:pt x="8280" y="74293"/>
                      <a:pt x="14287" y="65331"/>
                      <a:pt x="20111" y="56599"/>
                    </a:cubicBezTo>
                    <a:lnTo>
                      <a:pt x="20657" y="55776"/>
                    </a:lnTo>
                    <a:cubicBezTo>
                      <a:pt x="27892" y="44950"/>
                      <a:pt x="35536" y="34173"/>
                      <a:pt x="43362" y="23710"/>
                    </a:cubicBezTo>
                    <a:cubicBezTo>
                      <a:pt x="44272" y="22481"/>
                      <a:pt x="44045" y="20799"/>
                      <a:pt x="42816" y="19885"/>
                    </a:cubicBezTo>
                    <a:cubicBezTo>
                      <a:pt x="41587" y="18977"/>
                      <a:pt x="39904" y="19208"/>
                      <a:pt x="38993" y="20436"/>
                    </a:cubicBezTo>
                    <a:cubicBezTo>
                      <a:pt x="31076" y="30990"/>
                      <a:pt x="23387" y="41857"/>
                      <a:pt x="16107" y="52774"/>
                    </a:cubicBezTo>
                    <a:lnTo>
                      <a:pt x="15561" y="53549"/>
                    </a:lnTo>
                    <a:cubicBezTo>
                      <a:pt x="9509" y="62644"/>
                      <a:pt x="3184" y="72059"/>
                      <a:pt x="727" y="82976"/>
                    </a:cubicBezTo>
                    <a:cubicBezTo>
                      <a:pt x="-865" y="90124"/>
                      <a:pt x="181" y="97082"/>
                      <a:pt x="3639" y="102129"/>
                    </a:cubicBezTo>
                    <a:cubicBezTo>
                      <a:pt x="8644" y="109360"/>
                      <a:pt x="18882" y="112229"/>
                      <a:pt x="26890" y="108634"/>
                    </a:cubicBezTo>
                    <a:cubicBezTo>
                      <a:pt x="30758" y="106903"/>
                      <a:pt x="33807" y="103993"/>
                      <a:pt x="36628" y="101173"/>
                    </a:cubicBezTo>
                    <a:cubicBezTo>
                      <a:pt x="47912" y="89712"/>
                      <a:pt x="58741" y="76520"/>
                      <a:pt x="68797" y="61967"/>
                    </a:cubicBezTo>
                    <a:lnTo>
                      <a:pt x="85587" y="37677"/>
                    </a:lnTo>
                    <a:cubicBezTo>
                      <a:pt x="88408" y="33579"/>
                      <a:pt x="91365" y="29350"/>
                      <a:pt x="93186" y="24394"/>
                    </a:cubicBezTo>
                    <a:lnTo>
                      <a:pt x="93186" y="2448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7" name="Google Shape;697;p13"/>
            <p:cNvGrpSpPr/>
            <p:nvPr/>
          </p:nvGrpSpPr>
          <p:grpSpPr>
            <a:xfrm rot="5400000">
              <a:off x="707843" y="4471419"/>
              <a:ext cx="313064" cy="411665"/>
              <a:chOff x="3308965" y="2920397"/>
              <a:chExt cx="68419" cy="89966"/>
            </a:xfrm>
          </p:grpSpPr>
          <p:sp>
            <p:nvSpPr>
              <p:cNvPr id="698" name="Google Shape;698;p13"/>
              <p:cNvSpPr/>
              <p:nvPr/>
            </p:nvSpPr>
            <p:spPr>
              <a:xfrm>
                <a:off x="3308965" y="2920397"/>
                <a:ext cx="68419" cy="89966"/>
              </a:xfrm>
              <a:custGeom>
                <a:avLst/>
                <a:gdLst/>
                <a:ahLst/>
                <a:cxnLst/>
                <a:rect l="l" t="t" r="r" b="b"/>
                <a:pathLst>
                  <a:path w="150371" h="197727" extrusionOk="0">
                    <a:moveTo>
                      <a:pt x="100459" y="195401"/>
                    </a:moveTo>
                    <a:cubicBezTo>
                      <a:pt x="120180" y="190803"/>
                      <a:pt x="138422" y="178057"/>
                      <a:pt x="146433" y="158996"/>
                    </a:cubicBezTo>
                    <a:cubicBezTo>
                      <a:pt x="153705" y="141493"/>
                      <a:pt x="150063" y="122579"/>
                      <a:pt x="142359" y="105896"/>
                    </a:cubicBezTo>
                    <a:cubicBezTo>
                      <a:pt x="137682" y="95881"/>
                      <a:pt x="131309" y="86982"/>
                      <a:pt x="126120" y="77264"/>
                    </a:cubicBezTo>
                    <a:cubicBezTo>
                      <a:pt x="122922" y="71335"/>
                      <a:pt x="126416" y="64290"/>
                      <a:pt x="128191" y="58350"/>
                    </a:cubicBezTo>
                    <a:cubicBezTo>
                      <a:pt x="129898" y="52489"/>
                      <a:pt x="130570" y="42406"/>
                      <a:pt x="136942" y="40107"/>
                    </a:cubicBezTo>
                    <a:cubicBezTo>
                      <a:pt x="141472" y="38480"/>
                      <a:pt x="145170" y="36841"/>
                      <a:pt x="146956" y="32028"/>
                    </a:cubicBezTo>
                    <a:cubicBezTo>
                      <a:pt x="148584" y="27726"/>
                      <a:pt x="147764" y="22980"/>
                      <a:pt x="145546" y="19043"/>
                    </a:cubicBezTo>
                    <a:cubicBezTo>
                      <a:pt x="141460" y="11851"/>
                      <a:pt x="133972" y="6729"/>
                      <a:pt x="125893" y="4362"/>
                    </a:cubicBezTo>
                    <a:cubicBezTo>
                      <a:pt x="123298" y="2508"/>
                      <a:pt x="120624" y="1324"/>
                      <a:pt x="117073" y="653"/>
                    </a:cubicBezTo>
                    <a:cubicBezTo>
                      <a:pt x="112464" y="-315"/>
                      <a:pt x="107503" y="-315"/>
                      <a:pt x="103053" y="1392"/>
                    </a:cubicBezTo>
                    <a:cubicBezTo>
                      <a:pt x="94223" y="4658"/>
                      <a:pt x="89033" y="12590"/>
                      <a:pt x="90593" y="21933"/>
                    </a:cubicBezTo>
                    <a:cubicBezTo>
                      <a:pt x="92220" y="31436"/>
                      <a:pt x="91037" y="40483"/>
                      <a:pt x="84812" y="48187"/>
                    </a:cubicBezTo>
                    <a:cubicBezTo>
                      <a:pt x="77688" y="57166"/>
                      <a:pt x="67230" y="58942"/>
                      <a:pt x="56703" y="61468"/>
                    </a:cubicBezTo>
                    <a:cubicBezTo>
                      <a:pt x="36607" y="66213"/>
                      <a:pt x="17022" y="77264"/>
                      <a:pt x="7008" y="96029"/>
                    </a:cubicBezTo>
                    <a:cubicBezTo>
                      <a:pt x="-1447" y="111893"/>
                      <a:pt x="-1959" y="131479"/>
                      <a:pt x="3901" y="148241"/>
                    </a:cubicBezTo>
                    <a:cubicBezTo>
                      <a:pt x="17318" y="186809"/>
                      <a:pt x="62484" y="204311"/>
                      <a:pt x="100379" y="195480"/>
                    </a:cubicBezTo>
                    <a:lnTo>
                      <a:pt x="100459" y="195401"/>
                    </a:lnTo>
                    <a:close/>
                    <a:moveTo>
                      <a:pt x="51059" y="70367"/>
                    </a:moveTo>
                    <a:cubicBezTo>
                      <a:pt x="61005" y="67181"/>
                      <a:pt x="71975" y="66589"/>
                      <a:pt x="81101" y="61024"/>
                    </a:cubicBezTo>
                    <a:cubicBezTo>
                      <a:pt x="88658" y="56426"/>
                      <a:pt x="94223" y="48790"/>
                      <a:pt x="96897" y="40403"/>
                    </a:cubicBezTo>
                    <a:cubicBezTo>
                      <a:pt x="98160" y="36329"/>
                      <a:pt x="98820" y="32096"/>
                      <a:pt x="98604" y="27794"/>
                    </a:cubicBezTo>
                    <a:cubicBezTo>
                      <a:pt x="98376" y="22901"/>
                      <a:pt x="95782" y="17563"/>
                      <a:pt x="98820" y="13114"/>
                    </a:cubicBezTo>
                    <a:cubicBezTo>
                      <a:pt x="101870" y="8516"/>
                      <a:pt x="107719" y="6877"/>
                      <a:pt x="112920" y="7401"/>
                    </a:cubicBezTo>
                    <a:cubicBezTo>
                      <a:pt x="114467" y="7549"/>
                      <a:pt x="116027" y="7845"/>
                      <a:pt x="117585" y="8289"/>
                    </a:cubicBezTo>
                    <a:cubicBezTo>
                      <a:pt x="126109" y="10883"/>
                      <a:pt x="138569" y="16004"/>
                      <a:pt x="140720" y="25347"/>
                    </a:cubicBezTo>
                    <a:cubicBezTo>
                      <a:pt x="141164" y="27350"/>
                      <a:pt x="141017" y="29877"/>
                      <a:pt x="139537" y="31504"/>
                    </a:cubicBezTo>
                    <a:cubicBezTo>
                      <a:pt x="138058" y="33211"/>
                      <a:pt x="135463" y="33359"/>
                      <a:pt x="133529" y="34099"/>
                    </a:cubicBezTo>
                    <a:cubicBezTo>
                      <a:pt x="129227" y="35806"/>
                      <a:pt x="126928" y="39072"/>
                      <a:pt x="125517" y="43294"/>
                    </a:cubicBezTo>
                    <a:cubicBezTo>
                      <a:pt x="123970" y="47823"/>
                      <a:pt x="122774" y="52489"/>
                      <a:pt x="121443" y="57087"/>
                    </a:cubicBezTo>
                    <a:cubicBezTo>
                      <a:pt x="120112" y="61843"/>
                      <a:pt x="118029" y="66737"/>
                      <a:pt x="117813" y="71699"/>
                    </a:cubicBezTo>
                    <a:cubicBezTo>
                      <a:pt x="117517" y="79710"/>
                      <a:pt x="124265" y="87050"/>
                      <a:pt x="128123" y="93651"/>
                    </a:cubicBezTo>
                    <a:cubicBezTo>
                      <a:pt x="135975" y="107000"/>
                      <a:pt x="143315" y="122056"/>
                      <a:pt x="143543" y="137851"/>
                    </a:cubicBezTo>
                    <a:cubicBezTo>
                      <a:pt x="139468" y="134221"/>
                      <a:pt x="133824" y="132742"/>
                      <a:pt x="128487" y="132446"/>
                    </a:cubicBezTo>
                    <a:cubicBezTo>
                      <a:pt x="122774" y="132150"/>
                      <a:pt x="117221" y="133481"/>
                      <a:pt x="111577" y="133777"/>
                    </a:cubicBezTo>
                    <a:cubicBezTo>
                      <a:pt x="104977" y="134153"/>
                      <a:pt x="99788" y="132070"/>
                      <a:pt x="94667" y="127996"/>
                    </a:cubicBezTo>
                    <a:cubicBezTo>
                      <a:pt x="86519" y="121544"/>
                      <a:pt x="79099" y="112348"/>
                      <a:pt x="67901" y="112041"/>
                    </a:cubicBezTo>
                    <a:cubicBezTo>
                      <a:pt x="62780" y="111893"/>
                      <a:pt x="58183" y="113828"/>
                      <a:pt x="53289" y="115012"/>
                    </a:cubicBezTo>
                    <a:cubicBezTo>
                      <a:pt x="47281" y="116423"/>
                      <a:pt x="43355" y="114272"/>
                      <a:pt x="39417" y="109743"/>
                    </a:cubicBezTo>
                    <a:cubicBezTo>
                      <a:pt x="36163" y="105964"/>
                      <a:pt x="33193" y="101663"/>
                      <a:pt x="28664" y="99295"/>
                    </a:cubicBezTo>
                    <a:cubicBezTo>
                      <a:pt x="26592" y="98248"/>
                      <a:pt x="24294" y="97736"/>
                      <a:pt x="21995" y="97736"/>
                    </a:cubicBezTo>
                    <a:cubicBezTo>
                      <a:pt x="21699" y="97736"/>
                      <a:pt x="20584" y="97657"/>
                      <a:pt x="20356" y="97736"/>
                    </a:cubicBezTo>
                    <a:cubicBezTo>
                      <a:pt x="20356" y="97588"/>
                      <a:pt x="20356" y="97361"/>
                      <a:pt x="20208" y="97213"/>
                    </a:cubicBezTo>
                    <a:cubicBezTo>
                      <a:pt x="19173" y="95142"/>
                      <a:pt x="16954" y="94994"/>
                      <a:pt x="15167" y="96029"/>
                    </a:cubicBezTo>
                    <a:cubicBezTo>
                      <a:pt x="23258" y="83420"/>
                      <a:pt x="36527" y="74885"/>
                      <a:pt x="50911" y="70288"/>
                    </a:cubicBezTo>
                    <a:lnTo>
                      <a:pt x="51059" y="70367"/>
                    </a:lnTo>
                    <a:close/>
                    <a:moveTo>
                      <a:pt x="14280" y="154318"/>
                    </a:moveTo>
                    <a:cubicBezTo>
                      <a:pt x="6644" y="139854"/>
                      <a:pt x="4709" y="121840"/>
                      <a:pt x="10206" y="106408"/>
                    </a:cubicBezTo>
                    <a:cubicBezTo>
                      <a:pt x="10945" y="104189"/>
                      <a:pt x="11901" y="102106"/>
                      <a:pt x="12948" y="100103"/>
                    </a:cubicBezTo>
                    <a:cubicBezTo>
                      <a:pt x="12800" y="104189"/>
                      <a:pt x="18137" y="105372"/>
                      <a:pt x="21551" y="105441"/>
                    </a:cubicBezTo>
                    <a:cubicBezTo>
                      <a:pt x="27184" y="105589"/>
                      <a:pt x="30155" y="110562"/>
                      <a:pt x="33557" y="114420"/>
                    </a:cubicBezTo>
                    <a:cubicBezTo>
                      <a:pt x="36823" y="118198"/>
                      <a:pt x="40533" y="121692"/>
                      <a:pt x="45574" y="122795"/>
                    </a:cubicBezTo>
                    <a:cubicBezTo>
                      <a:pt x="55953" y="125026"/>
                      <a:pt x="65079" y="116127"/>
                      <a:pt x="75241" y="121840"/>
                    </a:cubicBezTo>
                    <a:cubicBezTo>
                      <a:pt x="85995" y="127848"/>
                      <a:pt x="92744" y="139638"/>
                      <a:pt x="106012" y="141049"/>
                    </a:cubicBezTo>
                    <a:cubicBezTo>
                      <a:pt x="112613" y="141709"/>
                      <a:pt x="118996" y="140082"/>
                      <a:pt x="125517" y="139706"/>
                    </a:cubicBezTo>
                    <a:cubicBezTo>
                      <a:pt x="128931" y="139490"/>
                      <a:pt x="132493" y="139854"/>
                      <a:pt x="135679" y="141197"/>
                    </a:cubicBezTo>
                    <a:cubicBezTo>
                      <a:pt x="139537" y="142904"/>
                      <a:pt x="140504" y="145419"/>
                      <a:pt x="142063" y="148981"/>
                    </a:cubicBezTo>
                    <a:cubicBezTo>
                      <a:pt x="142132" y="149197"/>
                      <a:pt x="142280" y="149425"/>
                      <a:pt x="142427" y="149573"/>
                    </a:cubicBezTo>
                    <a:cubicBezTo>
                      <a:pt x="138422" y="165596"/>
                      <a:pt x="125813" y="178649"/>
                      <a:pt x="110541" y="185102"/>
                    </a:cubicBezTo>
                    <a:cubicBezTo>
                      <a:pt x="77164" y="199190"/>
                      <a:pt x="31929" y="187469"/>
                      <a:pt x="14359" y="154318"/>
                    </a:cubicBezTo>
                    <a:lnTo>
                      <a:pt x="14280" y="15431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9" name="Google Shape;699;p13"/>
              <p:cNvSpPr/>
              <p:nvPr/>
            </p:nvSpPr>
            <p:spPr>
              <a:xfrm>
                <a:off x="3358166" y="2926431"/>
                <a:ext cx="11736" cy="6994"/>
              </a:xfrm>
              <a:custGeom>
                <a:avLst/>
                <a:gdLst/>
                <a:ahLst/>
                <a:cxnLst/>
                <a:rect l="l" t="t" r="r" b="b"/>
                <a:pathLst>
                  <a:path w="25793" h="15372" extrusionOk="0">
                    <a:moveTo>
                      <a:pt x="2259" y="7929"/>
                    </a:moveTo>
                    <a:cubicBezTo>
                      <a:pt x="6037" y="9341"/>
                      <a:pt x="9895" y="10456"/>
                      <a:pt x="13833" y="11412"/>
                    </a:cubicBezTo>
                    <a:cubicBezTo>
                      <a:pt x="14344" y="11639"/>
                      <a:pt x="14788" y="11867"/>
                      <a:pt x="15312" y="12163"/>
                    </a:cubicBezTo>
                    <a:cubicBezTo>
                      <a:pt x="15608" y="12311"/>
                      <a:pt x="15903" y="12527"/>
                      <a:pt x="16199" y="12675"/>
                    </a:cubicBezTo>
                    <a:cubicBezTo>
                      <a:pt x="16279" y="12675"/>
                      <a:pt x="16427" y="12823"/>
                      <a:pt x="16495" y="12903"/>
                    </a:cubicBezTo>
                    <a:cubicBezTo>
                      <a:pt x="17166" y="13346"/>
                      <a:pt x="17838" y="13858"/>
                      <a:pt x="18430" y="14314"/>
                    </a:cubicBezTo>
                    <a:cubicBezTo>
                      <a:pt x="20285" y="15793"/>
                      <a:pt x="23175" y="15793"/>
                      <a:pt x="24734" y="13858"/>
                    </a:cubicBezTo>
                    <a:cubicBezTo>
                      <a:pt x="26214" y="12015"/>
                      <a:pt x="26214" y="9193"/>
                      <a:pt x="24291" y="7565"/>
                    </a:cubicBezTo>
                    <a:cubicBezTo>
                      <a:pt x="21537" y="5267"/>
                      <a:pt x="18350" y="3412"/>
                      <a:pt x="15016" y="2069"/>
                    </a:cubicBezTo>
                    <a:cubicBezTo>
                      <a:pt x="13309" y="1409"/>
                      <a:pt x="11454" y="885"/>
                      <a:pt x="9678" y="441"/>
                    </a:cubicBezTo>
                    <a:cubicBezTo>
                      <a:pt x="8859" y="293"/>
                      <a:pt x="8120" y="145"/>
                      <a:pt x="7300" y="66"/>
                    </a:cubicBezTo>
                    <a:cubicBezTo>
                      <a:pt x="6117" y="-82"/>
                      <a:pt x="5002" y="66"/>
                      <a:pt x="3818" y="66"/>
                    </a:cubicBezTo>
                    <a:cubicBezTo>
                      <a:pt x="2043" y="66"/>
                      <a:pt x="256" y="1773"/>
                      <a:pt x="40" y="3480"/>
                    </a:cubicBezTo>
                    <a:cubicBezTo>
                      <a:pt x="-188" y="5187"/>
                      <a:pt x="552" y="7417"/>
                      <a:pt x="2339" y="8009"/>
                    </a:cubicBezTo>
                    <a:lnTo>
                      <a:pt x="2259" y="792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0" name="Google Shape;700;p13"/>
              <p:cNvSpPr/>
              <p:nvPr/>
            </p:nvSpPr>
            <p:spPr>
              <a:xfrm>
                <a:off x="3356780" y="2991779"/>
                <a:ext cx="5753" cy="6423"/>
              </a:xfrm>
              <a:custGeom>
                <a:avLst/>
                <a:gdLst/>
                <a:ahLst/>
                <a:cxnLst/>
                <a:rect l="l" t="t" r="r" b="b"/>
                <a:pathLst>
                  <a:path w="12644" h="14116" extrusionOk="0">
                    <a:moveTo>
                      <a:pt x="3814" y="13577"/>
                    </a:moveTo>
                    <a:cubicBezTo>
                      <a:pt x="5293" y="14168"/>
                      <a:pt x="6784" y="14316"/>
                      <a:pt x="8343" y="13804"/>
                    </a:cubicBezTo>
                    <a:cubicBezTo>
                      <a:pt x="9890" y="13281"/>
                      <a:pt x="11085" y="12165"/>
                      <a:pt x="11893" y="10686"/>
                    </a:cubicBezTo>
                    <a:cubicBezTo>
                      <a:pt x="12496" y="9571"/>
                      <a:pt x="12644" y="8308"/>
                      <a:pt x="12644" y="7124"/>
                    </a:cubicBezTo>
                    <a:cubicBezTo>
                      <a:pt x="12644" y="6453"/>
                      <a:pt x="12416" y="5713"/>
                      <a:pt x="12269" y="5121"/>
                    </a:cubicBezTo>
                    <a:cubicBezTo>
                      <a:pt x="12269" y="4825"/>
                      <a:pt x="12121" y="4450"/>
                      <a:pt x="11973" y="4154"/>
                    </a:cubicBezTo>
                    <a:cubicBezTo>
                      <a:pt x="11973" y="4154"/>
                      <a:pt x="11973" y="4085"/>
                      <a:pt x="11973" y="4006"/>
                    </a:cubicBezTo>
                    <a:cubicBezTo>
                      <a:pt x="11973" y="3710"/>
                      <a:pt x="11893" y="3346"/>
                      <a:pt x="11745" y="3050"/>
                    </a:cubicBezTo>
                    <a:cubicBezTo>
                      <a:pt x="11597" y="2447"/>
                      <a:pt x="11233" y="1935"/>
                      <a:pt x="10858" y="1559"/>
                    </a:cubicBezTo>
                    <a:cubicBezTo>
                      <a:pt x="10493" y="1047"/>
                      <a:pt x="10038" y="671"/>
                      <a:pt x="9446" y="455"/>
                    </a:cubicBezTo>
                    <a:cubicBezTo>
                      <a:pt x="8707" y="80"/>
                      <a:pt x="7967" y="0"/>
                      <a:pt x="7148" y="0"/>
                    </a:cubicBezTo>
                    <a:cubicBezTo>
                      <a:pt x="5737" y="228"/>
                      <a:pt x="4633" y="603"/>
                      <a:pt x="3438" y="1343"/>
                    </a:cubicBezTo>
                    <a:cubicBezTo>
                      <a:pt x="2846" y="1707"/>
                      <a:pt x="2334" y="2151"/>
                      <a:pt x="1890" y="2606"/>
                    </a:cubicBezTo>
                    <a:cubicBezTo>
                      <a:pt x="1435" y="3050"/>
                      <a:pt x="1071" y="3642"/>
                      <a:pt x="695" y="4233"/>
                    </a:cubicBezTo>
                    <a:cubicBezTo>
                      <a:pt x="400" y="4757"/>
                      <a:pt x="183" y="5497"/>
                      <a:pt x="35" y="6088"/>
                    </a:cubicBezTo>
                    <a:cubicBezTo>
                      <a:pt x="35" y="6236"/>
                      <a:pt x="35" y="6305"/>
                      <a:pt x="35" y="6453"/>
                    </a:cubicBezTo>
                    <a:cubicBezTo>
                      <a:pt x="35" y="6908"/>
                      <a:pt x="-44" y="7420"/>
                      <a:pt x="35" y="7943"/>
                    </a:cubicBezTo>
                    <a:cubicBezTo>
                      <a:pt x="104" y="9127"/>
                      <a:pt x="548" y="10310"/>
                      <a:pt x="1219" y="11278"/>
                    </a:cubicBezTo>
                    <a:cubicBezTo>
                      <a:pt x="1890" y="12245"/>
                      <a:pt x="2846" y="13133"/>
                      <a:pt x="3962" y="13656"/>
                    </a:cubicBezTo>
                    <a:lnTo>
                      <a:pt x="3814" y="13577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1" name="Google Shape;701;p13"/>
              <p:cNvSpPr/>
              <p:nvPr/>
            </p:nvSpPr>
            <p:spPr>
              <a:xfrm>
                <a:off x="3340727" y="2983319"/>
                <a:ext cx="3989" cy="4251"/>
              </a:xfrm>
              <a:custGeom>
                <a:avLst/>
                <a:gdLst/>
                <a:ahLst/>
                <a:cxnLst/>
                <a:rect l="l" t="t" r="r" b="b"/>
                <a:pathLst>
                  <a:path w="8766" h="9343" extrusionOk="0">
                    <a:moveTo>
                      <a:pt x="2527" y="8979"/>
                    </a:moveTo>
                    <a:cubicBezTo>
                      <a:pt x="3050" y="9275"/>
                      <a:pt x="3562" y="9343"/>
                      <a:pt x="4154" y="9343"/>
                    </a:cubicBezTo>
                    <a:cubicBezTo>
                      <a:pt x="4529" y="9343"/>
                      <a:pt x="4894" y="9343"/>
                      <a:pt x="5269" y="9275"/>
                    </a:cubicBezTo>
                    <a:cubicBezTo>
                      <a:pt x="5861" y="9275"/>
                      <a:pt x="6384" y="8979"/>
                      <a:pt x="6828" y="8683"/>
                    </a:cubicBezTo>
                    <a:cubicBezTo>
                      <a:pt x="7124" y="8376"/>
                      <a:pt x="7420" y="8160"/>
                      <a:pt x="7716" y="7864"/>
                    </a:cubicBezTo>
                    <a:cubicBezTo>
                      <a:pt x="8239" y="7272"/>
                      <a:pt x="8535" y="6532"/>
                      <a:pt x="8683" y="5781"/>
                    </a:cubicBezTo>
                    <a:cubicBezTo>
                      <a:pt x="8683" y="5713"/>
                      <a:pt x="8683" y="5633"/>
                      <a:pt x="8683" y="5565"/>
                    </a:cubicBezTo>
                    <a:cubicBezTo>
                      <a:pt x="8831" y="4893"/>
                      <a:pt x="8751" y="4450"/>
                      <a:pt x="8683" y="3778"/>
                    </a:cubicBezTo>
                    <a:cubicBezTo>
                      <a:pt x="8683" y="3482"/>
                      <a:pt x="8683" y="3334"/>
                      <a:pt x="8535" y="3118"/>
                    </a:cubicBezTo>
                    <a:cubicBezTo>
                      <a:pt x="8455" y="2891"/>
                      <a:pt x="8387" y="2674"/>
                      <a:pt x="8239" y="2447"/>
                    </a:cubicBezTo>
                    <a:cubicBezTo>
                      <a:pt x="7943" y="1855"/>
                      <a:pt x="7795" y="1559"/>
                      <a:pt x="7192" y="1036"/>
                    </a:cubicBezTo>
                    <a:lnTo>
                      <a:pt x="6236" y="444"/>
                    </a:lnTo>
                    <a:cubicBezTo>
                      <a:pt x="6236" y="444"/>
                      <a:pt x="5940" y="375"/>
                      <a:pt x="5793" y="296"/>
                    </a:cubicBezTo>
                    <a:cubicBezTo>
                      <a:pt x="5793" y="296"/>
                      <a:pt x="5713" y="296"/>
                      <a:pt x="5644" y="228"/>
                    </a:cubicBezTo>
                    <a:cubicBezTo>
                      <a:pt x="5644" y="228"/>
                      <a:pt x="5497" y="228"/>
                      <a:pt x="5417" y="228"/>
                    </a:cubicBezTo>
                    <a:cubicBezTo>
                      <a:pt x="5349" y="228"/>
                      <a:pt x="5269" y="228"/>
                      <a:pt x="5121" y="148"/>
                    </a:cubicBezTo>
                    <a:cubicBezTo>
                      <a:pt x="5121" y="148"/>
                      <a:pt x="5201" y="148"/>
                      <a:pt x="5269" y="148"/>
                    </a:cubicBezTo>
                    <a:cubicBezTo>
                      <a:pt x="5041" y="148"/>
                      <a:pt x="4825" y="0"/>
                      <a:pt x="4609" y="0"/>
                    </a:cubicBezTo>
                    <a:cubicBezTo>
                      <a:pt x="4234" y="0"/>
                      <a:pt x="3790" y="0"/>
                      <a:pt x="3414" y="148"/>
                    </a:cubicBezTo>
                    <a:cubicBezTo>
                      <a:pt x="3050" y="148"/>
                      <a:pt x="2754" y="296"/>
                      <a:pt x="2447" y="444"/>
                    </a:cubicBezTo>
                    <a:cubicBezTo>
                      <a:pt x="2299" y="523"/>
                      <a:pt x="2083" y="592"/>
                      <a:pt x="1935" y="740"/>
                    </a:cubicBezTo>
                    <a:cubicBezTo>
                      <a:pt x="1639" y="967"/>
                      <a:pt x="1343" y="1263"/>
                      <a:pt x="1047" y="1479"/>
                    </a:cubicBezTo>
                    <a:cubicBezTo>
                      <a:pt x="820" y="1775"/>
                      <a:pt x="603" y="2151"/>
                      <a:pt x="376" y="2447"/>
                    </a:cubicBezTo>
                    <a:lnTo>
                      <a:pt x="376" y="2595"/>
                    </a:lnTo>
                    <a:cubicBezTo>
                      <a:pt x="376" y="2595"/>
                      <a:pt x="376" y="2595"/>
                      <a:pt x="376" y="2674"/>
                    </a:cubicBezTo>
                    <a:cubicBezTo>
                      <a:pt x="80" y="3186"/>
                      <a:pt x="0" y="3778"/>
                      <a:pt x="0" y="4381"/>
                    </a:cubicBezTo>
                    <a:cubicBezTo>
                      <a:pt x="0" y="4598"/>
                      <a:pt x="0" y="4746"/>
                      <a:pt x="0" y="4973"/>
                    </a:cubicBezTo>
                    <a:cubicBezTo>
                      <a:pt x="0" y="5041"/>
                      <a:pt x="0" y="5121"/>
                      <a:pt x="0" y="5269"/>
                    </a:cubicBezTo>
                    <a:cubicBezTo>
                      <a:pt x="0" y="5861"/>
                      <a:pt x="148" y="6384"/>
                      <a:pt x="456" y="6896"/>
                    </a:cubicBezTo>
                    <a:cubicBezTo>
                      <a:pt x="672" y="7420"/>
                      <a:pt x="1047" y="7932"/>
                      <a:pt x="1491" y="8307"/>
                    </a:cubicBezTo>
                    <a:cubicBezTo>
                      <a:pt x="1787" y="8535"/>
                      <a:pt x="2151" y="8751"/>
                      <a:pt x="2447" y="8979"/>
                    </a:cubicBezTo>
                    <a:lnTo>
                      <a:pt x="2527" y="897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2" name="Google Shape;702;p13"/>
              <p:cNvSpPr/>
              <p:nvPr/>
            </p:nvSpPr>
            <p:spPr>
              <a:xfrm>
                <a:off x="3342352" y="2983350"/>
                <a:ext cx="269" cy="67"/>
              </a:xfrm>
              <a:custGeom>
                <a:avLst/>
                <a:gdLst/>
                <a:ahLst/>
                <a:cxnLst/>
                <a:rect l="l" t="t" r="r" b="b"/>
                <a:pathLst>
                  <a:path w="591" h="147" extrusionOk="0">
                    <a:moveTo>
                      <a:pt x="0" y="148"/>
                    </a:moveTo>
                    <a:cubicBezTo>
                      <a:pt x="216" y="148"/>
                      <a:pt x="444" y="68"/>
                      <a:pt x="592" y="0"/>
                    </a:cubicBezTo>
                    <a:cubicBezTo>
                      <a:pt x="364" y="0"/>
                      <a:pt x="216" y="0"/>
                      <a:pt x="0" y="68"/>
                    </a:cubicBezTo>
                    <a:lnTo>
                      <a:pt x="0" y="14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3" name="Google Shape;703;p13"/>
              <p:cNvSpPr/>
              <p:nvPr/>
            </p:nvSpPr>
            <p:spPr>
              <a:xfrm>
                <a:off x="3329973" y="2991621"/>
                <a:ext cx="6889" cy="7037"/>
              </a:xfrm>
              <a:custGeom>
                <a:avLst/>
                <a:gdLst/>
                <a:ahLst/>
                <a:cxnLst/>
                <a:rect l="l" t="t" r="r" b="b"/>
                <a:pathLst>
                  <a:path w="15141" h="15466" extrusionOk="0">
                    <a:moveTo>
                      <a:pt x="5781" y="15402"/>
                    </a:moveTo>
                    <a:cubicBezTo>
                      <a:pt x="7716" y="15630"/>
                      <a:pt x="9571" y="15255"/>
                      <a:pt x="11198" y="14151"/>
                    </a:cubicBezTo>
                    <a:cubicBezTo>
                      <a:pt x="11938" y="13707"/>
                      <a:pt x="12609" y="13104"/>
                      <a:pt x="13132" y="12364"/>
                    </a:cubicBezTo>
                    <a:cubicBezTo>
                      <a:pt x="13497" y="11852"/>
                      <a:pt x="13872" y="11328"/>
                      <a:pt x="14168" y="10737"/>
                    </a:cubicBezTo>
                    <a:cubicBezTo>
                      <a:pt x="14464" y="10145"/>
                      <a:pt x="14612" y="9553"/>
                      <a:pt x="14760" y="8950"/>
                    </a:cubicBezTo>
                    <a:cubicBezTo>
                      <a:pt x="15431" y="6799"/>
                      <a:pt x="15352" y="3761"/>
                      <a:pt x="13428" y="2202"/>
                    </a:cubicBezTo>
                    <a:cubicBezTo>
                      <a:pt x="12677" y="1610"/>
                      <a:pt x="11869" y="1314"/>
                      <a:pt x="11050" y="1314"/>
                    </a:cubicBezTo>
                    <a:cubicBezTo>
                      <a:pt x="10675" y="1018"/>
                      <a:pt x="10231" y="722"/>
                      <a:pt x="9787" y="506"/>
                    </a:cubicBezTo>
                    <a:cubicBezTo>
                      <a:pt x="9275" y="278"/>
                      <a:pt x="8831" y="130"/>
                      <a:pt x="8308" y="51"/>
                    </a:cubicBezTo>
                    <a:cubicBezTo>
                      <a:pt x="7044" y="-97"/>
                      <a:pt x="5633" y="51"/>
                      <a:pt x="4597" y="870"/>
                    </a:cubicBezTo>
                    <a:cubicBezTo>
                      <a:pt x="3710" y="1610"/>
                      <a:pt x="2822" y="2349"/>
                      <a:pt x="2083" y="3317"/>
                    </a:cubicBezTo>
                    <a:cubicBezTo>
                      <a:pt x="1115" y="4580"/>
                      <a:pt x="523" y="5764"/>
                      <a:pt x="148" y="7254"/>
                    </a:cubicBezTo>
                    <a:cubicBezTo>
                      <a:pt x="0" y="7914"/>
                      <a:pt x="0" y="8654"/>
                      <a:pt x="0" y="9326"/>
                    </a:cubicBezTo>
                    <a:cubicBezTo>
                      <a:pt x="148" y="10441"/>
                      <a:pt x="444" y="11408"/>
                      <a:pt x="1036" y="12364"/>
                    </a:cubicBezTo>
                    <a:cubicBezTo>
                      <a:pt x="2003" y="13923"/>
                      <a:pt x="3858" y="15107"/>
                      <a:pt x="5713" y="15334"/>
                    </a:cubicBezTo>
                    <a:lnTo>
                      <a:pt x="5781" y="1540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4" name="Google Shape;704;p13"/>
              <p:cNvSpPr/>
              <p:nvPr/>
            </p:nvSpPr>
            <p:spPr>
              <a:xfrm>
                <a:off x="3320615" y="2981263"/>
                <a:ext cx="4297" cy="4251"/>
              </a:xfrm>
              <a:custGeom>
                <a:avLst/>
                <a:gdLst/>
                <a:ahLst/>
                <a:cxnLst/>
                <a:rect l="l" t="t" r="r" b="b"/>
                <a:pathLst>
                  <a:path w="9445" h="9343" extrusionOk="0">
                    <a:moveTo>
                      <a:pt x="2602" y="8683"/>
                    </a:moveTo>
                    <a:cubicBezTo>
                      <a:pt x="2602" y="8683"/>
                      <a:pt x="2966" y="8899"/>
                      <a:pt x="3126" y="8979"/>
                    </a:cubicBezTo>
                    <a:cubicBezTo>
                      <a:pt x="3489" y="9127"/>
                      <a:pt x="3865" y="9195"/>
                      <a:pt x="4229" y="9343"/>
                    </a:cubicBezTo>
                    <a:cubicBezTo>
                      <a:pt x="4229" y="9343"/>
                      <a:pt x="4309" y="9343"/>
                      <a:pt x="4377" y="9343"/>
                    </a:cubicBezTo>
                    <a:cubicBezTo>
                      <a:pt x="4673" y="9343"/>
                      <a:pt x="5128" y="9343"/>
                      <a:pt x="5424" y="9343"/>
                    </a:cubicBezTo>
                    <a:cubicBezTo>
                      <a:pt x="5640" y="9343"/>
                      <a:pt x="6312" y="9195"/>
                      <a:pt x="6528" y="9127"/>
                    </a:cubicBezTo>
                    <a:cubicBezTo>
                      <a:pt x="6528" y="9127"/>
                      <a:pt x="6607" y="9127"/>
                      <a:pt x="6676" y="9127"/>
                    </a:cubicBezTo>
                    <a:cubicBezTo>
                      <a:pt x="6903" y="9047"/>
                      <a:pt x="7427" y="8751"/>
                      <a:pt x="7643" y="8603"/>
                    </a:cubicBezTo>
                    <a:cubicBezTo>
                      <a:pt x="8235" y="8159"/>
                      <a:pt x="8758" y="7636"/>
                      <a:pt x="9054" y="6976"/>
                    </a:cubicBezTo>
                    <a:cubicBezTo>
                      <a:pt x="9350" y="6305"/>
                      <a:pt x="9498" y="5633"/>
                      <a:pt x="9429" y="4893"/>
                    </a:cubicBezTo>
                    <a:cubicBezTo>
                      <a:pt x="9429" y="4154"/>
                      <a:pt x="9122" y="3482"/>
                      <a:pt x="8758" y="2890"/>
                    </a:cubicBezTo>
                    <a:cubicBezTo>
                      <a:pt x="8463" y="2230"/>
                      <a:pt x="8087" y="1639"/>
                      <a:pt x="7495" y="1115"/>
                    </a:cubicBezTo>
                    <a:lnTo>
                      <a:pt x="6459" y="444"/>
                    </a:lnTo>
                    <a:cubicBezTo>
                      <a:pt x="5720" y="80"/>
                      <a:pt x="4980" y="0"/>
                      <a:pt x="4161" y="0"/>
                    </a:cubicBezTo>
                    <a:cubicBezTo>
                      <a:pt x="3569" y="0"/>
                      <a:pt x="2977" y="228"/>
                      <a:pt x="2522" y="523"/>
                    </a:cubicBezTo>
                    <a:cubicBezTo>
                      <a:pt x="1930" y="740"/>
                      <a:pt x="1486" y="1115"/>
                      <a:pt x="1122" y="1559"/>
                    </a:cubicBezTo>
                    <a:cubicBezTo>
                      <a:pt x="599" y="2151"/>
                      <a:pt x="223" y="2890"/>
                      <a:pt x="76" y="3710"/>
                    </a:cubicBezTo>
                    <a:cubicBezTo>
                      <a:pt x="-72" y="4529"/>
                      <a:pt x="7" y="5269"/>
                      <a:pt x="223" y="6009"/>
                    </a:cubicBezTo>
                    <a:lnTo>
                      <a:pt x="223" y="6157"/>
                    </a:lnTo>
                    <a:cubicBezTo>
                      <a:pt x="303" y="6384"/>
                      <a:pt x="599" y="7044"/>
                      <a:pt x="827" y="7340"/>
                    </a:cubicBezTo>
                    <a:cubicBezTo>
                      <a:pt x="1043" y="7636"/>
                      <a:pt x="1419" y="8091"/>
                      <a:pt x="1714" y="8387"/>
                    </a:cubicBezTo>
                    <a:cubicBezTo>
                      <a:pt x="1862" y="8535"/>
                      <a:pt x="2078" y="8603"/>
                      <a:pt x="2226" y="8751"/>
                    </a:cubicBezTo>
                    <a:lnTo>
                      <a:pt x="2602" y="868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05" name="Google Shape;705;p13"/>
            <p:cNvGrpSpPr/>
            <p:nvPr/>
          </p:nvGrpSpPr>
          <p:grpSpPr>
            <a:xfrm>
              <a:off x="8428908" y="807018"/>
              <a:ext cx="341518" cy="316469"/>
              <a:chOff x="3195133" y="2407699"/>
              <a:chExt cx="74637" cy="69161"/>
            </a:xfrm>
          </p:grpSpPr>
          <p:sp>
            <p:nvSpPr>
              <p:cNvPr id="706" name="Google Shape;706;p13"/>
              <p:cNvSpPr/>
              <p:nvPr/>
            </p:nvSpPr>
            <p:spPr>
              <a:xfrm>
                <a:off x="3195133" y="2407699"/>
                <a:ext cx="74637" cy="69161"/>
              </a:xfrm>
              <a:custGeom>
                <a:avLst/>
                <a:gdLst/>
                <a:ahLst/>
                <a:cxnLst/>
                <a:rect l="l" t="t" r="r" b="b"/>
                <a:pathLst>
                  <a:path w="164038" h="152003" extrusionOk="0">
                    <a:moveTo>
                      <a:pt x="118986" y="8020"/>
                    </a:moveTo>
                    <a:cubicBezTo>
                      <a:pt x="99560" y="382"/>
                      <a:pt x="79236" y="-2956"/>
                      <a:pt x="58912" y="3199"/>
                    </a:cubicBezTo>
                    <a:cubicBezTo>
                      <a:pt x="38894" y="9281"/>
                      <a:pt x="23395" y="19886"/>
                      <a:pt x="13233" y="38278"/>
                    </a:cubicBezTo>
                    <a:cubicBezTo>
                      <a:pt x="5153" y="52814"/>
                      <a:pt x="476" y="69279"/>
                      <a:pt x="32" y="85966"/>
                    </a:cubicBezTo>
                    <a:cubicBezTo>
                      <a:pt x="-412" y="103987"/>
                      <a:pt x="3662" y="123344"/>
                      <a:pt x="15907" y="137213"/>
                    </a:cubicBezTo>
                    <a:cubicBezTo>
                      <a:pt x="26434" y="149153"/>
                      <a:pt x="43788" y="155308"/>
                      <a:pt x="59287" y="150192"/>
                    </a:cubicBezTo>
                    <a:cubicBezTo>
                      <a:pt x="67446" y="147521"/>
                      <a:pt x="72931" y="141810"/>
                      <a:pt x="78052" y="135062"/>
                    </a:cubicBezTo>
                    <a:cubicBezTo>
                      <a:pt x="81011" y="131131"/>
                      <a:pt x="83981" y="127275"/>
                      <a:pt x="87987" y="124234"/>
                    </a:cubicBezTo>
                    <a:cubicBezTo>
                      <a:pt x="92140" y="121119"/>
                      <a:pt x="97034" y="118968"/>
                      <a:pt x="101859" y="116966"/>
                    </a:cubicBezTo>
                    <a:cubicBezTo>
                      <a:pt x="120249" y="109476"/>
                      <a:pt x="139605" y="102800"/>
                      <a:pt x="152579" y="86930"/>
                    </a:cubicBezTo>
                    <a:cubicBezTo>
                      <a:pt x="162821" y="74397"/>
                      <a:pt x="167418" y="56894"/>
                      <a:pt x="161261" y="41541"/>
                    </a:cubicBezTo>
                    <a:cubicBezTo>
                      <a:pt x="154286" y="24040"/>
                      <a:pt x="135520" y="14472"/>
                      <a:pt x="118986" y="7946"/>
                    </a:cubicBezTo>
                    <a:lnTo>
                      <a:pt x="118986" y="8020"/>
                    </a:lnTo>
                    <a:close/>
                    <a:moveTo>
                      <a:pt x="152727" y="68982"/>
                    </a:moveTo>
                    <a:cubicBezTo>
                      <a:pt x="147241" y="84186"/>
                      <a:pt x="133745" y="94569"/>
                      <a:pt x="119805" y="101541"/>
                    </a:cubicBezTo>
                    <a:cubicBezTo>
                      <a:pt x="105193" y="108808"/>
                      <a:pt x="87839" y="111923"/>
                      <a:pt x="76858" y="124902"/>
                    </a:cubicBezTo>
                    <a:cubicBezTo>
                      <a:pt x="71964" y="130686"/>
                      <a:pt x="68186" y="137880"/>
                      <a:pt x="61290" y="141662"/>
                    </a:cubicBezTo>
                    <a:cubicBezTo>
                      <a:pt x="55361" y="144925"/>
                      <a:pt x="48305" y="145593"/>
                      <a:pt x="41705" y="144332"/>
                    </a:cubicBezTo>
                    <a:cubicBezTo>
                      <a:pt x="25546" y="141365"/>
                      <a:pt x="14940" y="127646"/>
                      <a:pt x="10263" y="112591"/>
                    </a:cubicBezTo>
                    <a:cubicBezTo>
                      <a:pt x="5369" y="96794"/>
                      <a:pt x="5813" y="79216"/>
                      <a:pt x="10195" y="63346"/>
                    </a:cubicBezTo>
                    <a:cubicBezTo>
                      <a:pt x="16271" y="40948"/>
                      <a:pt x="31919" y="22853"/>
                      <a:pt x="53802" y="13804"/>
                    </a:cubicBezTo>
                    <a:cubicBezTo>
                      <a:pt x="67810" y="8020"/>
                      <a:pt x="83310" y="6759"/>
                      <a:pt x="98069" y="10319"/>
                    </a:cubicBezTo>
                    <a:cubicBezTo>
                      <a:pt x="124550" y="16697"/>
                      <a:pt x="165039" y="35016"/>
                      <a:pt x="152874" y="68982"/>
                    </a:cubicBezTo>
                    <a:lnTo>
                      <a:pt x="152727" y="6898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7" name="Google Shape;707;p13"/>
              <p:cNvSpPr/>
              <p:nvPr/>
            </p:nvSpPr>
            <p:spPr>
              <a:xfrm>
                <a:off x="3208840" y="2418244"/>
                <a:ext cx="15197" cy="14630"/>
              </a:xfrm>
              <a:custGeom>
                <a:avLst/>
                <a:gdLst/>
                <a:ahLst/>
                <a:cxnLst/>
                <a:rect l="l" t="t" r="r" b="b"/>
                <a:pathLst>
                  <a:path w="33401" h="32154" extrusionOk="0">
                    <a:moveTo>
                      <a:pt x="31902" y="6179"/>
                    </a:moveTo>
                    <a:cubicBezTo>
                      <a:pt x="29819" y="2917"/>
                      <a:pt x="26485" y="766"/>
                      <a:pt x="22707" y="173"/>
                    </a:cubicBezTo>
                    <a:cubicBezTo>
                      <a:pt x="18553" y="-495"/>
                      <a:pt x="14104" y="840"/>
                      <a:pt x="10542" y="2991"/>
                    </a:cubicBezTo>
                    <a:cubicBezTo>
                      <a:pt x="9063" y="2546"/>
                      <a:pt x="7276" y="3733"/>
                      <a:pt x="6160" y="4623"/>
                    </a:cubicBezTo>
                    <a:cubicBezTo>
                      <a:pt x="4750" y="5736"/>
                      <a:pt x="3498" y="7219"/>
                      <a:pt x="2530" y="8775"/>
                    </a:cubicBezTo>
                    <a:cubicBezTo>
                      <a:pt x="607" y="11816"/>
                      <a:pt x="-292" y="15451"/>
                      <a:pt x="84" y="19085"/>
                    </a:cubicBezTo>
                    <a:cubicBezTo>
                      <a:pt x="823" y="26056"/>
                      <a:pt x="7208" y="31841"/>
                      <a:pt x="14104" y="32138"/>
                    </a:cubicBezTo>
                    <a:cubicBezTo>
                      <a:pt x="22855" y="32583"/>
                      <a:pt x="29011" y="24350"/>
                      <a:pt x="32198" y="17157"/>
                    </a:cubicBezTo>
                    <a:cubicBezTo>
                      <a:pt x="33756" y="13596"/>
                      <a:pt x="33973" y="9591"/>
                      <a:pt x="31822" y="6179"/>
                    </a:cubicBezTo>
                    <a:lnTo>
                      <a:pt x="31902" y="6179"/>
                    </a:lnTo>
                    <a:close/>
                    <a:moveTo>
                      <a:pt x="27817" y="14264"/>
                    </a:moveTo>
                    <a:cubicBezTo>
                      <a:pt x="26781" y="17231"/>
                      <a:pt x="24926" y="20196"/>
                      <a:pt x="22855" y="22570"/>
                    </a:cubicBezTo>
                    <a:cubicBezTo>
                      <a:pt x="20920" y="24795"/>
                      <a:pt x="18326" y="26872"/>
                      <a:pt x="15287" y="27094"/>
                    </a:cubicBezTo>
                    <a:cubicBezTo>
                      <a:pt x="10542" y="27391"/>
                      <a:pt x="5865" y="23534"/>
                      <a:pt x="5125" y="18937"/>
                    </a:cubicBezTo>
                    <a:cubicBezTo>
                      <a:pt x="4829" y="16934"/>
                      <a:pt x="5125" y="14931"/>
                      <a:pt x="6013" y="13077"/>
                    </a:cubicBezTo>
                    <a:cubicBezTo>
                      <a:pt x="6240" y="12929"/>
                      <a:pt x="6457" y="12855"/>
                      <a:pt x="6604" y="12706"/>
                    </a:cubicBezTo>
                    <a:cubicBezTo>
                      <a:pt x="8164" y="11520"/>
                      <a:pt x="9574" y="10185"/>
                      <a:pt x="11065" y="8998"/>
                    </a:cubicBezTo>
                    <a:cubicBezTo>
                      <a:pt x="13364" y="7145"/>
                      <a:pt x="16107" y="5810"/>
                      <a:pt x="18997" y="5365"/>
                    </a:cubicBezTo>
                    <a:cubicBezTo>
                      <a:pt x="24255" y="4623"/>
                      <a:pt x="29751" y="8701"/>
                      <a:pt x="27817" y="14338"/>
                    </a:cubicBezTo>
                    <a:lnTo>
                      <a:pt x="27817" y="1426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8" name="Google Shape;708;p13"/>
              <p:cNvSpPr/>
              <p:nvPr/>
            </p:nvSpPr>
            <p:spPr>
              <a:xfrm>
                <a:off x="3209380" y="2454199"/>
                <a:ext cx="15198" cy="14630"/>
              </a:xfrm>
              <a:custGeom>
                <a:avLst/>
                <a:gdLst/>
                <a:ahLst/>
                <a:cxnLst/>
                <a:rect l="l" t="t" r="r" b="b"/>
                <a:pathLst>
                  <a:path w="33403" h="32154" extrusionOk="0">
                    <a:moveTo>
                      <a:pt x="31898" y="6180"/>
                    </a:moveTo>
                    <a:cubicBezTo>
                      <a:pt x="29827" y="2916"/>
                      <a:pt x="26481" y="765"/>
                      <a:pt x="22703" y="173"/>
                    </a:cubicBezTo>
                    <a:cubicBezTo>
                      <a:pt x="18549" y="-494"/>
                      <a:pt x="14100" y="841"/>
                      <a:pt x="10538" y="2991"/>
                    </a:cubicBezTo>
                    <a:cubicBezTo>
                      <a:pt x="9059" y="2546"/>
                      <a:pt x="7272" y="3732"/>
                      <a:pt x="6168" y="4622"/>
                    </a:cubicBezTo>
                    <a:cubicBezTo>
                      <a:pt x="4757" y="5735"/>
                      <a:pt x="3494" y="7218"/>
                      <a:pt x="2527" y="8776"/>
                    </a:cubicBezTo>
                    <a:cubicBezTo>
                      <a:pt x="603" y="11817"/>
                      <a:pt x="-284" y="15450"/>
                      <a:pt x="80" y="19084"/>
                    </a:cubicBezTo>
                    <a:cubicBezTo>
                      <a:pt x="820" y="26056"/>
                      <a:pt x="7204" y="31840"/>
                      <a:pt x="14100" y="32137"/>
                    </a:cubicBezTo>
                    <a:cubicBezTo>
                      <a:pt x="22851" y="32582"/>
                      <a:pt x="29007" y="24350"/>
                      <a:pt x="32194" y="17156"/>
                    </a:cubicBezTo>
                    <a:cubicBezTo>
                      <a:pt x="33753" y="13597"/>
                      <a:pt x="33981" y="9592"/>
                      <a:pt x="31830" y="6180"/>
                    </a:cubicBezTo>
                    <a:lnTo>
                      <a:pt x="31898" y="6180"/>
                    </a:lnTo>
                    <a:close/>
                    <a:moveTo>
                      <a:pt x="27824" y="14263"/>
                    </a:moveTo>
                    <a:cubicBezTo>
                      <a:pt x="26777" y="17230"/>
                      <a:pt x="24933" y="20197"/>
                      <a:pt x="22851" y="22570"/>
                    </a:cubicBezTo>
                    <a:cubicBezTo>
                      <a:pt x="20928" y="24795"/>
                      <a:pt x="18333" y="26871"/>
                      <a:pt x="15283" y="27095"/>
                    </a:cubicBezTo>
                    <a:cubicBezTo>
                      <a:pt x="10538" y="27390"/>
                      <a:pt x="5872" y="23534"/>
                      <a:pt x="5122" y="18936"/>
                    </a:cubicBezTo>
                    <a:cubicBezTo>
                      <a:pt x="4825" y="16933"/>
                      <a:pt x="5122" y="14931"/>
                      <a:pt x="6021" y="13076"/>
                    </a:cubicBezTo>
                    <a:cubicBezTo>
                      <a:pt x="6237" y="12929"/>
                      <a:pt x="6464" y="12855"/>
                      <a:pt x="6612" y="12707"/>
                    </a:cubicBezTo>
                    <a:cubicBezTo>
                      <a:pt x="8171" y="11520"/>
                      <a:pt x="9571" y="10185"/>
                      <a:pt x="11061" y="8998"/>
                    </a:cubicBezTo>
                    <a:cubicBezTo>
                      <a:pt x="13360" y="7144"/>
                      <a:pt x="16103" y="5809"/>
                      <a:pt x="18993" y="5364"/>
                    </a:cubicBezTo>
                    <a:cubicBezTo>
                      <a:pt x="24262" y="4622"/>
                      <a:pt x="29747" y="8702"/>
                      <a:pt x="27824" y="14337"/>
                    </a:cubicBezTo>
                    <a:lnTo>
                      <a:pt x="27824" y="1426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9" name="Google Shape;709;p13"/>
              <p:cNvSpPr/>
              <p:nvPr/>
            </p:nvSpPr>
            <p:spPr>
              <a:xfrm>
                <a:off x="3202396" y="2437514"/>
                <a:ext cx="15196" cy="14630"/>
              </a:xfrm>
              <a:custGeom>
                <a:avLst/>
                <a:gdLst/>
                <a:ahLst/>
                <a:cxnLst/>
                <a:rect l="l" t="t" r="r" b="b"/>
                <a:pathLst>
                  <a:path w="33397" h="32153" extrusionOk="0">
                    <a:moveTo>
                      <a:pt x="31898" y="6179"/>
                    </a:moveTo>
                    <a:cubicBezTo>
                      <a:pt x="29816" y="2917"/>
                      <a:pt x="26481" y="766"/>
                      <a:pt x="22703" y="173"/>
                    </a:cubicBezTo>
                    <a:cubicBezTo>
                      <a:pt x="18550" y="-495"/>
                      <a:pt x="14100" y="840"/>
                      <a:pt x="10538" y="2991"/>
                    </a:cubicBezTo>
                    <a:cubicBezTo>
                      <a:pt x="9059" y="2546"/>
                      <a:pt x="7272" y="3733"/>
                      <a:pt x="6168" y="4623"/>
                    </a:cubicBezTo>
                    <a:cubicBezTo>
                      <a:pt x="4757" y="5735"/>
                      <a:pt x="3494" y="7219"/>
                      <a:pt x="2527" y="8775"/>
                    </a:cubicBezTo>
                    <a:cubicBezTo>
                      <a:pt x="604" y="11816"/>
                      <a:pt x="-284" y="15451"/>
                      <a:pt x="80" y="19085"/>
                    </a:cubicBezTo>
                    <a:cubicBezTo>
                      <a:pt x="820" y="26056"/>
                      <a:pt x="7204" y="31841"/>
                      <a:pt x="14100" y="32136"/>
                    </a:cubicBezTo>
                    <a:cubicBezTo>
                      <a:pt x="22851" y="32581"/>
                      <a:pt x="29008" y="24350"/>
                      <a:pt x="32194" y="17156"/>
                    </a:cubicBezTo>
                    <a:cubicBezTo>
                      <a:pt x="33753" y="13596"/>
                      <a:pt x="33969" y="9591"/>
                      <a:pt x="31818" y="6179"/>
                    </a:cubicBezTo>
                    <a:lnTo>
                      <a:pt x="31898" y="6179"/>
                    </a:lnTo>
                    <a:close/>
                    <a:moveTo>
                      <a:pt x="27812" y="14264"/>
                    </a:moveTo>
                    <a:cubicBezTo>
                      <a:pt x="26777" y="17230"/>
                      <a:pt x="24922" y="20196"/>
                      <a:pt x="22851" y="22570"/>
                    </a:cubicBezTo>
                    <a:cubicBezTo>
                      <a:pt x="20916" y="24795"/>
                      <a:pt x="18322" y="26871"/>
                      <a:pt x="15283" y="27094"/>
                    </a:cubicBezTo>
                    <a:cubicBezTo>
                      <a:pt x="10538" y="27391"/>
                      <a:pt x="5861" y="23534"/>
                      <a:pt x="5121" y="18935"/>
                    </a:cubicBezTo>
                    <a:cubicBezTo>
                      <a:pt x="4826" y="16934"/>
                      <a:pt x="5121" y="14931"/>
                      <a:pt x="6009" y="13077"/>
                    </a:cubicBezTo>
                    <a:cubicBezTo>
                      <a:pt x="6236" y="12929"/>
                      <a:pt x="6464" y="12854"/>
                      <a:pt x="6612" y="12706"/>
                    </a:cubicBezTo>
                    <a:cubicBezTo>
                      <a:pt x="8171" y="11519"/>
                      <a:pt x="9571" y="10184"/>
                      <a:pt x="11062" y="8998"/>
                    </a:cubicBezTo>
                    <a:cubicBezTo>
                      <a:pt x="13360" y="7143"/>
                      <a:pt x="16103" y="5809"/>
                      <a:pt x="18993" y="5364"/>
                    </a:cubicBezTo>
                    <a:cubicBezTo>
                      <a:pt x="24262" y="4623"/>
                      <a:pt x="29747" y="8701"/>
                      <a:pt x="27812" y="14338"/>
                    </a:cubicBezTo>
                    <a:lnTo>
                      <a:pt x="27812" y="1426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0" name="Google Shape;710;p13"/>
              <p:cNvSpPr/>
              <p:nvPr/>
            </p:nvSpPr>
            <p:spPr>
              <a:xfrm>
                <a:off x="3229965" y="2418693"/>
                <a:ext cx="15198" cy="14630"/>
              </a:xfrm>
              <a:custGeom>
                <a:avLst/>
                <a:gdLst/>
                <a:ahLst/>
                <a:cxnLst/>
                <a:rect l="l" t="t" r="r" b="b"/>
                <a:pathLst>
                  <a:path w="33403" h="32154" extrusionOk="0">
                    <a:moveTo>
                      <a:pt x="31898" y="6181"/>
                    </a:moveTo>
                    <a:cubicBezTo>
                      <a:pt x="29827" y="2917"/>
                      <a:pt x="26481" y="766"/>
                      <a:pt x="22703" y="173"/>
                    </a:cubicBezTo>
                    <a:cubicBezTo>
                      <a:pt x="18550" y="-495"/>
                      <a:pt x="14100" y="841"/>
                      <a:pt x="10538" y="2991"/>
                    </a:cubicBezTo>
                    <a:cubicBezTo>
                      <a:pt x="9059" y="2546"/>
                      <a:pt x="7283" y="3733"/>
                      <a:pt x="6168" y="4623"/>
                    </a:cubicBezTo>
                    <a:cubicBezTo>
                      <a:pt x="4757" y="5736"/>
                      <a:pt x="3494" y="7218"/>
                      <a:pt x="2527" y="8776"/>
                    </a:cubicBezTo>
                    <a:cubicBezTo>
                      <a:pt x="604" y="11817"/>
                      <a:pt x="-284" y="15451"/>
                      <a:pt x="80" y="19085"/>
                    </a:cubicBezTo>
                    <a:cubicBezTo>
                      <a:pt x="831" y="26056"/>
                      <a:pt x="7204" y="31840"/>
                      <a:pt x="14100" y="32137"/>
                    </a:cubicBezTo>
                    <a:cubicBezTo>
                      <a:pt x="22851" y="32582"/>
                      <a:pt x="29008" y="24350"/>
                      <a:pt x="32194" y="17157"/>
                    </a:cubicBezTo>
                    <a:cubicBezTo>
                      <a:pt x="33753" y="13596"/>
                      <a:pt x="33980" y="9591"/>
                      <a:pt x="31830" y="6181"/>
                    </a:cubicBezTo>
                    <a:lnTo>
                      <a:pt x="31898" y="6181"/>
                    </a:lnTo>
                    <a:close/>
                    <a:moveTo>
                      <a:pt x="27892" y="14264"/>
                    </a:moveTo>
                    <a:cubicBezTo>
                      <a:pt x="26857" y="17231"/>
                      <a:pt x="25002" y="20197"/>
                      <a:pt x="22930" y="22570"/>
                    </a:cubicBezTo>
                    <a:cubicBezTo>
                      <a:pt x="20996" y="24795"/>
                      <a:pt x="18401" y="26872"/>
                      <a:pt x="15363" y="27094"/>
                    </a:cubicBezTo>
                    <a:cubicBezTo>
                      <a:pt x="10618" y="27391"/>
                      <a:pt x="5941" y="23534"/>
                      <a:pt x="5201" y="18937"/>
                    </a:cubicBezTo>
                    <a:cubicBezTo>
                      <a:pt x="4905" y="16934"/>
                      <a:pt x="5201" y="14932"/>
                      <a:pt x="6089" y="13077"/>
                    </a:cubicBezTo>
                    <a:cubicBezTo>
                      <a:pt x="6316" y="12929"/>
                      <a:pt x="6533" y="12855"/>
                      <a:pt x="6680" y="12707"/>
                    </a:cubicBezTo>
                    <a:cubicBezTo>
                      <a:pt x="8239" y="11520"/>
                      <a:pt x="9650" y="10185"/>
                      <a:pt x="11141" y="8998"/>
                    </a:cubicBezTo>
                    <a:cubicBezTo>
                      <a:pt x="13440" y="7144"/>
                      <a:pt x="16183" y="5810"/>
                      <a:pt x="19073" y="5365"/>
                    </a:cubicBezTo>
                    <a:cubicBezTo>
                      <a:pt x="24330" y="4623"/>
                      <a:pt x="29827" y="8701"/>
                      <a:pt x="27892" y="14338"/>
                    </a:cubicBezTo>
                    <a:lnTo>
                      <a:pt x="27892" y="1426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1" name="Google Shape;711;p13"/>
              <p:cNvSpPr/>
              <p:nvPr/>
            </p:nvSpPr>
            <p:spPr>
              <a:xfrm>
                <a:off x="3245082" y="2425994"/>
                <a:ext cx="15198" cy="14630"/>
              </a:xfrm>
              <a:custGeom>
                <a:avLst/>
                <a:gdLst/>
                <a:ahLst/>
                <a:cxnLst/>
                <a:rect l="l" t="t" r="r" b="b"/>
                <a:pathLst>
                  <a:path w="33403" h="32153" extrusionOk="0">
                    <a:moveTo>
                      <a:pt x="31898" y="6179"/>
                    </a:moveTo>
                    <a:cubicBezTo>
                      <a:pt x="29827" y="2917"/>
                      <a:pt x="26481" y="766"/>
                      <a:pt x="22703" y="173"/>
                    </a:cubicBezTo>
                    <a:cubicBezTo>
                      <a:pt x="18549" y="-495"/>
                      <a:pt x="14100" y="840"/>
                      <a:pt x="10538" y="2991"/>
                    </a:cubicBezTo>
                    <a:cubicBezTo>
                      <a:pt x="9059" y="2546"/>
                      <a:pt x="7272" y="3733"/>
                      <a:pt x="6168" y="4623"/>
                    </a:cubicBezTo>
                    <a:cubicBezTo>
                      <a:pt x="4757" y="5735"/>
                      <a:pt x="3494" y="7217"/>
                      <a:pt x="2527" y="8775"/>
                    </a:cubicBezTo>
                    <a:cubicBezTo>
                      <a:pt x="603" y="11816"/>
                      <a:pt x="-284" y="15450"/>
                      <a:pt x="80" y="19085"/>
                    </a:cubicBezTo>
                    <a:cubicBezTo>
                      <a:pt x="831" y="26056"/>
                      <a:pt x="7204" y="31841"/>
                      <a:pt x="14100" y="32136"/>
                    </a:cubicBezTo>
                    <a:cubicBezTo>
                      <a:pt x="22851" y="32581"/>
                      <a:pt x="29007" y="24350"/>
                      <a:pt x="32194" y="17156"/>
                    </a:cubicBezTo>
                    <a:cubicBezTo>
                      <a:pt x="33753" y="13596"/>
                      <a:pt x="33981" y="9591"/>
                      <a:pt x="31830" y="6179"/>
                    </a:cubicBezTo>
                    <a:lnTo>
                      <a:pt x="31898" y="6179"/>
                    </a:lnTo>
                    <a:close/>
                    <a:moveTo>
                      <a:pt x="27824" y="14264"/>
                    </a:moveTo>
                    <a:cubicBezTo>
                      <a:pt x="26777" y="17230"/>
                      <a:pt x="24922" y="20196"/>
                      <a:pt x="22851" y="22570"/>
                    </a:cubicBezTo>
                    <a:cubicBezTo>
                      <a:pt x="20928" y="24795"/>
                      <a:pt x="18322" y="26871"/>
                      <a:pt x="15283" y="27094"/>
                    </a:cubicBezTo>
                    <a:cubicBezTo>
                      <a:pt x="10538" y="27390"/>
                      <a:pt x="5872" y="23534"/>
                      <a:pt x="5133" y="18935"/>
                    </a:cubicBezTo>
                    <a:cubicBezTo>
                      <a:pt x="4825" y="16934"/>
                      <a:pt x="5122" y="14931"/>
                      <a:pt x="6021" y="13077"/>
                    </a:cubicBezTo>
                    <a:cubicBezTo>
                      <a:pt x="6237" y="12929"/>
                      <a:pt x="6464" y="12855"/>
                      <a:pt x="6612" y="12706"/>
                    </a:cubicBezTo>
                    <a:cubicBezTo>
                      <a:pt x="8171" y="11519"/>
                      <a:pt x="9582" y="10184"/>
                      <a:pt x="11061" y="8998"/>
                    </a:cubicBezTo>
                    <a:cubicBezTo>
                      <a:pt x="13360" y="7143"/>
                      <a:pt x="16103" y="5809"/>
                      <a:pt x="18993" y="5364"/>
                    </a:cubicBezTo>
                    <a:cubicBezTo>
                      <a:pt x="24262" y="4623"/>
                      <a:pt x="29748" y="8701"/>
                      <a:pt x="27824" y="14338"/>
                    </a:cubicBezTo>
                    <a:lnTo>
                      <a:pt x="27824" y="1426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2" name="Google Shape;712;p13"/>
              <p:cNvSpPr/>
              <p:nvPr/>
            </p:nvSpPr>
            <p:spPr>
              <a:xfrm>
                <a:off x="3213838" y="2458547"/>
                <a:ext cx="3858" cy="4717"/>
              </a:xfrm>
              <a:custGeom>
                <a:avLst/>
                <a:gdLst/>
                <a:ahLst/>
                <a:cxnLst/>
                <a:rect l="l" t="t" r="r" b="b"/>
                <a:pathLst>
                  <a:path w="8479" h="10366" extrusionOk="0">
                    <a:moveTo>
                      <a:pt x="8228" y="1634"/>
                    </a:moveTo>
                    <a:cubicBezTo>
                      <a:pt x="7932" y="1115"/>
                      <a:pt x="7488" y="818"/>
                      <a:pt x="7044" y="521"/>
                    </a:cubicBezTo>
                    <a:cubicBezTo>
                      <a:pt x="6600" y="3"/>
                      <a:pt x="5929" y="-145"/>
                      <a:pt x="5337" y="152"/>
                    </a:cubicBezTo>
                    <a:cubicBezTo>
                      <a:pt x="5258" y="152"/>
                      <a:pt x="5189" y="300"/>
                      <a:pt x="5189" y="373"/>
                    </a:cubicBezTo>
                    <a:cubicBezTo>
                      <a:pt x="5041" y="373"/>
                      <a:pt x="4814" y="447"/>
                      <a:pt x="4666" y="521"/>
                    </a:cubicBezTo>
                    <a:cubicBezTo>
                      <a:pt x="4597" y="521"/>
                      <a:pt x="4518" y="670"/>
                      <a:pt x="4450" y="670"/>
                    </a:cubicBezTo>
                    <a:cubicBezTo>
                      <a:pt x="3994" y="892"/>
                      <a:pt x="3630" y="1189"/>
                      <a:pt x="3334" y="1486"/>
                    </a:cubicBezTo>
                    <a:cubicBezTo>
                      <a:pt x="3186" y="1634"/>
                      <a:pt x="2959" y="1856"/>
                      <a:pt x="2743" y="2005"/>
                    </a:cubicBezTo>
                    <a:cubicBezTo>
                      <a:pt x="2151" y="2450"/>
                      <a:pt x="1628" y="3043"/>
                      <a:pt x="1184" y="3637"/>
                    </a:cubicBezTo>
                    <a:cubicBezTo>
                      <a:pt x="1036" y="3859"/>
                      <a:pt x="887" y="4082"/>
                      <a:pt x="808" y="4304"/>
                    </a:cubicBezTo>
                    <a:cubicBezTo>
                      <a:pt x="592" y="4749"/>
                      <a:pt x="364" y="5120"/>
                      <a:pt x="216" y="5639"/>
                    </a:cubicBezTo>
                    <a:cubicBezTo>
                      <a:pt x="148" y="6084"/>
                      <a:pt x="0" y="6455"/>
                      <a:pt x="0" y="6900"/>
                    </a:cubicBezTo>
                    <a:cubicBezTo>
                      <a:pt x="0" y="7568"/>
                      <a:pt x="68" y="8235"/>
                      <a:pt x="444" y="8828"/>
                    </a:cubicBezTo>
                    <a:cubicBezTo>
                      <a:pt x="808" y="9496"/>
                      <a:pt x="1331" y="10015"/>
                      <a:pt x="2071" y="10237"/>
                    </a:cubicBezTo>
                    <a:cubicBezTo>
                      <a:pt x="2743" y="10460"/>
                      <a:pt x="3630" y="10386"/>
                      <a:pt x="4222" y="10089"/>
                    </a:cubicBezTo>
                    <a:cubicBezTo>
                      <a:pt x="4893" y="9718"/>
                      <a:pt x="5405" y="9199"/>
                      <a:pt x="5633" y="8457"/>
                    </a:cubicBezTo>
                    <a:cubicBezTo>
                      <a:pt x="5701" y="8087"/>
                      <a:pt x="5781" y="7790"/>
                      <a:pt x="5701" y="7493"/>
                    </a:cubicBezTo>
                    <a:cubicBezTo>
                      <a:pt x="5701" y="7493"/>
                      <a:pt x="5701" y="7493"/>
                      <a:pt x="5701" y="7419"/>
                    </a:cubicBezTo>
                    <a:cubicBezTo>
                      <a:pt x="5997" y="7122"/>
                      <a:pt x="6293" y="6752"/>
                      <a:pt x="6668" y="6529"/>
                    </a:cubicBezTo>
                    <a:cubicBezTo>
                      <a:pt x="6965" y="6307"/>
                      <a:pt x="7260" y="6010"/>
                      <a:pt x="7488" y="5713"/>
                    </a:cubicBezTo>
                    <a:cubicBezTo>
                      <a:pt x="7636" y="5491"/>
                      <a:pt x="7784" y="5342"/>
                      <a:pt x="7932" y="5120"/>
                    </a:cubicBezTo>
                    <a:cubicBezTo>
                      <a:pt x="8148" y="4675"/>
                      <a:pt x="8444" y="4156"/>
                      <a:pt x="8444" y="3637"/>
                    </a:cubicBezTo>
                    <a:cubicBezTo>
                      <a:pt x="8444" y="3637"/>
                      <a:pt x="8444" y="3636"/>
                      <a:pt x="8444" y="3562"/>
                    </a:cubicBezTo>
                    <a:cubicBezTo>
                      <a:pt x="8444" y="3191"/>
                      <a:pt x="8524" y="2895"/>
                      <a:pt x="8444" y="2524"/>
                    </a:cubicBezTo>
                    <a:cubicBezTo>
                      <a:pt x="8444" y="2302"/>
                      <a:pt x="8296" y="2005"/>
                      <a:pt x="8148" y="1782"/>
                    </a:cubicBezTo>
                    <a:lnTo>
                      <a:pt x="8228" y="163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3" name="Google Shape;713;p13"/>
              <p:cNvSpPr/>
              <p:nvPr/>
            </p:nvSpPr>
            <p:spPr>
              <a:xfrm>
                <a:off x="3207154" y="2441284"/>
                <a:ext cx="3195" cy="4061"/>
              </a:xfrm>
              <a:custGeom>
                <a:avLst/>
                <a:gdLst/>
                <a:ahLst/>
                <a:cxnLst/>
                <a:rect l="l" t="t" r="r" b="b"/>
                <a:pathLst>
                  <a:path w="7022" h="8926" extrusionOk="0">
                    <a:moveTo>
                      <a:pt x="6293" y="964"/>
                    </a:moveTo>
                    <a:cubicBezTo>
                      <a:pt x="6293" y="964"/>
                      <a:pt x="5781" y="445"/>
                      <a:pt x="5405" y="297"/>
                    </a:cubicBezTo>
                    <a:cubicBezTo>
                      <a:pt x="4814" y="0"/>
                      <a:pt x="4222" y="-74"/>
                      <a:pt x="3630" y="74"/>
                    </a:cubicBezTo>
                    <a:cubicBezTo>
                      <a:pt x="3107" y="148"/>
                      <a:pt x="2595" y="445"/>
                      <a:pt x="2140" y="816"/>
                    </a:cubicBezTo>
                    <a:cubicBezTo>
                      <a:pt x="1844" y="1113"/>
                      <a:pt x="1696" y="1261"/>
                      <a:pt x="1548" y="1558"/>
                    </a:cubicBezTo>
                    <a:cubicBezTo>
                      <a:pt x="1331" y="1854"/>
                      <a:pt x="1184" y="2225"/>
                      <a:pt x="1036" y="2596"/>
                    </a:cubicBezTo>
                    <a:cubicBezTo>
                      <a:pt x="888" y="2893"/>
                      <a:pt x="740" y="3263"/>
                      <a:pt x="592" y="3560"/>
                    </a:cubicBezTo>
                    <a:cubicBezTo>
                      <a:pt x="444" y="3857"/>
                      <a:pt x="296" y="4228"/>
                      <a:pt x="216" y="4524"/>
                    </a:cubicBezTo>
                    <a:cubicBezTo>
                      <a:pt x="-11" y="5043"/>
                      <a:pt x="0" y="5637"/>
                      <a:pt x="0" y="6155"/>
                    </a:cubicBezTo>
                    <a:cubicBezTo>
                      <a:pt x="0" y="7193"/>
                      <a:pt x="512" y="8158"/>
                      <a:pt x="1480" y="8677"/>
                    </a:cubicBezTo>
                    <a:cubicBezTo>
                      <a:pt x="1923" y="8899"/>
                      <a:pt x="2299" y="8973"/>
                      <a:pt x="2743" y="8899"/>
                    </a:cubicBezTo>
                    <a:cubicBezTo>
                      <a:pt x="3335" y="8899"/>
                      <a:pt x="3847" y="8677"/>
                      <a:pt x="4290" y="8232"/>
                    </a:cubicBezTo>
                    <a:cubicBezTo>
                      <a:pt x="4666" y="7861"/>
                      <a:pt x="5110" y="7490"/>
                      <a:pt x="5405" y="7045"/>
                    </a:cubicBezTo>
                    <a:cubicBezTo>
                      <a:pt x="5554" y="6748"/>
                      <a:pt x="5702" y="6377"/>
                      <a:pt x="5929" y="6081"/>
                    </a:cubicBezTo>
                    <a:cubicBezTo>
                      <a:pt x="6077" y="5784"/>
                      <a:pt x="6225" y="5487"/>
                      <a:pt x="6373" y="5192"/>
                    </a:cubicBezTo>
                    <a:cubicBezTo>
                      <a:pt x="6521" y="4821"/>
                      <a:pt x="6749" y="4450"/>
                      <a:pt x="6817" y="4079"/>
                    </a:cubicBezTo>
                    <a:cubicBezTo>
                      <a:pt x="7112" y="3263"/>
                      <a:pt x="7112" y="2373"/>
                      <a:pt x="6669" y="1632"/>
                    </a:cubicBezTo>
                    <a:cubicBezTo>
                      <a:pt x="6521" y="1409"/>
                      <a:pt x="6373" y="1187"/>
                      <a:pt x="6225" y="964"/>
                    </a:cubicBezTo>
                    <a:lnTo>
                      <a:pt x="6293" y="96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4" name="Google Shape;714;p13"/>
              <p:cNvSpPr/>
              <p:nvPr/>
            </p:nvSpPr>
            <p:spPr>
              <a:xfrm>
                <a:off x="3213557" y="2422831"/>
                <a:ext cx="3584" cy="3661"/>
              </a:xfrm>
              <a:custGeom>
                <a:avLst/>
                <a:gdLst/>
                <a:ahLst/>
                <a:cxnLst/>
                <a:rect l="l" t="t" r="r" b="b"/>
                <a:pathLst>
                  <a:path w="7876" h="8046" extrusionOk="0">
                    <a:moveTo>
                      <a:pt x="6909" y="647"/>
                    </a:moveTo>
                    <a:cubicBezTo>
                      <a:pt x="6169" y="53"/>
                      <a:pt x="5430" y="-95"/>
                      <a:pt x="4542" y="53"/>
                    </a:cubicBezTo>
                    <a:cubicBezTo>
                      <a:pt x="3802" y="128"/>
                      <a:pt x="3063" y="721"/>
                      <a:pt x="2539" y="1240"/>
                    </a:cubicBezTo>
                    <a:cubicBezTo>
                      <a:pt x="2323" y="1537"/>
                      <a:pt x="2016" y="1833"/>
                      <a:pt x="1800" y="2056"/>
                    </a:cubicBezTo>
                    <a:cubicBezTo>
                      <a:pt x="1424" y="2501"/>
                      <a:pt x="1060" y="2872"/>
                      <a:pt x="764" y="3391"/>
                    </a:cubicBezTo>
                    <a:cubicBezTo>
                      <a:pt x="685" y="3539"/>
                      <a:pt x="616" y="3688"/>
                      <a:pt x="537" y="3910"/>
                    </a:cubicBezTo>
                    <a:cubicBezTo>
                      <a:pt x="321" y="4281"/>
                      <a:pt x="161" y="4652"/>
                      <a:pt x="161" y="5097"/>
                    </a:cubicBezTo>
                    <a:lnTo>
                      <a:pt x="161" y="5245"/>
                    </a:lnTo>
                    <a:cubicBezTo>
                      <a:pt x="161" y="5245"/>
                      <a:pt x="-55" y="5987"/>
                      <a:pt x="13" y="6358"/>
                    </a:cubicBezTo>
                    <a:cubicBezTo>
                      <a:pt x="93" y="6803"/>
                      <a:pt x="388" y="7248"/>
                      <a:pt x="764" y="7544"/>
                    </a:cubicBezTo>
                    <a:cubicBezTo>
                      <a:pt x="1424" y="8064"/>
                      <a:pt x="2312" y="8212"/>
                      <a:pt x="3063" y="7841"/>
                    </a:cubicBezTo>
                    <a:cubicBezTo>
                      <a:pt x="4099" y="7619"/>
                      <a:pt x="4986" y="7025"/>
                      <a:pt x="5726" y="6358"/>
                    </a:cubicBezTo>
                    <a:cubicBezTo>
                      <a:pt x="5953" y="6135"/>
                      <a:pt x="6249" y="5913"/>
                      <a:pt x="6466" y="5616"/>
                    </a:cubicBezTo>
                    <a:cubicBezTo>
                      <a:pt x="7216" y="4874"/>
                      <a:pt x="7808" y="4058"/>
                      <a:pt x="7876" y="3020"/>
                    </a:cubicBezTo>
                    <a:cubicBezTo>
                      <a:pt x="7876" y="2130"/>
                      <a:pt x="7512" y="1314"/>
                      <a:pt x="6841" y="721"/>
                    </a:cubicBezTo>
                    <a:lnTo>
                      <a:pt x="6909" y="647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5" name="Google Shape;715;p13"/>
              <p:cNvSpPr/>
              <p:nvPr/>
            </p:nvSpPr>
            <p:spPr>
              <a:xfrm>
                <a:off x="3234209" y="2423013"/>
                <a:ext cx="4568" cy="4237"/>
              </a:xfrm>
              <a:custGeom>
                <a:avLst/>
                <a:gdLst/>
                <a:ahLst/>
                <a:cxnLst/>
                <a:rect l="l" t="t" r="r" b="b"/>
                <a:pathLst>
                  <a:path w="10039" h="9313" extrusionOk="0">
                    <a:moveTo>
                      <a:pt x="8116" y="309"/>
                    </a:moveTo>
                    <a:cubicBezTo>
                      <a:pt x="8116" y="309"/>
                      <a:pt x="7740" y="162"/>
                      <a:pt x="7513" y="162"/>
                    </a:cubicBezTo>
                    <a:cubicBezTo>
                      <a:pt x="7365" y="162"/>
                      <a:pt x="7296" y="162"/>
                      <a:pt x="7149" y="88"/>
                    </a:cubicBezTo>
                    <a:cubicBezTo>
                      <a:pt x="7149" y="88"/>
                      <a:pt x="7069" y="88"/>
                      <a:pt x="7001" y="88"/>
                    </a:cubicBezTo>
                    <a:cubicBezTo>
                      <a:pt x="6033" y="-136"/>
                      <a:pt x="4998" y="88"/>
                      <a:pt x="4179" y="533"/>
                    </a:cubicBezTo>
                    <a:cubicBezTo>
                      <a:pt x="3666" y="902"/>
                      <a:pt x="3143" y="1199"/>
                      <a:pt x="2619" y="1570"/>
                    </a:cubicBezTo>
                    <a:cubicBezTo>
                      <a:pt x="1811" y="2163"/>
                      <a:pt x="1220" y="2905"/>
                      <a:pt x="617" y="3647"/>
                    </a:cubicBezTo>
                    <a:cubicBezTo>
                      <a:pt x="252" y="4166"/>
                      <a:pt x="105" y="4759"/>
                      <a:pt x="25" y="5353"/>
                    </a:cubicBezTo>
                    <a:cubicBezTo>
                      <a:pt x="25" y="5501"/>
                      <a:pt x="25" y="5575"/>
                      <a:pt x="25" y="5723"/>
                    </a:cubicBezTo>
                    <a:cubicBezTo>
                      <a:pt x="25" y="5798"/>
                      <a:pt x="25" y="5946"/>
                      <a:pt x="25" y="6020"/>
                    </a:cubicBezTo>
                    <a:cubicBezTo>
                      <a:pt x="-123" y="6984"/>
                      <a:pt x="401" y="7949"/>
                      <a:pt x="1140" y="8542"/>
                    </a:cubicBezTo>
                    <a:cubicBezTo>
                      <a:pt x="1811" y="9135"/>
                      <a:pt x="2847" y="9506"/>
                      <a:pt x="3666" y="9209"/>
                    </a:cubicBezTo>
                    <a:cubicBezTo>
                      <a:pt x="3666" y="9209"/>
                      <a:pt x="3735" y="9209"/>
                      <a:pt x="3815" y="9209"/>
                    </a:cubicBezTo>
                    <a:cubicBezTo>
                      <a:pt x="4623" y="9209"/>
                      <a:pt x="5442" y="8839"/>
                      <a:pt x="6113" y="8319"/>
                    </a:cubicBezTo>
                    <a:cubicBezTo>
                      <a:pt x="6409" y="8097"/>
                      <a:pt x="6705" y="7874"/>
                      <a:pt x="7001" y="7652"/>
                    </a:cubicBezTo>
                    <a:cubicBezTo>
                      <a:pt x="6705" y="7874"/>
                      <a:pt x="6477" y="8023"/>
                      <a:pt x="6181" y="8245"/>
                    </a:cubicBezTo>
                    <a:cubicBezTo>
                      <a:pt x="6705" y="7874"/>
                      <a:pt x="7149" y="7578"/>
                      <a:pt x="7661" y="7207"/>
                    </a:cubicBezTo>
                    <a:cubicBezTo>
                      <a:pt x="8036" y="6984"/>
                      <a:pt x="8412" y="6762"/>
                      <a:pt x="8708" y="6465"/>
                    </a:cubicBezTo>
                    <a:cubicBezTo>
                      <a:pt x="9152" y="6020"/>
                      <a:pt x="9595" y="5427"/>
                      <a:pt x="9823" y="4833"/>
                    </a:cubicBezTo>
                    <a:lnTo>
                      <a:pt x="9823" y="4759"/>
                    </a:lnTo>
                    <a:cubicBezTo>
                      <a:pt x="9823" y="4685"/>
                      <a:pt x="9823" y="4611"/>
                      <a:pt x="9891" y="4537"/>
                    </a:cubicBezTo>
                    <a:cubicBezTo>
                      <a:pt x="9891" y="4240"/>
                      <a:pt x="9971" y="3943"/>
                      <a:pt x="10039" y="3721"/>
                    </a:cubicBezTo>
                    <a:cubicBezTo>
                      <a:pt x="10039" y="2979"/>
                      <a:pt x="9812" y="2237"/>
                      <a:pt x="9447" y="1644"/>
                    </a:cubicBezTo>
                    <a:cubicBezTo>
                      <a:pt x="9072" y="1125"/>
                      <a:pt x="8708" y="828"/>
                      <a:pt x="8116" y="533"/>
                    </a:cubicBezTo>
                    <a:lnTo>
                      <a:pt x="8116" y="30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6" name="Google Shape;716;p13"/>
              <p:cNvSpPr/>
              <p:nvPr/>
            </p:nvSpPr>
            <p:spPr>
              <a:xfrm>
                <a:off x="3249538" y="2429841"/>
                <a:ext cx="4100" cy="4113"/>
              </a:xfrm>
              <a:custGeom>
                <a:avLst/>
                <a:gdLst/>
                <a:ahLst/>
                <a:cxnLst/>
                <a:rect l="l" t="t" r="r" b="b"/>
                <a:pathLst>
                  <a:path w="9011" h="9039" extrusionOk="0">
                    <a:moveTo>
                      <a:pt x="7924" y="482"/>
                    </a:moveTo>
                    <a:cubicBezTo>
                      <a:pt x="7560" y="260"/>
                      <a:pt x="7116" y="111"/>
                      <a:pt x="6593" y="37"/>
                    </a:cubicBezTo>
                    <a:cubicBezTo>
                      <a:pt x="5409" y="-185"/>
                      <a:pt x="4294" y="631"/>
                      <a:pt x="3406" y="1298"/>
                    </a:cubicBezTo>
                    <a:cubicBezTo>
                      <a:pt x="2963" y="1669"/>
                      <a:pt x="2507" y="2040"/>
                      <a:pt x="2063" y="2485"/>
                    </a:cubicBezTo>
                    <a:cubicBezTo>
                      <a:pt x="1551" y="3004"/>
                      <a:pt x="1028" y="3597"/>
                      <a:pt x="664" y="4265"/>
                    </a:cubicBezTo>
                    <a:cubicBezTo>
                      <a:pt x="-7" y="5303"/>
                      <a:pt x="-235" y="6638"/>
                      <a:pt x="288" y="7825"/>
                    </a:cubicBezTo>
                    <a:cubicBezTo>
                      <a:pt x="732" y="8715"/>
                      <a:pt x="1767" y="9159"/>
                      <a:pt x="2735" y="9012"/>
                    </a:cubicBezTo>
                    <a:cubicBezTo>
                      <a:pt x="3326" y="8862"/>
                      <a:pt x="3770" y="8567"/>
                      <a:pt x="4294" y="8196"/>
                    </a:cubicBezTo>
                    <a:cubicBezTo>
                      <a:pt x="4066" y="8343"/>
                      <a:pt x="3918" y="8493"/>
                      <a:pt x="3702" y="8567"/>
                    </a:cubicBezTo>
                    <a:cubicBezTo>
                      <a:pt x="3918" y="8417"/>
                      <a:pt x="4294" y="8196"/>
                      <a:pt x="4442" y="8048"/>
                    </a:cubicBezTo>
                    <a:cubicBezTo>
                      <a:pt x="4658" y="7825"/>
                      <a:pt x="4817" y="7603"/>
                      <a:pt x="5033" y="7380"/>
                    </a:cubicBezTo>
                    <a:cubicBezTo>
                      <a:pt x="5033" y="7380"/>
                      <a:pt x="5033" y="7306"/>
                      <a:pt x="5113" y="7232"/>
                    </a:cubicBezTo>
                    <a:cubicBezTo>
                      <a:pt x="5557" y="6712"/>
                      <a:pt x="6001" y="6342"/>
                      <a:pt x="6513" y="5897"/>
                    </a:cubicBezTo>
                    <a:cubicBezTo>
                      <a:pt x="7332" y="5452"/>
                      <a:pt x="8152" y="5007"/>
                      <a:pt x="8595" y="4191"/>
                    </a:cubicBezTo>
                    <a:cubicBezTo>
                      <a:pt x="9039" y="3301"/>
                      <a:pt x="9187" y="2411"/>
                      <a:pt x="8744" y="1521"/>
                    </a:cubicBezTo>
                    <a:cubicBezTo>
                      <a:pt x="8516" y="1076"/>
                      <a:pt x="8220" y="705"/>
                      <a:pt x="7776" y="482"/>
                    </a:cubicBezTo>
                    <a:lnTo>
                      <a:pt x="7924" y="48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17" name="Google Shape;717;p13"/>
            <p:cNvGrpSpPr/>
            <p:nvPr/>
          </p:nvGrpSpPr>
          <p:grpSpPr>
            <a:xfrm>
              <a:off x="7784683" y="284191"/>
              <a:ext cx="561589" cy="501599"/>
              <a:chOff x="7784683" y="284191"/>
              <a:chExt cx="561589" cy="501599"/>
            </a:xfrm>
          </p:grpSpPr>
          <p:sp>
            <p:nvSpPr>
              <p:cNvPr id="718" name="Google Shape;718;p13"/>
              <p:cNvSpPr/>
              <p:nvPr/>
            </p:nvSpPr>
            <p:spPr>
              <a:xfrm>
                <a:off x="7831242" y="412589"/>
                <a:ext cx="53046" cy="54336"/>
              </a:xfrm>
              <a:custGeom>
                <a:avLst/>
                <a:gdLst/>
                <a:ahLst/>
                <a:cxnLst/>
                <a:rect l="l" t="t" r="r" b="b"/>
                <a:pathLst>
                  <a:path w="37488" h="38400" extrusionOk="0">
                    <a:moveTo>
                      <a:pt x="37488" y="38401"/>
                    </a:moveTo>
                    <a:cubicBezTo>
                      <a:pt x="28304" y="31936"/>
                      <a:pt x="19120" y="25406"/>
                      <a:pt x="9936" y="18953"/>
                    </a:cubicBezTo>
                    <a:cubicBezTo>
                      <a:pt x="6698" y="16717"/>
                      <a:pt x="3405" y="14349"/>
                      <a:pt x="1467" y="10914"/>
                    </a:cubicBezTo>
                    <a:cubicBezTo>
                      <a:pt x="-471" y="7533"/>
                      <a:pt x="-691" y="2797"/>
                      <a:pt x="2040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719" name="Google Shape;719;p13"/>
              <p:cNvGrpSpPr/>
              <p:nvPr/>
            </p:nvGrpSpPr>
            <p:grpSpPr>
              <a:xfrm>
                <a:off x="7784683" y="284191"/>
                <a:ext cx="561589" cy="501599"/>
                <a:chOff x="8356350" y="2098193"/>
                <a:chExt cx="303086" cy="333843"/>
              </a:xfrm>
            </p:grpSpPr>
            <p:grpSp>
              <p:nvGrpSpPr>
                <p:cNvPr id="720" name="Google Shape;720;p13"/>
                <p:cNvGrpSpPr/>
                <p:nvPr/>
              </p:nvGrpSpPr>
              <p:grpSpPr>
                <a:xfrm>
                  <a:off x="8356350" y="2117399"/>
                  <a:ext cx="303086" cy="314637"/>
                  <a:chOff x="7110433" y="3087983"/>
                  <a:chExt cx="372983" cy="387197"/>
                </a:xfrm>
              </p:grpSpPr>
              <p:sp>
                <p:nvSpPr>
                  <p:cNvPr id="721" name="Google Shape;721;p13"/>
                  <p:cNvSpPr/>
                  <p:nvPr/>
                </p:nvSpPr>
                <p:spPr>
                  <a:xfrm>
                    <a:off x="7398855" y="3090117"/>
                    <a:ext cx="7176" cy="965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18" h="55404" extrusionOk="0">
                        <a:moveTo>
                          <a:pt x="0" y="55404"/>
                        </a:moveTo>
                        <a:cubicBezTo>
                          <a:pt x="4592" y="37102"/>
                          <a:pt x="4812" y="18667"/>
                          <a:pt x="3227" y="0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2" name="Google Shape;722;p13"/>
                  <p:cNvSpPr/>
                  <p:nvPr/>
                </p:nvSpPr>
                <p:spPr>
                  <a:xfrm>
                    <a:off x="7164046" y="3119700"/>
                    <a:ext cx="319371" cy="355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3283" h="204006" extrusionOk="0">
                        <a:moveTo>
                          <a:pt x="20637" y="113668"/>
                        </a:moveTo>
                        <a:cubicBezTo>
                          <a:pt x="16981" y="112160"/>
                          <a:pt x="14041" y="109285"/>
                          <a:pt x="12532" y="105629"/>
                        </a:cubicBezTo>
                        <a:cubicBezTo>
                          <a:pt x="7653" y="93780"/>
                          <a:pt x="3557" y="81798"/>
                          <a:pt x="1190" y="70025"/>
                        </a:cubicBezTo>
                        <a:cubicBezTo>
                          <a:pt x="-33" y="64002"/>
                          <a:pt x="-462" y="57901"/>
                          <a:pt x="617" y="51877"/>
                        </a:cubicBezTo>
                        <a:cubicBezTo>
                          <a:pt x="5858" y="21581"/>
                          <a:pt x="56812" y="12540"/>
                          <a:pt x="80488" y="4578"/>
                        </a:cubicBezTo>
                        <a:cubicBezTo>
                          <a:pt x="105034" y="-3671"/>
                          <a:pt x="125561" y="-2459"/>
                          <a:pt x="138115" y="22374"/>
                        </a:cubicBezTo>
                        <a:cubicBezTo>
                          <a:pt x="160437" y="66512"/>
                          <a:pt x="175435" y="119835"/>
                          <a:pt x="183265" y="168423"/>
                        </a:cubicBezTo>
                        <a:cubicBezTo>
                          <a:pt x="184476" y="175889"/>
                          <a:pt x="127356" y="185151"/>
                          <a:pt x="108701" y="195701"/>
                        </a:cubicBezTo>
                        <a:cubicBezTo>
                          <a:pt x="65346" y="220237"/>
                          <a:pt x="49632" y="185151"/>
                          <a:pt x="37144" y="158589"/>
                        </a:cubicBezTo>
                        <a:cubicBezTo>
                          <a:pt x="36572" y="157443"/>
                          <a:pt x="36065" y="156298"/>
                          <a:pt x="35492" y="155142"/>
                        </a:cubicBezTo>
                        <a:cubicBezTo>
                          <a:pt x="34204" y="152422"/>
                          <a:pt x="33774" y="149481"/>
                          <a:pt x="34204" y="146464"/>
                        </a:cubicBezTo>
                        <a:cubicBezTo>
                          <a:pt x="35999" y="134339"/>
                          <a:pt x="30757" y="117974"/>
                          <a:pt x="20637" y="113734"/>
                        </a:cubicBezTo>
                        <a:lnTo>
                          <a:pt x="20637" y="113668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3" name="Google Shape;723;p13"/>
                  <p:cNvSpPr/>
                  <p:nvPr/>
                </p:nvSpPr>
                <p:spPr>
                  <a:xfrm>
                    <a:off x="7164046" y="3159795"/>
                    <a:ext cx="176402" cy="3151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1235" h="180870" extrusionOk="0">
                        <a:moveTo>
                          <a:pt x="1190" y="46870"/>
                        </a:moveTo>
                        <a:cubicBezTo>
                          <a:pt x="-33" y="40835"/>
                          <a:pt x="-462" y="34745"/>
                          <a:pt x="617" y="28710"/>
                        </a:cubicBezTo>
                        <a:cubicBezTo>
                          <a:pt x="2841" y="15792"/>
                          <a:pt x="13391" y="6751"/>
                          <a:pt x="26671" y="0"/>
                        </a:cubicBezTo>
                        <a:cubicBezTo>
                          <a:pt x="34556" y="23038"/>
                          <a:pt x="43465" y="45504"/>
                          <a:pt x="53002" y="67892"/>
                        </a:cubicBezTo>
                        <a:cubicBezTo>
                          <a:pt x="57165" y="68685"/>
                          <a:pt x="60754" y="72419"/>
                          <a:pt x="63485" y="76725"/>
                        </a:cubicBezTo>
                        <a:cubicBezTo>
                          <a:pt x="66998" y="81031"/>
                          <a:pt x="69366" y="86273"/>
                          <a:pt x="70445" y="91867"/>
                        </a:cubicBezTo>
                        <a:cubicBezTo>
                          <a:pt x="71447" y="97109"/>
                          <a:pt x="70445" y="101272"/>
                          <a:pt x="69795" y="106216"/>
                        </a:cubicBezTo>
                        <a:cubicBezTo>
                          <a:pt x="80136" y="129398"/>
                          <a:pt x="90752" y="152656"/>
                          <a:pt x="101235" y="176410"/>
                        </a:cubicBezTo>
                        <a:cubicBezTo>
                          <a:pt x="63628" y="192841"/>
                          <a:pt x="49059" y="160409"/>
                          <a:pt x="37287" y="135433"/>
                        </a:cubicBezTo>
                        <a:cubicBezTo>
                          <a:pt x="36715" y="134276"/>
                          <a:pt x="36208" y="133131"/>
                          <a:pt x="35635" y="131986"/>
                        </a:cubicBezTo>
                        <a:cubicBezTo>
                          <a:pt x="34347" y="129254"/>
                          <a:pt x="33917" y="126314"/>
                          <a:pt x="34347" y="123297"/>
                        </a:cubicBezTo>
                        <a:cubicBezTo>
                          <a:pt x="36142" y="111172"/>
                          <a:pt x="30900" y="94807"/>
                          <a:pt x="20780" y="90578"/>
                        </a:cubicBezTo>
                        <a:cubicBezTo>
                          <a:pt x="17124" y="89070"/>
                          <a:pt x="14184" y="86195"/>
                          <a:pt x="12675" y="82539"/>
                        </a:cubicBezTo>
                        <a:cubicBezTo>
                          <a:pt x="7797" y="70701"/>
                          <a:pt x="3700" y="58708"/>
                          <a:pt x="1333" y="46935"/>
                        </a:cubicBezTo>
                        <a:lnTo>
                          <a:pt x="1190" y="4687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4" name="Google Shape;724;p13"/>
                  <p:cNvSpPr/>
                  <p:nvPr/>
                </p:nvSpPr>
                <p:spPr>
                  <a:xfrm>
                    <a:off x="7281064" y="3139315"/>
                    <a:ext cx="172100" cy="2913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766" h="167197" extrusionOk="0">
                        <a:moveTo>
                          <a:pt x="68102" y="162176"/>
                        </a:moveTo>
                        <a:cubicBezTo>
                          <a:pt x="63444" y="163971"/>
                          <a:pt x="58554" y="165546"/>
                          <a:pt x="53610" y="167197"/>
                        </a:cubicBezTo>
                        <a:cubicBezTo>
                          <a:pt x="53037" y="166768"/>
                          <a:pt x="52387" y="166405"/>
                          <a:pt x="51881" y="165975"/>
                        </a:cubicBezTo>
                        <a:cubicBezTo>
                          <a:pt x="47366" y="162528"/>
                          <a:pt x="19373" y="83447"/>
                          <a:pt x="7171" y="48779"/>
                        </a:cubicBezTo>
                        <a:cubicBezTo>
                          <a:pt x="4165" y="40311"/>
                          <a:pt x="1213" y="30906"/>
                          <a:pt x="68" y="21721"/>
                        </a:cubicBezTo>
                        <a:cubicBezTo>
                          <a:pt x="-504" y="17052"/>
                          <a:pt x="2579" y="12460"/>
                          <a:pt x="7457" y="10742"/>
                        </a:cubicBezTo>
                        <a:cubicBezTo>
                          <a:pt x="13063" y="8727"/>
                          <a:pt x="18580" y="6722"/>
                          <a:pt x="24042" y="5004"/>
                        </a:cubicBezTo>
                        <a:cubicBezTo>
                          <a:pt x="28491" y="3562"/>
                          <a:pt x="33083" y="2196"/>
                          <a:pt x="37532" y="621"/>
                        </a:cubicBezTo>
                        <a:cubicBezTo>
                          <a:pt x="42124" y="-1031"/>
                          <a:pt x="47145" y="698"/>
                          <a:pt x="48654" y="4784"/>
                        </a:cubicBezTo>
                        <a:cubicBezTo>
                          <a:pt x="59347" y="33494"/>
                          <a:pt x="96017" y="133752"/>
                          <a:pt x="97383" y="137409"/>
                        </a:cubicBezTo>
                        <a:cubicBezTo>
                          <a:pt x="97890" y="138708"/>
                          <a:pt x="98242" y="139996"/>
                          <a:pt x="98528" y="141219"/>
                        </a:cubicBezTo>
                        <a:cubicBezTo>
                          <a:pt x="99684" y="146164"/>
                          <a:pt x="96524" y="151262"/>
                          <a:pt x="91359" y="153057"/>
                        </a:cubicBezTo>
                        <a:cubicBezTo>
                          <a:pt x="83530" y="155789"/>
                          <a:pt x="75854" y="159224"/>
                          <a:pt x="68179" y="162176"/>
                        </a:cubicBezTo>
                        <a:lnTo>
                          <a:pt x="68102" y="162176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5" name="Google Shape;725;p13"/>
                  <p:cNvSpPr/>
                  <p:nvPr/>
                </p:nvSpPr>
                <p:spPr>
                  <a:xfrm>
                    <a:off x="7281071" y="3158434"/>
                    <a:ext cx="112787" cy="2721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727" h="156169" extrusionOk="0">
                        <a:moveTo>
                          <a:pt x="75" y="10627"/>
                        </a:moveTo>
                        <a:cubicBezTo>
                          <a:pt x="-509" y="6178"/>
                          <a:pt x="2365" y="1872"/>
                          <a:pt x="6814" y="0"/>
                        </a:cubicBezTo>
                        <a:cubicBezTo>
                          <a:pt x="19302" y="52750"/>
                          <a:pt x="41261" y="102769"/>
                          <a:pt x="64728" y="152370"/>
                        </a:cubicBezTo>
                        <a:cubicBezTo>
                          <a:pt x="61071" y="153659"/>
                          <a:pt x="57415" y="154947"/>
                          <a:pt x="53605" y="156169"/>
                        </a:cubicBezTo>
                        <a:cubicBezTo>
                          <a:pt x="53033" y="155740"/>
                          <a:pt x="52383" y="155376"/>
                          <a:pt x="51887" y="154881"/>
                        </a:cubicBezTo>
                        <a:cubicBezTo>
                          <a:pt x="47361" y="151434"/>
                          <a:pt x="19379" y="72342"/>
                          <a:pt x="7178" y="37685"/>
                        </a:cubicBezTo>
                        <a:cubicBezTo>
                          <a:pt x="4161" y="29216"/>
                          <a:pt x="1220" y="19812"/>
                          <a:pt x="75" y="10627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6" name="Google Shape;726;p13"/>
                  <p:cNvSpPr/>
                  <p:nvPr/>
                </p:nvSpPr>
                <p:spPr>
                  <a:xfrm>
                    <a:off x="7358008" y="3138824"/>
                    <a:ext cx="93410" cy="2608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607" h="149704" extrusionOk="0">
                        <a:moveTo>
                          <a:pt x="53608" y="149705"/>
                        </a:moveTo>
                        <a:cubicBezTo>
                          <a:pt x="38466" y="95809"/>
                          <a:pt x="22531" y="51242"/>
                          <a:pt x="0" y="0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7" name="Google Shape;727;p13"/>
                  <p:cNvSpPr/>
                  <p:nvPr/>
                </p:nvSpPr>
                <p:spPr>
                  <a:xfrm>
                    <a:off x="7239783" y="3135023"/>
                    <a:ext cx="81136" cy="272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563" h="15645" extrusionOk="0">
                        <a:moveTo>
                          <a:pt x="30" y="14607"/>
                        </a:moveTo>
                        <a:cubicBezTo>
                          <a:pt x="669" y="16754"/>
                          <a:pt x="11582" y="15465"/>
                          <a:pt x="24422" y="11732"/>
                        </a:cubicBezTo>
                        <a:cubicBezTo>
                          <a:pt x="37273" y="7999"/>
                          <a:pt x="47173" y="3198"/>
                          <a:pt x="46535" y="1039"/>
                        </a:cubicBezTo>
                        <a:cubicBezTo>
                          <a:pt x="45885" y="-1108"/>
                          <a:pt x="34983" y="180"/>
                          <a:pt x="22132" y="3913"/>
                        </a:cubicBezTo>
                        <a:cubicBezTo>
                          <a:pt x="9280" y="7647"/>
                          <a:pt x="-620" y="12448"/>
                          <a:pt x="30" y="14607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8" name="Google Shape;728;p13"/>
                  <p:cNvSpPr/>
                  <p:nvPr/>
                </p:nvSpPr>
                <p:spPr>
                  <a:xfrm>
                    <a:off x="7216127" y="3186823"/>
                    <a:ext cx="117166" cy="2667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240" h="153085" extrusionOk="0">
                        <a:moveTo>
                          <a:pt x="0" y="0"/>
                        </a:moveTo>
                        <a:cubicBezTo>
                          <a:pt x="5022" y="11993"/>
                          <a:pt x="10043" y="24051"/>
                          <a:pt x="15065" y="36033"/>
                        </a:cubicBezTo>
                        <a:cubicBezTo>
                          <a:pt x="16717" y="40053"/>
                          <a:pt x="18435" y="44072"/>
                          <a:pt x="21100" y="47442"/>
                        </a:cubicBezTo>
                        <a:cubicBezTo>
                          <a:pt x="24678" y="52034"/>
                          <a:pt x="29854" y="55195"/>
                          <a:pt x="33874" y="59501"/>
                        </a:cubicBezTo>
                        <a:cubicBezTo>
                          <a:pt x="38466" y="64456"/>
                          <a:pt x="41406" y="70910"/>
                          <a:pt x="42199" y="77660"/>
                        </a:cubicBezTo>
                        <a:cubicBezTo>
                          <a:pt x="42915" y="84334"/>
                          <a:pt x="41549" y="91074"/>
                          <a:pt x="42628" y="97682"/>
                        </a:cubicBezTo>
                        <a:cubicBezTo>
                          <a:pt x="43410" y="102703"/>
                          <a:pt x="45634" y="107373"/>
                          <a:pt x="47793" y="111965"/>
                        </a:cubicBezTo>
                        <a:cubicBezTo>
                          <a:pt x="54246" y="125675"/>
                          <a:pt x="60776" y="139375"/>
                          <a:pt x="67240" y="153086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9" name="Google Shape;729;p13"/>
                  <p:cNvSpPr/>
                  <p:nvPr/>
                </p:nvSpPr>
                <p:spPr>
                  <a:xfrm>
                    <a:off x="7344494" y="3265795"/>
                    <a:ext cx="35017" cy="286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096" h="16441" extrusionOk="0">
                        <a:moveTo>
                          <a:pt x="8259" y="9273"/>
                        </a:moveTo>
                        <a:cubicBezTo>
                          <a:pt x="5605" y="7401"/>
                          <a:pt x="2874" y="5396"/>
                          <a:pt x="0" y="3524"/>
                        </a:cubicBezTo>
                        <a:cubicBezTo>
                          <a:pt x="4735" y="-991"/>
                          <a:pt x="13710" y="-1575"/>
                          <a:pt x="17664" y="4174"/>
                        </a:cubicBezTo>
                        <a:cubicBezTo>
                          <a:pt x="18808" y="5319"/>
                          <a:pt x="19525" y="6685"/>
                          <a:pt x="19954" y="8403"/>
                        </a:cubicBezTo>
                        <a:cubicBezTo>
                          <a:pt x="20383" y="11200"/>
                          <a:pt x="19811" y="14008"/>
                          <a:pt x="18665" y="16442"/>
                        </a:cubicBezTo>
                        <a:cubicBezTo>
                          <a:pt x="15219" y="14008"/>
                          <a:pt x="11706" y="11640"/>
                          <a:pt x="8182" y="9196"/>
                        </a:cubicBezTo>
                        <a:lnTo>
                          <a:pt x="8259" y="9273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30" name="Google Shape;730;p13"/>
                  <p:cNvSpPr/>
                  <p:nvPr/>
                </p:nvSpPr>
                <p:spPr>
                  <a:xfrm>
                    <a:off x="7338777" y="3279751"/>
                    <a:ext cx="34601" cy="27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857" h="15569" extrusionOk="0">
                        <a:moveTo>
                          <a:pt x="9385" y="5165"/>
                        </a:moveTo>
                        <a:cubicBezTo>
                          <a:pt x="12898" y="7389"/>
                          <a:pt x="16422" y="9548"/>
                          <a:pt x="19858" y="11695"/>
                        </a:cubicBezTo>
                        <a:cubicBezTo>
                          <a:pt x="16852" y="15076"/>
                          <a:pt x="12182" y="16794"/>
                          <a:pt x="7017" y="14570"/>
                        </a:cubicBezTo>
                        <a:cubicBezTo>
                          <a:pt x="3791" y="13138"/>
                          <a:pt x="1489" y="10198"/>
                          <a:pt x="488" y="6751"/>
                        </a:cubicBezTo>
                        <a:cubicBezTo>
                          <a:pt x="-163" y="4526"/>
                          <a:pt x="-163" y="2158"/>
                          <a:pt x="488" y="0"/>
                        </a:cubicBezTo>
                        <a:cubicBezTo>
                          <a:pt x="3428" y="1729"/>
                          <a:pt x="6511" y="3370"/>
                          <a:pt x="9385" y="5165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31" name="Google Shape;731;p13"/>
                  <p:cNvSpPr/>
                  <p:nvPr/>
                </p:nvSpPr>
                <p:spPr>
                  <a:xfrm>
                    <a:off x="7278909" y="3087983"/>
                    <a:ext cx="56924" cy="322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668" h="18494" extrusionOk="0">
                        <a:moveTo>
                          <a:pt x="32668" y="8946"/>
                        </a:moveTo>
                        <a:cubicBezTo>
                          <a:pt x="28219" y="2922"/>
                          <a:pt x="20610" y="-1384"/>
                          <a:pt x="13012" y="411"/>
                        </a:cubicBezTo>
                        <a:cubicBezTo>
                          <a:pt x="5039" y="2349"/>
                          <a:pt x="-346" y="10455"/>
                          <a:pt x="17" y="18494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32" name="Google Shape;732;p13"/>
                  <p:cNvSpPr/>
                  <p:nvPr/>
                </p:nvSpPr>
                <p:spPr>
                  <a:xfrm>
                    <a:off x="7190070" y="3113152"/>
                    <a:ext cx="63694" cy="415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553" h="23867" extrusionOk="0">
                        <a:moveTo>
                          <a:pt x="36554" y="8219"/>
                        </a:moveTo>
                        <a:cubicBezTo>
                          <a:pt x="31675" y="3406"/>
                          <a:pt x="25574" y="466"/>
                          <a:pt x="19617" y="36"/>
                        </a:cubicBezTo>
                        <a:cubicBezTo>
                          <a:pt x="7779" y="-679"/>
                          <a:pt x="-2485" y="9221"/>
                          <a:pt x="533" y="23868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33" name="Google Shape;733;p13"/>
                  <p:cNvSpPr/>
                  <p:nvPr/>
                </p:nvSpPr>
                <p:spPr>
                  <a:xfrm>
                    <a:off x="7110433" y="3144384"/>
                    <a:ext cx="46865" cy="317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895" h="18238" extrusionOk="0">
                        <a:moveTo>
                          <a:pt x="0" y="7676"/>
                        </a:moveTo>
                        <a:cubicBezTo>
                          <a:pt x="0" y="14063"/>
                          <a:pt x="8248" y="16860"/>
                          <a:pt x="13347" y="17940"/>
                        </a:cubicBezTo>
                        <a:cubicBezTo>
                          <a:pt x="14713" y="18226"/>
                          <a:pt x="16221" y="18369"/>
                          <a:pt x="17575" y="18083"/>
                        </a:cubicBezTo>
                        <a:cubicBezTo>
                          <a:pt x="19877" y="17510"/>
                          <a:pt x="21881" y="14636"/>
                          <a:pt x="23247" y="12841"/>
                        </a:cubicBezTo>
                        <a:cubicBezTo>
                          <a:pt x="24040" y="11761"/>
                          <a:pt x="24899" y="10693"/>
                          <a:pt x="25901" y="9757"/>
                        </a:cubicBezTo>
                        <a:cubicBezTo>
                          <a:pt x="27839" y="7819"/>
                          <a:pt x="26694" y="4372"/>
                          <a:pt x="24612" y="3150"/>
                        </a:cubicBezTo>
                        <a:cubicBezTo>
                          <a:pt x="22168" y="1718"/>
                          <a:pt x="19514" y="2863"/>
                          <a:pt x="18225" y="5231"/>
                        </a:cubicBezTo>
                        <a:cubicBezTo>
                          <a:pt x="18225" y="5231"/>
                          <a:pt x="18225" y="5374"/>
                          <a:pt x="18148" y="5451"/>
                        </a:cubicBezTo>
                        <a:cubicBezTo>
                          <a:pt x="17575" y="4735"/>
                          <a:pt x="16937" y="4086"/>
                          <a:pt x="16287" y="3513"/>
                        </a:cubicBezTo>
                        <a:cubicBezTo>
                          <a:pt x="15285" y="2577"/>
                          <a:pt x="14063" y="1861"/>
                          <a:pt x="12840" y="1211"/>
                        </a:cubicBezTo>
                        <a:cubicBezTo>
                          <a:pt x="10979" y="209"/>
                          <a:pt x="8964" y="66"/>
                          <a:pt x="6883" y="0"/>
                        </a:cubicBezTo>
                        <a:cubicBezTo>
                          <a:pt x="2940" y="0"/>
                          <a:pt x="66" y="4229"/>
                          <a:pt x="0" y="7742"/>
                        </a:cubicBezTo>
                        <a:lnTo>
                          <a:pt x="0" y="7676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34" name="Google Shape;734;p13"/>
                <p:cNvGrpSpPr/>
                <p:nvPr/>
              </p:nvGrpSpPr>
              <p:grpSpPr>
                <a:xfrm rot="-4190207">
                  <a:off x="8586994" y="2102668"/>
                  <a:ext cx="25337" cy="22637"/>
                  <a:chOff x="7747502" y="3172631"/>
                  <a:chExt cx="31180" cy="27857"/>
                </a:xfrm>
              </p:grpSpPr>
              <p:sp>
                <p:nvSpPr>
                  <p:cNvPr id="735" name="Google Shape;735;p13"/>
                  <p:cNvSpPr/>
                  <p:nvPr/>
                </p:nvSpPr>
                <p:spPr>
                  <a:xfrm>
                    <a:off x="7753325" y="3172631"/>
                    <a:ext cx="25357" cy="226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552" h="13025" extrusionOk="0">
                        <a:moveTo>
                          <a:pt x="416" y="6071"/>
                        </a:moveTo>
                        <a:cubicBezTo>
                          <a:pt x="1716" y="3627"/>
                          <a:pt x="3434" y="1765"/>
                          <a:pt x="5945" y="543"/>
                        </a:cubicBezTo>
                        <a:cubicBezTo>
                          <a:pt x="9534" y="-1175"/>
                          <a:pt x="13906" y="1402"/>
                          <a:pt x="14490" y="5212"/>
                        </a:cubicBezTo>
                        <a:cubicBezTo>
                          <a:pt x="15272" y="10520"/>
                          <a:pt x="8533" y="13747"/>
                          <a:pt x="4007" y="12888"/>
                        </a:cubicBezTo>
                        <a:cubicBezTo>
                          <a:pt x="1210" y="12393"/>
                          <a:pt x="-938" y="8725"/>
                          <a:pt x="416" y="607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36" name="Google Shape;736;p13"/>
                  <p:cNvSpPr/>
                  <p:nvPr/>
                </p:nvSpPr>
                <p:spPr>
                  <a:xfrm>
                    <a:off x="7747502" y="3183103"/>
                    <a:ext cx="5870" cy="173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69" h="9977" extrusionOk="0">
                        <a:moveTo>
                          <a:pt x="0" y="0"/>
                        </a:moveTo>
                        <a:cubicBezTo>
                          <a:pt x="2147" y="2941"/>
                          <a:pt x="3369" y="6387"/>
                          <a:pt x="3369" y="9977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grpSp>
          <p:nvGrpSpPr>
            <p:cNvPr id="737" name="Google Shape;737;p13"/>
            <p:cNvGrpSpPr/>
            <p:nvPr/>
          </p:nvGrpSpPr>
          <p:grpSpPr>
            <a:xfrm rot="-2163869" flipH="1">
              <a:off x="395595" y="4257182"/>
              <a:ext cx="381807" cy="446988"/>
              <a:chOff x="2684618" y="3019327"/>
              <a:chExt cx="64693" cy="75727"/>
            </a:xfrm>
          </p:grpSpPr>
          <p:sp>
            <p:nvSpPr>
              <p:cNvPr id="738" name="Google Shape;738;p13"/>
              <p:cNvSpPr/>
              <p:nvPr/>
            </p:nvSpPr>
            <p:spPr>
              <a:xfrm flipH="1">
                <a:off x="2715887" y="3057425"/>
                <a:ext cx="33423" cy="37629"/>
              </a:xfrm>
              <a:custGeom>
                <a:avLst/>
                <a:gdLst/>
                <a:ahLst/>
                <a:cxnLst/>
                <a:rect l="l" t="t" r="r" b="b"/>
                <a:pathLst>
                  <a:path w="43407" h="37349" extrusionOk="0">
                    <a:moveTo>
                      <a:pt x="0" y="9507"/>
                    </a:moveTo>
                    <a:cubicBezTo>
                      <a:pt x="8330" y="16284"/>
                      <a:pt x="13650" y="26614"/>
                      <a:pt x="14243" y="37349"/>
                    </a:cubicBezTo>
                    <a:cubicBezTo>
                      <a:pt x="16834" y="21065"/>
                      <a:pt x="28207" y="6414"/>
                      <a:pt x="43407" y="0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739" name="Google Shape;739;p13"/>
              <p:cNvGrpSpPr/>
              <p:nvPr/>
            </p:nvGrpSpPr>
            <p:grpSpPr>
              <a:xfrm>
                <a:off x="2684618" y="3019327"/>
                <a:ext cx="52573" cy="43700"/>
                <a:chOff x="2646043" y="3134240"/>
                <a:chExt cx="52573" cy="43700"/>
              </a:xfrm>
            </p:grpSpPr>
            <p:sp>
              <p:nvSpPr>
                <p:cNvPr id="740" name="Google Shape;740;p13"/>
                <p:cNvSpPr/>
                <p:nvPr/>
              </p:nvSpPr>
              <p:spPr>
                <a:xfrm>
                  <a:off x="2646043" y="3134240"/>
                  <a:ext cx="52573" cy="43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573" h="43700" extrusionOk="0">
                      <a:moveTo>
                        <a:pt x="37338" y="302"/>
                      </a:moveTo>
                      <a:cubicBezTo>
                        <a:pt x="31557" y="1531"/>
                        <a:pt x="26369" y="5167"/>
                        <a:pt x="21551" y="8852"/>
                      </a:cubicBezTo>
                      <a:cubicBezTo>
                        <a:pt x="18179" y="6577"/>
                        <a:pt x="14632" y="4713"/>
                        <a:pt x="10631" y="2940"/>
                      </a:cubicBezTo>
                      <a:cubicBezTo>
                        <a:pt x="7622" y="1621"/>
                        <a:pt x="3845" y="3806"/>
                        <a:pt x="4850" y="7394"/>
                      </a:cubicBezTo>
                      <a:cubicBezTo>
                        <a:pt x="5988" y="11491"/>
                        <a:pt x="7217" y="15218"/>
                        <a:pt x="8900" y="18862"/>
                      </a:cubicBezTo>
                      <a:cubicBezTo>
                        <a:pt x="5807" y="21633"/>
                        <a:pt x="3028" y="24725"/>
                        <a:pt x="1115" y="28501"/>
                      </a:cubicBezTo>
                      <a:cubicBezTo>
                        <a:pt x="-2613" y="35732"/>
                        <a:pt x="3531" y="44603"/>
                        <a:pt x="11811" y="42377"/>
                      </a:cubicBezTo>
                      <a:cubicBezTo>
                        <a:pt x="15358" y="41421"/>
                        <a:pt x="18633" y="39829"/>
                        <a:pt x="21775" y="38007"/>
                      </a:cubicBezTo>
                      <a:cubicBezTo>
                        <a:pt x="22641" y="38964"/>
                        <a:pt x="23506" y="39871"/>
                        <a:pt x="24463" y="40695"/>
                      </a:cubicBezTo>
                      <a:cubicBezTo>
                        <a:pt x="28464" y="44059"/>
                        <a:pt x="33972" y="44966"/>
                        <a:pt x="38294" y="41511"/>
                      </a:cubicBezTo>
                      <a:cubicBezTo>
                        <a:pt x="42295" y="38329"/>
                        <a:pt x="43845" y="32458"/>
                        <a:pt x="41024" y="27915"/>
                      </a:cubicBezTo>
                      <a:cubicBezTo>
                        <a:pt x="40843" y="27635"/>
                        <a:pt x="40612" y="27363"/>
                        <a:pt x="40431" y="27049"/>
                      </a:cubicBezTo>
                      <a:cubicBezTo>
                        <a:pt x="43615" y="25227"/>
                        <a:pt x="46708" y="23182"/>
                        <a:pt x="49165" y="20544"/>
                      </a:cubicBezTo>
                      <a:cubicBezTo>
                        <a:pt x="57586" y="11442"/>
                        <a:pt x="49165" y="-2204"/>
                        <a:pt x="37387" y="302"/>
                      </a:cubicBezTo>
                      <a:lnTo>
                        <a:pt x="37338" y="302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1" name="Google Shape;741;p13"/>
                <p:cNvSpPr/>
                <p:nvPr/>
              </p:nvSpPr>
              <p:spPr>
                <a:xfrm>
                  <a:off x="2664744" y="3148844"/>
                  <a:ext cx="13322" cy="145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22" h="14578" extrusionOk="0">
                      <a:moveTo>
                        <a:pt x="13086" y="5213"/>
                      </a:moveTo>
                      <a:cubicBezTo>
                        <a:pt x="11494" y="-2792"/>
                        <a:pt x="2124" y="-838"/>
                        <a:pt x="302" y="6072"/>
                      </a:cubicBezTo>
                      <a:cubicBezTo>
                        <a:pt x="-2379" y="16311"/>
                        <a:pt x="13680" y="18126"/>
                        <a:pt x="13317" y="6986"/>
                      </a:cubicBezTo>
                      <a:cubicBezTo>
                        <a:pt x="13317" y="6393"/>
                        <a:pt x="13226" y="5800"/>
                        <a:pt x="13135" y="5213"/>
                      </a:cubicBezTo>
                      <a:lnTo>
                        <a:pt x="13086" y="521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742" name="Google Shape;742;p13"/>
            <p:cNvSpPr/>
            <p:nvPr/>
          </p:nvSpPr>
          <p:spPr>
            <a:xfrm>
              <a:off x="373685" y="3412650"/>
              <a:ext cx="185150" cy="710950"/>
            </a:xfrm>
            <a:custGeom>
              <a:avLst/>
              <a:gdLst/>
              <a:ahLst/>
              <a:cxnLst/>
              <a:rect l="l" t="t" r="r" b="b"/>
              <a:pathLst>
                <a:path w="7406" h="28438" extrusionOk="0">
                  <a:moveTo>
                    <a:pt x="2440" y="28438"/>
                  </a:moveTo>
                  <a:cubicBezTo>
                    <a:pt x="418" y="25405"/>
                    <a:pt x="-1189" y="20133"/>
                    <a:pt x="1387" y="17554"/>
                  </a:cubicBezTo>
                  <a:cubicBezTo>
                    <a:pt x="2878" y="16062"/>
                    <a:pt x="6941" y="17592"/>
                    <a:pt x="7355" y="19661"/>
                  </a:cubicBezTo>
                  <a:cubicBezTo>
                    <a:pt x="7769" y="21730"/>
                    <a:pt x="1703" y="21311"/>
                    <a:pt x="1036" y="19310"/>
                  </a:cubicBezTo>
                  <a:cubicBezTo>
                    <a:pt x="-1041" y="13083"/>
                    <a:pt x="253" y="4638"/>
                    <a:pt x="4898" y="0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dash"/>
              <a:round/>
              <a:headEnd type="none" w="med" len="med"/>
              <a:tailEnd type="none" w="med" len="med"/>
            </a:ln>
          </p:spPr>
        </p:sp>
        <p:sp>
          <p:nvSpPr>
            <p:cNvPr id="743" name="Google Shape;743;p13"/>
            <p:cNvSpPr/>
            <p:nvPr/>
          </p:nvSpPr>
          <p:spPr>
            <a:xfrm>
              <a:off x="8582303" y="1225925"/>
              <a:ext cx="188125" cy="491525"/>
            </a:xfrm>
            <a:custGeom>
              <a:avLst/>
              <a:gdLst/>
              <a:ahLst/>
              <a:cxnLst/>
              <a:rect l="l" t="t" r="r" b="b"/>
              <a:pathLst>
                <a:path w="7525" h="19661" extrusionOk="0">
                  <a:moveTo>
                    <a:pt x="7134" y="0"/>
                  </a:moveTo>
                  <a:cubicBezTo>
                    <a:pt x="7134" y="1989"/>
                    <a:pt x="7917" y="4139"/>
                    <a:pt x="7134" y="5968"/>
                  </a:cubicBezTo>
                  <a:cubicBezTo>
                    <a:pt x="6211" y="8122"/>
                    <a:pt x="854" y="8542"/>
                    <a:pt x="112" y="6319"/>
                  </a:cubicBezTo>
                  <a:cubicBezTo>
                    <a:pt x="-336" y="4978"/>
                    <a:pt x="2974" y="3564"/>
                    <a:pt x="3974" y="4564"/>
                  </a:cubicBezTo>
                  <a:cubicBezTo>
                    <a:pt x="7568" y="8156"/>
                    <a:pt x="7313" y="14732"/>
                    <a:pt x="6081" y="19661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bg>
      <p:bgPr>
        <a:solidFill>
          <a:schemeClr val="accent6"/>
        </a:solidFill>
        <a:effectLst/>
      </p:bgPr>
    </p:bg>
    <p:spTree>
      <p:nvGrpSpPr>
        <p:cNvPr id="1" name="Shape 1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5" name="Google Shape;1405;p24"/>
          <p:cNvGrpSpPr/>
          <p:nvPr/>
        </p:nvGrpSpPr>
        <p:grpSpPr>
          <a:xfrm>
            <a:off x="220650" y="181050"/>
            <a:ext cx="8702700" cy="4781400"/>
            <a:chOff x="220650" y="181050"/>
            <a:chExt cx="8702700" cy="4781400"/>
          </a:xfrm>
        </p:grpSpPr>
        <p:pic>
          <p:nvPicPr>
            <p:cNvPr id="1406" name="Google Shape;1406;p24"/>
            <p:cNvPicPr preferRelativeResize="0"/>
            <p:nvPr/>
          </p:nvPicPr>
          <p:blipFill rotWithShape="1">
            <a:blip r:embed="rId2">
              <a:alphaModFix amt="50000"/>
            </a:blip>
            <a:srcRect l="2417" t="3523" r="2407" b="3513"/>
            <a:stretch/>
          </p:blipFill>
          <p:spPr>
            <a:xfrm>
              <a:off x="220650" y="181050"/>
              <a:ext cx="8702700" cy="4781400"/>
            </a:xfrm>
            <a:prstGeom prst="roundRect">
              <a:avLst>
                <a:gd name="adj" fmla="val 7607"/>
              </a:avLst>
            </a:prstGeom>
            <a:noFill/>
            <a:ln>
              <a:noFill/>
            </a:ln>
          </p:spPr>
        </p:pic>
        <p:sp>
          <p:nvSpPr>
            <p:cNvPr id="1407" name="Google Shape;1407;p24"/>
            <p:cNvSpPr/>
            <p:nvPr/>
          </p:nvSpPr>
          <p:spPr>
            <a:xfrm>
              <a:off x="220650" y="181050"/>
              <a:ext cx="8702700" cy="4781400"/>
            </a:xfrm>
            <a:prstGeom prst="roundRect">
              <a:avLst>
                <a:gd name="adj" fmla="val 7601"/>
              </a:avLst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1408" name="Google Shape;1408;p24"/>
          <p:cNvGrpSpPr/>
          <p:nvPr/>
        </p:nvGrpSpPr>
        <p:grpSpPr>
          <a:xfrm>
            <a:off x="220650" y="181050"/>
            <a:ext cx="8702700" cy="4781400"/>
            <a:chOff x="220650" y="181050"/>
            <a:chExt cx="8702700" cy="4781400"/>
          </a:xfrm>
        </p:grpSpPr>
        <p:pic>
          <p:nvPicPr>
            <p:cNvPr id="1409" name="Google Shape;1409;p24"/>
            <p:cNvPicPr preferRelativeResize="0"/>
            <p:nvPr/>
          </p:nvPicPr>
          <p:blipFill rotWithShape="1">
            <a:blip r:embed="rId2">
              <a:alphaModFix amt="50000"/>
            </a:blip>
            <a:srcRect l="2417" t="3523" r="2407" b="3513"/>
            <a:stretch/>
          </p:blipFill>
          <p:spPr>
            <a:xfrm>
              <a:off x="220650" y="181050"/>
              <a:ext cx="8702700" cy="4781400"/>
            </a:xfrm>
            <a:prstGeom prst="roundRect">
              <a:avLst>
                <a:gd name="adj" fmla="val 7607"/>
              </a:avLst>
            </a:prstGeom>
            <a:noFill/>
            <a:ln>
              <a:noFill/>
            </a:ln>
          </p:spPr>
        </p:pic>
        <p:sp>
          <p:nvSpPr>
            <p:cNvPr id="1410" name="Google Shape;1410;p24"/>
            <p:cNvSpPr/>
            <p:nvPr/>
          </p:nvSpPr>
          <p:spPr>
            <a:xfrm>
              <a:off x="220650" y="181050"/>
              <a:ext cx="8702700" cy="4781400"/>
            </a:xfrm>
            <a:prstGeom prst="roundRect">
              <a:avLst>
                <a:gd name="adj" fmla="val 7601"/>
              </a:avLst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1411" name="Google Shape;1411;p24"/>
          <p:cNvGrpSpPr/>
          <p:nvPr/>
        </p:nvGrpSpPr>
        <p:grpSpPr>
          <a:xfrm>
            <a:off x="176478" y="2480004"/>
            <a:ext cx="1577285" cy="2449208"/>
            <a:chOff x="176478" y="2480004"/>
            <a:chExt cx="1577285" cy="2449208"/>
          </a:xfrm>
        </p:grpSpPr>
        <p:grpSp>
          <p:nvGrpSpPr>
            <p:cNvPr id="1412" name="Google Shape;1412;p24"/>
            <p:cNvGrpSpPr/>
            <p:nvPr/>
          </p:nvGrpSpPr>
          <p:grpSpPr>
            <a:xfrm>
              <a:off x="176478" y="4219925"/>
              <a:ext cx="485212" cy="709287"/>
              <a:chOff x="1434215" y="2508666"/>
              <a:chExt cx="267777" cy="391439"/>
            </a:xfrm>
          </p:grpSpPr>
          <p:grpSp>
            <p:nvGrpSpPr>
              <p:cNvPr id="1413" name="Google Shape;1413;p24"/>
              <p:cNvGrpSpPr/>
              <p:nvPr/>
            </p:nvGrpSpPr>
            <p:grpSpPr>
              <a:xfrm>
                <a:off x="1434215" y="2508666"/>
                <a:ext cx="267777" cy="391439"/>
                <a:chOff x="1538590" y="3242366"/>
                <a:chExt cx="267777" cy="391439"/>
              </a:xfrm>
            </p:grpSpPr>
            <p:sp>
              <p:nvSpPr>
                <p:cNvPr id="1414" name="Google Shape;1414;p24"/>
                <p:cNvSpPr/>
                <p:nvPr/>
              </p:nvSpPr>
              <p:spPr>
                <a:xfrm>
                  <a:off x="1538590" y="3242366"/>
                  <a:ext cx="267777" cy="3914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164" h="586425" extrusionOk="0">
                      <a:moveTo>
                        <a:pt x="316114" y="0"/>
                      </a:moveTo>
                      <a:cubicBezTo>
                        <a:pt x="336068" y="-363"/>
                        <a:pt x="412570" y="564604"/>
                        <a:pt x="399719" y="579240"/>
                      </a:cubicBezTo>
                      <a:cubicBezTo>
                        <a:pt x="377683" y="604139"/>
                        <a:pt x="25822" y="558360"/>
                        <a:pt x="197" y="532734"/>
                      </a:cubicBezTo>
                      <a:cubicBezTo>
                        <a:pt x="-8767" y="523770"/>
                        <a:pt x="291502" y="364"/>
                        <a:pt x="316114" y="0"/>
                      </a:cubicBezTo>
                      <a:close/>
                      <a:moveTo>
                        <a:pt x="284752" y="453289"/>
                      </a:moveTo>
                      <a:cubicBezTo>
                        <a:pt x="290918" y="442959"/>
                        <a:pt x="265161" y="270711"/>
                        <a:pt x="258840" y="267121"/>
                      </a:cubicBezTo>
                      <a:cubicBezTo>
                        <a:pt x="254325" y="264534"/>
                        <a:pt x="153707" y="444600"/>
                        <a:pt x="158233" y="447188"/>
                      </a:cubicBezTo>
                      <a:cubicBezTo>
                        <a:pt x="166338" y="451780"/>
                        <a:pt x="279014" y="462837"/>
                        <a:pt x="284674" y="453289"/>
                      </a:cubicBezTo>
                      <a:lnTo>
                        <a:pt x="284752" y="45328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15" name="Google Shape;1415;p24"/>
                <p:cNvSpPr/>
                <p:nvPr/>
              </p:nvSpPr>
              <p:spPr>
                <a:xfrm>
                  <a:off x="1729599" y="3311810"/>
                  <a:ext cx="39689" cy="9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459" h="13671" extrusionOk="0">
                      <a:moveTo>
                        <a:pt x="1222" y="10445"/>
                      </a:moveTo>
                      <a:cubicBezTo>
                        <a:pt x="10120" y="8143"/>
                        <a:pt x="19095" y="6205"/>
                        <a:pt x="28136" y="4696"/>
                      </a:cubicBezTo>
                      <a:cubicBezTo>
                        <a:pt x="37177" y="3121"/>
                        <a:pt x="46152" y="1403"/>
                        <a:pt x="55259" y="38"/>
                      </a:cubicBezTo>
                      <a:cubicBezTo>
                        <a:pt x="57274" y="-248"/>
                        <a:pt x="59135" y="1117"/>
                        <a:pt x="59422" y="3121"/>
                      </a:cubicBezTo>
                      <a:cubicBezTo>
                        <a:pt x="59708" y="5137"/>
                        <a:pt x="58343" y="6932"/>
                        <a:pt x="56404" y="7284"/>
                      </a:cubicBezTo>
                      <a:cubicBezTo>
                        <a:pt x="47363" y="8793"/>
                        <a:pt x="38256" y="9795"/>
                        <a:pt x="29138" y="11017"/>
                      </a:cubicBezTo>
                      <a:cubicBezTo>
                        <a:pt x="20020" y="12240"/>
                        <a:pt x="10913" y="13165"/>
                        <a:pt x="1729" y="13671"/>
                      </a:cubicBezTo>
                      <a:cubicBezTo>
                        <a:pt x="793" y="13671"/>
                        <a:pt x="77" y="13022"/>
                        <a:pt x="0" y="12097"/>
                      </a:cubicBezTo>
                      <a:cubicBezTo>
                        <a:pt x="0" y="11304"/>
                        <a:pt x="507" y="10588"/>
                        <a:pt x="1222" y="10445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16" name="Google Shape;1416;p24"/>
                <p:cNvSpPr/>
                <p:nvPr/>
              </p:nvSpPr>
              <p:spPr>
                <a:xfrm>
                  <a:off x="1744926" y="3412993"/>
                  <a:ext cx="39684" cy="9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451" h="13671" extrusionOk="0">
                      <a:moveTo>
                        <a:pt x="1211" y="10445"/>
                      </a:moveTo>
                      <a:cubicBezTo>
                        <a:pt x="10109" y="8077"/>
                        <a:pt x="19084" y="6205"/>
                        <a:pt x="28125" y="4696"/>
                      </a:cubicBezTo>
                      <a:cubicBezTo>
                        <a:pt x="37166" y="3121"/>
                        <a:pt x="46141" y="1327"/>
                        <a:pt x="55259" y="38"/>
                      </a:cubicBezTo>
                      <a:cubicBezTo>
                        <a:pt x="57263" y="-248"/>
                        <a:pt x="59124" y="1106"/>
                        <a:pt x="59411" y="3121"/>
                      </a:cubicBezTo>
                      <a:cubicBezTo>
                        <a:pt x="59708" y="5126"/>
                        <a:pt x="58343" y="6921"/>
                        <a:pt x="56404" y="7284"/>
                      </a:cubicBezTo>
                      <a:cubicBezTo>
                        <a:pt x="47363" y="8793"/>
                        <a:pt x="38245" y="9795"/>
                        <a:pt x="29127" y="11018"/>
                      </a:cubicBezTo>
                      <a:cubicBezTo>
                        <a:pt x="20086" y="12240"/>
                        <a:pt x="10902" y="13165"/>
                        <a:pt x="1718" y="13672"/>
                      </a:cubicBezTo>
                      <a:cubicBezTo>
                        <a:pt x="782" y="13672"/>
                        <a:pt x="66" y="13022"/>
                        <a:pt x="0" y="12097"/>
                      </a:cubicBezTo>
                      <a:cubicBezTo>
                        <a:pt x="0" y="11304"/>
                        <a:pt x="495" y="10588"/>
                        <a:pt x="1211" y="10445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17" name="Google Shape;1417;p24"/>
                <p:cNvSpPr/>
                <p:nvPr/>
              </p:nvSpPr>
              <p:spPr>
                <a:xfrm>
                  <a:off x="1742716" y="3337563"/>
                  <a:ext cx="30877" cy="83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57" h="12459" extrusionOk="0">
                      <a:moveTo>
                        <a:pt x="1145" y="9233"/>
                      </a:moveTo>
                      <a:cubicBezTo>
                        <a:pt x="7819" y="7075"/>
                        <a:pt x="14635" y="5423"/>
                        <a:pt x="21452" y="4057"/>
                      </a:cubicBezTo>
                      <a:cubicBezTo>
                        <a:pt x="28279" y="2703"/>
                        <a:pt x="35096" y="1117"/>
                        <a:pt x="41978" y="38"/>
                      </a:cubicBezTo>
                      <a:cubicBezTo>
                        <a:pt x="43994" y="-248"/>
                        <a:pt x="45855" y="1117"/>
                        <a:pt x="46218" y="3132"/>
                      </a:cubicBezTo>
                      <a:cubicBezTo>
                        <a:pt x="46504" y="5070"/>
                        <a:pt x="45216" y="6932"/>
                        <a:pt x="43278" y="7295"/>
                      </a:cubicBezTo>
                      <a:cubicBezTo>
                        <a:pt x="36450" y="8584"/>
                        <a:pt x="29491" y="9442"/>
                        <a:pt x="22608" y="10445"/>
                      </a:cubicBezTo>
                      <a:cubicBezTo>
                        <a:pt x="15714" y="11524"/>
                        <a:pt x="8755" y="12240"/>
                        <a:pt x="1718" y="12460"/>
                      </a:cubicBezTo>
                      <a:cubicBezTo>
                        <a:pt x="793" y="12460"/>
                        <a:pt x="66" y="11810"/>
                        <a:pt x="0" y="10885"/>
                      </a:cubicBezTo>
                      <a:cubicBezTo>
                        <a:pt x="0" y="10092"/>
                        <a:pt x="429" y="9442"/>
                        <a:pt x="1145" y="923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18" name="Google Shape;1418;p24"/>
                <p:cNvSpPr/>
                <p:nvPr/>
              </p:nvSpPr>
              <p:spPr>
                <a:xfrm>
                  <a:off x="1746769" y="3361076"/>
                  <a:ext cx="30877" cy="82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57" h="12383" extrusionOk="0">
                      <a:moveTo>
                        <a:pt x="1145" y="9145"/>
                      </a:moveTo>
                      <a:cubicBezTo>
                        <a:pt x="7819" y="6998"/>
                        <a:pt x="14646" y="5346"/>
                        <a:pt x="21463" y="4058"/>
                      </a:cubicBezTo>
                      <a:cubicBezTo>
                        <a:pt x="28279" y="2692"/>
                        <a:pt x="35096" y="1117"/>
                        <a:pt x="41989" y="38"/>
                      </a:cubicBezTo>
                      <a:cubicBezTo>
                        <a:pt x="43994" y="-248"/>
                        <a:pt x="45855" y="1117"/>
                        <a:pt x="46218" y="3121"/>
                      </a:cubicBezTo>
                      <a:cubicBezTo>
                        <a:pt x="46504" y="5060"/>
                        <a:pt x="45216" y="6921"/>
                        <a:pt x="43278" y="7284"/>
                      </a:cubicBezTo>
                      <a:cubicBezTo>
                        <a:pt x="36461" y="8573"/>
                        <a:pt x="29502" y="9366"/>
                        <a:pt x="22608" y="10368"/>
                      </a:cubicBezTo>
                      <a:cubicBezTo>
                        <a:pt x="15714" y="11447"/>
                        <a:pt x="8755" y="12097"/>
                        <a:pt x="1729" y="12383"/>
                      </a:cubicBezTo>
                      <a:cubicBezTo>
                        <a:pt x="793" y="12383"/>
                        <a:pt x="77" y="11733"/>
                        <a:pt x="0" y="10797"/>
                      </a:cubicBezTo>
                      <a:cubicBezTo>
                        <a:pt x="0" y="10015"/>
                        <a:pt x="429" y="9366"/>
                        <a:pt x="1145" y="9145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19" name="Google Shape;1419;p24"/>
                <p:cNvSpPr/>
                <p:nvPr/>
              </p:nvSpPr>
              <p:spPr>
                <a:xfrm>
                  <a:off x="1748942" y="3386264"/>
                  <a:ext cx="30869" cy="82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46" h="12382" extrusionOk="0">
                      <a:moveTo>
                        <a:pt x="1145" y="9222"/>
                      </a:moveTo>
                      <a:cubicBezTo>
                        <a:pt x="7819" y="7075"/>
                        <a:pt x="14635" y="5423"/>
                        <a:pt x="21452" y="4058"/>
                      </a:cubicBezTo>
                      <a:cubicBezTo>
                        <a:pt x="28268" y="2692"/>
                        <a:pt x="35085" y="1117"/>
                        <a:pt x="41978" y="38"/>
                      </a:cubicBezTo>
                      <a:cubicBezTo>
                        <a:pt x="43983" y="-248"/>
                        <a:pt x="45855" y="1117"/>
                        <a:pt x="46207" y="3121"/>
                      </a:cubicBezTo>
                      <a:cubicBezTo>
                        <a:pt x="46493" y="5060"/>
                        <a:pt x="45205" y="6932"/>
                        <a:pt x="43267" y="7284"/>
                      </a:cubicBezTo>
                      <a:cubicBezTo>
                        <a:pt x="36450" y="8584"/>
                        <a:pt x="29491" y="9366"/>
                        <a:pt x="22597" y="10379"/>
                      </a:cubicBezTo>
                      <a:cubicBezTo>
                        <a:pt x="15714" y="11447"/>
                        <a:pt x="8755" y="12097"/>
                        <a:pt x="1718" y="12383"/>
                      </a:cubicBezTo>
                      <a:cubicBezTo>
                        <a:pt x="782" y="12383"/>
                        <a:pt x="66" y="11733"/>
                        <a:pt x="0" y="10808"/>
                      </a:cubicBezTo>
                      <a:cubicBezTo>
                        <a:pt x="0" y="10015"/>
                        <a:pt x="429" y="9366"/>
                        <a:pt x="1145" y="9156"/>
                      </a:cubicBezTo>
                      <a:lnTo>
                        <a:pt x="1145" y="9222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20" name="Google Shape;1420;p24"/>
                <p:cNvSpPr/>
                <p:nvPr/>
              </p:nvSpPr>
              <p:spPr>
                <a:xfrm>
                  <a:off x="1755593" y="3435677"/>
                  <a:ext cx="30877" cy="82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57" h="12383" extrusionOk="0">
                      <a:moveTo>
                        <a:pt x="1145" y="9234"/>
                      </a:moveTo>
                      <a:cubicBezTo>
                        <a:pt x="7819" y="7075"/>
                        <a:pt x="14635" y="5423"/>
                        <a:pt x="21452" y="4057"/>
                      </a:cubicBezTo>
                      <a:cubicBezTo>
                        <a:pt x="28268" y="2692"/>
                        <a:pt x="35085" y="1117"/>
                        <a:pt x="41979" y="38"/>
                      </a:cubicBezTo>
                      <a:cubicBezTo>
                        <a:pt x="43994" y="-248"/>
                        <a:pt x="45855" y="1117"/>
                        <a:pt x="46218" y="3055"/>
                      </a:cubicBezTo>
                      <a:cubicBezTo>
                        <a:pt x="46505" y="5071"/>
                        <a:pt x="45205" y="6855"/>
                        <a:pt x="43267" y="7218"/>
                      </a:cubicBezTo>
                      <a:cubicBezTo>
                        <a:pt x="36450" y="8507"/>
                        <a:pt x="29491" y="9377"/>
                        <a:pt x="22608" y="10379"/>
                      </a:cubicBezTo>
                      <a:cubicBezTo>
                        <a:pt x="15714" y="11458"/>
                        <a:pt x="8755" y="12174"/>
                        <a:pt x="1718" y="12383"/>
                      </a:cubicBezTo>
                      <a:cubicBezTo>
                        <a:pt x="782" y="12383"/>
                        <a:pt x="66" y="11744"/>
                        <a:pt x="0" y="10808"/>
                      </a:cubicBezTo>
                      <a:cubicBezTo>
                        <a:pt x="0" y="10092"/>
                        <a:pt x="429" y="9377"/>
                        <a:pt x="1145" y="9156"/>
                      </a:cubicBezTo>
                      <a:lnTo>
                        <a:pt x="1145" y="9234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21" name="Google Shape;1421;p24"/>
                <p:cNvSpPr/>
                <p:nvPr/>
              </p:nvSpPr>
              <p:spPr>
                <a:xfrm>
                  <a:off x="1759644" y="3459115"/>
                  <a:ext cx="30877" cy="83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57" h="12451" extrusionOk="0">
                      <a:moveTo>
                        <a:pt x="1145" y="9225"/>
                      </a:moveTo>
                      <a:cubicBezTo>
                        <a:pt x="7830" y="7067"/>
                        <a:pt x="14646" y="5415"/>
                        <a:pt x="21463" y="4049"/>
                      </a:cubicBezTo>
                      <a:cubicBezTo>
                        <a:pt x="28279" y="2695"/>
                        <a:pt x="35096" y="1109"/>
                        <a:pt x="41989" y="41"/>
                      </a:cubicBezTo>
                      <a:cubicBezTo>
                        <a:pt x="43994" y="-257"/>
                        <a:pt x="45855" y="1109"/>
                        <a:pt x="46218" y="3124"/>
                      </a:cubicBezTo>
                      <a:cubicBezTo>
                        <a:pt x="46504" y="5062"/>
                        <a:pt x="45216" y="6923"/>
                        <a:pt x="43278" y="7287"/>
                      </a:cubicBezTo>
                      <a:cubicBezTo>
                        <a:pt x="36384" y="8575"/>
                        <a:pt x="29502" y="9434"/>
                        <a:pt x="22608" y="10437"/>
                      </a:cubicBezTo>
                      <a:cubicBezTo>
                        <a:pt x="15714" y="11516"/>
                        <a:pt x="8755" y="12165"/>
                        <a:pt x="1718" y="12452"/>
                      </a:cubicBezTo>
                      <a:cubicBezTo>
                        <a:pt x="793" y="12452"/>
                        <a:pt x="77" y="11802"/>
                        <a:pt x="0" y="10877"/>
                      </a:cubicBezTo>
                      <a:cubicBezTo>
                        <a:pt x="0" y="10150"/>
                        <a:pt x="429" y="9434"/>
                        <a:pt x="1145" y="9225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22" name="Google Shape;1422;p24"/>
                <p:cNvSpPr/>
                <p:nvPr/>
              </p:nvSpPr>
              <p:spPr>
                <a:xfrm>
                  <a:off x="1761796" y="3484377"/>
                  <a:ext cx="30877" cy="82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57" h="12383" extrusionOk="0">
                      <a:moveTo>
                        <a:pt x="1145" y="9222"/>
                      </a:moveTo>
                      <a:cubicBezTo>
                        <a:pt x="7830" y="7075"/>
                        <a:pt x="14646" y="5423"/>
                        <a:pt x="21463" y="4057"/>
                      </a:cubicBezTo>
                      <a:cubicBezTo>
                        <a:pt x="28279" y="2692"/>
                        <a:pt x="35096" y="1117"/>
                        <a:pt x="41989" y="38"/>
                      </a:cubicBezTo>
                      <a:cubicBezTo>
                        <a:pt x="43994" y="-248"/>
                        <a:pt x="45855" y="1117"/>
                        <a:pt x="46218" y="3055"/>
                      </a:cubicBezTo>
                      <a:cubicBezTo>
                        <a:pt x="46504" y="4994"/>
                        <a:pt x="45216" y="6855"/>
                        <a:pt x="43278" y="7218"/>
                      </a:cubicBezTo>
                      <a:cubicBezTo>
                        <a:pt x="36461" y="8507"/>
                        <a:pt x="29502" y="9366"/>
                        <a:pt x="22608" y="10368"/>
                      </a:cubicBezTo>
                      <a:cubicBezTo>
                        <a:pt x="15714" y="11381"/>
                        <a:pt x="8755" y="12097"/>
                        <a:pt x="1718" y="12383"/>
                      </a:cubicBezTo>
                      <a:cubicBezTo>
                        <a:pt x="793" y="12383"/>
                        <a:pt x="77" y="11733"/>
                        <a:pt x="0" y="10797"/>
                      </a:cubicBezTo>
                      <a:cubicBezTo>
                        <a:pt x="0" y="10081"/>
                        <a:pt x="429" y="9366"/>
                        <a:pt x="1145" y="9156"/>
                      </a:cubicBezTo>
                      <a:lnTo>
                        <a:pt x="1145" y="9222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23" name="Google Shape;1423;p24"/>
                <p:cNvSpPr/>
                <p:nvPr/>
              </p:nvSpPr>
              <p:spPr>
                <a:xfrm>
                  <a:off x="1757685" y="3511063"/>
                  <a:ext cx="39689" cy="9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459" h="13670" extrusionOk="0">
                      <a:moveTo>
                        <a:pt x="1222" y="10443"/>
                      </a:moveTo>
                      <a:cubicBezTo>
                        <a:pt x="10120" y="8076"/>
                        <a:pt x="19084" y="6204"/>
                        <a:pt x="28125" y="4706"/>
                      </a:cubicBezTo>
                      <a:cubicBezTo>
                        <a:pt x="37177" y="3120"/>
                        <a:pt x="46141" y="1325"/>
                        <a:pt x="55259" y="36"/>
                      </a:cubicBezTo>
                      <a:cubicBezTo>
                        <a:pt x="57263" y="-250"/>
                        <a:pt x="59135" y="1182"/>
                        <a:pt x="59422" y="3197"/>
                      </a:cubicBezTo>
                      <a:cubicBezTo>
                        <a:pt x="59708" y="5201"/>
                        <a:pt x="58343" y="6997"/>
                        <a:pt x="56404" y="7360"/>
                      </a:cubicBezTo>
                      <a:cubicBezTo>
                        <a:pt x="47363" y="8869"/>
                        <a:pt x="38245" y="9871"/>
                        <a:pt x="29138" y="11093"/>
                      </a:cubicBezTo>
                      <a:cubicBezTo>
                        <a:pt x="20097" y="12305"/>
                        <a:pt x="10902" y="13241"/>
                        <a:pt x="1718" y="13670"/>
                      </a:cubicBezTo>
                      <a:cubicBezTo>
                        <a:pt x="793" y="13670"/>
                        <a:pt x="66" y="13031"/>
                        <a:pt x="0" y="12095"/>
                      </a:cubicBezTo>
                      <a:cubicBezTo>
                        <a:pt x="0" y="11302"/>
                        <a:pt x="495" y="10587"/>
                        <a:pt x="1222" y="1044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24" name="Google Shape;1424;p24"/>
                <p:cNvSpPr/>
                <p:nvPr/>
              </p:nvSpPr>
              <p:spPr>
                <a:xfrm>
                  <a:off x="1768417" y="3533754"/>
                  <a:ext cx="30871" cy="82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49" h="12383" extrusionOk="0">
                      <a:moveTo>
                        <a:pt x="1145" y="9223"/>
                      </a:moveTo>
                      <a:cubicBezTo>
                        <a:pt x="7819" y="7064"/>
                        <a:pt x="14635" y="5412"/>
                        <a:pt x="21452" y="4058"/>
                      </a:cubicBezTo>
                      <a:cubicBezTo>
                        <a:pt x="28268" y="2692"/>
                        <a:pt x="35085" y="1106"/>
                        <a:pt x="41978" y="38"/>
                      </a:cubicBezTo>
                      <a:cubicBezTo>
                        <a:pt x="43994" y="-248"/>
                        <a:pt x="45855" y="1106"/>
                        <a:pt x="46207" y="3045"/>
                      </a:cubicBezTo>
                      <a:cubicBezTo>
                        <a:pt x="46504" y="4983"/>
                        <a:pt x="45205" y="6855"/>
                        <a:pt x="43267" y="7207"/>
                      </a:cubicBezTo>
                      <a:cubicBezTo>
                        <a:pt x="36450" y="8507"/>
                        <a:pt x="29491" y="9366"/>
                        <a:pt x="22597" y="10368"/>
                      </a:cubicBezTo>
                      <a:cubicBezTo>
                        <a:pt x="15714" y="11447"/>
                        <a:pt x="8755" y="12097"/>
                        <a:pt x="1718" y="12383"/>
                      </a:cubicBezTo>
                      <a:cubicBezTo>
                        <a:pt x="782" y="12383"/>
                        <a:pt x="66" y="11733"/>
                        <a:pt x="0" y="10798"/>
                      </a:cubicBezTo>
                      <a:cubicBezTo>
                        <a:pt x="0" y="10082"/>
                        <a:pt x="429" y="9366"/>
                        <a:pt x="1145" y="9146"/>
                      </a:cubicBezTo>
                      <a:lnTo>
                        <a:pt x="1145" y="9223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25" name="Google Shape;1425;p24"/>
                <p:cNvSpPr/>
                <p:nvPr/>
              </p:nvSpPr>
              <p:spPr>
                <a:xfrm>
                  <a:off x="1772433" y="3557187"/>
                  <a:ext cx="30869" cy="82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46" h="12383" extrusionOk="0">
                      <a:moveTo>
                        <a:pt x="1145" y="9223"/>
                      </a:moveTo>
                      <a:cubicBezTo>
                        <a:pt x="7819" y="7075"/>
                        <a:pt x="14635" y="5423"/>
                        <a:pt x="21452" y="4057"/>
                      </a:cubicBezTo>
                      <a:cubicBezTo>
                        <a:pt x="28268" y="2692"/>
                        <a:pt x="35085" y="1117"/>
                        <a:pt x="41978" y="38"/>
                      </a:cubicBezTo>
                      <a:cubicBezTo>
                        <a:pt x="43983" y="-248"/>
                        <a:pt x="45855" y="1117"/>
                        <a:pt x="46207" y="3055"/>
                      </a:cubicBezTo>
                      <a:cubicBezTo>
                        <a:pt x="46493" y="4994"/>
                        <a:pt x="45205" y="6855"/>
                        <a:pt x="43267" y="7218"/>
                      </a:cubicBezTo>
                      <a:cubicBezTo>
                        <a:pt x="36373" y="8507"/>
                        <a:pt x="29491" y="9366"/>
                        <a:pt x="22597" y="10368"/>
                      </a:cubicBezTo>
                      <a:cubicBezTo>
                        <a:pt x="15714" y="11381"/>
                        <a:pt x="8755" y="12097"/>
                        <a:pt x="1718" y="12383"/>
                      </a:cubicBezTo>
                      <a:cubicBezTo>
                        <a:pt x="782" y="12383"/>
                        <a:pt x="66" y="11733"/>
                        <a:pt x="0" y="10797"/>
                      </a:cubicBezTo>
                      <a:cubicBezTo>
                        <a:pt x="0" y="10081"/>
                        <a:pt x="429" y="9366"/>
                        <a:pt x="1145" y="9156"/>
                      </a:cubicBezTo>
                      <a:lnTo>
                        <a:pt x="1145" y="9223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26" name="Google Shape;1426;p24"/>
                <p:cNvSpPr/>
                <p:nvPr/>
              </p:nvSpPr>
              <p:spPr>
                <a:xfrm>
                  <a:off x="1774613" y="3582491"/>
                  <a:ext cx="30877" cy="82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57" h="12382" extrusionOk="0">
                      <a:moveTo>
                        <a:pt x="1145" y="9145"/>
                      </a:moveTo>
                      <a:cubicBezTo>
                        <a:pt x="7819" y="6998"/>
                        <a:pt x="14646" y="5346"/>
                        <a:pt x="21463" y="4057"/>
                      </a:cubicBezTo>
                      <a:cubicBezTo>
                        <a:pt x="28279" y="2692"/>
                        <a:pt x="35096" y="1117"/>
                        <a:pt x="41978" y="38"/>
                      </a:cubicBezTo>
                      <a:cubicBezTo>
                        <a:pt x="43994" y="-248"/>
                        <a:pt x="45855" y="1117"/>
                        <a:pt x="46218" y="3121"/>
                      </a:cubicBezTo>
                      <a:cubicBezTo>
                        <a:pt x="46504" y="5060"/>
                        <a:pt x="45216" y="6921"/>
                        <a:pt x="43278" y="7284"/>
                      </a:cubicBezTo>
                      <a:cubicBezTo>
                        <a:pt x="36461" y="8573"/>
                        <a:pt x="29502" y="9432"/>
                        <a:pt x="22608" y="10368"/>
                      </a:cubicBezTo>
                      <a:cubicBezTo>
                        <a:pt x="15714" y="11447"/>
                        <a:pt x="8755" y="12163"/>
                        <a:pt x="1729" y="12383"/>
                      </a:cubicBezTo>
                      <a:cubicBezTo>
                        <a:pt x="793" y="12383"/>
                        <a:pt x="77" y="11733"/>
                        <a:pt x="0" y="10797"/>
                      </a:cubicBezTo>
                      <a:cubicBezTo>
                        <a:pt x="0" y="10015"/>
                        <a:pt x="429" y="9366"/>
                        <a:pt x="1145" y="9145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27" name="Google Shape;1427;p24"/>
                <p:cNvSpPr/>
                <p:nvPr/>
              </p:nvSpPr>
              <p:spPr>
                <a:xfrm>
                  <a:off x="1707456" y="3574156"/>
                  <a:ext cx="43901" cy="439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69" h="65772" extrusionOk="0">
                      <a:moveTo>
                        <a:pt x="266" y="28766"/>
                      </a:moveTo>
                      <a:cubicBezTo>
                        <a:pt x="2567" y="10750"/>
                        <a:pt x="18997" y="-2025"/>
                        <a:pt x="37013" y="266"/>
                      </a:cubicBezTo>
                      <a:cubicBezTo>
                        <a:pt x="55029" y="2567"/>
                        <a:pt x="67803" y="18998"/>
                        <a:pt x="65502" y="37015"/>
                      </a:cubicBezTo>
                      <a:cubicBezTo>
                        <a:pt x="63211" y="55031"/>
                        <a:pt x="46770" y="67806"/>
                        <a:pt x="28765" y="65504"/>
                      </a:cubicBezTo>
                      <a:cubicBezTo>
                        <a:pt x="10749" y="63214"/>
                        <a:pt x="-2025" y="46772"/>
                        <a:pt x="266" y="28766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428" name="Google Shape;1428;p24"/>
              <p:cNvSpPr/>
              <p:nvPr/>
            </p:nvSpPr>
            <p:spPr>
              <a:xfrm>
                <a:off x="1537556" y="2824340"/>
                <a:ext cx="15003" cy="21287"/>
              </a:xfrm>
              <a:custGeom>
                <a:avLst/>
                <a:gdLst/>
                <a:ahLst/>
                <a:cxnLst/>
                <a:rect l="l" t="t" r="r" b="b"/>
                <a:pathLst>
                  <a:path w="22476" h="31891" extrusionOk="0">
                    <a:moveTo>
                      <a:pt x="22117" y="11629"/>
                    </a:moveTo>
                    <a:cubicBezTo>
                      <a:pt x="21974" y="10770"/>
                      <a:pt x="21611" y="9834"/>
                      <a:pt x="21324" y="8832"/>
                    </a:cubicBezTo>
                    <a:cubicBezTo>
                      <a:pt x="21038" y="7896"/>
                      <a:pt x="20388" y="6894"/>
                      <a:pt x="19893" y="5958"/>
                    </a:cubicBezTo>
                    <a:cubicBezTo>
                      <a:pt x="19243" y="5022"/>
                      <a:pt x="18527" y="4097"/>
                      <a:pt x="17591" y="3304"/>
                    </a:cubicBezTo>
                    <a:cubicBezTo>
                      <a:pt x="16655" y="2588"/>
                      <a:pt x="15730" y="1795"/>
                      <a:pt x="14651" y="1366"/>
                    </a:cubicBezTo>
                    <a:cubicBezTo>
                      <a:pt x="13649" y="793"/>
                      <a:pt x="12570" y="573"/>
                      <a:pt x="11491" y="286"/>
                    </a:cubicBezTo>
                    <a:cubicBezTo>
                      <a:pt x="10488" y="143"/>
                      <a:pt x="9409" y="0"/>
                      <a:pt x="8550" y="0"/>
                    </a:cubicBezTo>
                    <a:cubicBezTo>
                      <a:pt x="7614" y="0"/>
                      <a:pt x="6755" y="77"/>
                      <a:pt x="5962" y="220"/>
                    </a:cubicBezTo>
                    <a:cubicBezTo>
                      <a:pt x="4388" y="507"/>
                      <a:pt x="3165" y="936"/>
                      <a:pt x="2384" y="1300"/>
                    </a:cubicBezTo>
                    <a:cubicBezTo>
                      <a:pt x="1514" y="1652"/>
                      <a:pt x="1018" y="1938"/>
                      <a:pt x="1084" y="1938"/>
                    </a:cubicBezTo>
                    <a:cubicBezTo>
                      <a:pt x="291" y="2225"/>
                      <a:pt x="-204" y="3095"/>
                      <a:pt x="82" y="3876"/>
                    </a:cubicBezTo>
                    <a:cubicBezTo>
                      <a:pt x="368" y="4670"/>
                      <a:pt x="1018" y="5022"/>
                      <a:pt x="2020" y="4879"/>
                    </a:cubicBezTo>
                    <a:cubicBezTo>
                      <a:pt x="2020" y="4879"/>
                      <a:pt x="2450" y="4879"/>
                      <a:pt x="3165" y="4879"/>
                    </a:cubicBezTo>
                    <a:cubicBezTo>
                      <a:pt x="3881" y="4879"/>
                      <a:pt x="4960" y="4879"/>
                      <a:pt x="6183" y="5022"/>
                    </a:cubicBezTo>
                    <a:cubicBezTo>
                      <a:pt x="6755" y="5022"/>
                      <a:pt x="7405" y="5165"/>
                      <a:pt x="8121" y="5319"/>
                    </a:cubicBezTo>
                    <a:cubicBezTo>
                      <a:pt x="8771" y="5319"/>
                      <a:pt x="9409" y="5672"/>
                      <a:pt x="10059" y="5815"/>
                    </a:cubicBezTo>
                    <a:cubicBezTo>
                      <a:pt x="10698" y="6101"/>
                      <a:pt x="11347" y="6321"/>
                      <a:pt x="11920" y="6674"/>
                    </a:cubicBezTo>
                    <a:cubicBezTo>
                      <a:pt x="12206" y="6817"/>
                      <a:pt x="12427" y="6960"/>
                      <a:pt x="12636" y="7103"/>
                    </a:cubicBezTo>
                    <a:cubicBezTo>
                      <a:pt x="7262" y="6751"/>
                      <a:pt x="2229" y="11409"/>
                      <a:pt x="1304" y="17951"/>
                    </a:cubicBezTo>
                    <a:cubicBezTo>
                      <a:pt x="291" y="24768"/>
                      <a:pt x="4101" y="30934"/>
                      <a:pt x="9773" y="31793"/>
                    </a:cubicBezTo>
                    <a:cubicBezTo>
                      <a:pt x="15444" y="32652"/>
                      <a:pt x="20609" y="27774"/>
                      <a:pt x="21897" y="21034"/>
                    </a:cubicBezTo>
                    <a:cubicBezTo>
                      <a:pt x="22899" y="15649"/>
                      <a:pt x="22327" y="12566"/>
                      <a:pt x="22183" y="11707"/>
                    </a:cubicBezTo>
                    <a:lnTo>
                      <a:pt x="22117" y="11629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9" name="Google Shape;1429;p24"/>
              <p:cNvSpPr/>
              <p:nvPr/>
            </p:nvSpPr>
            <p:spPr>
              <a:xfrm>
                <a:off x="1593981" y="2828351"/>
                <a:ext cx="14957" cy="21193"/>
              </a:xfrm>
              <a:custGeom>
                <a:avLst/>
                <a:gdLst/>
                <a:ahLst/>
                <a:cxnLst/>
                <a:rect l="l" t="t" r="r" b="b"/>
                <a:pathLst>
                  <a:path w="22407" h="31750" extrusionOk="0">
                    <a:moveTo>
                      <a:pt x="22040" y="11629"/>
                    </a:moveTo>
                    <a:cubicBezTo>
                      <a:pt x="21820" y="10770"/>
                      <a:pt x="21534" y="9834"/>
                      <a:pt x="21247" y="8832"/>
                    </a:cubicBezTo>
                    <a:cubicBezTo>
                      <a:pt x="20961" y="7896"/>
                      <a:pt x="20322" y="6894"/>
                      <a:pt x="19816" y="5958"/>
                    </a:cubicBezTo>
                    <a:cubicBezTo>
                      <a:pt x="19166" y="5033"/>
                      <a:pt x="18450" y="4097"/>
                      <a:pt x="17591" y="3304"/>
                    </a:cubicBezTo>
                    <a:cubicBezTo>
                      <a:pt x="16655" y="2588"/>
                      <a:pt x="15719" y="1795"/>
                      <a:pt x="14651" y="1366"/>
                    </a:cubicBezTo>
                    <a:cubicBezTo>
                      <a:pt x="13649" y="793"/>
                      <a:pt x="12570" y="573"/>
                      <a:pt x="11491" y="286"/>
                    </a:cubicBezTo>
                    <a:cubicBezTo>
                      <a:pt x="10488" y="143"/>
                      <a:pt x="9409" y="0"/>
                      <a:pt x="8550" y="0"/>
                    </a:cubicBezTo>
                    <a:cubicBezTo>
                      <a:pt x="7614" y="0"/>
                      <a:pt x="6755" y="77"/>
                      <a:pt x="5962" y="220"/>
                    </a:cubicBezTo>
                    <a:cubicBezTo>
                      <a:pt x="4388" y="507"/>
                      <a:pt x="3165" y="870"/>
                      <a:pt x="2372" y="1222"/>
                    </a:cubicBezTo>
                    <a:cubicBezTo>
                      <a:pt x="1513" y="1586"/>
                      <a:pt x="1007" y="1872"/>
                      <a:pt x="1084" y="1872"/>
                    </a:cubicBezTo>
                    <a:cubicBezTo>
                      <a:pt x="291" y="2158"/>
                      <a:pt x="-204" y="3017"/>
                      <a:pt x="82" y="3810"/>
                    </a:cubicBezTo>
                    <a:cubicBezTo>
                      <a:pt x="368" y="4592"/>
                      <a:pt x="1018" y="4956"/>
                      <a:pt x="2020" y="4812"/>
                    </a:cubicBezTo>
                    <a:cubicBezTo>
                      <a:pt x="2020" y="4812"/>
                      <a:pt x="2449" y="4812"/>
                      <a:pt x="3165" y="4812"/>
                    </a:cubicBezTo>
                    <a:cubicBezTo>
                      <a:pt x="3881" y="4812"/>
                      <a:pt x="4960" y="4812"/>
                      <a:pt x="6183" y="4956"/>
                    </a:cubicBezTo>
                    <a:cubicBezTo>
                      <a:pt x="6821" y="4956"/>
                      <a:pt x="7471" y="5099"/>
                      <a:pt x="8121" y="5242"/>
                    </a:cubicBezTo>
                    <a:cubicBezTo>
                      <a:pt x="8760" y="5242"/>
                      <a:pt x="9409" y="5605"/>
                      <a:pt x="10059" y="5749"/>
                    </a:cubicBezTo>
                    <a:cubicBezTo>
                      <a:pt x="10632" y="6035"/>
                      <a:pt x="11347" y="6244"/>
                      <a:pt x="11920" y="6608"/>
                    </a:cubicBezTo>
                    <a:cubicBezTo>
                      <a:pt x="12206" y="6674"/>
                      <a:pt x="12427" y="6894"/>
                      <a:pt x="12636" y="7037"/>
                    </a:cubicBezTo>
                    <a:cubicBezTo>
                      <a:pt x="7251" y="6674"/>
                      <a:pt x="2229" y="11343"/>
                      <a:pt x="1227" y="17807"/>
                    </a:cubicBezTo>
                    <a:cubicBezTo>
                      <a:pt x="225" y="24624"/>
                      <a:pt x="4024" y="30791"/>
                      <a:pt x="9696" y="31650"/>
                    </a:cubicBezTo>
                    <a:cubicBezTo>
                      <a:pt x="15367" y="32520"/>
                      <a:pt x="20531" y="27631"/>
                      <a:pt x="21820" y="20891"/>
                    </a:cubicBezTo>
                    <a:cubicBezTo>
                      <a:pt x="22833" y="15506"/>
                      <a:pt x="22260" y="12422"/>
                      <a:pt x="22117" y="11563"/>
                    </a:cubicBezTo>
                    <a:lnTo>
                      <a:pt x="22040" y="11629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0" name="Google Shape;1430;p24"/>
              <p:cNvSpPr/>
              <p:nvPr/>
            </p:nvSpPr>
            <p:spPr>
              <a:xfrm>
                <a:off x="1493659" y="2828347"/>
                <a:ext cx="43901" cy="43903"/>
              </a:xfrm>
              <a:custGeom>
                <a:avLst/>
                <a:gdLst/>
                <a:ahLst/>
                <a:cxnLst/>
                <a:rect l="l" t="t" r="r" b="b"/>
                <a:pathLst>
                  <a:path w="65769" h="65772" extrusionOk="0">
                    <a:moveTo>
                      <a:pt x="268" y="28755"/>
                    </a:moveTo>
                    <a:cubicBezTo>
                      <a:pt x="2559" y="10750"/>
                      <a:pt x="19000" y="-2025"/>
                      <a:pt x="37016" y="266"/>
                    </a:cubicBezTo>
                    <a:cubicBezTo>
                      <a:pt x="55021" y="2567"/>
                      <a:pt x="67795" y="18998"/>
                      <a:pt x="65504" y="37015"/>
                    </a:cubicBezTo>
                    <a:cubicBezTo>
                      <a:pt x="63203" y="55031"/>
                      <a:pt x="46773" y="67806"/>
                      <a:pt x="28757" y="65504"/>
                    </a:cubicBezTo>
                    <a:cubicBezTo>
                      <a:pt x="10741" y="63214"/>
                      <a:pt x="-2033" y="46772"/>
                      <a:pt x="268" y="28755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1" name="Google Shape;1431;p24"/>
              <p:cNvSpPr/>
              <p:nvPr/>
            </p:nvSpPr>
            <p:spPr>
              <a:xfrm>
                <a:off x="1555934" y="2849846"/>
                <a:ext cx="34187" cy="17902"/>
              </a:xfrm>
              <a:custGeom>
                <a:avLst/>
                <a:gdLst/>
                <a:ahLst/>
                <a:cxnLst/>
                <a:rect l="l" t="t" r="r" b="b"/>
                <a:pathLst>
                  <a:path w="51217" h="26820" extrusionOk="0">
                    <a:moveTo>
                      <a:pt x="4933" y="1275"/>
                    </a:moveTo>
                    <a:cubicBezTo>
                      <a:pt x="7807" y="4931"/>
                      <a:pt x="11177" y="8521"/>
                      <a:pt x="14481" y="11109"/>
                    </a:cubicBezTo>
                    <a:cubicBezTo>
                      <a:pt x="17928" y="13686"/>
                      <a:pt x="21441" y="15338"/>
                      <a:pt x="25240" y="15702"/>
                    </a:cubicBezTo>
                    <a:cubicBezTo>
                      <a:pt x="29050" y="16197"/>
                      <a:pt x="32706" y="15338"/>
                      <a:pt x="36296" y="13334"/>
                    </a:cubicBezTo>
                    <a:cubicBezTo>
                      <a:pt x="39809" y="11319"/>
                      <a:pt x="43399" y="8092"/>
                      <a:pt x="46339" y="4579"/>
                    </a:cubicBezTo>
                    <a:lnTo>
                      <a:pt x="46559" y="4292"/>
                    </a:lnTo>
                    <a:cubicBezTo>
                      <a:pt x="47495" y="3213"/>
                      <a:pt x="49147" y="3070"/>
                      <a:pt x="50292" y="4006"/>
                    </a:cubicBezTo>
                    <a:cubicBezTo>
                      <a:pt x="51074" y="4722"/>
                      <a:pt x="51361" y="5790"/>
                      <a:pt x="51151" y="6726"/>
                    </a:cubicBezTo>
                    <a:cubicBezTo>
                      <a:pt x="49577" y="12332"/>
                      <a:pt x="46702" y="17354"/>
                      <a:pt x="41890" y="21296"/>
                    </a:cubicBezTo>
                    <a:cubicBezTo>
                      <a:pt x="37298" y="25316"/>
                      <a:pt x="30416" y="27397"/>
                      <a:pt x="24095" y="26681"/>
                    </a:cubicBezTo>
                    <a:cubicBezTo>
                      <a:pt x="17641" y="26108"/>
                      <a:pt x="11750" y="22662"/>
                      <a:pt x="7807" y="18278"/>
                    </a:cubicBezTo>
                    <a:cubicBezTo>
                      <a:pt x="3788" y="13906"/>
                      <a:pt x="1277" y="8808"/>
                      <a:pt x="55" y="3213"/>
                    </a:cubicBezTo>
                    <a:cubicBezTo>
                      <a:pt x="-231" y="1782"/>
                      <a:pt x="628" y="339"/>
                      <a:pt x="2059" y="53"/>
                    </a:cubicBezTo>
                    <a:cubicBezTo>
                      <a:pt x="3072" y="-157"/>
                      <a:pt x="4140" y="273"/>
                      <a:pt x="4713" y="1055"/>
                    </a:cubicBezTo>
                    <a:lnTo>
                      <a:pt x="4933" y="1341"/>
                    </a:lnTo>
                    <a:lnTo>
                      <a:pt x="4933" y="1275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32" name="Google Shape;1432;p24"/>
            <p:cNvGrpSpPr/>
            <p:nvPr/>
          </p:nvGrpSpPr>
          <p:grpSpPr>
            <a:xfrm>
              <a:off x="779137" y="4095010"/>
              <a:ext cx="547490" cy="709258"/>
              <a:chOff x="2579947" y="1984123"/>
              <a:chExt cx="288822" cy="370118"/>
            </a:xfrm>
          </p:grpSpPr>
          <p:sp>
            <p:nvSpPr>
              <p:cNvPr id="1433" name="Google Shape;1433;p24"/>
              <p:cNvSpPr/>
              <p:nvPr/>
            </p:nvSpPr>
            <p:spPr>
              <a:xfrm>
                <a:off x="2579947" y="2274155"/>
                <a:ext cx="80686" cy="80087"/>
              </a:xfrm>
              <a:custGeom>
                <a:avLst/>
                <a:gdLst/>
                <a:ahLst/>
                <a:cxnLst/>
                <a:rect l="l" t="t" r="r" b="b"/>
                <a:pathLst>
                  <a:path w="64678" h="64198" extrusionOk="0">
                    <a:moveTo>
                      <a:pt x="61601" y="58295"/>
                    </a:moveTo>
                    <a:cubicBezTo>
                      <a:pt x="57725" y="60090"/>
                      <a:pt x="54278" y="58372"/>
                      <a:pt x="52053" y="55432"/>
                    </a:cubicBezTo>
                    <a:cubicBezTo>
                      <a:pt x="52703" y="54705"/>
                      <a:pt x="53342" y="53923"/>
                      <a:pt x="53914" y="53130"/>
                    </a:cubicBezTo>
                    <a:cubicBezTo>
                      <a:pt x="56359" y="49826"/>
                      <a:pt x="59443" y="45741"/>
                      <a:pt x="59806" y="41501"/>
                    </a:cubicBezTo>
                    <a:cubicBezTo>
                      <a:pt x="60236" y="36556"/>
                      <a:pt x="55643" y="33252"/>
                      <a:pt x="51118" y="35477"/>
                    </a:cubicBezTo>
                    <a:cubicBezTo>
                      <a:pt x="46669" y="37701"/>
                      <a:pt x="44730" y="43087"/>
                      <a:pt x="44664" y="47745"/>
                    </a:cubicBezTo>
                    <a:cubicBezTo>
                      <a:pt x="44664" y="50046"/>
                      <a:pt x="45094" y="52414"/>
                      <a:pt x="45953" y="54639"/>
                    </a:cubicBezTo>
                    <a:cubicBezTo>
                      <a:pt x="43651" y="56643"/>
                      <a:pt x="41074" y="58229"/>
                      <a:pt x="38057" y="58802"/>
                    </a:cubicBezTo>
                    <a:cubicBezTo>
                      <a:pt x="34830" y="59451"/>
                      <a:pt x="31174" y="59088"/>
                      <a:pt x="28586" y="56786"/>
                    </a:cubicBezTo>
                    <a:cubicBezTo>
                      <a:pt x="25999" y="54562"/>
                      <a:pt x="25074" y="51049"/>
                      <a:pt x="24787" y="47745"/>
                    </a:cubicBezTo>
                    <a:cubicBezTo>
                      <a:pt x="24787" y="47602"/>
                      <a:pt x="24787" y="47392"/>
                      <a:pt x="24787" y="47249"/>
                    </a:cubicBezTo>
                    <a:cubicBezTo>
                      <a:pt x="27728" y="46236"/>
                      <a:pt x="30591" y="44882"/>
                      <a:pt x="33035" y="43230"/>
                    </a:cubicBezTo>
                    <a:cubicBezTo>
                      <a:pt x="37121" y="40499"/>
                      <a:pt x="40711" y="36986"/>
                      <a:pt x="43508" y="32966"/>
                    </a:cubicBezTo>
                    <a:cubicBezTo>
                      <a:pt x="45810" y="29662"/>
                      <a:pt x="48034" y="25643"/>
                      <a:pt x="47318" y="21480"/>
                    </a:cubicBezTo>
                    <a:cubicBezTo>
                      <a:pt x="46525" y="16744"/>
                      <a:pt x="41724" y="15093"/>
                      <a:pt x="37561" y="16744"/>
                    </a:cubicBezTo>
                    <a:cubicBezTo>
                      <a:pt x="33179" y="18462"/>
                      <a:pt x="29302" y="22339"/>
                      <a:pt x="26505" y="26072"/>
                    </a:cubicBezTo>
                    <a:cubicBezTo>
                      <a:pt x="22849" y="30951"/>
                      <a:pt x="20338" y="37129"/>
                      <a:pt x="19755" y="43373"/>
                    </a:cubicBezTo>
                    <a:cubicBezTo>
                      <a:pt x="16033" y="43946"/>
                      <a:pt x="12222" y="43582"/>
                      <a:pt x="9205" y="41435"/>
                    </a:cubicBezTo>
                    <a:cubicBezTo>
                      <a:pt x="2961" y="36909"/>
                      <a:pt x="4690" y="27581"/>
                      <a:pt x="7058" y="21480"/>
                    </a:cubicBezTo>
                    <a:cubicBezTo>
                      <a:pt x="10075" y="13727"/>
                      <a:pt x="14733" y="6624"/>
                      <a:pt x="21407" y="1602"/>
                    </a:cubicBezTo>
                    <a:cubicBezTo>
                      <a:pt x="22343" y="886"/>
                      <a:pt x="21341" y="-479"/>
                      <a:pt x="20327" y="171"/>
                    </a:cubicBezTo>
                    <a:cubicBezTo>
                      <a:pt x="11859" y="5335"/>
                      <a:pt x="4976" y="12868"/>
                      <a:pt x="1750" y="22339"/>
                    </a:cubicBezTo>
                    <a:cubicBezTo>
                      <a:pt x="-1058" y="30598"/>
                      <a:pt x="-1268" y="41005"/>
                      <a:pt x="7058" y="46170"/>
                    </a:cubicBezTo>
                    <a:cubicBezTo>
                      <a:pt x="10934" y="48538"/>
                      <a:pt x="15383" y="49110"/>
                      <a:pt x="19755" y="48538"/>
                    </a:cubicBezTo>
                    <a:cubicBezTo>
                      <a:pt x="19898" y="49969"/>
                      <a:pt x="20118" y="51478"/>
                      <a:pt x="20548" y="52910"/>
                    </a:cubicBezTo>
                    <a:cubicBezTo>
                      <a:pt x="23279" y="62744"/>
                      <a:pt x="33542" y="66554"/>
                      <a:pt x="42649" y="62744"/>
                    </a:cubicBezTo>
                    <a:cubicBezTo>
                      <a:pt x="44808" y="61819"/>
                      <a:pt x="46812" y="60597"/>
                      <a:pt x="48607" y="59088"/>
                    </a:cubicBezTo>
                    <a:cubicBezTo>
                      <a:pt x="49179" y="59738"/>
                      <a:pt x="49752" y="60376"/>
                      <a:pt x="50402" y="60883"/>
                    </a:cubicBezTo>
                    <a:cubicBezTo>
                      <a:pt x="54212" y="63966"/>
                      <a:pt x="59586" y="65112"/>
                      <a:pt x="63825" y="62248"/>
                    </a:cubicBezTo>
                    <a:cubicBezTo>
                      <a:pt x="65830" y="60806"/>
                      <a:pt x="63969" y="57293"/>
                      <a:pt x="61667" y="58372"/>
                    </a:cubicBezTo>
                    <a:lnTo>
                      <a:pt x="61601" y="58295"/>
                    </a:lnTo>
                    <a:close/>
                    <a:moveTo>
                      <a:pt x="30877" y="28726"/>
                    </a:moveTo>
                    <a:cubicBezTo>
                      <a:pt x="32958" y="26072"/>
                      <a:pt x="35623" y="23418"/>
                      <a:pt x="38707" y="21909"/>
                    </a:cubicBezTo>
                    <a:cubicBezTo>
                      <a:pt x="39709" y="21414"/>
                      <a:pt x="41427" y="20687"/>
                      <a:pt x="42076" y="22053"/>
                    </a:cubicBezTo>
                    <a:cubicBezTo>
                      <a:pt x="42583" y="23132"/>
                      <a:pt x="42076" y="24707"/>
                      <a:pt x="41713" y="25786"/>
                    </a:cubicBezTo>
                    <a:cubicBezTo>
                      <a:pt x="39345" y="32173"/>
                      <a:pt x="33179" y="37701"/>
                      <a:pt x="27298" y="40862"/>
                    </a:cubicBezTo>
                    <a:cubicBezTo>
                      <a:pt x="26571" y="41214"/>
                      <a:pt x="25790" y="41578"/>
                      <a:pt x="24997" y="41930"/>
                    </a:cubicBezTo>
                    <a:cubicBezTo>
                      <a:pt x="25790" y="37195"/>
                      <a:pt x="27871" y="32603"/>
                      <a:pt x="30811" y="28869"/>
                    </a:cubicBezTo>
                    <a:lnTo>
                      <a:pt x="30877" y="28726"/>
                    </a:lnTo>
                    <a:close/>
                    <a:moveTo>
                      <a:pt x="49466" y="48461"/>
                    </a:moveTo>
                    <a:cubicBezTo>
                      <a:pt x="49322" y="45597"/>
                      <a:pt x="50259" y="41721"/>
                      <a:pt x="52846" y="40069"/>
                    </a:cubicBezTo>
                    <a:cubicBezTo>
                      <a:pt x="56216" y="37988"/>
                      <a:pt x="53992" y="43659"/>
                      <a:pt x="53342" y="44805"/>
                    </a:cubicBezTo>
                    <a:cubicBezTo>
                      <a:pt x="52263" y="46677"/>
                      <a:pt x="51118" y="48604"/>
                      <a:pt x="49686" y="50399"/>
                    </a:cubicBezTo>
                    <a:cubicBezTo>
                      <a:pt x="49543" y="49760"/>
                      <a:pt x="49466" y="49110"/>
                      <a:pt x="49400" y="48461"/>
                    </a:cubicBezTo>
                    <a:lnTo>
                      <a:pt x="49466" y="4846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4" name="Google Shape;1434;p24"/>
              <p:cNvSpPr/>
              <p:nvPr/>
            </p:nvSpPr>
            <p:spPr>
              <a:xfrm>
                <a:off x="2665604" y="2305809"/>
                <a:ext cx="34824" cy="31463"/>
              </a:xfrm>
              <a:custGeom>
                <a:avLst/>
                <a:gdLst/>
                <a:ahLst/>
                <a:cxnLst/>
                <a:rect l="l" t="t" r="r" b="b"/>
                <a:pathLst>
                  <a:path w="27915" h="25221" extrusionOk="0">
                    <a:moveTo>
                      <a:pt x="363" y="77"/>
                    </a:moveTo>
                    <a:cubicBezTo>
                      <a:pt x="363" y="77"/>
                      <a:pt x="11849" y="11563"/>
                      <a:pt x="27916" y="15506"/>
                    </a:cubicBezTo>
                    <a:cubicBezTo>
                      <a:pt x="15582" y="21970"/>
                      <a:pt x="4526" y="26628"/>
                      <a:pt x="2158" y="24833"/>
                    </a:cubicBezTo>
                    <a:cubicBezTo>
                      <a:pt x="859" y="23908"/>
                      <a:pt x="143" y="12995"/>
                      <a:pt x="0" y="0"/>
                    </a:cubicBezTo>
                    <a:lnTo>
                      <a:pt x="363" y="0"/>
                    </a:lnTo>
                    <a:lnTo>
                      <a:pt x="363" y="77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5" name="Google Shape;1435;p24"/>
              <p:cNvSpPr/>
              <p:nvPr/>
            </p:nvSpPr>
            <p:spPr>
              <a:xfrm>
                <a:off x="2762315" y="2034386"/>
                <a:ext cx="106453" cy="80838"/>
              </a:xfrm>
              <a:custGeom>
                <a:avLst/>
                <a:gdLst/>
                <a:ahLst/>
                <a:cxnLst/>
                <a:rect l="l" t="t" r="r" b="b"/>
                <a:pathLst>
                  <a:path w="85333" h="64800" extrusionOk="0">
                    <a:moveTo>
                      <a:pt x="85256" y="32941"/>
                    </a:moveTo>
                    <a:cubicBezTo>
                      <a:pt x="85972" y="35804"/>
                      <a:pt x="80598" y="48006"/>
                      <a:pt x="72130" y="64800"/>
                    </a:cubicBezTo>
                    <a:cubicBezTo>
                      <a:pt x="20670" y="46861"/>
                      <a:pt x="0" y="28062"/>
                      <a:pt x="0" y="28062"/>
                    </a:cubicBezTo>
                    <a:cubicBezTo>
                      <a:pt x="8612" y="13845"/>
                      <a:pt x="15714" y="3868"/>
                      <a:pt x="19734" y="1930"/>
                    </a:cubicBezTo>
                    <a:cubicBezTo>
                      <a:pt x="36671" y="-6385"/>
                      <a:pt x="80378" y="13702"/>
                      <a:pt x="85333" y="32941"/>
                    </a:cubicBezTo>
                    <a:lnTo>
                      <a:pt x="85256" y="3294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6" name="Google Shape;1436;p24"/>
              <p:cNvSpPr/>
              <p:nvPr/>
            </p:nvSpPr>
            <p:spPr>
              <a:xfrm>
                <a:off x="2756700" y="2069330"/>
                <a:ext cx="95613" cy="56408"/>
              </a:xfrm>
              <a:custGeom>
                <a:avLst/>
                <a:gdLst/>
                <a:ahLst/>
                <a:cxnLst/>
                <a:rect l="l" t="t" r="r" b="b"/>
                <a:pathLst>
                  <a:path w="76644" h="45217" extrusionOk="0">
                    <a:moveTo>
                      <a:pt x="76645" y="36749"/>
                    </a:moveTo>
                    <a:cubicBezTo>
                      <a:pt x="75279" y="39480"/>
                      <a:pt x="73771" y="42277"/>
                      <a:pt x="72262" y="45218"/>
                    </a:cubicBezTo>
                    <a:cubicBezTo>
                      <a:pt x="72262" y="45218"/>
                      <a:pt x="55898" y="41561"/>
                      <a:pt x="33224" y="30075"/>
                    </a:cubicBezTo>
                    <a:cubicBezTo>
                      <a:pt x="9393" y="17939"/>
                      <a:pt x="0" y="7544"/>
                      <a:pt x="0" y="7544"/>
                    </a:cubicBezTo>
                    <a:cubicBezTo>
                      <a:pt x="1498" y="4878"/>
                      <a:pt x="3006" y="2368"/>
                      <a:pt x="4449" y="0"/>
                    </a:cubicBezTo>
                    <a:cubicBezTo>
                      <a:pt x="4449" y="0"/>
                      <a:pt x="25108" y="18732"/>
                      <a:pt x="76568" y="36749"/>
                    </a:cubicBezTo>
                    <a:lnTo>
                      <a:pt x="76645" y="36749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7" name="Google Shape;1437;p24"/>
              <p:cNvSpPr/>
              <p:nvPr/>
            </p:nvSpPr>
            <p:spPr>
              <a:xfrm>
                <a:off x="2749808" y="2078777"/>
                <a:ext cx="97043" cy="58812"/>
              </a:xfrm>
              <a:custGeom>
                <a:avLst/>
                <a:gdLst/>
                <a:ahLst/>
                <a:cxnLst/>
                <a:rect l="l" t="t" r="r" b="b"/>
                <a:pathLst>
                  <a:path w="77790" h="47144" extrusionOk="0">
                    <a:moveTo>
                      <a:pt x="77790" y="37674"/>
                    </a:moveTo>
                    <a:cubicBezTo>
                      <a:pt x="76216" y="40758"/>
                      <a:pt x="74564" y="43852"/>
                      <a:pt x="72769" y="47145"/>
                    </a:cubicBezTo>
                    <a:cubicBezTo>
                      <a:pt x="72769" y="47145"/>
                      <a:pt x="53398" y="42409"/>
                      <a:pt x="34303" y="32718"/>
                    </a:cubicBezTo>
                    <a:cubicBezTo>
                      <a:pt x="13347" y="22102"/>
                      <a:pt x="0" y="9691"/>
                      <a:pt x="0" y="9691"/>
                    </a:cubicBezTo>
                    <a:cubicBezTo>
                      <a:pt x="1872" y="6310"/>
                      <a:pt x="3733" y="3150"/>
                      <a:pt x="5528" y="0"/>
                    </a:cubicBezTo>
                    <a:cubicBezTo>
                      <a:pt x="5528" y="0"/>
                      <a:pt x="14933" y="10407"/>
                      <a:pt x="38752" y="22532"/>
                    </a:cubicBezTo>
                    <a:cubicBezTo>
                      <a:pt x="61426" y="34018"/>
                      <a:pt x="77790" y="37674"/>
                      <a:pt x="77790" y="3767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8" name="Google Shape;1438;p24"/>
              <p:cNvSpPr/>
              <p:nvPr/>
            </p:nvSpPr>
            <p:spPr>
              <a:xfrm>
                <a:off x="2668831" y="2090941"/>
                <a:ext cx="171803" cy="204836"/>
              </a:xfrm>
              <a:custGeom>
                <a:avLst/>
                <a:gdLst/>
                <a:ahLst/>
                <a:cxnLst/>
                <a:rect l="l" t="t" r="r" b="b"/>
                <a:pathLst>
                  <a:path w="137718" h="164197" extrusionOk="0">
                    <a:moveTo>
                      <a:pt x="99253" y="22961"/>
                    </a:moveTo>
                    <a:cubicBezTo>
                      <a:pt x="118337" y="32652"/>
                      <a:pt x="137718" y="37388"/>
                      <a:pt x="137718" y="37388"/>
                    </a:cubicBezTo>
                    <a:cubicBezTo>
                      <a:pt x="110728" y="87836"/>
                      <a:pt x="68672" y="158746"/>
                      <a:pt x="64300" y="163625"/>
                    </a:cubicBezTo>
                    <a:cubicBezTo>
                      <a:pt x="64157" y="163768"/>
                      <a:pt x="63937" y="163988"/>
                      <a:pt x="63728" y="164198"/>
                    </a:cubicBezTo>
                    <a:cubicBezTo>
                      <a:pt x="64080" y="163845"/>
                      <a:pt x="63728" y="158603"/>
                      <a:pt x="63078" y="157524"/>
                    </a:cubicBezTo>
                    <a:cubicBezTo>
                      <a:pt x="60490" y="153504"/>
                      <a:pt x="53035" y="158967"/>
                      <a:pt x="51097" y="157524"/>
                    </a:cubicBezTo>
                    <a:cubicBezTo>
                      <a:pt x="48652" y="155806"/>
                      <a:pt x="51097" y="148339"/>
                      <a:pt x="46934" y="145972"/>
                    </a:cubicBezTo>
                    <a:cubicBezTo>
                      <a:pt x="43267" y="143890"/>
                      <a:pt x="37452" y="147337"/>
                      <a:pt x="34942" y="145906"/>
                    </a:cubicBezTo>
                    <a:cubicBezTo>
                      <a:pt x="33290" y="144969"/>
                      <a:pt x="33367" y="136930"/>
                      <a:pt x="29204" y="134915"/>
                    </a:cubicBezTo>
                    <a:cubicBezTo>
                      <a:pt x="25548" y="133197"/>
                      <a:pt x="18798" y="136137"/>
                      <a:pt x="17080" y="134915"/>
                    </a:cubicBezTo>
                    <a:cubicBezTo>
                      <a:pt x="15285" y="133704"/>
                      <a:pt x="15351" y="126237"/>
                      <a:pt x="10759" y="124299"/>
                    </a:cubicBezTo>
                    <a:cubicBezTo>
                      <a:pt x="8039" y="123154"/>
                      <a:pt x="1145" y="126601"/>
                      <a:pt x="0" y="127239"/>
                    </a:cubicBezTo>
                    <a:cubicBezTo>
                      <a:pt x="143" y="126601"/>
                      <a:pt x="352" y="126160"/>
                      <a:pt x="496" y="125731"/>
                    </a:cubicBezTo>
                    <a:cubicBezTo>
                      <a:pt x="3083" y="120643"/>
                      <a:pt x="37673" y="48444"/>
                      <a:pt x="64939" y="0"/>
                    </a:cubicBezTo>
                    <a:cubicBezTo>
                      <a:pt x="64939" y="0"/>
                      <a:pt x="78220" y="12411"/>
                      <a:pt x="99253" y="23038"/>
                    </a:cubicBezTo>
                    <a:lnTo>
                      <a:pt x="99253" y="2296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9" name="Google Shape;1439;p24"/>
              <p:cNvSpPr/>
              <p:nvPr/>
            </p:nvSpPr>
            <p:spPr>
              <a:xfrm>
                <a:off x="2665681" y="2245494"/>
                <a:ext cx="82935" cy="79695"/>
              </a:xfrm>
              <a:custGeom>
                <a:avLst/>
                <a:gdLst/>
                <a:ahLst/>
                <a:cxnLst/>
                <a:rect l="l" t="t" r="r" b="b"/>
                <a:pathLst>
                  <a:path w="66481" h="63884" extrusionOk="0">
                    <a:moveTo>
                      <a:pt x="65681" y="33457"/>
                    </a:moveTo>
                    <a:cubicBezTo>
                      <a:pt x="66397" y="34536"/>
                      <a:pt x="66683" y="39844"/>
                      <a:pt x="66331" y="40131"/>
                    </a:cubicBezTo>
                    <a:cubicBezTo>
                      <a:pt x="61948" y="44293"/>
                      <a:pt x="43866" y="55559"/>
                      <a:pt x="27931" y="63885"/>
                    </a:cubicBezTo>
                    <a:cubicBezTo>
                      <a:pt x="11853" y="59942"/>
                      <a:pt x="379" y="48456"/>
                      <a:pt x="379" y="48456"/>
                    </a:cubicBezTo>
                    <a:lnTo>
                      <a:pt x="15" y="48456"/>
                    </a:lnTo>
                    <a:cubicBezTo>
                      <a:pt x="-128" y="31166"/>
                      <a:pt x="731" y="9989"/>
                      <a:pt x="2603" y="3172"/>
                    </a:cubicBezTo>
                    <a:cubicBezTo>
                      <a:pt x="3826" y="2523"/>
                      <a:pt x="10642" y="-913"/>
                      <a:pt x="13362" y="232"/>
                    </a:cubicBezTo>
                    <a:cubicBezTo>
                      <a:pt x="17954" y="2170"/>
                      <a:pt x="17954" y="9560"/>
                      <a:pt x="19683" y="10848"/>
                    </a:cubicBezTo>
                    <a:cubicBezTo>
                      <a:pt x="21478" y="12148"/>
                      <a:pt x="28151" y="9130"/>
                      <a:pt x="31808" y="10848"/>
                    </a:cubicBezTo>
                    <a:cubicBezTo>
                      <a:pt x="35970" y="12863"/>
                      <a:pt x="35904" y="20969"/>
                      <a:pt x="37545" y="21827"/>
                    </a:cubicBezTo>
                    <a:cubicBezTo>
                      <a:pt x="40133" y="23270"/>
                      <a:pt x="45947" y="19889"/>
                      <a:pt x="49537" y="21905"/>
                    </a:cubicBezTo>
                    <a:cubicBezTo>
                      <a:pt x="53700" y="24272"/>
                      <a:pt x="51255" y="31739"/>
                      <a:pt x="53700" y="33457"/>
                    </a:cubicBezTo>
                    <a:cubicBezTo>
                      <a:pt x="55638" y="34822"/>
                      <a:pt x="63104" y="29371"/>
                      <a:pt x="65681" y="3345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0" name="Google Shape;1440;p24"/>
              <p:cNvSpPr/>
              <p:nvPr/>
            </p:nvSpPr>
            <p:spPr>
              <a:xfrm>
                <a:off x="2743482" y="2142531"/>
                <a:ext cx="72129" cy="120950"/>
              </a:xfrm>
              <a:custGeom>
                <a:avLst/>
                <a:gdLst/>
                <a:ahLst/>
                <a:cxnLst/>
                <a:rect l="l" t="t" r="r" b="b"/>
                <a:pathLst>
                  <a:path w="57819" h="96954" extrusionOk="0">
                    <a:moveTo>
                      <a:pt x="56159" y="291"/>
                    </a:moveTo>
                    <a:cubicBezTo>
                      <a:pt x="53792" y="2515"/>
                      <a:pt x="52206" y="5533"/>
                      <a:pt x="50488" y="8253"/>
                    </a:cubicBezTo>
                    <a:cubicBezTo>
                      <a:pt x="48693" y="11204"/>
                      <a:pt x="47041" y="14211"/>
                      <a:pt x="45389" y="17305"/>
                    </a:cubicBezTo>
                    <a:cubicBezTo>
                      <a:pt x="42097" y="23549"/>
                      <a:pt x="39222" y="30003"/>
                      <a:pt x="36062" y="36390"/>
                    </a:cubicBezTo>
                    <a:cubicBezTo>
                      <a:pt x="29389" y="49737"/>
                      <a:pt x="20348" y="61510"/>
                      <a:pt x="12452" y="74064"/>
                    </a:cubicBezTo>
                    <a:cubicBezTo>
                      <a:pt x="7937" y="81321"/>
                      <a:pt x="3631" y="88490"/>
                      <a:pt x="41" y="96243"/>
                    </a:cubicBezTo>
                    <a:cubicBezTo>
                      <a:pt x="-179" y="96750"/>
                      <a:pt x="537" y="97245"/>
                      <a:pt x="900" y="96750"/>
                    </a:cubicBezTo>
                    <a:cubicBezTo>
                      <a:pt x="10007" y="84757"/>
                      <a:pt x="17407" y="71630"/>
                      <a:pt x="26228" y="59428"/>
                    </a:cubicBezTo>
                    <a:cubicBezTo>
                      <a:pt x="34487" y="48019"/>
                      <a:pt x="40445" y="35454"/>
                      <a:pt x="46469" y="22756"/>
                    </a:cubicBezTo>
                    <a:cubicBezTo>
                      <a:pt x="48198" y="19089"/>
                      <a:pt x="49915" y="15510"/>
                      <a:pt x="51776" y="11986"/>
                    </a:cubicBezTo>
                    <a:cubicBezTo>
                      <a:pt x="53648" y="8473"/>
                      <a:pt x="56159" y="5246"/>
                      <a:pt x="57734" y="1656"/>
                    </a:cubicBezTo>
                    <a:cubicBezTo>
                      <a:pt x="58164" y="654"/>
                      <a:pt x="56875" y="-568"/>
                      <a:pt x="56016" y="291"/>
                    </a:cubicBezTo>
                    <a:lnTo>
                      <a:pt x="56159" y="29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1" name="Google Shape;1441;p24"/>
              <p:cNvSpPr/>
              <p:nvPr/>
            </p:nvSpPr>
            <p:spPr>
              <a:xfrm>
                <a:off x="2695134" y="2113449"/>
                <a:ext cx="73306" cy="126720"/>
              </a:xfrm>
              <a:custGeom>
                <a:avLst/>
                <a:gdLst/>
                <a:ahLst/>
                <a:cxnLst/>
                <a:rect l="l" t="t" r="r" b="b"/>
                <a:pathLst>
                  <a:path w="58762" h="101579" extrusionOk="0">
                    <a:moveTo>
                      <a:pt x="57684" y="293"/>
                    </a:moveTo>
                    <a:cubicBezTo>
                      <a:pt x="56032" y="1736"/>
                      <a:pt x="55173" y="3740"/>
                      <a:pt x="54171" y="5601"/>
                    </a:cubicBezTo>
                    <a:cubicBezTo>
                      <a:pt x="53092" y="7683"/>
                      <a:pt x="52024" y="9698"/>
                      <a:pt x="50867" y="11779"/>
                    </a:cubicBezTo>
                    <a:cubicBezTo>
                      <a:pt x="48643" y="15865"/>
                      <a:pt x="46418" y="19962"/>
                      <a:pt x="44051" y="23981"/>
                    </a:cubicBezTo>
                    <a:cubicBezTo>
                      <a:pt x="39106" y="32593"/>
                      <a:pt x="34151" y="41205"/>
                      <a:pt x="29052" y="49740"/>
                    </a:cubicBezTo>
                    <a:cubicBezTo>
                      <a:pt x="24097" y="58065"/>
                      <a:pt x="19152" y="66325"/>
                      <a:pt x="14274" y="74650"/>
                    </a:cubicBezTo>
                    <a:cubicBezTo>
                      <a:pt x="9318" y="83185"/>
                      <a:pt x="3933" y="91587"/>
                      <a:pt x="57" y="100695"/>
                    </a:cubicBezTo>
                    <a:cubicBezTo>
                      <a:pt x="-229" y="101345"/>
                      <a:pt x="630" y="101917"/>
                      <a:pt x="1070" y="101345"/>
                    </a:cubicBezTo>
                    <a:cubicBezTo>
                      <a:pt x="6874" y="93878"/>
                      <a:pt x="11400" y="85409"/>
                      <a:pt x="16212" y="77227"/>
                    </a:cubicBezTo>
                    <a:cubicBezTo>
                      <a:pt x="21234" y="68692"/>
                      <a:pt x="26178" y="60080"/>
                      <a:pt x="31134" y="51469"/>
                    </a:cubicBezTo>
                    <a:cubicBezTo>
                      <a:pt x="35946" y="43066"/>
                      <a:pt x="40967" y="34741"/>
                      <a:pt x="45780" y="26349"/>
                    </a:cubicBezTo>
                    <a:cubicBezTo>
                      <a:pt x="48147" y="22186"/>
                      <a:pt x="50515" y="17946"/>
                      <a:pt x="52805" y="13718"/>
                    </a:cubicBezTo>
                    <a:cubicBezTo>
                      <a:pt x="53885" y="11702"/>
                      <a:pt x="55030" y="9621"/>
                      <a:pt x="56109" y="7539"/>
                    </a:cubicBezTo>
                    <a:cubicBezTo>
                      <a:pt x="57188" y="5458"/>
                      <a:pt x="58543" y="3311"/>
                      <a:pt x="58763" y="866"/>
                    </a:cubicBezTo>
                    <a:cubicBezTo>
                      <a:pt x="58763" y="293"/>
                      <a:pt x="58190" y="-280"/>
                      <a:pt x="57684" y="150"/>
                    </a:cubicBezTo>
                    <a:lnTo>
                      <a:pt x="57684" y="29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2" name="Google Shape;1442;p24"/>
              <p:cNvSpPr/>
              <p:nvPr/>
            </p:nvSpPr>
            <p:spPr>
              <a:xfrm>
                <a:off x="2716569" y="2129948"/>
                <a:ext cx="76210" cy="126482"/>
              </a:xfrm>
              <a:custGeom>
                <a:avLst/>
                <a:gdLst/>
                <a:ahLst/>
                <a:cxnLst/>
                <a:rect l="l" t="t" r="r" b="b"/>
                <a:pathLst>
                  <a:path w="61090" h="101388" extrusionOk="0">
                    <a:moveTo>
                      <a:pt x="59609" y="373"/>
                    </a:moveTo>
                    <a:cubicBezTo>
                      <a:pt x="56800" y="3181"/>
                      <a:pt x="55016" y="6915"/>
                      <a:pt x="52935" y="10285"/>
                    </a:cubicBezTo>
                    <a:cubicBezTo>
                      <a:pt x="50711" y="13797"/>
                      <a:pt x="48409" y="17244"/>
                      <a:pt x="46185" y="20757"/>
                    </a:cubicBezTo>
                    <a:cubicBezTo>
                      <a:pt x="42022" y="27574"/>
                      <a:pt x="37859" y="34325"/>
                      <a:pt x="33697" y="41142"/>
                    </a:cubicBezTo>
                    <a:cubicBezTo>
                      <a:pt x="29534" y="48036"/>
                      <a:pt x="25372" y="54775"/>
                      <a:pt x="21352" y="61735"/>
                    </a:cubicBezTo>
                    <a:cubicBezTo>
                      <a:pt x="17839" y="67836"/>
                      <a:pt x="14965" y="74223"/>
                      <a:pt x="12025" y="80688"/>
                    </a:cubicBezTo>
                    <a:cubicBezTo>
                      <a:pt x="8798" y="87725"/>
                      <a:pt x="5351" y="94894"/>
                      <a:pt x="110" y="100643"/>
                    </a:cubicBezTo>
                    <a:cubicBezTo>
                      <a:pt x="-243" y="100995"/>
                      <a:pt x="330" y="101645"/>
                      <a:pt x="759" y="101281"/>
                    </a:cubicBezTo>
                    <a:cubicBezTo>
                      <a:pt x="10946" y="91954"/>
                      <a:pt x="14679" y="78529"/>
                      <a:pt x="21143" y="66768"/>
                    </a:cubicBezTo>
                    <a:cubicBezTo>
                      <a:pt x="25085" y="59654"/>
                      <a:pt x="29677" y="52914"/>
                      <a:pt x="33983" y="46097"/>
                    </a:cubicBezTo>
                    <a:cubicBezTo>
                      <a:pt x="38432" y="39060"/>
                      <a:pt x="42881" y="32100"/>
                      <a:pt x="47187" y="24997"/>
                    </a:cubicBezTo>
                    <a:cubicBezTo>
                      <a:pt x="49488" y="21187"/>
                      <a:pt x="51779" y="17388"/>
                      <a:pt x="54003" y="13588"/>
                    </a:cubicBezTo>
                    <a:cubicBezTo>
                      <a:pt x="56371" y="9569"/>
                      <a:pt x="59531" y="5615"/>
                      <a:pt x="61040" y="1166"/>
                    </a:cubicBezTo>
                    <a:cubicBezTo>
                      <a:pt x="61327" y="230"/>
                      <a:pt x="60324" y="-409"/>
                      <a:pt x="59609" y="307"/>
                    </a:cubicBezTo>
                    <a:lnTo>
                      <a:pt x="59609" y="37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3" name="Google Shape;1443;p24"/>
              <p:cNvSpPr/>
              <p:nvPr/>
            </p:nvSpPr>
            <p:spPr>
              <a:xfrm>
                <a:off x="2804502" y="2054517"/>
                <a:ext cx="7327" cy="10045"/>
              </a:xfrm>
              <a:custGeom>
                <a:avLst/>
                <a:gdLst/>
                <a:ahLst/>
                <a:cxnLst/>
                <a:rect l="l" t="t" r="r" b="b"/>
                <a:pathLst>
                  <a:path w="5873" h="8052" extrusionOk="0">
                    <a:moveTo>
                      <a:pt x="5873" y="3953"/>
                    </a:moveTo>
                    <a:cubicBezTo>
                      <a:pt x="5873" y="3953"/>
                      <a:pt x="5873" y="3447"/>
                      <a:pt x="5873" y="3238"/>
                    </a:cubicBezTo>
                    <a:cubicBezTo>
                      <a:pt x="5873" y="2951"/>
                      <a:pt x="5796" y="2731"/>
                      <a:pt x="5730" y="2445"/>
                    </a:cubicBezTo>
                    <a:cubicBezTo>
                      <a:pt x="5653" y="2158"/>
                      <a:pt x="5510" y="1872"/>
                      <a:pt x="5367" y="1652"/>
                    </a:cubicBezTo>
                    <a:cubicBezTo>
                      <a:pt x="5223" y="1443"/>
                      <a:pt x="5014" y="1156"/>
                      <a:pt x="4794" y="936"/>
                    </a:cubicBezTo>
                    <a:cubicBezTo>
                      <a:pt x="4584" y="727"/>
                      <a:pt x="4364" y="573"/>
                      <a:pt x="4144" y="430"/>
                    </a:cubicBezTo>
                    <a:cubicBezTo>
                      <a:pt x="3935" y="286"/>
                      <a:pt x="3649" y="220"/>
                      <a:pt x="3428" y="143"/>
                    </a:cubicBezTo>
                    <a:cubicBezTo>
                      <a:pt x="3219" y="77"/>
                      <a:pt x="2999" y="0"/>
                      <a:pt x="2790" y="0"/>
                    </a:cubicBezTo>
                    <a:cubicBezTo>
                      <a:pt x="2360" y="0"/>
                      <a:pt x="2063" y="0"/>
                      <a:pt x="1853" y="0"/>
                    </a:cubicBezTo>
                    <a:cubicBezTo>
                      <a:pt x="1633" y="0"/>
                      <a:pt x="1490" y="0"/>
                      <a:pt x="1490" y="0"/>
                    </a:cubicBezTo>
                    <a:cubicBezTo>
                      <a:pt x="1281" y="0"/>
                      <a:pt x="1138" y="143"/>
                      <a:pt x="1138" y="363"/>
                    </a:cubicBezTo>
                    <a:cubicBezTo>
                      <a:pt x="1138" y="573"/>
                      <a:pt x="1281" y="727"/>
                      <a:pt x="1490" y="727"/>
                    </a:cubicBezTo>
                    <a:cubicBezTo>
                      <a:pt x="1490" y="727"/>
                      <a:pt x="1567" y="727"/>
                      <a:pt x="1777" y="793"/>
                    </a:cubicBezTo>
                    <a:cubicBezTo>
                      <a:pt x="1997" y="793"/>
                      <a:pt x="2206" y="936"/>
                      <a:pt x="2503" y="1079"/>
                    </a:cubicBezTo>
                    <a:cubicBezTo>
                      <a:pt x="2646" y="1079"/>
                      <a:pt x="2790" y="1222"/>
                      <a:pt x="2933" y="1299"/>
                    </a:cubicBezTo>
                    <a:cubicBezTo>
                      <a:pt x="3076" y="1299"/>
                      <a:pt x="3219" y="1509"/>
                      <a:pt x="3362" y="1586"/>
                    </a:cubicBezTo>
                    <a:cubicBezTo>
                      <a:pt x="3505" y="1729"/>
                      <a:pt x="3649" y="1795"/>
                      <a:pt x="3715" y="1938"/>
                    </a:cubicBezTo>
                    <a:cubicBezTo>
                      <a:pt x="3715" y="1938"/>
                      <a:pt x="3792" y="2015"/>
                      <a:pt x="3858" y="2081"/>
                    </a:cubicBezTo>
                    <a:cubicBezTo>
                      <a:pt x="2569" y="1586"/>
                      <a:pt x="1061" y="2368"/>
                      <a:pt x="345" y="3876"/>
                    </a:cubicBezTo>
                    <a:cubicBezTo>
                      <a:pt x="-371" y="5462"/>
                      <a:pt x="59" y="7180"/>
                      <a:pt x="1347" y="7830"/>
                    </a:cubicBezTo>
                    <a:cubicBezTo>
                      <a:pt x="2646" y="8469"/>
                      <a:pt x="4221" y="7687"/>
                      <a:pt x="5080" y="6101"/>
                    </a:cubicBezTo>
                    <a:cubicBezTo>
                      <a:pt x="5730" y="4878"/>
                      <a:pt x="5796" y="4097"/>
                      <a:pt x="5873" y="3876"/>
                    </a:cubicBezTo>
                    <a:lnTo>
                      <a:pt x="5873" y="39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4" name="Google Shape;1444;p24"/>
              <p:cNvSpPr/>
              <p:nvPr/>
            </p:nvSpPr>
            <p:spPr>
              <a:xfrm>
                <a:off x="2831522" y="2066750"/>
                <a:ext cx="7325" cy="10037"/>
              </a:xfrm>
              <a:custGeom>
                <a:avLst/>
                <a:gdLst/>
                <a:ahLst/>
                <a:cxnLst/>
                <a:rect l="l" t="t" r="r" b="b"/>
                <a:pathLst>
                  <a:path w="5872" h="8046" extrusionOk="0">
                    <a:moveTo>
                      <a:pt x="5873" y="3876"/>
                    </a:moveTo>
                    <a:cubicBezTo>
                      <a:pt x="5873" y="3876"/>
                      <a:pt x="5873" y="3370"/>
                      <a:pt x="5873" y="3161"/>
                    </a:cubicBezTo>
                    <a:cubicBezTo>
                      <a:pt x="5873" y="2874"/>
                      <a:pt x="5796" y="2654"/>
                      <a:pt x="5730" y="2368"/>
                    </a:cubicBezTo>
                    <a:cubicBezTo>
                      <a:pt x="5653" y="2081"/>
                      <a:pt x="5509" y="1795"/>
                      <a:pt x="5366" y="1575"/>
                    </a:cubicBezTo>
                    <a:cubicBezTo>
                      <a:pt x="5223" y="1366"/>
                      <a:pt x="5014" y="1079"/>
                      <a:pt x="4794" y="936"/>
                    </a:cubicBezTo>
                    <a:cubicBezTo>
                      <a:pt x="4585" y="716"/>
                      <a:pt x="4364" y="573"/>
                      <a:pt x="4144" y="429"/>
                    </a:cubicBezTo>
                    <a:cubicBezTo>
                      <a:pt x="3935" y="286"/>
                      <a:pt x="3648" y="220"/>
                      <a:pt x="3428" y="143"/>
                    </a:cubicBezTo>
                    <a:cubicBezTo>
                      <a:pt x="3219" y="66"/>
                      <a:pt x="2999" y="0"/>
                      <a:pt x="2789" y="0"/>
                    </a:cubicBezTo>
                    <a:cubicBezTo>
                      <a:pt x="2426" y="0"/>
                      <a:pt x="2063" y="0"/>
                      <a:pt x="1854" y="0"/>
                    </a:cubicBezTo>
                    <a:cubicBezTo>
                      <a:pt x="1633" y="0"/>
                      <a:pt x="1490" y="0"/>
                      <a:pt x="1490" y="0"/>
                    </a:cubicBezTo>
                    <a:cubicBezTo>
                      <a:pt x="1281" y="0"/>
                      <a:pt x="1138" y="143"/>
                      <a:pt x="1138" y="363"/>
                    </a:cubicBezTo>
                    <a:cubicBezTo>
                      <a:pt x="1138" y="573"/>
                      <a:pt x="1281" y="716"/>
                      <a:pt x="1490" y="716"/>
                    </a:cubicBezTo>
                    <a:cubicBezTo>
                      <a:pt x="1490" y="716"/>
                      <a:pt x="1567" y="716"/>
                      <a:pt x="1776" y="793"/>
                    </a:cubicBezTo>
                    <a:cubicBezTo>
                      <a:pt x="1997" y="793"/>
                      <a:pt x="2217" y="936"/>
                      <a:pt x="2503" y="1079"/>
                    </a:cubicBezTo>
                    <a:cubicBezTo>
                      <a:pt x="2646" y="1079"/>
                      <a:pt x="2789" y="1222"/>
                      <a:pt x="2933" y="1288"/>
                    </a:cubicBezTo>
                    <a:cubicBezTo>
                      <a:pt x="3076" y="1288"/>
                      <a:pt x="3219" y="1509"/>
                      <a:pt x="3362" y="1575"/>
                    </a:cubicBezTo>
                    <a:cubicBezTo>
                      <a:pt x="3505" y="1718"/>
                      <a:pt x="3648" y="1795"/>
                      <a:pt x="3715" y="1938"/>
                    </a:cubicBezTo>
                    <a:cubicBezTo>
                      <a:pt x="3715" y="1938"/>
                      <a:pt x="3792" y="2004"/>
                      <a:pt x="3858" y="2081"/>
                    </a:cubicBezTo>
                    <a:cubicBezTo>
                      <a:pt x="2569" y="1575"/>
                      <a:pt x="1061" y="2368"/>
                      <a:pt x="345" y="3876"/>
                    </a:cubicBezTo>
                    <a:cubicBezTo>
                      <a:pt x="-371" y="5451"/>
                      <a:pt x="58" y="7180"/>
                      <a:pt x="1347" y="7819"/>
                    </a:cubicBezTo>
                    <a:cubicBezTo>
                      <a:pt x="2646" y="8469"/>
                      <a:pt x="4221" y="7676"/>
                      <a:pt x="5080" y="6101"/>
                    </a:cubicBezTo>
                    <a:cubicBezTo>
                      <a:pt x="5730" y="4878"/>
                      <a:pt x="5796" y="4086"/>
                      <a:pt x="5873" y="387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5" name="Google Shape;1445;p24"/>
              <p:cNvSpPr/>
              <p:nvPr/>
            </p:nvSpPr>
            <p:spPr>
              <a:xfrm>
                <a:off x="2828333" y="2078137"/>
                <a:ext cx="20607" cy="20607"/>
              </a:xfrm>
              <a:custGeom>
                <a:avLst/>
                <a:gdLst/>
                <a:ahLst/>
                <a:cxnLst/>
                <a:rect l="l" t="t" r="r" b="b"/>
                <a:pathLst>
                  <a:path w="16519" h="16519" extrusionOk="0">
                    <a:moveTo>
                      <a:pt x="722" y="4885"/>
                    </a:moveTo>
                    <a:cubicBezTo>
                      <a:pt x="2594" y="722"/>
                      <a:pt x="7472" y="-1139"/>
                      <a:pt x="11635" y="722"/>
                    </a:cubicBezTo>
                    <a:cubicBezTo>
                      <a:pt x="15797" y="2594"/>
                      <a:pt x="17659" y="7473"/>
                      <a:pt x="15797" y="11635"/>
                    </a:cubicBezTo>
                    <a:cubicBezTo>
                      <a:pt x="13936" y="15798"/>
                      <a:pt x="9047" y="17659"/>
                      <a:pt x="4884" y="15798"/>
                    </a:cubicBezTo>
                    <a:cubicBezTo>
                      <a:pt x="722" y="13937"/>
                      <a:pt x="-1139" y="9047"/>
                      <a:pt x="722" y="488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6" name="Google Shape;1446;p24"/>
              <p:cNvSpPr/>
              <p:nvPr/>
            </p:nvSpPr>
            <p:spPr>
              <a:xfrm>
                <a:off x="2781749" y="2057172"/>
                <a:ext cx="20607" cy="20607"/>
              </a:xfrm>
              <a:custGeom>
                <a:avLst/>
                <a:gdLst/>
                <a:ahLst/>
                <a:cxnLst/>
                <a:rect l="l" t="t" r="r" b="b"/>
                <a:pathLst>
                  <a:path w="16519" h="16519" extrusionOk="0">
                    <a:moveTo>
                      <a:pt x="722" y="4885"/>
                    </a:moveTo>
                    <a:cubicBezTo>
                      <a:pt x="2594" y="722"/>
                      <a:pt x="7472" y="-1139"/>
                      <a:pt x="11635" y="722"/>
                    </a:cubicBezTo>
                    <a:cubicBezTo>
                      <a:pt x="15797" y="2583"/>
                      <a:pt x="17658" y="7473"/>
                      <a:pt x="15797" y="11635"/>
                    </a:cubicBezTo>
                    <a:cubicBezTo>
                      <a:pt x="13936" y="15798"/>
                      <a:pt x="9047" y="17659"/>
                      <a:pt x="4884" y="15798"/>
                    </a:cubicBezTo>
                    <a:cubicBezTo>
                      <a:pt x="722" y="13926"/>
                      <a:pt x="-1139" y="9047"/>
                      <a:pt x="722" y="488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7" name="Google Shape;1447;p24"/>
              <p:cNvSpPr/>
              <p:nvPr/>
            </p:nvSpPr>
            <p:spPr>
              <a:xfrm>
                <a:off x="2811468" y="2066748"/>
                <a:ext cx="13726" cy="12594"/>
              </a:xfrm>
              <a:custGeom>
                <a:avLst/>
                <a:gdLst/>
                <a:ahLst/>
                <a:cxnLst/>
                <a:rect l="l" t="t" r="r" b="b"/>
                <a:pathLst>
                  <a:path w="11003" h="10095" extrusionOk="0">
                    <a:moveTo>
                      <a:pt x="2654" y="826"/>
                    </a:moveTo>
                    <a:cubicBezTo>
                      <a:pt x="2434" y="2181"/>
                      <a:pt x="2368" y="3624"/>
                      <a:pt x="2511" y="4835"/>
                    </a:cubicBezTo>
                    <a:cubicBezTo>
                      <a:pt x="2720" y="6057"/>
                      <a:pt x="3149" y="6773"/>
                      <a:pt x="4085" y="7137"/>
                    </a:cubicBezTo>
                    <a:cubicBezTo>
                      <a:pt x="5087" y="7500"/>
                      <a:pt x="5957" y="7423"/>
                      <a:pt x="7026" y="6773"/>
                    </a:cubicBezTo>
                    <a:cubicBezTo>
                      <a:pt x="8039" y="6134"/>
                      <a:pt x="9041" y="5132"/>
                      <a:pt x="9834" y="3976"/>
                    </a:cubicBezTo>
                    <a:cubicBezTo>
                      <a:pt x="9834" y="3976"/>
                      <a:pt x="10473" y="3547"/>
                      <a:pt x="10759" y="3833"/>
                    </a:cubicBezTo>
                    <a:cubicBezTo>
                      <a:pt x="10979" y="3976"/>
                      <a:pt x="11045" y="4262"/>
                      <a:pt x="10979" y="4549"/>
                    </a:cubicBezTo>
                    <a:cubicBezTo>
                      <a:pt x="10549" y="6134"/>
                      <a:pt x="9757" y="7566"/>
                      <a:pt x="8391" y="8789"/>
                    </a:cubicBezTo>
                    <a:cubicBezTo>
                      <a:pt x="7742" y="9361"/>
                      <a:pt x="6883" y="9868"/>
                      <a:pt x="5880" y="10011"/>
                    </a:cubicBezTo>
                    <a:cubicBezTo>
                      <a:pt x="4878" y="10220"/>
                      <a:pt x="3876" y="10011"/>
                      <a:pt x="2940" y="9725"/>
                    </a:cubicBezTo>
                    <a:cubicBezTo>
                      <a:pt x="2004" y="9361"/>
                      <a:pt x="1145" y="8645"/>
                      <a:pt x="639" y="7709"/>
                    </a:cubicBezTo>
                    <a:cubicBezTo>
                      <a:pt x="143" y="6773"/>
                      <a:pt x="0" y="5848"/>
                      <a:pt x="0" y="4989"/>
                    </a:cubicBezTo>
                    <a:cubicBezTo>
                      <a:pt x="0" y="3194"/>
                      <a:pt x="573" y="1685"/>
                      <a:pt x="1354" y="320"/>
                    </a:cubicBezTo>
                    <a:cubicBezTo>
                      <a:pt x="1575" y="33"/>
                      <a:pt x="1938" y="-110"/>
                      <a:pt x="2290" y="100"/>
                    </a:cubicBezTo>
                    <a:cubicBezTo>
                      <a:pt x="2511" y="243"/>
                      <a:pt x="2654" y="529"/>
                      <a:pt x="2654" y="749"/>
                    </a:cubicBezTo>
                    <a:lnTo>
                      <a:pt x="2654" y="826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8" name="Google Shape;1448;p24"/>
              <p:cNvSpPr/>
              <p:nvPr/>
            </p:nvSpPr>
            <p:spPr>
              <a:xfrm>
                <a:off x="2794783" y="1984123"/>
                <a:ext cx="5470" cy="33665"/>
              </a:xfrm>
              <a:custGeom>
                <a:avLst/>
                <a:gdLst/>
                <a:ahLst/>
                <a:cxnLst/>
                <a:rect l="l" t="t" r="r" b="b"/>
                <a:pathLst>
                  <a:path w="4385" h="26986" extrusionOk="0">
                    <a:moveTo>
                      <a:pt x="1808" y="26387"/>
                    </a:moveTo>
                    <a:cubicBezTo>
                      <a:pt x="2314" y="22081"/>
                      <a:pt x="2887" y="17852"/>
                      <a:pt x="3250" y="13546"/>
                    </a:cubicBezTo>
                    <a:cubicBezTo>
                      <a:pt x="3459" y="11387"/>
                      <a:pt x="3602" y="9240"/>
                      <a:pt x="3889" y="7082"/>
                    </a:cubicBezTo>
                    <a:cubicBezTo>
                      <a:pt x="4109" y="5077"/>
                      <a:pt x="4748" y="2776"/>
                      <a:pt x="4109" y="837"/>
                    </a:cubicBezTo>
                    <a:cubicBezTo>
                      <a:pt x="3823" y="-165"/>
                      <a:pt x="2171" y="-308"/>
                      <a:pt x="1664" y="628"/>
                    </a:cubicBezTo>
                    <a:cubicBezTo>
                      <a:pt x="585" y="2346"/>
                      <a:pt x="728" y="4857"/>
                      <a:pt x="585" y="6795"/>
                    </a:cubicBezTo>
                    <a:cubicBezTo>
                      <a:pt x="376" y="9020"/>
                      <a:pt x="233" y="11244"/>
                      <a:pt x="90" y="13469"/>
                    </a:cubicBezTo>
                    <a:cubicBezTo>
                      <a:pt x="-131" y="17775"/>
                      <a:pt x="90" y="22081"/>
                      <a:pt x="376" y="26387"/>
                    </a:cubicBezTo>
                    <a:cubicBezTo>
                      <a:pt x="376" y="27257"/>
                      <a:pt x="1741" y="27113"/>
                      <a:pt x="1808" y="2638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9" name="Google Shape;1449;p24"/>
              <p:cNvSpPr/>
              <p:nvPr/>
            </p:nvSpPr>
            <p:spPr>
              <a:xfrm>
                <a:off x="2767595" y="1992231"/>
                <a:ext cx="13266" cy="28092"/>
              </a:xfrm>
              <a:custGeom>
                <a:avLst/>
                <a:gdLst/>
                <a:ahLst/>
                <a:cxnLst/>
                <a:rect l="l" t="t" r="r" b="b"/>
                <a:pathLst>
                  <a:path w="10634" h="22519" extrusionOk="0">
                    <a:moveTo>
                      <a:pt x="10543" y="21206"/>
                    </a:moveTo>
                    <a:cubicBezTo>
                      <a:pt x="9034" y="17473"/>
                      <a:pt x="7449" y="13883"/>
                      <a:pt x="5797" y="10226"/>
                    </a:cubicBezTo>
                    <a:cubicBezTo>
                      <a:pt x="5081" y="8641"/>
                      <a:pt x="4365" y="6989"/>
                      <a:pt x="3715" y="5348"/>
                    </a:cubicBezTo>
                    <a:cubicBezTo>
                      <a:pt x="3077" y="3696"/>
                      <a:pt x="2504" y="2044"/>
                      <a:pt x="1634" y="458"/>
                    </a:cubicBezTo>
                    <a:cubicBezTo>
                      <a:pt x="1205" y="-257"/>
                      <a:pt x="280" y="-114"/>
                      <a:pt x="136" y="745"/>
                    </a:cubicBezTo>
                    <a:cubicBezTo>
                      <a:pt x="-513" y="4335"/>
                      <a:pt x="1282" y="8068"/>
                      <a:pt x="2933" y="11229"/>
                    </a:cubicBezTo>
                    <a:cubicBezTo>
                      <a:pt x="4794" y="14885"/>
                      <a:pt x="6733" y="18475"/>
                      <a:pt x="8748" y="21988"/>
                    </a:cubicBezTo>
                    <a:cubicBezTo>
                      <a:pt x="9387" y="23067"/>
                      <a:pt x="11039" y="22351"/>
                      <a:pt x="10543" y="212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0" name="Google Shape;1450;p24"/>
              <p:cNvSpPr/>
              <p:nvPr/>
            </p:nvSpPr>
            <p:spPr>
              <a:xfrm>
                <a:off x="2743624" y="2006213"/>
                <a:ext cx="27091" cy="23199"/>
              </a:xfrm>
              <a:custGeom>
                <a:avLst/>
                <a:gdLst/>
                <a:ahLst/>
                <a:cxnLst/>
                <a:rect l="l" t="t" r="r" b="b"/>
                <a:pathLst>
                  <a:path w="21716" h="18596" extrusionOk="0">
                    <a:moveTo>
                      <a:pt x="21456" y="17501"/>
                    </a:moveTo>
                    <a:cubicBezTo>
                      <a:pt x="18153" y="14418"/>
                      <a:pt x="14639" y="11544"/>
                      <a:pt x="11193" y="8603"/>
                    </a:cubicBezTo>
                    <a:cubicBezTo>
                      <a:pt x="9541" y="7172"/>
                      <a:pt x="7889" y="5663"/>
                      <a:pt x="6237" y="4154"/>
                    </a:cubicBezTo>
                    <a:cubicBezTo>
                      <a:pt x="4728" y="2723"/>
                      <a:pt x="3011" y="784"/>
                      <a:pt x="1073" y="69"/>
                    </a:cubicBezTo>
                    <a:cubicBezTo>
                      <a:pt x="423" y="-229"/>
                      <a:pt x="-216" y="498"/>
                      <a:pt x="70" y="1137"/>
                    </a:cubicBezTo>
                    <a:cubicBezTo>
                      <a:pt x="852" y="3075"/>
                      <a:pt x="2934" y="4804"/>
                      <a:pt x="4519" y="6159"/>
                    </a:cubicBezTo>
                    <a:cubicBezTo>
                      <a:pt x="6171" y="7667"/>
                      <a:pt x="7823" y="9110"/>
                      <a:pt x="9541" y="10542"/>
                    </a:cubicBezTo>
                    <a:cubicBezTo>
                      <a:pt x="13054" y="13482"/>
                      <a:pt x="16787" y="16279"/>
                      <a:pt x="20806" y="18504"/>
                    </a:cubicBezTo>
                    <a:cubicBezTo>
                      <a:pt x="21456" y="18867"/>
                      <a:pt x="22029" y="18074"/>
                      <a:pt x="21522" y="17579"/>
                    </a:cubicBezTo>
                    <a:lnTo>
                      <a:pt x="21456" y="1750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1" name="Google Shape;1451;p24"/>
              <p:cNvSpPr/>
              <p:nvPr/>
            </p:nvSpPr>
            <p:spPr>
              <a:xfrm>
                <a:off x="2755572" y="2077726"/>
                <a:ext cx="92265" cy="49067"/>
              </a:xfrm>
              <a:custGeom>
                <a:avLst/>
                <a:gdLst/>
                <a:ahLst/>
                <a:cxnLst/>
                <a:rect l="l" t="t" r="r" b="b"/>
                <a:pathLst>
                  <a:path w="73960" h="39332" extrusionOk="0">
                    <a:moveTo>
                      <a:pt x="1533" y="281"/>
                    </a:moveTo>
                    <a:cubicBezTo>
                      <a:pt x="4121" y="2439"/>
                      <a:pt x="6775" y="4521"/>
                      <a:pt x="9572" y="6459"/>
                    </a:cubicBezTo>
                    <a:cubicBezTo>
                      <a:pt x="12303" y="8463"/>
                      <a:pt x="15100" y="10335"/>
                      <a:pt x="17963" y="12130"/>
                    </a:cubicBezTo>
                    <a:cubicBezTo>
                      <a:pt x="23712" y="15709"/>
                      <a:pt x="29592" y="19090"/>
                      <a:pt x="35693" y="22097"/>
                    </a:cubicBezTo>
                    <a:cubicBezTo>
                      <a:pt x="41793" y="25191"/>
                      <a:pt x="47960" y="27988"/>
                      <a:pt x="54204" y="30709"/>
                    </a:cubicBezTo>
                    <a:cubicBezTo>
                      <a:pt x="57365" y="32074"/>
                      <a:pt x="60525" y="33297"/>
                      <a:pt x="63686" y="34442"/>
                    </a:cubicBezTo>
                    <a:cubicBezTo>
                      <a:pt x="66835" y="35664"/>
                      <a:pt x="70139" y="36744"/>
                      <a:pt x="73299" y="37602"/>
                    </a:cubicBezTo>
                    <a:cubicBezTo>
                      <a:pt x="73795" y="37746"/>
                      <a:pt x="74015" y="38252"/>
                      <a:pt x="73949" y="38682"/>
                    </a:cubicBezTo>
                    <a:cubicBezTo>
                      <a:pt x="73806" y="39111"/>
                      <a:pt x="73365" y="39397"/>
                      <a:pt x="72936" y="39320"/>
                    </a:cubicBezTo>
                    <a:cubicBezTo>
                      <a:pt x="65976" y="38175"/>
                      <a:pt x="59446" y="36028"/>
                      <a:pt x="52993" y="33660"/>
                    </a:cubicBezTo>
                    <a:cubicBezTo>
                      <a:pt x="46529" y="31292"/>
                      <a:pt x="40219" y="28418"/>
                      <a:pt x="34041" y="25335"/>
                    </a:cubicBezTo>
                    <a:cubicBezTo>
                      <a:pt x="27874" y="22240"/>
                      <a:pt x="21839" y="18727"/>
                      <a:pt x="16168" y="14784"/>
                    </a:cubicBezTo>
                    <a:cubicBezTo>
                      <a:pt x="10508" y="10765"/>
                      <a:pt x="5046" y="6525"/>
                      <a:pt x="245" y="1437"/>
                    </a:cubicBezTo>
                    <a:cubicBezTo>
                      <a:pt x="-119" y="1074"/>
                      <a:pt x="-42" y="501"/>
                      <a:pt x="245" y="215"/>
                    </a:cubicBezTo>
                    <a:cubicBezTo>
                      <a:pt x="597" y="-72"/>
                      <a:pt x="1104" y="-72"/>
                      <a:pt x="1390" y="215"/>
                    </a:cubicBezTo>
                    <a:lnTo>
                      <a:pt x="1533" y="28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52" name="Google Shape;1452;p24"/>
            <p:cNvSpPr/>
            <p:nvPr/>
          </p:nvSpPr>
          <p:spPr>
            <a:xfrm rot="9900040">
              <a:off x="438836" y="2518219"/>
              <a:ext cx="497860" cy="1538554"/>
            </a:xfrm>
            <a:custGeom>
              <a:avLst/>
              <a:gdLst/>
              <a:ahLst/>
              <a:cxnLst/>
              <a:rect l="l" t="t" r="r" b="b"/>
              <a:pathLst>
                <a:path w="19915" h="61544" extrusionOk="0">
                  <a:moveTo>
                    <a:pt x="0" y="61545"/>
                  </a:moveTo>
                  <a:cubicBezTo>
                    <a:pt x="7245" y="60508"/>
                    <a:pt x="15953" y="52501"/>
                    <a:pt x="14750" y="45282"/>
                  </a:cubicBezTo>
                  <a:cubicBezTo>
                    <a:pt x="14258" y="42326"/>
                    <a:pt x="8622" y="41472"/>
                    <a:pt x="6052" y="43013"/>
                  </a:cubicBezTo>
                  <a:cubicBezTo>
                    <a:pt x="4715" y="43815"/>
                    <a:pt x="3669" y="46616"/>
                    <a:pt x="4917" y="47551"/>
                  </a:cubicBezTo>
                  <a:cubicBezTo>
                    <a:pt x="7884" y="49775"/>
                    <a:pt x="11678" y="44017"/>
                    <a:pt x="13994" y="41122"/>
                  </a:cubicBezTo>
                  <a:cubicBezTo>
                    <a:pt x="20403" y="33109"/>
                    <a:pt x="20206" y="21113"/>
                    <a:pt x="19667" y="10866"/>
                  </a:cubicBezTo>
                  <a:cubicBezTo>
                    <a:pt x="19463" y="6979"/>
                    <a:pt x="18232" y="-1463"/>
                    <a:pt x="14750" y="276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</p:sp>
        <p:grpSp>
          <p:nvGrpSpPr>
            <p:cNvPr id="1453" name="Google Shape;1453;p24"/>
            <p:cNvGrpSpPr/>
            <p:nvPr/>
          </p:nvGrpSpPr>
          <p:grpSpPr>
            <a:xfrm>
              <a:off x="1444058" y="4417947"/>
              <a:ext cx="309705" cy="313246"/>
              <a:chOff x="1726433" y="1899072"/>
              <a:chExt cx="309705" cy="313246"/>
            </a:xfrm>
          </p:grpSpPr>
          <p:sp>
            <p:nvSpPr>
              <p:cNvPr id="1454" name="Google Shape;1454;p24"/>
              <p:cNvSpPr/>
              <p:nvPr/>
            </p:nvSpPr>
            <p:spPr>
              <a:xfrm>
                <a:off x="1763717" y="1937408"/>
                <a:ext cx="233847" cy="238066"/>
              </a:xfrm>
              <a:custGeom>
                <a:avLst/>
                <a:gdLst/>
                <a:ahLst/>
                <a:cxnLst/>
                <a:rect l="l" t="t" r="r" b="b"/>
                <a:pathLst>
                  <a:path w="116342" h="118441" extrusionOk="0">
                    <a:moveTo>
                      <a:pt x="115204" y="66702"/>
                    </a:moveTo>
                    <a:cubicBezTo>
                      <a:pt x="117502" y="54024"/>
                      <a:pt x="116456" y="41415"/>
                      <a:pt x="110822" y="29694"/>
                    </a:cubicBezTo>
                    <a:cubicBezTo>
                      <a:pt x="104746" y="17084"/>
                      <a:pt x="93468" y="7525"/>
                      <a:pt x="80348" y="2996"/>
                    </a:cubicBezTo>
                    <a:cubicBezTo>
                      <a:pt x="71960" y="174"/>
                      <a:pt x="60547" y="-1306"/>
                      <a:pt x="51204" y="1516"/>
                    </a:cubicBezTo>
                    <a:cubicBezTo>
                      <a:pt x="42077" y="1732"/>
                      <a:pt x="32586" y="6114"/>
                      <a:pt x="25463" y="11007"/>
                    </a:cubicBezTo>
                    <a:cubicBezTo>
                      <a:pt x="15892" y="17528"/>
                      <a:pt x="8109" y="26803"/>
                      <a:pt x="3807" y="37625"/>
                    </a:cubicBezTo>
                    <a:cubicBezTo>
                      <a:pt x="-1155" y="50314"/>
                      <a:pt x="-790" y="64255"/>
                      <a:pt x="2180" y="77388"/>
                    </a:cubicBezTo>
                    <a:cubicBezTo>
                      <a:pt x="5002" y="90065"/>
                      <a:pt x="11147" y="101787"/>
                      <a:pt x="21980" y="109343"/>
                    </a:cubicBezTo>
                    <a:cubicBezTo>
                      <a:pt x="44080" y="124695"/>
                      <a:pt x="76490" y="119289"/>
                      <a:pt x="96586" y="103038"/>
                    </a:cubicBezTo>
                    <a:cubicBezTo>
                      <a:pt x="107864" y="93923"/>
                      <a:pt x="112678" y="80722"/>
                      <a:pt x="115204" y="66782"/>
                    </a:cubicBezTo>
                    <a:lnTo>
                      <a:pt x="115204" y="66702"/>
                    </a:lnTo>
                    <a:close/>
                    <a:moveTo>
                      <a:pt x="98146" y="92364"/>
                    </a:moveTo>
                    <a:cubicBezTo>
                      <a:pt x="90578" y="101331"/>
                      <a:pt x="79232" y="106896"/>
                      <a:pt x="68103" y="110094"/>
                    </a:cubicBezTo>
                    <a:cubicBezTo>
                      <a:pt x="56313" y="113497"/>
                      <a:pt x="43488" y="113645"/>
                      <a:pt x="32063" y="108535"/>
                    </a:cubicBezTo>
                    <a:cubicBezTo>
                      <a:pt x="20797" y="103482"/>
                      <a:pt x="13229" y="94139"/>
                      <a:pt x="9452" y="82577"/>
                    </a:cubicBezTo>
                    <a:cubicBezTo>
                      <a:pt x="5594" y="70935"/>
                      <a:pt x="4103" y="57586"/>
                      <a:pt x="7073" y="45637"/>
                    </a:cubicBezTo>
                    <a:cubicBezTo>
                      <a:pt x="9895" y="34439"/>
                      <a:pt x="16939" y="24425"/>
                      <a:pt x="26055" y="17460"/>
                    </a:cubicBezTo>
                    <a:cubicBezTo>
                      <a:pt x="30504" y="14126"/>
                      <a:pt x="35397" y="11371"/>
                      <a:pt x="40666" y="9528"/>
                    </a:cubicBezTo>
                    <a:cubicBezTo>
                      <a:pt x="40746" y="9528"/>
                      <a:pt x="40814" y="9596"/>
                      <a:pt x="40962" y="9596"/>
                    </a:cubicBezTo>
                    <a:cubicBezTo>
                      <a:pt x="52160" y="9300"/>
                      <a:pt x="62549" y="6182"/>
                      <a:pt x="73747" y="8856"/>
                    </a:cubicBezTo>
                    <a:cubicBezTo>
                      <a:pt x="84422" y="11371"/>
                      <a:pt x="93844" y="17676"/>
                      <a:pt x="100217" y="26575"/>
                    </a:cubicBezTo>
                    <a:cubicBezTo>
                      <a:pt x="106600" y="35475"/>
                      <a:pt x="110163" y="45785"/>
                      <a:pt x="109639" y="56767"/>
                    </a:cubicBezTo>
                    <a:cubicBezTo>
                      <a:pt x="109115" y="68705"/>
                      <a:pt x="105929" y="83089"/>
                      <a:pt x="98066" y="92432"/>
                    </a:cubicBezTo>
                    <a:lnTo>
                      <a:pt x="98146" y="9236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5" name="Google Shape;1455;p24"/>
              <p:cNvSpPr/>
              <p:nvPr/>
            </p:nvSpPr>
            <p:spPr>
              <a:xfrm>
                <a:off x="1726433" y="1899072"/>
                <a:ext cx="309705" cy="313246"/>
              </a:xfrm>
              <a:custGeom>
                <a:avLst/>
                <a:gdLst/>
                <a:ahLst/>
                <a:cxnLst/>
                <a:rect l="l" t="t" r="r" b="b"/>
                <a:pathLst>
                  <a:path w="154082" h="155844" extrusionOk="0">
                    <a:moveTo>
                      <a:pt x="152785" y="61354"/>
                    </a:moveTo>
                    <a:cubicBezTo>
                      <a:pt x="149747" y="45559"/>
                      <a:pt x="141372" y="30719"/>
                      <a:pt x="129650" y="19748"/>
                    </a:cubicBezTo>
                    <a:cubicBezTo>
                      <a:pt x="116302" y="7287"/>
                      <a:pt x="99688" y="459"/>
                      <a:pt x="81377" y="15"/>
                    </a:cubicBezTo>
                    <a:cubicBezTo>
                      <a:pt x="70327" y="-201"/>
                      <a:pt x="58162" y="1870"/>
                      <a:pt x="47921" y="7139"/>
                    </a:cubicBezTo>
                    <a:cubicBezTo>
                      <a:pt x="22931" y="17746"/>
                      <a:pt x="4177" y="43476"/>
                      <a:pt x="683" y="69958"/>
                    </a:cubicBezTo>
                    <a:cubicBezTo>
                      <a:pt x="-3766" y="103472"/>
                      <a:pt x="13667" y="143746"/>
                      <a:pt x="48524" y="153169"/>
                    </a:cubicBezTo>
                    <a:cubicBezTo>
                      <a:pt x="58231" y="155764"/>
                      <a:pt x="68541" y="156128"/>
                      <a:pt x="78475" y="155684"/>
                    </a:cubicBezTo>
                    <a:cubicBezTo>
                      <a:pt x="87454" y="155320"/>
                      <a:pt x="96569" y="154125"/>
                      <a:pt x="105104" y="151166"/>
                    </a:cubicBezTo>
                    <a:cubicBezTo>
                      <a:pt x="122822" y="144930"/>
                      <a:pt x="135659" y="130102"/>
                      <a:pt x="144114" y="113862"/>
                    </a:cubicBezTo>
                    <a:cubicBezTo>
                      <a:pt x="152490" y="97691"/>
                      <a:pt x="156279" y="79369"/>
                      <a:pt x="152785" y="61354"/>
                    </a:cubicBezTo>
                    <a:close/>
                    <a:moveTo>
                      <a:pt x="143523" y="97919"/>
                    </a:moveTo>
                    <a:cubicBezTo>
                      <a:pt x="138253" y="113862"/>
                      <a:pt x="127875" y="130022"/>
                      <a:pt x="113707" y="139445"/>
                    </a:cubicBezTo>
                    <a:cubicBezTo>
                      <a:pt x="99688" y="148788"/>
                      <a:pt x="81525" y="150791"/>
                      <a:pt x="65059" y="150199"/>
                    </a:cubicBezTo>
                    <a:cubicBezTo>
                      <a:pt x="55568" y="149823"/>
                      <a:pt x="45997" y="147821"/>
                      <a:pt x="37690" y="143075"/>
                    </a:cubicBezTo>
                    <a:cubicBezTo>
                      <a:pt x="29975" y="138625"/>
                      <a:pt x="23602" y="132025"/>
                      <a:pt x="18561" y="124764"/>
                    </a:cubicBezTo>
                    <a:cubicBezTo>
                      <a:pt x="9878" y="112155"/>
                      <a:pt x="5281" y="96872"/>
                      <a:pt x="5132" y="81600"/>
                    </a:cubicBezTo>
                    <a:cubicBezTo>
                      <a:pt x="4985" y="64165"/>
                      <a:pt x="10845" y="47186"/>
                      <a:pt x="21815" y="33689"/>
                    </a:cubicBezTo>
                    <a:cubicBezTo>
                      <a:pt x="26868" y="27533"/>
                      <a:pt x="32649" y="22491"/>
                      <a:pt x="38953" y="18258"/>
                    </a:cubicBezTo>
                    <a:cubicBezTo>
                      <a:pt x="50447" y="12773"/>
                      <a:pt x="62168" y="8175"/>
                      <a:pt x="75141" y="7356"/>
                    </a:cubicBezTo>
                    <a:cubicBezTo>
                      <a:pt x="89832" y="6468"/>
                      <a:pt x="104068" y="10257"/>
                      <a:pt x="116529" y="17894"/>
                    </a:cubicBezTo>
                    <a:cubicBezTo>
                      <a:pt x="143147" y="34281"/>
                      <a:pt x="152934" y="69070"/>
                      <a:pt x="143443" y="97839"/>
                    </a:cubicBezTo>
                    <a:lnTo>
                      <a:pt x="143523" y="9791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6" name="Google Shape;1456;p24"/>
              <p:cNvSpPr/>
              <p:nvPr/>
            </p:nvSpPr>
            <p:spPr>
              <a:xfrm>
                <a:off x="1895249" y="1963046"/>
                <a:ext cx="16591" cy="22389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11139" extrusionOk="0">
                    <a:moveTo>
                      <a:pt x="8148" y="3880"/>
                    </a:moveTo>
                    <a:cubicBezTo>
                      <a:pt x="8148" y="2844"/>
                      <a:pt x="7636" y="1797"/>
                      <a:pt x="6896" y="1137"/>
                    </a:cubicBezTo>
                    <a:cubicBezTo>
                      <a:pt x="6521" y="761"/>
                      <a:pt x="6077" y="466"/>
                      <a:pt x="5553" y="317"/>
                    </a:cubicBezTo>
                    <a:cubicBezTo>
                      <a:pt x="5041" y="90"/>
                      <a:pt x="4518" y="-58"/>
                      <a:pt x="3995" y="22"/>
                    </a:cubicBezTo>
                    <a:cubicBezTo>
                      <a:pt x="2959" y="90"/>
                      <a:pt x="1923" y="466"/>
                      <a:pt x="1252" y="1285"/>
                    </a:cubicBezTo>
                    <a:cubicBezTo>
                      <a:pt x="592" y="2093"/>
                      <a:pt x="68" y="3140"/>
                      <a:pt x="148" y="4244"/>
                    </a:cubicBezTo>
                    <a:cubicBezTo>
                      <a:pt x="148" y="4619"/>
                      <a:pt x="148" y="5063"/>
                      <a:pt x="148" y="5439"/>
                    </a:cubicBezTo>
                    <a:cubicBezTo>
                      <a:pt x="148" y="5734"/>
                      <a:pt x="0" y="6099"/>
                      <a:pt x="0" y="6395"/>
                    </a:cubicBezTo>
                    <a:cubicBezTo>
                      <a:pt x="0" y="6770"/>
                      <a:pt x="0" y="7066"/>
                      <a:pt x="0" y="7441"/>
                    </a:cubicBezTo>
                    <a:cubicBezTo>
                      <a:pt x="0" y="8102"/>
                      <a:pt x="216" y="8773"/>
                      <a:pt x="592" y="9365"/>
                    </a:cubicBezTo>
                    <a:cubicBezTo>
                      <a:pt x="808" y="9740"/>
                      <a:pt x="1036" y="10036"/>
                      <a:pt x="1331" y="10253"/>
                    </a:cubicBezTo>
                    <a:cubicBezTo>
                      <a:pt x="1775" y="10696"/>
                      <a:pt x="2288" y="10924"/>
                      <a:pt x="2891" y="11072"/>
                    </a:cubicBezTo>
                    <a:cubicBezTo>
                      <a:pt x="3255" y="11072"/>
                      <a:pt x="3551" y="11072"/>
                      <a:pt x="3926" y="11140"/>
                    </a:cubicBezTo>
                    <a:cubicBezTo>
                      <a:pt x="4450" y="11140"/>
                      <a:pt x="4894" y="10992"/>
                      <a:pt x="5337" y="10776"/>
                    </a:cubicBezTo>
                    <a:cubicBezTo>
                      <a:pt x="5633" y="10696"/>
                      <a:pt x="5929" y="10480"/>
                      <a:pt x="6145" y="10253"/>
                    </a:cubicBezTo>
                    <a:cubicBezTo>
                      <a:pt x="6601" y="9957"/>
                      <a:pt x="6896" y="9592"/>
                      <a:pt x="7112" y="9137"/>
                    </a:cubicBezTo>
                    <a:cubicBezTo>
                      <a:pt x="7636" y="8397"/>
                      <a:pt x="7932" y="7510"/>
                      <a:pt x="8080" y="6543"/>
                    </a:cubicBezTo>
                    <a:cubicBezTo>
                      <a:pt x="8228" y="5655"/>
                      <a:pt x="8296" y="4688"/>
                      <a:pt x="8228" y="3800"/>
                    </a:cubicBezTo>
                    <a:lnTo>
                      <a:pt x="8148" y="388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7" name="Google Shape;1457;p24"/>
              <p:cNvSpPr/>
              <p:nvPr/>
            </p:nvSpPr>
            <p:spPr>
              <a:xfrm>
                <a:off x="1786909" y="2030504"/>
                <a:ext cx="23328" cy="13616"/>
              </a:xfrm>
              <a:custGeom>
                <a:avLst/>
                <a:gdLst/>
                <a:ahLst/>
                <a:cxnLst/>
                <a:rect l="l" t="t" r="r" b="b"/>
                <a:pathLst>
                  <a:path w="11606" h="6774" extrusionOk="0">
                    <a:moveTo>
                      <a:pt x="11402" y="3133"/>
                    </a:moveTo>
                    <a:cubicBezTo>
                      <a:pt x="11402" y="3133"/>
                      <a:pt x="11550" y="2769"/>
                      <a:pt x="11550" y="2541"/>
                    </a:cubicBezTo>
                    <a:lnTo>
                      <a:pt x="11550" y="2916"/>
                    </a:lnTo>
                    <a:cubicBezTo>
                      <a:pt x="11550" y="2916"/>
                      <a:pt x="11550" y="2769"/>
                      <a:pt x="11550" y="2689"/>
                    </a:cubicBezTo>
                    <a:cubicBezTo>
                      <a:pt x="11698" y="2393"/>
                      <a:pt x="11550" y="1949"/>
                      <a:pt x="11175" y="1881"/>
                    </a:cubicBezTo>
                    <a:cubicBezTo>
                      <a:pt x="11175" y="1881"/>
                      <a:pt x="11106" y="1881"/>
                      <a:pt x="11027" y="1881"/>
                    </a:cubicBezTo>
                    <a:cubicBezTo>
                      <a:pt x="10959" y="1881"/>
                      <a:pt x="10810" y="1722"/>
                      <a:pt x="10731" y="1722"/>
                    </a:cubicBezTo>
                    <a:cubicBezTo>
                      <a:pt x="10731" y="1722"/>
                      <a:pt x="10731" y="1733"/>
                      <a:pt x="10663" y="1653"/>
                    </a:cubicBezTo>
                    <a:cubicBezTo>
                      <a:pt x="9763" y="686"/>
                      <a:pt x="8432" y="322"/>
                      <a:pt x="7101" y="390"/>
                    </a:cubicBezTo>
                    <a:cubicBezTo>
                      <a:pt x="6509" y="390"/>
                      <a:pt x="5917" y="390"/>
                      <a:pt x="5314" y="390"/>
                    </a:cubicBezTo>
                    <a:cubicBezTo>
                      <a:pt x="4802" y="390"/>
                      <a:pt x="4210" y="242"/>
                      <a:pt x="3687" y="94"/>
                    </a:cubicBezTo>
                    <a:cubicBezTo>
                      <a:pt x="2128" y="-350"/>
                      <a:pt x="352" y="834"/>
                      <a:pt x="57" y="2393"/>
                    </a:cubicBezTo>
                    <a:cubicBezTo>
                      <a:pt x="-91" y="3133"/>
                      <a:pt x="57" y="4032"/>
                      <a:pt x="421" y="4692"/>
                    </a:cubicBezTo>
                    <a:lnTo>
                      <a:pt x="944" y="5284"/>
                    </a:lnTo>
                    <a:cubicBezTo>
                      <a:pt x="1309" y="5659"/>
                      <a:pt x="1832" y="5875"/>
                      <a:pt x="2355" y="6023"/>
                    </a:cubicBezTo>
                    <a:cubicBezTo>
                      <a:pt x="3687" y="6547"/>
                      <a:pt x="5018" y="6695"/>
                      <a:pt x="6430" y="6774"/>
                    </a:cubicBezTo>
                    <a:cubicBezTo>
                      <a:pt x="7169" y="6774"/>
                      <a:pt x="8068" y="6774"/>
                      <a:pt x="8808" y="6547"/>
                    </a:cubicBezTo>
                    <a:cubicBezTo>
                      <a:pt x="9468" y="6330"/>
                      <a:pt x="10060" y="5955"/>
                      <a:pt x="10515" y="5432"/>
                    </a:cubicBezTo>
                    <a:cubicBezTo>
                      <a:pt x="10959" y="4988"/>
                      <a:pt x="11106" y="4544"/>
                      <a:pt x="11254" y="4032"/>
                    </a:cubicBezTo>
                    <a:cubicBezTo>
                      <a:pt x="11402" y="3725"/>
                      <a:pt x="11402" y="3429"/>
                      <a:pt x="11402" y="313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8" name="Google Shape;1458;p24"/>
              <p:cNvSpPr/>
              <p:nvPr/>
            </p:nvSpPr>
            <p:spPr>
              <a:xfrm>
                <a:off x="1950870" y="2071646"/>
                <a:ext cx="24500" cy="16609"/>
              </a:xfrm>
              <a:custGeom>
                <a:avLst/>
                <a:gdLst/>
                <a:ahLst/>
                <a:cxnLst/>
                <a:rect l="l" t="t" r="r" b="b"/>
                <a:pathLst>
                  <a:path w="12189" h="8263" extrusionOk="0">
                    <a:moveTo>
                      <a:pt x="11142" y="2464"/>
                    </a:moveTo>
                    <a:cubicBezTo>
                      <a:pt x="9879" y="1280"/>
                      <a:pt x="8024" y="1280"/>
                      <a:pt x="6544" y="825"/>
                    </a:cubicBezTo>
                    <a:cubicBezTo>
                      <a:pt x="5952" y="677"/>
                      <a:pt x="5429" y="529"/>
                      <a:pt x="4837" y="313"/>
                    </a:cubicBezTo>
                    <a:cubicBezTo>
                      <a:pt x="3801" y="17"/>
                      <a:pt x="2686" y="-210"/>
                      <a:pt x="1651" y="313"/>
                    </a:cubicBezTo>
                    <a:cubicBezTo>
                      <a:pt x="1207" y="461"/>
                      <a:pt x="832" y="757"/>
                      <a:pt x="536" y="1132"/>
                    </a:cubicBezTo>
                    <a:cubicBezTo>
                      <a:pt x="92" y="1724"/>
                      <a:pt x="-204" y="2680"/>
                      <a:pt x="171" y="3431"/>
                    </a:cubicBezTo>
                    <a:cubicBezTo>
                      <a:pt x="388" y="4615"/>
                      <a:pt x="1503" y="5650"/>
                      <a:pt x="2470" y="6242"/>
                    </a:cubicBezTo>
                    <a:cubicBezTo>
                      <a:pt x="3210" y="6765"/>
                      <a:pt x="4018" y="7061"/>
                      <a:pt x="4917" y="7426"/>
                    </a:cubicBezTo>
                    <a:cubicBezTo>
                      <a:pt x="5508" y="7653"/>
                      <a:pt x="6100" y="7881"/>
                      <a:pt x="6760" y="8029"/>
                    </a:cubicBezTo>
                    <a:cubicBezTo>
                      <a:pt x="7956" y="8325"/>
                      <a:pt x="9583" y="8472"/>
                      <a:pt x="10618" y="7653"/>
                    </a:cubicBezTo>
                    <a:cubicBezTo>
                      <a:pt x="11142" y="7357"/>
                      <a:pt x="11517" y="6913"/>
                      <a:pt x="11813" y="6390"/>
                    </a:cubicBezTo>
                    <a:cubicBezTo>
                      <a:pt x="12029" y="6026"/>
                      <a:pt x="12177" y="5582"/>
                      <a:pt x="12177" y="5127"/>
                    </a:cubicBezTo>
                    <a:cubicBezTo>
                      <a:pt x="12257" y="4091"/>
                      <a:pt x="11961" y="3124"/>
                      <a:pt x="11142" y="2384"/>
                    </a:cubicBezTo>
                    <a:lnTo>
                      <a:pt x="11142" y="246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9" name="Google Shape;1459;p24"/>
              <p:cNvSpPr/>
              <p:nvPr/>
            </p:nvSpPr>
            <p:spPr>
              <a:xfrm>
                <a:off x="1856968" y="2126161"/>
                <a:ext cx="14482" cy="21712"/>
              </a:xfrm>
              <a:custGeom>
                <a:avLst/>
                <a:gdLst/>
                <a:ahLst/>
                <a:cxnLst/>
                <a:rect l="l" t="t" r="r" b="b"/>
                <a:pathLst>
                  <a:path w="7205" h="10802" extrusionOk="0">
                    <a:moveTo>
                      <a:pt x="7044" y="4567"/>
                    </a:moveTo>
                    <a:cubicBezTo>
                      <a:pt x="7044" y="4123"/>
                      <a:pt x="7260" y="3611"/>
                      <a:pt x="7192" y="3088"/>
                    </a:cubicBezTo>
                    <a:cubicBezTo>
                      <a:pt x="7192" y="2416"/>
                      <a:pt x="6896" y="1825"/>
                      <a:pt x="6521" y="1233"/>
                    </a:cubicBezTo>
                    <a:cubicBezTo>
                      <a:pt x="5633" y="-247"/>
                      <a:pt x="3482" y="-394"/>
                      <a:pt x="2299" y="789"/>
                    </a:cubicBezTo>
                    <a:cubicBezTo>
                      <a:pt x="2003" y="1085"/>
                      <a:pt x="1707" y="1381"/>
                      <a:pt x="1559" y="1756"/>
                    </a:cubicBezTo>
                    <a:cubicBezTo>
                      <a:pt x="1331" y="2120"/>
                      <a:pt x="1263" y="2564"/>
                      <a:pt x="1184" y="3020"/>
                    </a:cubicBezTo>
                    <a:cubicBezTo>
                      <a:pt x="1184" y="3463"/>
                      <a:pt x="1036" y="3828"/>
                      <a:pt x="967" y="4203"/>
                    </a:cubicBezTo>
                    <a:cubicBezTo>
                      <a:pt x="740" y="5011"/>
                      <a:pt x="512" y="5830"/>
                      <a:pt x="216" y="6570"/>
                    </a:cubicBezTo>
                    <a:cubicBezTo>
                      <a:pt x="68" y="6946"/>
                      <a:pt x="0" y="7390"/>
                      <a:pt x="0" y="7765"/>
                    </a:cubicBezTo>
                    <a:cubicBezTo>
                      <a:pt x="0" y="8061"/>
                      <a:pt x="68" y="8357"/>
                      <a:pt x="148" y="8653"/>
                    </a:cubicBezTo>
                    <a:cubicBezTo>
                      <a:pt x="296" y="9540"/>
                      <a:pt x="1184" y="10280"/>
                      <a:pt x="2003" y="10576"/>
                    </a:cubicBezTo>
                    <a:cubicBezTo>
                      <a:pt x="2811" y="10872"/>
                      <a:pt x="3926" y="10951"/>
                      <a:pt x="4666" y="10360"/>
                    </a:cubicBezTo>
                    <a:cubicBezTo>
                      <a:pt x="5121" y="9984"/>
                      <a:pt x="5565" y="9620"/>
                      <a:pt x="5860" y="9097"/>
                    </a:cubicBezTo>
                    <a:cubicBezTo>
                      <a:pt x="6009" y="8869"/>
                      <a:pt x="6157" y="8357"/>
                      <a:pt x="6225" y="8061"/>
                    </a:cubicBezTo>
                    <a:cubicBezTo>
                      <a:pt x="6304" y="7833"/>
                      <a:pt x="6373" y="7537"/>
                      <a:pt x="6452" y="7321"/>
                    </a:cubicBezTo>
                    <a:cubicBezTo>
                      <a:pt x="6601" y="6798"/>
                      <a:pt x="6748" y="6354"/>
                      <a:pt x="6817" y="5830"/>
                    </a:cubicBezTo>
                    <a:cubicBezTo>
                      <a:pt x="6896" y="5318"/>
                      <a:pt x="7044" y="4863"/>
                      <a:pt x="7112" y="4351"/>
                    </a:cubicBezTo>
                    <a:lnTo>
                      <a:pt x="7044" y="4567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0" name="Google Shape;1460;p24"/>
              <p:cNvSpPr/>
              <p:nvPr/>
            </p:nvSpPr>
            <p:spPr>
              <a:xfrm>
                <a:off x="1841529" y="1995199"/>
                <a:ext cx="62093" cy="99585"/>
              </a:xfrm>
              <a:custGeom>
                <a:avLst/>
                <a:gdLst/>
                <a:ahLst/>
                <a:cxnLst/>
                <a:rect l="l" t="t" r="r" b="b"/>
                <a:pathLst>
                  <a:path w="30892" h="49545" extrusionOk="0">
                    <a:moveTo>
                      <a:pt x="23839" y="33810"/>
                    </a:moveTo>
                    <a:cubicBezTo>
                      <a:pt x="23759" y="32774"/>
                      <a:pt x="23474" y="31807"/>
                      <a:pt x="22871" y="30987"/>
                    </a:cubicBezTo>
                    <a:cubicBezTo>
                      <a:pt x="22871" y="30987"/>
                      <a:pt x="22803" y="30919"/>
                      <a:pt x="22724" y="30839"/>
                    </a:cubicBezTo>
                    <a:cubicBezTo>
                      <a:pt x="23099" y="29883"/>
                      <a:pt x="23395" y="28916"/>
                      <a:pt x="23691" y="28097"/>
                    </a:cubicBezTo>
                    <a:cubicBezTo>
                      <a:pt x="24658" y="25206"/>
                      <a:pt x="25546" y="22384"/>
                      <a:pt x="26433" y="19493"/>
                    </a:cubicBezTo>
                    <a:cubicBezTo>
                      <a:pt x="27253" y="16603"/>
                      <a:pt x="28140" y="13712"/>
                      <a:pt x="28960" y="10822"/>
                    </a:cubicBezTo>
                    <a:cubicBezTo>
                      <a:pt x="29768" y="8079"/>
                      <a:pt x="31406" y="4733"/>
                      <a:pt x="30735" y="1843"/>
                    </a:cubicBezTo>
                    <a:cubicBezTo>
                      <a:pt x="30223" y="-228"/>
                      <a:pt x="27469" y="-524"/>
                      <a:pt x="26138" y="807"/>
                    </a:cubicBezTo>
                    <a:cubicBezTo>
                      <a:pt x="24954" y="1991"/>
                      <a:pt x="24658" y="3550"/>
                      <a:pt x="24215" y="5109"/>
                    </a:cubicBezTo>
                    <a:cubicBezTo>
                      <a:pt x="23771" y="6588"/>
                      <a:pt x="23395" y="7999"/>
                      <a:pt x="22951" y="9479"/>
                    </a:cubicBezTo>
                    <a:cubicBezTo>
                      <a:pt x="22132" y="12381"/>
                      <a:pt x="21312" y="15271"/>
                      <a:pt x="20504" y="18162"/>
                    </a:cubicBezTo>
                    <a:cubicBezTo>
                      <a:pt x="19685" y="21052"/>
                      <a:pt x="18945" y="23943"/>
                      <a:pt x="18206" y="26913"/>
                    </a:cubicBezTo>
                    <a:cubicBezTo>
                      <a:pt x="18058" y="27437"/>
                      <a:pt x="17910" y="28029"/>
                      <a:pt x="17762" y="28689"/>
                    </a:cubicBezTo>
                    <a:cubicBezTo>
                      <a:pt x="17534" y="28689"/>
                      <a:pt x="17387" y="28689"/>
                      <a:pt x="17170" y="28768"/>
                    </a:cubicBezTo>
                    <a:cubicBezTo>
                      <a:pt x="16351" y="28985"/>
                      <a:pt x="15531" y="29508"/>
                      <a:pt x="14940" y="30179"/>
                    </a:cubicBezTo>
                    <a:cubicBezTo>
                      <a:pt x="14348" y="30839"/>
                      <a:pt x="13904" y="31659"/>
                      <a:pt x="13677" y="32478"/>
                    </a:cubicBezTo>
                    <a:cubicBezTo>
                      <a:pt x="13677" y="32546"/>
                      <a:pt x="13529" y="32626"/>
                      <a:pt x="13529" y="32774"/>
                    </a:cubicBezTo>
                    <a:cubicBezTo>
                      <a:pt x="13313" y="33286"/>
                      <a:pt x="13085" y="33810"/>
                      <a:pt x="12937" y="34401"/>
                    </a:cubicBezTo>
                    <a:cubicBezTo>
                      <a:pt x="12869" y="34481"/>
                      <a:pt x="12789" y="34549"/>
                      <a:pt x="12641" y="34629"/>
                    </a:cubicBezTo>
                    <a:cubicBezTo>
                      <a:pt x="11309" y="35733"/>
                      <a:pt x="9967" y="36780"/>
                      <a:pt x="8715" y="37884"/>
                    </a:cubicBezTo>
                    <a:cubicBezTo>
                      <a:pt x="7372" y="38999"/>
                      <a:pt x="6041" y="40035"/>
                      <a:pt x="4778" y="41150"/>
                    </a:cubicBezTo>
                    <a:cubicBezTo>
                      <a:pt x="3446" y="42185"/>
                      <a:pt x="2035" y="43232"/>
                      <a:pt x="851" y="44416"/>
                    </a:cubicBezTo>
                    <a:cubicBezTo>
                      <a:pt x="260" y="45156"/>
                      <a:pt x="-116" y="46123"/>
                      <a:pt x="32" y="47011"/>
                    </a:cubicBezTo>
                    <a:cubicBezTo>
                      <a:pt x="408" y="49013"/>
                      <a:pt x="2855" y="50277"/>
                      <a:pt x="4630" y="49082"/>
                    </a:cubicBezTo>
                    <a:cubicBezTo>
                      <a:pt x="6189" y="48046"/>
                      <a:pt x="7520" y="46715"/>
                      <a:pt x="8931" y="45531"/>
                    </a:cubicBezTo>
                    <a:cubicBezTo>
                      <a:pt x="10194" y="44416"/>
                      <a:pt x="11526" y="43301"/>
                      <a:pt x="12789" y="42185"/>
                    </a:cubicBezTo>
                    <a:cubicBezTo>
                      <a:pt x="13608" y="41525"/>
                      <a:pt x="14348" y="40854"/>
                      <a:pt x="15167" y="40182"/>
                    </a:cubicBezTo>
                    <a:cubicBezTo>
                      <a:pt x="15531" y="40262"/>
                      <a:pt x="15907" y="40410"/>
                      <a:pt x="16271" y="40410"/>
                    </a:cubicBezTo>
                    <a:cubicBezTo>
                      <a:pt x="17090" y="40410"/>
                      <a:pt x="17910" y="40262"/>
                      <a:pt x="18650" y="40035"/>
                    </a:cubicBezTo>
                    <a:cubicBezTo>
                      <a:pt x="19389" y="39818"/>
                      <a:pt x="20129" y="39522"/>
                      <a:pt x="20801" y="39147"/>
                    </a:cubicBezTo>
                    <a:cubicBezTo>
                      <a:pt x="21472" y="38783"/>
                      <a:pt x="22132" y="38259"/>
                      <a:pt x="22576" y="37588"/>
                    </a:cubicBezTo>
                    <a:cubicBezTo>
                      <a:pt x="22871" y="37224"/>
                      <a:pt x="23167" y="36780"/>
                      <a:pt x="23474" y="36336"/>
                    </a:cubicBezTo>
                    <a:cubicBezTo>
                      <a:pt x="23839" y="35665"/>
                      <a:pt x="23918" y="34777"/>
                      <a:pt x="23839" y="34037"/>
                    </a:cubicBezTo>
                    <a:lnTo>
                      <a:pt x="23839" y="3381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1" name="Google Shape;1461;p24"/>
              <p:cNvSpPr/>
              <p:nvPr/>
            </p:nvSpPr>
            <p:spPr>
              <a:xfrm>
                <a:off x="1750607" y="2104159"/>
                <a:ext cx="11210" cy="17423"/>
              </a:xfrm>
              <a:custGeom>
                <a:avLst/>
                <a:gdLst/>
                <a:ahLst/>
                <a:cxnLst/>
                <a:rect l="l" t="t" r="r" b="b"/>
                <a:pathLst>
                  <a:path w="5577" h="8668" extrusionOk="0">
                    <a:moveTo>
                      <a:pt x="5503" y="5892"/>
                    </a:moveTo>
                    <a:cubicBezTo>
                      <a:pt x="5355" y="5448"/>
                      <a:pt x="5275" y="5004"/>
                      <a:pt x="5059" y="4629"/>
                    </a:cubicBezTo>
                    <a:cubicBezTo>
                      <a:pt x="4900" y="4253"/>
                      <a:pt x="4751" y="3889"/>
                      <a:pt x="4604" y="3445"/>
                    </a:cubicBezTo>
                    <a:cubicBezTo>
                      <a:pt x="4456" y="3070"/>
                      <a:pt x="4308" y="2626"/>
                      <a:pt x="4160" y="2262"/>
                    </a:cubicBezTo>
                    <a:cubicBezTo>
                      <a:pt x="4091" y="2034"/>
                      <a:pt x="3943" y="1738"/>
                      <a:pt x="3796" y="1590"/>
                    </a:cubicBezTo>
                    <a:cubicBezTo>
                      <a:pt x="3796" y="1590"/>
                      <a:pt x="3716" y="1442"/>
                      <a:pt x="3648" y="1363"/>
                    </a:cubicBezTo>
                    <a:lnTo>
                      <a:pt x="3204" y="771"/>
                    </a:lnTo>
                    <a:cubicBezTo>
                      <a:pt x="3204" y="771"/>
                      <a:pt x="2680" y="259"/>
                      <a:pt x="2305" y="111"/>
                    </a:cubicBezTo>
                    <a:cubicBezTo>
                      <a:pt x="1941" y="-37"/>
                      <a:pt x="1565" y="-37"/>
                      <a:pt x="1201" y="111"/>
                    </a:cubicBezTo>
                    <a:cubicBezTo>
                      <a:pt x="450" y="407"/>
                      <a:pt x="-62" y="1067"/>
                      <a:pt x="6" y="1807"/>
                    </a:cubicBezTo>
                    <a:cubicBezTo>
                      <a:pt x="6" y="2410"/>
                      <a:pt x="6" y="3001"/>
                      <a:pt x="154" y="3514"/>
                    </a:cubicBezTo>
                    <a:cubicBezTo>
                      <a:pt x="302" y="3889"/>
                      <a:pt x="450" y="4333"/>
                      <a:pt x="530" y="4708"/>
                    </a:cubicBezTo>
                    <a:cubicBezTo>
                      <a:pt x="677" y="5073"/>
                      <a:pt x="826" y="5517"/>
                      <a:pt x="905" y="5892"/>
                    </a:cubicBezTo>
                    <a:cubicBezTo>
                      <a:pt x="1053" y="6336"/>
                      <a:pt x="1201" y="6711"/>
                      <a:pt x="1417" y="7155"/>
                    </a:cubicBezTo>
                    <a:cubicBezTo>
                      <a:pt x="1645" y="7667"/>
                      <a:pt x="1941" y="8111"/>
                      <a:pt x="2453" y="8407"/>
                    </a:cubicBezTo>
                    <a:cubicBezTo>
                      <a:pt x="2897" y="8635"/>
                      <a:pt x="3568" y="8783"/>
                      <a:pt x="4091" y="8555"/>
                    </a:cubicBezTo>
                    <a:cubicBezTo>
                      <a:pt x="5195" y="8191"/>
                      <a:pt x="5798" y="7076"/>
                      <a:pt x="5503" y="589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2" name="Google Shape;1462;p24"/>
              <p:cNvSpPr/>
              <p:nvPr/>
            </p:nvSpPr>
            <p:spPr>
              <a:xfrm>
                <a:off x="1762426" y="2119053"/>
                <a:ext cx="7753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3857" h="4005" extrusionOk="0">
                    <a:moveTo>
                      <a:pt x="3858" y="1855"/>
                    </a:moveTo>
                    <a:cubicBezTo>
                      <a:pt x="3858" y="1855"/>
                      <a:pt x="3710" y="1491"/>
                      <a:pt x="3641" y="1263"/>
                    </a:cubicBezTo>
                    <a:cubicBezTo>
                      <a:pt x="3562" y="967"/>
                      <a:pt x="3414" y="672"/>
                      <a:pt x="3118" y="523"/>
                    </a:cubicBezTo>
                    <a:cubicBezTo>
                      <a:pt x="2970" y="444"/>
                      <a:pt x="2891" y="376"/>
                      <a:pt x="2743" y="228"/>
                    </a:cubicBezTo>
                    <a:cubicBezTo>
                      <a:pt x="2447" y="80"/>
                      <a:pt x="2151" y="0"/>
                      <a:pt x="1786" y="0"/>
                    </a:cubicBezTo>
                    <a:cubicBezTo>
                      <a:pt x="1559" y="0"/>
                      <a:pt x="1342" y="0"/>
                      <a:pt x="1115" y="148"/>
                    </a:cubicBezTo>
                    <a:cubicBezTo>
                      <a:pt x="899" y="228"/>
                      <a:pt x="671" y="376"/>
                      <a:pt x="523" y="523"/>
                    </a:cubicBezTo>
                    <a:cubicBezTo>
                      <a:pt x="376" y="672"/>
                      <a:pt x="227" y="899"/>
                      <a:pt x="148" y="1115"/>
                    </a:cubicBezTo>
                    <a:cubicBezTo>
                      <a:pt x="79" y="1343"/>
                      <a:pt x="0" y="1559"/>
                      <a:pt x="0" y="1855"/>
                    </a:cubicBezTo>
                    <a:cubicBezTo>
                      <a:pt x="0" y="2151"/>
                      <a:pt x="79" y="2447"/>
                      <a:pt x="296" y="2743"/>
                    </a:cubicBezTo>
                    <a:cubicBezTo>
                      <a:pt x="444" y="2902"/>
                      <a:pt x="592" y="3118"/>
                      <a:pt x="671" y="3266"/>
                    </a:cubicBezTo>
                    <a:cubicBezTo>
                      <a:pt x="819" y="3494"/>
                      <a:pt x="967" y="3642"/>
                      <a:pt x="1115" y="3710"/>
                    </a:cubicBezTo>
                    <a:cubicBezTo>
                      <a:pt x="1263" y="3858"/>
                      <a:pt x="1491" y="3937"/>
                      <a:pt x="1707" y="4006"/>
                    </a:cubicBezTo>
                    <a:cubicBezTo>
                      <a:pt x="1855" y="4006"/>
                      <a:pt x="2003" y="4006"/>
                      <a:pt x="2151" y="4006"/>
                    </a:cubicBezTo>
                    <a:cubicBezTo>
                      <a:pt x="2378" y="4006"/>
                      <a:pt x="2594" y="4006"/>
                      <a:pt x="2822" y="3858"/>
                    </a:cubicBezTo>
                    <a:cubicBezTo>
                      <a:pt x="2970" y="3858"/>
                      <a:pt x="3118" y="3710"/>
                      <a:pt x="3198" y="3642"/>
                    </a:cubicBezTo>
                    <a:cubicBezTo>
                      <a:pt x="3414" y="3494"/>
                      <a:pt x="3493" y="3346"/>
                      <a:pt x="3641" y="3118"/>
                    </a:cubicBezTo>
                    <a:cubicBezTo>
                      <a:pt x="3641" y="2970"/>
                      <a:pt x="3710" y="2822"/>
                      <a:pt x="3790" y="2674"/>
                    </a:cubicBezTo>
                    <a:cubicBezTo>
                      <a:pt x="3790" y="2379"/>
                      <a:pt x="3790" y="2083"/>
                      <a:pt x="3790" y="1787"/>
                    </a:cubicBezTo>
                    <a:lnTo>
                      <a:pt x="3858" y="185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3" name="Google Shape;1463;p24"/>
              <p:cNvSpPr/>
              <p:nvPr/>
            </p:nvSpPr>
            <p:spPr>
              <a:xfrm>
                <a:off x="1991873" y="1982387"/>
                <a:ext cx="10362" cy="15571"/>
              </a:xfrm>
              <a:custGeom>
                <a:avLst/>
                <a:gdLst/>
                <a:ahLst/>
                <a:cxnLst/>
                <a:rect l="l" t="t" r="r" b="b"/>
                <a:pathLst>
                  <a:path w="5155" h="7747" extrusionOk="0">
                    <a:moveTo>
                      <a:pt x="5041" y="5084"/>
                    </a:moveTo>
                    <a:cubicBezTo>
                      <a:pt x="5041" y="5084"/>
                      <a:pt x="5041" y="4857"/>
                      <a:pt x="4973" y="4788"/>
                    </a:cubicBezTo>
                    <a:cubicBezTo>
                      <a:pt x="4973" y="4561"/>
                      <a:pt x="4814" y="4413"/>
                      <a:pt x="4745" y="4196"/>
                    </a:cubicBezTo>
                    <a:cubicBezTo>
                      <a:pt x="4518" y="3673"/>
                      <a:pt x="4302" y="3229"/>
                      <a:pt x="4074" y="2706"/>
                    </a:cubicBezTo>
                    <a:cubicBezTo>
                      <a:pt x="3926" y="2342"/>
                      <a:pt x="3778" y="1966"/>
                      <a:pt x="3562" y="1670"/>
                    </a:cubicBezTo>
                    <a:cubicBezTo>
                      <a:pt x="3334" y="1294"/>
                      <a:pt x="3038" y="999"/>
                      <a:pt x="2822" y="703"/>
                    </a:cubicBezTo>
                    <a:cubicBezTo>
                      <a:pt x="2595" y="407"/>
                      <a:pt x="2367" y="259"/>
                      <a:pt x="2071" y="111"/>
                    </a:cubicBezTo>
                    <a:cubicBezTo>
                      <a:pt x="1775" y="-37"/>
                      <a:pt x="1411" y="-37"/>
                      <a:pt x="1115" y="111"/>
                    </a:cubicBezTo>
                    <a:cubicBezTo>
                      <a:pt x="888" y="191"/>
                      <a:pt x="672" y="339"/>
                      <a:pt x="444" y="555"/>
                    </a:cubicBezTo>
                    <a:cubicBezTo>
                      <a:pt x="228" y="782"/>
                      <a:pt x="0" y="1294"/>
                      <a:pt x="0" y="1670"/>
                    </a:cubicBezTo>
                    <a:cubicBezTo>
                      <a:pt x="0" y="2194"/>
                      <a:pt x="68" y="2706"/>
                      <a:pt x="228" y="3229"/>
                    </a:cubicBezTo>
                    <a:cubicBezTo>
                      <a:pt x="296" y="3605"/>
                      <a:pt x="444" y="3969"/>
                      <a:pt x="592" y="4413"/>
                    </a:cubicBezTo>
                    <a:cubicBezTo>
                      <a:pt x="740" y="4857"/>
                      <a:pt x="820" y="5232"/>
                      <a:pt x="967" y="5596"/>
                    </a:cubicBezTo>
                    <a:cubicBezTo>
                      <a:pt x="1036" y="5824"/>
                      <a:pt x="1115" y="5972"/>
                      <a:pt x="1184" y="6199"/>
                    </a:cubicBezTo>
                    <a:cubicBezTo>
                      <a:pt x="1264" y="6415"/>
                      <a:pt x="1411" y="6643"/>
                      <a:pt x="1480" y="6859"/>
                    </a:cubicBezTo>
                    <a:cubicBezTo>
                      <a:pt x="1775" y="7303"/>
                      <a:pt x="2219" y="7599"/>
                      <a:pt x="2743" y="7747"/>
                    </a:cubicBezTo>
                    <a:lnTo>
                      <a:pt x="3266" y="7747"/>
                    </a:lnTo>
                    <a:cubicBezTo>
                      <a:pt x="3266" y="7747"/>
                      <a:pt x="3778" y="7747"/>
                      <a:pt x="4006" y="7599"/>
                    </a:cubicBezTo>
                    <a:cubicBezTo>
                      <a:pt x="4370" y="7451"/>
                      <a:pt x="4666" y="7155"/>
                      <a:pt x="4894" y="6791"/>
                    </a:cubicBezTo>
                    <a:cubicBezTo>
                      <a:pt x="5121" y="6347"/>
                      <a:pt x="5269" y="5744"/>
                      <a:pt x="5041" y="5232"/>
                    </a:cubicBezTo>
                    <a:lnTo>
                      <a:pt x="5041" y="508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4" name="Google Shape;1464;p24"/>
              <p:cNvSpPr/>
              <p:nvPr/>
            </p:nvSpPr>
            <p:spPr>
              <a:xfrm>
                <a:off x="2000842" y="2004856"/>
                <a:ext cx="8942" cy="9401"/>
              </a:xfrm>
              <a:custGeom>
                <a:avLst/>
                <a:gdLst/>
                <a:ahLst/>
                <a:cxnLst/>
                <a:rect l="l" t="t" r="r" b="b"/>
                <a:pathLst>
                  <a:path w="4449" h="4677" extrusionOk="0">
                    <a:moveTo>
                      <a:pt x="4370" y="2378"/>
                    </a:moveTo>
                    <a:cubicBezTo>
                      <a:pt x="4370" y="2378"/>
                      <a:pt x="4302" y="1855"/>
                      <a:pt x="4154" y="1639"/>
                    </a:cubicBezTo>
                    <a:cubicBezTo>
                      <a:pt x="4154" y="1639"/>
                      <a:pt x="4074" y="1559"/>
                      <a:pt x="4006" y="1491"/>
                    </a:cubicBezTo>
                    <a:cubicBezTo>
                      <a:pt x="4006" y="1491"/>
                      <a:pt x="4006" y="1491"/>
                      <a:pt x="4006" y="1411"/>
                    </a:cubicBezTo>
                    <a:lnTo>
                      <a:pt x="4006" y="1263"/>
                    </a:lnTo>
                    <a:cubicBezTo>
                      <a:pt x="4006" y="1115"/>
                      <a:pt x="3847" y="967"/>
                      <a:pt x="3778" y="819"/>
                    </a:cubicBezTo>
                    <a:cubicBezTo>
                      <a:pt x="3698" y="671"/>
                      <a:pt x="3562" y="603"/>
                      <a:pt x="3482" y="455"/>
                    </a:cubicBezTo>
                    <a:cubicBezTo>
                      <a:pt x="3334" y="307"/>
                      <a:pt x="3107" y="159"/>
                      <a:pt x="2811" y="79"/>
                    </a:cubicBezTo>
                    <a:cubicBezTo>
                      <a:pt x="2743" y="79"/>
                      <a:pt x="2663" y="79"/>
                      <a:pt x="2595" y="0"/>
                    </a:cubicBezTo>
                    <a:cubicBezTo>
                      <a:pt x="2515" y="0"/>
                      <a:pt x="2447" y="0"/>
                      <a:pt x="2367" y="0"/>
                    </a:cubicBezTo>
                    <a:cubicBezTo>
                      <a:pt x="2219" y="0"/>
                      <a:pt x="2071" y="0"/>
                      <a:pt x="1855" y="0"/>
                    </a:cubicBezTo>
                    <a:cubicBezTo>
                      <a:pt x="1628" y="0"/>
                      <a:pt x="1332" y="11"/>
                      <a:pt x="1104" y="79"/>
                    </a:cubicBezTo>
                    <a:cubicBezTo>
                      <a:pt x="956" y="79"/>
                      <a:pt x="808" y="159"/>
                      <a:pt x="740" y="307"/>
                    </a:cubicBezTo>
                    <a:cubicBezTo>
                      <a:pt x="512" y="455"/>
                      <a:pt x="365" y="603"/>
                      <a:pt x="217" y="899"/>
                    </a:cubicBezTo>
                    <a:cubicBezTo>
                      <a:pt x="68" y="1115"/>
                      <a:pt x="0" y="1491"/>
                      <a:pt x="0" y="1786"/>
                    </a:cubicBezTo>
                    <a:cubicBezTo>
                      <a:pt x="0" y="1855"/>
                      <a:pt x="0" y="2003"/>
                      <a:pt x="0" y="2082"/>
                    </a:cubicBezTo>
                    <a:cubicBezTo>
                      <a:pt x="0" y="2151"/>
                      <a:pt x="68" y="2310"/>
                      <a:pt x="148" y="2378"/>
                    </a:cubicBezTo>
                    <a:cubicBezTo>
                      <a:pt x="148" y="2458"/>
                      <a:pt x="296" y="2526"/>
                      <a:pt x="365" y="2606"/>
                    </a:cubicBezTo>
                    <a:cubicBezTo>
                      <a:pt x="365" y="2674"/>
                      <a:pt x="365" y="2822"/>
                      <a:pt x="444" y="2902"/>
                    </a:cubicBezTo>
                    <a:cubicBezTo>
                      <a:pt x="592" y="3346"/>
                      <a:pt x="808" y="3858"/>
                      <a:pt x="1252" y="4233"/>
                    </a:cubicBezTo>
                    <a:cubicBezTo>
                      <a:pt x="1480" y="4461"/>
                      <a:pt x="1855" y="4609"/>
                      <a:pt x="2151" y="4677"/>
                    </a:cubicBezTo>
                    <a:cubicBezTo>
                      <a:pt x="2299" y="4677"/>
                      <a:pt x="2515" y="4677"/>
                      <a:pt x="2663" y="4677"/>
                    </a:cubicBezTo>
                    <a:cubicBezTo>
                      <a:pt x="3039" y="4677"/>
                      <a:pt x="3334" y="4529"/>
                      <a:pt x="3631" y="4381"/>
                    </a:cubicBezTo>
                    <a:cubicBezTo>
                      <a:pt x="3858" y="4233"/>
                      <a:pt x="4006" y="4085"/>
                      <a:pt x="4154" y="3858"/>
                    </a:cubicBezTo>
                    <a:cubicBezTo>
                      <a:pt x="4302" y="3642"/>
                      <a:pt x="4450" y="3414"/>
                      <a:pt x="4450" y="3198"/>
                    </a:cubicBezTo>
                    <a:cubicBezTo>
                      <a:pt x="4450" y="2902"/>
                      <a:pt x="4450" y="2674"/>
                      <a:pt x="4450" y="2458"/>
                    </a:cubicBezTo>
                    <a:lnTo>
                      <a:pt x="4370" y="237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65" name="Google Shape;1465;p24"/>
            <p:cNvSpPr/>
            <p:nvPr/>
          </p:nvSpPr>
          <p:spPr>
            <a:xfrm>
              <a:off x="932337" y="3903429"/>
              <a:ext cx="113235" cy="110681"/>
            </a:xfrm>
            <a:custGeom>
              <a:avLst/>
              <a:gdLst/>
              <a:ahLst/>
              <a:cxnLst/>
              <a:rect l="l" t="t" r="r" b="b"/>
              <a:pathLst>
                <a:path w="113235" h="110681" extrusionOk="0">
                  <a:moveTo>
                    <a:pt x="54945" y="110682"/>
                  </a:moveTo>
                  <a:cubicBezTo>
                    <a:pt x="54945" y="110682"/>
                    <a:pt x="54373" y="110682"/>
                    <a:pt x="54017" y="110682"/>
                  </a:cubicBezTo>
                  <a:cubicBezTo>
                    <a:pt x="48298" y="110325"/>
                    <a:pt x="43369" y="106895"/>
                    <a:pt x="41156" y="101608"/>
                  </a:cubicBezTo>
                  <a:lnTo>
                    <a:pt x="33434" y="83459"/>
                  </a:lnTo>
                  <a:cubicBezTo>
                    <a:pt x="33078" y="82530"/>
                    <a:pt x="32289" y="81886"/>
                    <a:pt x="31290" y="81672"/>
                  </a:cubicBezTo>
                  <a:lnTo>
                    <a:pt x="11922" y="77671"/>
                  </a:lnTo>
                  <a:cubicBezTo>
                    <a:pt x="6344" y="76528"/>
                    <a:pt x="1910" y="72383"/>
                    <a:pt x="486" y="66809"/>
                  </a:cubicBezTo>
                  <a:cubicBezTo>
                    <a:pt x="-946" y="61237"/>
                    <a:pt x="842" y="55520"/>
                    <a:pt x="5128" y="51733"/>
                  </a:cubicBezTo>
                  <a:lnTo>
                    <a:pt x="20070" y="38800"/>
                  </a:lnTo>
                  <a:cubicBezTo>
                    <a:pt x="20782" y="38157"/>
                    <a:pt x="21215" y="37228"/>
                    <a:pt x="21069" y="36228"/>
                  </a:cubicBezTo>
                  <a:lnTo>
                    <a:pt x="18855" y="16578"/>
                  </a:lnTo>
                  <a:cubicBezTo>
                    <a:pt x="18213" y="10862"/>
                    <a:pt x="20782" y="5432"/>
                    <a:pt x="25642" y="2359"/>
                  </a:cubicBezTo>
                  <a:cubicBezTo>
                    <a:pt x="30432" y="-713"/>
                    <a:pt x="36506" y="-785"/>
                    <a:pt x="41442" y="2145"/>
                  </a:cubicBezTo>
                  <a:lnTo>
                    <a:pt x="58380" y="12363"/>
                  </a:lnTo>
                  <a:cubicBezTo>
                    <a:pt x="59239" y="12863"/>
                    <a:pt x="60238" y="12934"/>
                    <a:pt x="61097" y="12505"/>
                  </a:cubicBezTo>
                  <a:lnTo>
                    <a:pt x="79103" y="4360"/>
                  </a:lnTo>
                  <a:cubicBezTo>
                    <a:pt x="84326" y="2002"/>
                    <a:pt x="90330" y="2788"/>
                    <a:pt x="94757" y="6432"/>
                  </a:cubicBezTo>
                  <a:cubicBezTo>
                    <a:pt x="99191" y="10076"/>
                    <a:pt x="101125" y="15792"/>
                    <a:pt x="99833" y="21365"/>
                  </a:cubicBezTo>
                  <a:lnTo>
                    <a:pt x="95330" y="40587"/>
                  </a:lnTo>
                  <a:cubicBezTo>
                    <a:pt x="95120" y="41515"/>
                    <a:pt x="95330" y="42516"/>
                    <a:pt x="96049" y="43230"/>
                  </a:cubicBezTo>
                  <a:lnTo>
                    <a:pt x="109343" y="57807"/>
                  </a:lnTo>
                  <a:cubicBezTo>
                    <a:pt x="113197" y="62023"/>
                    <a:pt x="114272" y="67953"/>
                    <a:pt x="112198" y="73312"/>
                  </a:cubicBezTo>
                  <a:cubicBezTo>
                    <a:pt x="110125" y="78671"/>
                    <a:pt x="105265" y="82243"/>
                    <a:pt x="99547" y="82744"/>
                  </a:cubicBezTo>
                  <a:lnTo>
                    <a:pt x="79892" y="84459"/>
                  </a:lnTo>
                  <a:cubicBezTo>
                    <a:pt x="78894" y="84530"/>
                    <a:pt x="78035" y="85102"/>
                    <a:pt x="77532" y="85959"/>
                  </a:cubicBezTo>
                  <a:lnTo>
                    <a:pt x="67743" y="103108"/>
                  </a:lnTo>
                  <a:cubicBezTo>
                    <a:pt x="65027" y="107824"/>
                    <a:pt x="60168" y="110682"/>
                    <a:pt x="54806" y="110682"/>
                  </a:cubicBezTo>
                  <a:lnTo>
                    <a:pt x="54945" y="110682"/>
                  </a:lnTo>
                  <a:close/>
                  <a:moveTo>
                    <a:pt x="33867" y="11934"/>
                  </a:moveTo>
                  <a:cubicBezTo>
                    <a:pt x="33148" y="11934"/>
                    <a:pt x="32505" y="12220"/>
                    <a:pt x="32219" y="12434"/>
                  </a:cubicBezTo>
                  <a:cubicBezTo>
                    <a:pt x="31716" y="12719"/>
                    <a:pt x="30718" y="13577"/>
                    <a:pt x="30857" y="15220"/>
                  </a:cubicBezTo>
                  <a:lnTo>
                    <a:pt x="33078" y="34870"/>
                  </a:lnTo>
                  <a:cubicBezTo>
                    <a:pt x="33650" y="39729"/>
                    <a:pt x="31716" y="44588"/>
                    <a:pt x="28002" y="47803"/>
                  </a:cubicBezTo>
                  <a:lnTo>
                    <a:pt x="13060" y="60736"/>
                  </a:lnTo>
                  <a:cubicBezTo>
                    <a:pt x="11775" y="61808"/>
                    <a:pt x="11992" y="63166"/>
                    <a:pt x="12138" y="63738"/>
                  </a:cubicBezTo>
                  <a:cubicBezTo>
                    <a:pt x="12278" y="64309"/>
                    <a:pt x="12774" y="65524"/>
                    <a:pt x="14422" y="65881"/>
                  </a:cubicBezTo>
                  <a:lnTo>
                    <a:pt x="33790" y="69882"/>
                  </a:lnTo>
                  <a:cubicBezTo>
                    <a:pt x="38580" y="70882"/>
                    <a:pt x="42657" y="74170"/>
                    <a:pt x="44514" y="78671"/>
                  </a:cubicBezTo>
                  <a:lnTo>
                    <a:pt x="52230" y="96820"/>
                  </a:lnTo>
                  <a:cubicBezTo>
                    <a:pt x="52872" y="98320"/>
                    <a:pt x="54233" y="98606"/>
                    <a:pt x="54806" y="98606"/>
                  </a:cubicBezTo>
                  <a:cubicBezTo>
                    <a:pt x="55308" y="98606"/>
                    <a:pt x="56733" y="98606"/>
                    <a:pt x="57592" y="97106"/>
                  </a:cubicBezTo>
                  <a:lnTo>
                    <a:pt x="67388" y="79957"/>
                  </a:lnTo>
                  <a:cubicBezTo>
                    <a:pt x="69817" y="75670"/>
                    <a:pt x="74174" y="72883"/>
                    <a:pt x="79103" y="72455"/>
                  </a:cubicBezTo>
                  <a:lnTo>
                    <a:pt x="98765" y="70740"/>
                  </a:lnTo>
                  <a:cubicBezTo>
                    <a:pt x="100406" y="70597"/>
                    <a:pt x="101048" y="69382"/>
                    <a:pt x="101264" y="68882"/>
                  </a:cubicBezTo>
                  <a:cubicBezTo>
                    <a:pt x="101481" y="68382"/>
                    <a:pt x="101837" y="67024"/>
                    <a:pt x="100692" y="65809"/>
                  </a:cubicBezTo>
                  <a:lnTo>
                    <a:pt x="87398" y="51233"/>
                  </a:lnTo>
                  <a:cubicBezTo>
                    <a:pt x="84109" y="47589"/>
                    <a:pt x="82755" y="42587"/>
                    <a:pt x="83893" y="37800"/>
                  </a:cubicBezTo>
                  <a:lnTo>
                    <a:pt x="88396" y="18579"/>
                  </a:lnTo>
                  <a:cubicBezTo>
                    <a:pt x="88752" y="16935"/>
                    <a:pt x="87831" y="16006"/>
                    <a:pt x="87398" y="15650"/>
                  </a:cubicBezTo>
                  <a:cubicBezTo>
                    <a:pt x="86972" y="15292"/>
                    <a:pt x="85827" y="14577"/>
                    <a:pt x="84326" y="15220"/>
                  </a:cubicBezTo>
                  <a:lnTo>
                    <a:pt x="66312" y="23367"/>
                  </a:lnTo>
                  <a:cubicBezTo>
                    <a:pt x="61879" y="25367"/>
                    <a:pt x="56663" y="25081"/>
                    <a:pt x="52446" y="22580"/>
                  </a:cubicBezTo>
                  <a:lnTo>
                    <a:pt x="35507" y="12363"/>
                  </a:lnTo>
                  <a:cubicBezTo>
                    <a:pt x="34935" y="12005"/>
                    <a:pt x="34432" y="11934"/>
                    <a:pt x="34006" y="11934"/>
                  </a:cubicBezTo>
                  <a:lnTo>
                    <a:pt x="33867" y="1193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66" name="Google Shape;1466;p24"/>
          <p:cNvGrpSpPr/>
          <p:nvPr/>
        </p:nvGrpSpPr>
        <p:grpSpPr>
          <a:xfrm>
            <a:off x="6805837" y="268731"/>
            <a:ext cx="2202586" cy="1726269"/>
            <a:chOff x="6805837" y="268731"/>
            <a:chExt cx="2202586" cy="1726269"/>
          </a:xfrm>
        </p:grpSpPr>
        <p:grpSp>
          <p:nvGrpSpPr>
            <p:cNvPr id="1467" name="Google Shape;1467;p24"/>
            <p:cNvGrpSpPr/>
            <p:nvPr/>
          </p:nvGrpSpPr>
          <p:grpSpPr>
            <a:xfrm flipH="1">
              <a:off x="7126523" y="328019"/>
              <a:ext cx="737861" cy="627805"/>
              <a:chOff x="2363007" y="3544460"/>
              <a:chExt cx="479068" cy="407613"/>
            </a:xfrm>
          </p:grpSpPr>
          <p:sp>
            <p:nvSpPr>
              <p:cNvPr id="1468" name="Google Shape;1468;p24"/>
              <p:cNvSpPr/>
              <p:nvPr/>
            </p:nvSpPr>
            <p:spPr>
              <a:xfrm>
                <a:off x="2401852" y="3642786"/>
                <a:ext cx="22997" cy="77523"/>
              </a:xfrm>
              <a:custGeom>
                <a:avLst/>
                <a:gdLst/>
                <a:ahLst/>
                <a:cxnLst/>
                <a:rect l="l" t="t" r="r" b="b"/>
                <a:pathLst>
                  <a:path w="8069" h="27201" extrusionOk="0">
                    <a:moveTo>
                      <a:pt x="0" y="0"/>
                    </a:moveTo>
                    <a:cubicBezTo>
                      <a:pt x="5957" y="7610"/>
                      <a:pt x="8832" y="17587"/>
                      <a:pt x="7896" y="27201"/>
                    </a:cubicBezTo>
                  </a:path>
                </a:pathLst>
              </a:custGeom>
              <a:solidFill>
                <a:schemeClr val="dk2"/>
              </a:solidFill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9" name="Google Shape;1469;p24"/>
              <p:cNvSpPr/>
              <p:nvPr/>
            </p:nvSpPr>
            <p:spPr>
              <a:xfrm>
                <a:off x="2379862" y="3622200"/>
                <a:ext cx="36229" cy="32416"/>
              </a:xfrm>
              <a:custGeom>
                <a:avLst/>
                <a:gdLst/>
                <a:ahLst/>
                <a:cxnLst/>
                <a:rect l="l" t="t" r="r" b="b"/>
                <a:pathLst>
                  <a:path w="12712" h="11374" extrusionOk="0">
                    <a:moveTo>
                      <a:pt x="12328" y="5294"/>
                    </a:moveTo>
                    <a:cubicBezTo>
                      <a:pt x="11183" y="3135"/>
                      <a:pt x="9740" y="1561"/>
                      <a:pt x="7516" y="481"/>
                    </a:cubicBezTo>
                    <a:cubicBezTo>
                      <a:pt x="4367" y="-1027"/>
                      <a:pt x="556" y="1197"/>
                      <a:pt x="61" y="4567"/>
                    </a:cubicBezTo>
                    <a:cubicBezTo>
                      <a:pt x="-666" y="9236"/>
                      <a:pt x="5292" y="12033"/>
                      <a:pt x="9245" y="11240"/>
                    </a:cubicBezTo>
                    <a:cubicBezTo>
                      <a:pt x="11679" y="10811"/>
                      <a:pt x="13551" y="7585"/>
                      <a:pt x="12328" y="529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0" name="Google Shape;1470;p24"/>
              <p:cNvSpPr/>
              <p:nvPr/>
            </p:nvSpPr>
            <p:spPr>
              <a:xfrm>
                <a:off x="2409470" y="3626014"/>
                <a:ext cx="8379" cy="24764"/>
              </a:xfrm>
              <a:custGeom>
                <a:avLst/>
                <a:gdLst/>
                <a:ahLst/>
                <a:cxnLst/>
                <a:rect l="l" t="t" r="r" b="b"/>
                <a:pathLst>
                  <a:path w="2940" h="8689" extrusionOk="0">
                    <a:moveTo>
                      <a:pt x="2940" y="0"/>
                    </a:moveTo>
                    <a:cubicBezTo>
                      <a:pt x="1079" y="2511"/>
                      <a:pt x="0" y="5605"/>
                      <a:pt x="0" y="8689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1" name="Google Shape;1471;p24"/>
              <p:cNvSpPr/>
              <p:nvPr/>
            </p:nvSpPr>
            <p:spPr>
              <a:xfrm>
                <a:off x="2363007" y="3544460"/>
                <a:ext cx="427261" cy="407613"/>
              </a:xfrm>
              <a:custGeom>
                <a:avLst/>
                <a:gdLst/>
                <a:ahLst/>
                <a:cxnLst/>
                <a:rect l="l" t="t" r="r" b="b"/>
                <a:pathLst>
                  <a:path w="149916" h="143022" extrusionOk="0">
                    <a:moveTo>
                      <a:pt x="146419" y="12935"/>
                    </a:moveTo>
                    <a:cubicBezTo>
                      <a:pt x="139603" y="954"/>
                      <a:pt x="122666" y="1317"/>
                      <a:pt x="110751" y="1240"/>
                    </a:cubicBezTo>
                    <a:cubicBezTo>
                      <a:pt x="94530" y="1097"/>
                      <a:pt x="77450" y="-1777"/>
                      <a:pt x="61449" y="1747"/>
                    </a:cubicBezTo>
                    <a:cubicBezTo>
                      <a:pt x="43070" y="5766"/>
                      <a:pt x="34458" y="24069"/>
                      <a:pt x="27719" y="39707"/>
                    </a:cubicBezTo>
                    <a:cubicBezTo>
                      <a:pt x="16949" y="64474"/>
                      <a:pt x="4681" y="90376"/>
                      <a:pt x="233" y="117225"/>
                    </a:cubicBezTo>
                    <a:cubicBezTo>
                      <a:pt x="-1562" y="128204"/>
                      <a:pt x="7335" y="133149"/>
                      <a:pt x="16520" y="134801"/>
                    </a:cubicBezTo>
                    <a:cubicBezTo>
                      <a:pt x="45878" y="140109"/>
                      <a:pt x="101776" y="155548"/>
                      <a:pt x="120651" y="122246"/>
                    </a:cubicBezTo>
                    <a:cubicBezTo>
                      <a:pt x="129053" y="107456"/>
                      <a:pt x="133073" y="90596"/>
                      <a:pt x="138237" y="74441"/>
                    </a:cubicBezTo>
                    <a:cubicBezTo>
                      <a:pt x="143545" y="57944"/>
                      <a:pt x="155890" y="29377"/>
                      <a:pt x="146485" y="12870"/>
                    </a:cubicBezTo>
                    <a:lnTo>
                      <a:pt x="146419" y="1293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2" name="Google Shape;1472;p24"/>
              <p:cNvSpPr/>
              <p:nvPr/>
            </p:nvSpPr>
            <p:spPr>
              <a:xfrm>
                <a:off x="2407369" y="3544460"/>
                <a:ext cx="382439" cy="239773"/>
              </a:xfrm>
              <a:custGeom>
                <a:avLst/>
                <a:gdLst/>
                <a:ahLst/>
                <a:cxnLst/>
                <a:rect l="l" t="t" r="r" b="b"/>
                <a:pathLst>
                  <a:path w="134189" h="84131" extrusionOk="0">
                    <a:moveTo>
                      <a:pt x="122511" y="74518"/>
                    </a:moveTo>
                    <a:cubicBezTo>
                      <a:pt x="127819" y="58010"/>
                      <a:pt x="140163" y="29443"/>
                      <a:pt x="130759" y="12935"/>
                    </a:cubicBezTo>
                    <a:cubicBezTo>
                      <a:pt x="123942" y="954"/>
                      <a:pt x="107006" y="1317"/>
                      <a:pt x="95090" y="1240"/>
                    </a:cubicBezTo>
                    <a:cubicBezTo>
                      <a:pt x="78869" y="1097"/>
                      <a:pt x="61789" y="-1777"/>
                      <a:pt x="45789" y="1747"/>
                    </a:cubicBezTo>
                    <a:cubicBezTo>
                      <a:pt x="27421" y="5766"/>
                      <a:pt x="18809" y="24069"/>
                      <a:pt x="12059" y="39707"/>
                    </a:cubicBezTo>
                    <a:cubicBezTo>
                      <a:pt x="8116" y="48892"/>
                      <a:pt x="3876" y="58153"/>
                      <a:pt x="0" y="67624"/>
                    </a:cubicBezTo>
                    <a:cubicBezTo>
                      <a:pt x="39402" y="71721"/>
                      <a:pt x="79519" y="78174"/>
                      <a:pt x="119559" y="84132"/>
                    </a:cubicBezTo>
                    <a:cubicBezTo>
                      <a:pt x="120573" y="80905"/>
                      <a:pt x="121498" y="77678"/>
                      <a:pt x="122577" y="74441"/>
                    </a:cubicBezTo>
                    <a:lnTo>
                      <a:pt x="122511" y="74518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3" name="Google Shape;1473;p24"/>
              <p:cNvSpPr/>
              <p:nvPr/>
            </p:nvSpPr>
            <p:spPr>
              <a:xfrm>
                <a:off x="2578780" y="3551312"/>
                <a:ext cx="210826" cy="400701"/>
              </a:xfrm>
              <a:custGeom>
                <a:avLst/>
                <a:gdLst/>
                <a:ahLst/>
                <a:cxnLst/>
                <a:rect l="l" t="t" r="r" b="b"/>
                <a:pathLst>
                  <a:path w="73974" h="140597" extrusionOk="0">
                    <a:moveTo>
                      <a:pt x="70621" y="10550"/>
                    </a:moveTo>
                    <a:cubicBezTo>
                      <a:pt x="67031" y="4240"/>
                      <a:pt x="60578" y="1366"/>
                      <a:pt x="53541" y="0"/>
                    </a:cubicBezTo>
                    <a:cubicBezTo>
                      <a:pt x="55402" y="52034"/>
                      <a:pt x="29645" y="97682"/>
                      <a:pt x="0" y="140598"/>
                    </a:cubicBezTo>
                    <a:cubicBezTo>
                      <a:pt x="18732" y="140377"/>
                      <a:pt x="35889" y="135576"/>
                      <a:pt x="44709" y="119861"/>
                    </a:cubicBezTo>
                    <a:cubicBezTo>
                      <a:pt x="53112" y="105071"/>
                      <a:pt x="57131" y="88211"/>
                      <a:pt x="62296" y="72055"/>
                    </a:cubicBezTo>
                    <a:cubicBezTo>
                      <a:pt x="67604" y="55547"/>
                      <a:pt x="79948" y="26992"/>
                      <a:pt x="70544" y="10484"/>
                    </a:cubicBezTo>
                    <a:lnTo>
                      <a:pt x="70621" y="1055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4" name="Google Shape;1474;p24"/>
              <p:cNvSpPr/>
              <p:nvPr/>
            </p:nvSpPr>
            <p:spPr>
              <a:xfrm>
                <a:off x="2466428" y="3638639"/>
                <a:ext cx="75479" cy="40496"/>
              </a:xfrm>
              <a:custGeom>
                <a:avLst/>
                <a:gdLst/>
                <a:ahLst/>
                <a:cxnLst/>
                <a:rect l="l" t="t" r="r" b="b"/>
                <a:pathLst>
                  <a:path w="26484" h="14209" extrusionOk="0">
                    <a:moveTo>
                      <a:pt x="0" y="7966"/>
                    </a:moveTo>
                    <a:cubicBezTo>
                      <a:pt x="3447" y="2151"/>
                      <a:pt x="9834" y="-1010"/>
                      <a:pt x="15494" y="290"/>
                    </a:cubicBezTo>
                    <a:cubicBezTo>
                      <a:pt x="21165" y="1644"/>
                      <a:pt x="25692" y="7393"/>
                      <a:pt x="26484" y="14210"/>
                    </a:cubicBez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5" name="Google Shape;1475;p24"/>
              <p:cNvSpPr/>
              <p:nvPr/>
            </p:nvSpPr>
            <p:spPr>
              <a:xfrm>
                <a:off x="2614138" y="3657947"/>
                <a:ext cx="73875" cy="45172"/>
              </a:xfrm>
              <a:custGeom>
                <a:avLst/>
                <a:gdLst/>
                <a:ahLst/>
                <a:cxnLst/>
                <a:rect l="l" t="t" r="r" b="b"/>
                <a:pathLst>
                  <a:path w="25921" h="15850" extrusionOk="0">
                    <a:moveTo>
                      <a:pt x="0" y="10322"/>
                    </a:moveTo>
                    <a:cubicBezTo>
                      <a:pt x="4085" y="4078"/>
                      <a:pt x="10109" y="-580"/>
                      <a:pt x="16001" y="59"/>
                    </a:cubicBezTo>
                    <a:cubicBezTo>
                      <a:pt x="21881" y="708"/>
                      <a:pt x="26903" y="7955"/>
                      <a:pt x="25757" y="15851"/>
                    </a:cubicBez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6" name="Google Shape;1476;p24"/>
              <p:cNvSpPr/>
              <p:nvPr/>
            </p:nvSpPr>
            <p:spPr>
              <a:xfrm>
                <a:off x="2557555" y="3690998"/>
                <a:ext cx="33547" cy="16869"/>
              </a:xfrm>
              <a:custGeom>
                <a:avLst/>
                <a:gdLst/>
                <a:ahLst/>
                <a:cxnLst/>
                <a:rect l="l" t="t" r="r" b="b"/>
                <a:pathLst>
                  <a:path w="11771" h="5919" extrusionOk="0">
                    <a:moveTo>
                      <a:pt x="0" y="0"/>
                    </a:moveTo>
                    <a:cubicBezTo>
                      <a:pt x="1795" y="7390"/>
                      <a:pt x="8248" y="7962"/>
                      <a:pt x="11772" y="1145"/>
                    </a:cubicBez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7" name="Google Shape;1477;p24"/>
              <p:cNvSpPr/>
              <p:nvPr/>
            </p:nvSpPr>
            <p:spPr>
              <a:xfrm>
                <a:off x="2710127" y="3664166"/>
                <a:ext cx="93255" cy="95318"/>
              </a:xfrm>
              <a:custGeom>
                <a:avLst/>
                <a:gdLst/>
                <a:ahLst/>
                <a:cxnLst/>
                <a:rect l="l" t="t" r="r" b="b"/>
                <a:pathLst>
                  <a:path w="32721" h="33445" extrusionOk="0">
                    <a:moveTo>
                      <a:pt x="0" y="33445"/>
                    </a:moveTo>
                    <a:cubicBezTo>
                      <a:pt x="8039" y="27774"/>
                      <a:pt x="16078" y="22113"/>
                      <a:pt x="24040" y="16508"/>
                    </a:cubicBezTo>
                    <a:cubicBezTo>
                      <a:pt x="26837" y="14570"/>
                      <a:pt x="29711" y="12488"/>
                      <a:pt x="31440" y="9548"/>
                    </a:cubicBezTo>
                    <a:cubicBezTo>
                      <a:pt x="33158" y="6608"/>
                      <a:pt x="33301" y="2445"/>
                      <a:pt x="30933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8" name="Google Shape;1478;p24"/>
              <p:cNvSpPr/>
              <p:nvPr/>
            </p:nvSpPr>
            <p:spPr>
              <a:xfrm>
                <a:off x="2796161" y="3669922"/>
                <a:ext cx="45913" cy="32020"/>
              </a:xfrm>
              <a:custGeom>
                <a:avLst/>
                <a:gdLst/>
                <a:ahLst/>
                <a:cxnLst/>
                <a:rect l="l" t="t" r="r" b="b"/>
                <a:pathLst>
                  <a:path w="16110" h="11235" extrusionOk="0">
                    <a:moveTo>
                      <a:pt x="15632" y="2900"/>
                    </a:moveTo>
                    <a:cubicBezTo>
                      <a:pt x="14123" y="37"/>
                      <a:pt x="11469" y="-106"/>
                      <a:pt x="8738" y="37"/>
                    </a:cubicBezTo>
                    <a:cubicBezTo>
                      <a:pt x="6304" y="103"/>
                      <a:pt x="3794" y="676"/>
                      <a:pt x="1712" y="2471"/>
                    </a:cubicBezTo>
                    <a:cubicBezTo>
                      <a:pt x="-1669" y="5345"/>
                      <a:pt x="347" y="12019"/>
                      <a:pt x="4366" y="11160"/>
                    </a:cubicBezTo>
                    <a:cubicBezTo>
                      <a:pt x="6084" y="10796"/>
                      <a:pt x="7670" y="9860"/>
                      <a:pt x="9454" y="9574"/>
                    </a:cubicBezTo>
                    <a:cubicBezTo>
                      <a:pt x="10104" y="9508"/>
                      <a:pt x="10676" y="9431"/>
                      <a:pt x="11326" y="9431"/>
                    </a:cubicBezTo>
                    <a:cubicBezTo>
                      <a:pt x="12758" y="9431"/>
                      <a:pt x="13694" y="8935"/>
                      <a:pt x="14839" y="7922"/>
                    </a:cubicBezTo>
                    <a:cubicBezTo>
                      <a:pt x="16281" y="6777"/>
                      <a:pt x="16425" y="4409"/>
                      <a:pt x="15632" y="290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9" name="Google Shape;1479;p24"/>
              <p:cNvSpPr/>
              <p:nvPr/>
            </p:nvSpPr>
            <p:spPr>
              <a:xfrm>
                <a:off x="2466420" y="3680608"/>
                <a:ext cx="45118" cy="45153"/>
              </a:xfrm>
              <a:custGeom>
                <a:avLst/>
                <a:gdLst/>
                <a:ahLst/>
                <a:cxnLst/>
                <a:rect l="l" t="t" r="r" b="b"/>
                <a:pathLst>
                  <a:path w="15831" h="15843" extrusionOk="0">
                    <a:moveTo>
                      <a:pt x="708" y="4652"/>
                    </a:moveTo>
                    <a:cubicBezTo>
                      <a:pt x="2503" y="632"/>
                      <a:pt x="7172" y="-1085"/>
                      <a:pt x="11191" y="710"/>
                    </a:cubicBezTo>
                    <a:cubicBezTo>
                      <a:pt x="15133" y="2505"/>
                      <a:pt x="16929" y="7163"/>
                      <a:pt x="15133" y="11183"/>
                    </a:cubicBezTo>
                    <a:cubicBezTo>
                      <a:pt x="13339" y="15202"/>
                      <a:pt x="8680" y="16931"/>
                      <a:pt x="4661" y="15136"/>
                    </a:cubicBezTo>
                    <a:cubicBezTo>
                      <a:pt x="642" y="13341"/>
                      <a:pt x="-1087" y="8672"/>
                      <a:pt x="708" y="465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0" name="Google Shape;1480;p24"/>
              <p:cNvSpPr/>
              <p:nvPr/>
            </p:nvSpPr>
            <p:spPr>
              <a:xfrm>
                <a:off x="2617731" y="3701989"/>
                <a:ext cx="52249" cy="52252"/>
              </a:xfrm>
              <a:custGeom>
                <a:avLst/>
                <a:gdLst/>
                <a:ahLst/>
                <a:cxnLst/>
                <a:rect l="l" t="t" r="r" b="b"/>
                <a:pathLst>
                  <a:path w="18333" h="18334" extrusionOk="0">
                    <a:moveTo>
                      <a:pt x="808" y="5401"/>
                    </a:moveTo>
                    <a:cubicBezTo>
                      <a:pt x="2890" y="808"/>
                      <a:pt x="8341" y="-1273"/>
                      <a:pt x="12933" y="808"/>
                    </a:cubicBezTo>
                    <a:cubicBezTo>
                      <a:pt x="17525" y="2890"/>
                      <a:pt x="19606" y="8341"/>
                      <a:pt x="17525" y="12933"/>
                    </a:cubicBezTo>
                    <a:cubicBezTo>
                      <a:pt x="15444" y="17526"/>
                      <a:pt x="9993" y="19607"/>
                      <a:pt x="5400" y="17526"/>
                    </a:cubicBezTo>
                    <a:cubicBezTo>
                      <a:pt x="808" y="15444"/>
                      <a:pt x="-1273" y="9993"/>
                      <a:pt x="808" y="540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81" name="Google Shape;1481;p24"/>
            <p:cNvGrpSpPr/>
            <p:nvPr/>
          </p:nvGrpSpPr>
          <p:grpSpPr>
            <a:xfrm>
              <a:off x="8071831" y="268731"/>
              <a:ext cx="936592" cy="627794"/>
              <a:chOff x="1822374" y="3796178"/>
              <a:chExt cx="368316" cy="246881"/>
            </a:xfrm>
          </p:grpSpPr>
          <p:sp>
            <p:nvSpPr>
              <p:cNvPr id="1482" name="Google Shape;1482;p24"/>
              <p:cNvSpPr/>
              <p:nvPr/>
            </p:nvSpPr>
            <p:spPr>
              <a:xfrm>
                <a:off x="1822374" y="3801001"/>
                <a:ext cx="368316" cy="242058"/>
              </a:xfrm>
              <a:custGeom>
                <a:avLst/>
                <a:gdLst/>
                <a:ahLst/>
                <a:cxnLst/>
                <a:rect l="l" t="t" r="r" b="b"/>
                <a:pathLst>
                  <a:path w="551785" h="362634" extrusionOk="0">
                    <a:moveTo>
                      <a:pt x="213194" y="92255"/>
                    </a:moveTo>
                    <a:cubicBezTo>
                      <a:pt x="196543" y="87156"/>
                      <a:pt x="179463" y="83280"/>
                      <a:pt x="162097" y="80626"/>
                    </a:cubicBezTo>
                    <a:cubicBezTo>
                      <a:pt x="138124" y="77036"/>
                      <a:pt x="118170" y="79194"/>
                      <a:pt x="94493" y="83566"/>
                    </a:cubicBezTo>
                    <a:cubicBezTo>
                      <a:pt x="78195" y="86583"/>
                      <a:pt x="-6554" y="103807"/>
                      <a:pt x="405" y="124621"/>
                    </a:cubicBezTo>
                    <a:cubicBezTo>
                      <a:pt x="2993" y="132297"/>
                      <a:pt x="10019" y="139906"/>
                      <a:pt x="13543" y="147659"/>
                    </a:cubicBezTo>
                    <a:cubicBezTo>
                      <a:pt x="17992" y="157494"/>
                      <a:pt x="22793" y="167108"/>
                      <a:pt x="27462" y="176798"/>
                    </a:cubicBezTo>
                    <a:cubicBezTo>
                      <a:pt x="37296" y="197029"/>
                      <a:pt x="47273" y="217127"/>
                      <a:pt x="57537" y="237147"/>
                    </a:cubicBezTo>
                    <a:cubicBezTo>
                      <a:pt x="77623" y="276407"/>
                      <a:pt x="98513" y="315304"/>
                      <a:pt x="120328" y="353848"/>
                    </a:cubicBezTo>
                    <a:cubicBezTo>
                      <a:pt x="122046" y="356854"/>
                      <a:pt x="123918" y="360015"/>
                      <a:pt x="127288" y="361601"/>
                    </a:cubicBezTo>
                    <a:cubicBezTo>
                      <a:pt x="130371" y="363032"/>
                      <a:pt x="134104" y="362669"/>
                      <a:pt x="137551" y="362316"/>
                    </a:cubicBezTo>
                    <a:cubicBezTo>
                      <a:pt x="213766" y="354629"/>
                      <a:pt x="289475" y="356645"/>
                      <a:pt x="365834" y="360158"/>
                    </a:cubicBezTo>
                    <a:cubicBezTo>
                      <a:pt x="375811" y="342219"/>
                      <a:pt x="397196" y="330017"/>
                      <a:pt x="419375" y="329587"/>
                    </a:cubicBezTo>
                    <a:cubicBezTo>
                      <a:pt x="419375" y="329587"/>
                      <a:pt x="517626" y="222148"/>
                      <a:pt x="527592" y="212898"/>
                    </a:cubicBezTo>
                    <a:cubicBezTo>
                      <a:pt x="528814" y="211741"/>
                      <a:pt x="551785" y="191941"/>
                      <a:pt x="551785" y="191864"/>
                    </a:cubicBezTo>
                    <a:cubicBezTo>
                      <a:pt x="537855" y="165951"/>
                      <a:pt x="516756" y="143849"/>
                      <a:pt x="498608" y="120238"/>
                    </a:cubicBezTo>
                    <a:cubicBezTo>
                      <a:pt x="473059" y="87079"/>
                      <a:pt x="452885" y="50627"/>
                      <a:pt x="426048" y="18327"/>
                    </a:cubicBezTo>
                    <a:cubicBezTo>
                      <a:pt x="420950" y="12160"/>
                      <a:pt x="415355" y="5982"/>
                      <a:pt x="407680" y="2535"/>
                    </a:cubicBezTo>
                    <a:cubicBezTo>
                      <a:pt x="393750" y="-3775"/>
                      <a:pt x="369424" y="3185"/>
                      <a:pt x="355504" y="7282"/>
                    </a:cubicBezTo>
                    <a:cubicBezTo>
                      <a:pt x="338061" y="12304"/>
                      <a:pt x="321411" y="19616"/>
                      <a:pt x="306126" y="28734"/>
                    </a:cubicBezTo>
                    <a:cubicBezTo>
                      <a:pt x="290841" y="37853"/>
                      <a:pt x="276844" y="48755"/>
                      <a:pt x="264720" y="61177"/>
                    </a:cubicBezTo>
                    <a:cubicBezTo>
                      <a:pt x="261923" y="64041"/>
                      <a:pt x="233864" y="99215"/>
                      <a:pt x="235802" y="99931"/>
                    </a:cubicBezTo>
                    <a:cubicBezTo>
                      <a:pt x="228402" y="97056"/>
                      <a:pt x="220869" y="94479"/>
                      <a:pt x="213260" y="92178"/>
                    </a:cubicBezTo>
                    <a:lnTo>
                      <a:pt x="213194" y="92255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3" name="Google Shape;1483;p24"/>
              <p:cNvSpPr/>
              <p:nvPr/>
            </p:nvSpPr>
            <p:spPr>
              <a:xfrm>
                <a:off x="1835948" y="3796178"/>
                <a:ext cx="333599" cy="223910"/>
              </a:xfrm>
              <a:custGeom>
                <a:avLst/>
                <a:gdLst/>
                <a:ahLst/>
                <a:cxnLst/>
                <a:rect l="l" t="t" r="r" b="b"/>
                <a:pathLst>
                  <a:path w="499774" h="335446" extrusionOk="0">
                    <a:moveTo>
                      <a:pt x="499697" y="184364"/>
                    </a:moveTo>
                    <a:cubicBezTo>
                      <a:pt x="499697" y="184364"/>
                      <a:pt x="479325" y="201940"/>
                      <a:pt x="478312" y="202953"/>
                    </a:cubicBezTo>
                    <a:cubicBezTo>
                      <a:pt x="469491" y="211124"/>
                      <a:pt x="382506" y="306152"/>
                      <a:pt x="382506" y="306218"/>
                    </a:cubicBezTo>
                    <a:cubicBezTo>
                      <a:pt x="362915" y="306581"/>
                      <a:pt x="343974" y="317418"/>
                      <a:pt x="335142" y="333276"/>
                    </a:cubicBezTo>
                    <a:cubicBezTo>
                      <a:pt x="267539" y="330192"/>
                      <a:pt x="200650" y="328397"/>
                      <a:pt x="133124" y="335148"/>
                    </a:cubicBezTo>
                    <a:cubicBezTo>
                      <a:pt x="130040" y="335500"/>
                      <a:pt x="126803" y="335787"/>
                      <a:pt x="124006" y="334498"/>
                    </a:cubicBezTo>
                    <a:cubicBezTo>
                      <a:pt x="123576" y="334278"/>
                      <a:pt x="123147" y="333992"/>
                      <a:pt x="122717" y="333705"/>
                    </a:cubicBezTo>
                    <a:cubicBezTo>
                      <a:pt x="120559" y="332197"/>
                      <a:pt x="119127" y="329906"/>
                      <a:pt x="117905" y="327682"/>
                    </a:cubicBezTo>
                    <a:cubicBezTo>
                      <a:pt x="98678" y="293586"/>
                      <a:pt x="80155" y="259139"/>
                      <a:pt x="62360" y="224406"/>
                    </a:cubicBezTo>
                    <a:cubicBezTo>
                      <a:pt x="53318" y="206675"/>
                      <a:pt x="44421" y="188879"/>
                      <a:pt x="35743" y="171006"/>
                    </a:cubicBezTo>
                    <a:cubicBezTo>
                      <a:pt x="31580" y="162471"/>
                      <a:pt x="27341" y="153859"/>
                      <a:pt x="23387" y="145247"/>
                    </a:cubicBezTo>
                    <a:cubicBezTo>
                      <a:pt x="20304" y="138353"/>
                      <a:pt x="2585" y="117396"/>
                      <a:pt x="361" y="110657"/>
                    </a:cubicBezTo>
                    <a:cubicBezTo>
                      <a:pt x="-5817" y="92277"/>
                      <a:pt x="69176" y="76991"/>
                      <a:pt x="83602" y="74337"/>
                    </a:cubicBezTo>
                    <a:cubicBezTo>
                      <a:pt x="104558" y="70461"/>
                      <a:pt x="122211" y="68522"/>
                      <a:pt x="143387" y="71683"/>
                    </a:cubicBezTo>
                    <a:cubicBezTo>
                      <a:pt x="158749" y="74051"/>
                      <a:pt x="173880" y="77421"/>
                      <a:pt x="188592" y="81947"/>
                    </a:cubicBezTo>
                    <a:cubicBezTo>
                      <a:pt x="195343" y="84028"/>
                      <a:pt x="201950" y="86330"/>
                      <a:pt x="208546" y="88841"/>
                    </a:cubicBezTo>
                    <a:cubicBezTo>
                      <a:pt x="206971" y="88191"/>
                      <a:pt x="227994" y="63214"/>
                      <a:pt x="229789" y="61276"/>
                    </a:cubicBezTo>
                    <a:cubicBezTo>
                      <a:pt x="241770" y="47995"/>
                      <a:pt x="253113" y="36872"/>
                      <a:pt x="269763" y="28117"/>
                    </a:cubicBezTo>
                    <a:cubicBezTo>
                      <a:pt x="285477" y="19935"/>
                      <a:pt x="303064" y="15706"/>
                      <a:pt x="318778" y="7887"/>
                    </a:cubicBezTo>
                    <a:cubicBezTo>
                      <a:pt x="330550" y="1996"/>
                      <a:pt x="347410" y="-3390"/>
                      <a:pt x="360757" y="2645"/>
                    </a:cubicBezTo>
                    <a:cubicBezTo>
                      <a:pt x="367507" y="5652"/>
                      <a:pt x="372463" y="11180"/>
                      <a:pt x="376978" y="16642"/>
                    </a:cubicBezTo>
                    <a:cubicBezTo>
                      <a:pt x="400731" y="45275"/>
                      <a:pt x="430089" y="91638"/>
                      <a:pt x="452697" y="120986"/>
                    </a:cubicBezTo>
                    <a:cubicBezTo>
                      <a:pt x="464756" y="136635"/>
                      <a:pt x="478169" y="151491"/>
                      <a:pt x="489368" y="167636"/>
                    </a:cubicBezTo>
                    <a:cubicBezTo>
                      <a:pt x="493101" y="173021"/>
                      <a:pt x="496614" y="178615"/>
                      <a:pt x="499774" y="184364"/>
                    </a:cubicBezTo>
                    <a:lnTo>
                      <a:pt x="499697" y="184364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4" name="Google Shape;1484;p24"/>
              <p:cNvSpPr/>
              <p:nvPr/>
            </p:nvSpPr>
            <p:spPr>
              <a:xfrm>
                <a:off x="1917753" y="3907897"/>
                <a:ext cx="251641" cy="112107"/>
              </a:xfrm>
              <a:custGeom>
                <a:avLst/>
                <a:gdLst/>
                <a:ahLst/>
                <a:cxnLst/>
                <a:rect l="l" t="t" r="r" b="b"/>
                <a:pathLst>
                  <a:path w="376991" h="167951" extrusionOk="0">
                    <a:moveTo>
                      <a:pt x="376991" y="16794"/>
                    </a:moveTo>
                    <a:cubicBezTo>
                      <a:pt x="376991" y="16794"/>
                      <a:pt x="356608" y="34447"/>
                      <a:pt x="355606" y="35384"/>
                    </a:cubicBezTo>
                    <a:cubicBezTo>
                      <a:pt x="346774" y="43566"/>
                      <a:pt x="259800" y="138582"/>
                      <a:pt x="259800" y="138659"/>
                    </a:cubicBezTo>
                    <a:cubicBezTo>
                      <a:pt x="246442" y="138869"/>
                      <a:pt x="233381" y="144034"/>
                      <a:pt x="223625" y="152293"/>
                    </a:cubicBezTo>
                    <a:cubicBezTo>
                      <a:pt x="221686" y="153945"/>
                      <a:pt x="219891" y="155740"/>
                      <a:pt x="218240" y="157601"/>
                    </a:cubicBezTo>
                    <a:cubicBezTo>
                      <a:pt x="216015" y="160112"/>
                      <a:pt x="214077" y="162843"/>
                      <a:pt x="212436" y="165783"/>
                    </a:cubicBezTo>
                    <a:cubicBezTo>
                      <a:pt x="144832" y="162700"/>
                      <a:pt x="77944" y="160905"/>
                      <a:pt x="10407" y="167644"/>
                    </a:cubicBezTo>
                    <a:cubicBezTo>
                      <a:pt x="7400" y="168008"/>
                      <a:pt x="4097" y="168294"/>
                      <a:pt x="1366" y="167006"/>
                    </a:cubicBezTo>
                    <a:cubicBezTo>
                      <a:pt x="936" y="166785"/>
                      <a:pt x="429" y="166499"/>
                      <a:pt x="0" y="166213"/>
                    </a:cubicBezTo>
                    <a:cubicBezTo>
                      <a:pt x="2015" y="155520"/>
                      <a:pt x="4449" y="144904"/>
                      <a:pt x="7323" y="134353"/>
                    </a:cubicBezTo>
                    <a:cubicBezTo>
                      <a:pt x="7686" y="132988"/>
                      <a:pt x="8039" y="131622"/>
                      <a:pt x="8755" y="130334"/>
                    </a:cubicBezTo>
                    <a:cubicBezTo>
                      <a:pt x="9041" y="129684"/>
                      <a:pt x="9481" y="129111"/>
                      <a:pt x="9977" y="128539"/>
                    </a:cubicBezTo>
                    <a:cubicBezTo>
                      <a:pt x="11772" y="126524"/>
                      <a:pt x="14646" y="125521"/>
                      <a:pt x="17366" y="124662"/>
                    </a:cubicBezTo>
                    <a:cubicBezTo>
                      <a:pt x="77228" y="105853"/>
                      <a:pt x="145614" y="107152"/>
                      <a:pt x="206258" y="123506"/>
                    </a:cubicBezTo>
                    <a:cubicBezTo>
                      <a:pt x="207910" y="123947"/>
                      <a:pt x="209562" y="124442"/>
                      <a:pt x="211280" y="124872"/>
                    </a:cubicBezTo>
                    <a:cubicBezTo>
                      <a:pt x="213009" y="125301"/>
                      <a:pt x="214650" y="125808"/>
                      <a:pt x="216301" y="126314"/>
                    </a:cubicBezTo>
                    <a:cubicBezTo>
                      <a:pt x="227787" y="104708"/>
                      <a:pt x="242786" y="84753"/>
                      <a:pt x="260515" y="66957"/>
                    </a:cubicBezTo>
                    <a:cubicBezTo>
                      <a:pt x="289654" y="37751"/>
                      <a:pt x="326181" y="14492"/>
                      <a:pt x="366651" y="0"/>
                    </a:cubicBezTo>
                    <a:cubicBezTo>
                      <a:pt x="370384" y="5451"/>
                      <a:pt x="373908" y="11046"/>
                      <a:pt x="376991" y="1679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5" name="Google Shape;1485;p24"/>
              <p:cNvSpPr/>
              <p:nvPr/>
            </p:nvSpPr>
            <p:spPr>
              <a:xfrm>
                <a:off x="1975447" y="3860387"/>
                <a:ext cx="85213" cy="129109"/>
              </a:xfrm>
              <a:custGeom>
                <a:avLst/>
                <a:gdLst/>
                <a:ahLst/>
                <a:cxnLst/>
                <a:rect l="l" t="t" r="r" b="b"/>
                <a:pathLst>
                  <a:path w="127660" h="193421" extrusionOk="0">
                    <a:moveTo>
                      <a:pt x="127396" y="193410"/>
                    </a:moveTo>
                    <a:cubicBezTo>
                      <a:pt x="128541" y="193046"/>
                      <a:pt x="126096" y="181351"/>
                      <a:pt x="117705" y="163841"/>
                    </a:cubicBezTo>
                    <a:cubicBezTo>
                      <a:pt x="113543" y="155086"/>
                      <a:pt x="107871" y="144899"/>
                      <a:pt x="100978" y="133920"/>
                    </a:cubicBezTo>
                    <a:cubicBezTo>
                      <a:pt x="94095" y="122929"/>
                      <a:pt x="86056" y="111091"/>
                      <a:pt x="77654" y="98536"/>
                    </a:cubicBezTo>
                    <a:cubicBezTo>
                      <a:pt x="75936" y="96025"/>
                      <a:pt x="74284" y="93503"/>
                      <a:pt x="72632" y="90993"/>
                    </a:cubicBezTo>
                    <a:cubicBezTo>
                      <a:pt x="70980" y="88482"/>
                      <a:pt x="69329" y="85971"/>
                      <a:pt x="67611" y="83460"/>
                    </a:cubicBezTo>
                    <a:cubicBezTo>
                      <a:pt x="50674" y="58274"/>
                      <a:pt x="34530" y="36745"/>
                      <a:pt x="22042" y="22032"/>
                    </a:cubicBezTo>
                    <a:cubicBezTo>
                      <a:pt x="9554" y="7319"/>
                      <a:pt x="1086" y="-797"/>
                      <a:pt x="84" y="62"/>
                    </a:cubicBezTo>
                    <a:cubicBezTo>
                      <a:pt x="-852" y="932"/>
                      <a:pt x="6108" y="10182"/>
                      <a:pt x="17516" y="25611"/>
                    </a:cubicBezTo>
                    <a:cubicBezTo>
                      <a:pt x="28859" y="41051"/>
                      <a:pt x="44353" y="62723"/>
                      <a:pt x="61003" y="87909"/>
                    </a:cubicBezTo>
                    <a:cubicBezTo>
                      <a:pt x="62732" y="90420"/>
                      <a:pt x="64384" y="92931"/>
                      <a:pt x="66036" y="95442"/>
                    </a:cubicBezTo>
                    <a:cubicBezTo>
                      <a:pt x="67677" y="97964"/>
                      <a:pt x="69329" y="100475"/>
                      <a:pt x="71057" y="102985"/>
                    </a:cubicBezTo>
                    <a:cubicBezTo>
                      <a:pt x="79592" y="115474"/>
                      <a:pt x="87565" y="127235"/>
                      <a:pt x="94811" y="137862"/>
                    </a:cubicBezTo>
                    <a:cubicBezTo>
                      <a:pt x="101914" y="148478"/>
                      <a:pt x="107871" y="158169"/>
                      <a:pt x="112540" y="166495"/>
                    </a:cubicBezTo>
                    <a:cubicBezTo>
                      <a:pt x="121868" y="183080"/>
                      <a:pt x="126096" y="193839"/>
                      <a:pt x="127396" y="19341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86" name="Google Shape;1486;p24"/>
            <p:cNvSpPr/>
            <p:nvPr/>
          </p:nvSpPr>
          <p:spPr>
            <a:xfrm>
              <a:off x="8010097" y="1049500"/>
              <a:ext cx="546650" cy="945500"/>
            </a:xfrm>
            <a:custGeom>
              <a:avLst/>
              <a:gdLst/>
              <a:ahLst/>
              <a:cxnLst/>
              <a:rect l="l" t="t" r="r" b="b"/>
              <a:pathLst>
                <a:path w="21866" h="37820" extrusionOk="0">
                  <a:moveTo>
                    <a:pt x="687" y="0"/>
                  </a:moveTo>
                  <a:cubicBezTo>
                    <a:pt x="687" y="4420"/>
                    <a:pt x="-1208" y="9701"/>
                    <a:pt x="1443" y="13237"/>
                  </a:cubicBezTo>
                  <a:cubicBezTo>
                    <a:pt x="4651" y="17517"/>
                    <a:pt x="12975" y="18615"/>
                    <a:pt x="17327" y="15506"/>
                  </a:cubicBezTo>
                  <a:cubicBezTo>
                    <a:pt x="19350" y="14061"/>
                    <a:pt x="23098" y="10569"/>
                    <a:pt x="21109" y="9077"/>
                  </a:cubicBezTo>
                  <a:cubicBezTo>
                    <a:pt x="13442" y="3326"/>
                    <a:pt x="15089" y="31043"/>
                    <a:pt x="21866" y="3782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</p:sp>
        <p:sp>
          <p:nvSpPr>
            <p:cNvPr id="1487" name="Google Shape;1487;p24"/>
            <p:cNvSpPr/>
            <p:nvPr/>
          </p:nvSpPr>
          <p:spPr>
            <a:xfrm>
              <a:off x="6805837" y="424329"/>
              <a:ext cx="113235" cy="110681"/>
            </a:xfrm>
            <a:custGeom>
              <a:avLst/>
              <a:gdLst/>
              <a:ahLst/>
              <a:cxnLst/>
              <a:rect l="l" t="t" r="r" b="b"/>
              <a:pathLst>
                <a:path w="113235" h="110681" extrusionOk="0">
                  <a:moveTo>
                    <a:pt x="54945" y="110682"/>
                  </a:moveTo>
                  <a:cubicBezTo>
                    <a:pt x="54945" y="110682"/>
                    <a:pt x="54373" y="110682"/>
                    <a:pt x="54017" y="110682"/>
                  </a:cubicBezTo>
                  <a:cubicBezTo>
                    <a:pt x="48298" y="110325"/>
                    <a:pt x="43369" y="106895"/>
                    <a:pt x="41156" y="101608"/>
                  </a:cubicBezTo>
                  <a:lnTo>
                    <a:pt x="33434" y="83459"/>
                  </a:lnTo>
                  <a:cubicBezTo>
                    <a:pt x="33078" y="82530"/>
                    <a:pt x="32289" y="81886"/>
                    <a:pt x="31290" y="81672"/>
                  </a:cubicBezTo>
                  <a:lnTo>
                    <a:pt x="11922" y="77671"/>
                  </a:lnTo>
                  <a:cubicBezTo>
                    <a:pt x="6344" y="76528"/>
                    <a:pt x="1910" y="72383"/>
                    <a:pt x="486" y="66809"/>
                  </a:cubicBezTo>
                  <a:cubicBezTo>
                    <a:pt x="-946" y="61237"/>
                    <a:pt x="842" y="55520"/>
                    <a:pt x="5128" y="51733"/>
                  </a:cubicBezTo>
                  <a:lnTo>
                    <a:pt x="20070" y="38800"/>
                  </a:lnTo>
                  <a:cubicBezTo>
                    <a:pt x="20782" y="38157"/>
                    <a:pt x="21215" y="37228"/>
                    <a:pt x="21069" y="36228"/>
                  </a:cubicBezTo>
                  <a:lnTo>
                    <a:pt x="18855" y="16578"/>
                  </a:lnTo>
                  <a:cubicBezTo>
                    <a:pt x="18213" y="10862"/>
                    <a:pt x="20782" y="5432"/>
                    <a:pt x="25642" y="2359"/>
                  </a:cubicBezTo>
                  <a:cubicBezTo>
                    <a:pt x="30432" y="-713"/>
                    <a:pt x="36506" y="-785"/>
                    <a:pt x="41442" y="2145"/>
                  </a:cubicBezTo>
                  <a:lnTo>
                    <a:pt x="58380" y="12363"/>
                  </a:lnTo>
                  <a:cubicBezTo>
                    <a:pt x="59239" y="12863"/>
                    <a:pt x="60238" y="12934"/>
                    <a:pt x="61097" y="12505"/>
                  </a:cubicBezTo>
                  <a:lnTo>
                    <a:pt x="79103" y="4360"/>
                  </a:lnTo>
                  <a:cubicBezTo>
                    <a:pt x="84326" y="2002"/>
                    <a:pt x="90330" y="2788"/>
                    <a:pt x="94757" y="6432"/>
                  </a:cubicBezTo>
                  <a:cubicBezTo>
                    <a:pt x="99191" y="10076"/>
                    <a:pt x="101125" y="15792"/>
                    <a:pt x="99833" y="21365"/>
                  </a:cubicBezTo>
                  <a:lnTo>
                    <a:pt x="95330" y="40587"/>
                  </a:lnTo>
                  <a:cubicBezTo>
                    <a:pt x="95120" y="41515"/>
                    <a:pt x="95330" y="42516"/>
                    <a:pt x="96049" y="43230"/>
                  </a:cubicBezTo>
                  <a:lnTo>
                    <a:pt x="109343" y="57807"/>
                  </a:lnTo>
                  <a:cubicBezTo>
                    <a:pt x="113197" y="62023"/>
                    <a:pt x="114272" y="67953"/>
                    <a:pt x="112198" y="73312"/>
                  </a:cubicBezTo>
                  <a:cubicBezTo>
                    <a:pt x="110125" y="78671"/>
                    <a:pt x="105265" y="82243"/>
                    <a:pt x="99547" y="82744"/>
                  </a:cubicBezTo>
                  <a:lnTo>
                    <a:pt x="79892" y="84459"/>
                  </a:lnTo>
                  <a:cubicBezTo>
                    <a:pt x="78894" y="84530"/>
                    <a:pt x="78035" y="85102"/>
                    <a:pt x="77532" y="85959"/>
                  </a:cubicBezTo>
                  <a:lnTo>
                    <a:pt x="67743" y="103108"/>
                  </a:lnTo>
                  <a:cubicBezTo>
                    <a:pt x="65027" y="107824"/>
                    <a:pt x="60168" y="110682"/>
                    <a:pt x="54806" y="110682"/>
                  </a:cubicBezTo>
                  <a:lnTo>
                    <a:pt x="54945" y="110682"/>
                  </a:lnTo>
                  <a:close/>
                  <a:moveTo>
                    <a:pt x="33867" y="11934"/>
                  </a:moveTo>
                  <a:cubicBezTo>
                    <a:pt x="33148" y="11934"/>
                    <a:pt x="32505" y="12220"/>
                    <a:pt x="32219" y="12434"/>
                  </a:cubicBezTo>
                  <a:cubicBezTo>
                    <a:pt x="31716" y="12719"/>
                    <a:pt x="30718" y="13577"/>
                    <a:pt x="30857" y="15220"/>
                  </a:cubicBezTo>
                  <a:lnTo>
                    <a:pt x="33078" y="34870"/>
                  </a:lnTo>
                  <a:cubicBezTo>
                    <a:pt x="33650" y="39729"/>
                    <a:pt x="31716" y="44588"/>
                    <a:pt x="28002" y="47803"/>
                  </a:cubicBezTo>
                  <a:lnTo>
                    <a:pt x="13060" y="60736"/>
                  </a:lnTo>
                  <a:cubicBezTo>
                    <a:pt x="11775" y="61808"/>
                    <a:pt x="11992" y="63166"/>
                    <a:pt x="12138" y="63738"/>
                  </a:cubicBezTo>
                  <a:cubicBezTo>
                    <a:pt x="12278" y="64309"/>
                    <a:pt x="12774" y="65524"/>
                    <a:pt x="14422" y="65881"/>
                  </a:cubicBezTo>
                  <a:lnTo>
                    <a:pt x="33790" y="69882"/>
                  </a:lnTo>
                  <a:cubicBezTo>
                    <a:pt x="38580" y="70882"/>
                    <a:pt x="42657" y="74170"/>
                    <a:pt x="44514" y="78671"/>
                  </a:cubicBezTo>
                  <a:lnTo>
                    <a:pt x="52230" y="96820"/>
                  </a:lnTo>
                  <a:cubicBezTo>
                    <a:pt x="52872" y="98320"/>
                    <a:pt x="54233" y="98606"/>
                    <a:pt x="54806" y="98606"/>
                  </a:cubicBezTo>
                  <a:cubicBezTo>
                    <a:pt x="55308" y="98606"/>
                    <a:pt x="56733" y="98606"/>
                    <a:pt x="57592" y="97106"/>
                  </a:cubicBezTo>
                  <a:lnTo>
                    <a:pt x="67388" y="79957"/>
                  </a:lnTo>
                  <a:cubicBezTo>
                    <a:pt x="69817" y="75670"/>
                    <a:pt x="74174" y="72883"/>
                    <a:pt x="79103" y="72455"/>
                  </a:cubicBezTo>
                  <a:lnTo>
                    <a:pt x="98765" y="70740"/>
                  </a:lnTo>
                  <a:cubicBezTo>
                    <a:pt x="100406" y="70597"/>
                    <a:pt x="101048" y="69382"/>
                    <a:pt x="101264" y="68882"/>
                  </a:cubicBezTo>
                  <a:cubicBezTo>
                    <a:pt x="101481" y="68382"/>
                    <a:pt x="101837" y="67024"/>
                    <a:pt x="100692" y="65809"/>
                  </a:cubicBezTo>
                  <a:lnTo>
                    <a:pt x="87398" y="51233"/>
                  </a:lnTo>
                  <a:cubicBezTo>
                    <a:pt x="84109" y="47589"/>
                    <a:pt x="82755" y="42587"/>
                    <a:pt x="83893" y="37800"/>
                  </a:cubicBezTo>
                  <a:lnTo>
                    <a:pt x="88396" y="18579"/>
                  </a:lnTo>
                  <a:cubicBezTo>
                    <a:pt x="88752" y="16935"/>
                    <a:pt x="87831" y="16006"/>
                    <a:pt x="87398" y="15650"/>
                  </a:cubicBezTo>
                  <a:cubicBezTo>
                    <a:pt x="86972" y="15292"/>
                    <a:pt x="85827" y="14577"/>
                    <a:pt x="84326" y="15220"/>
                  </a:cubicBezTo>
                  <a:lnTo>
                    <a:pt x="66312" y="23367"/>
                  </a:lnTo>
                  <a:cubicBezTo>
                    <a:pt x="61879" y="25367"/>
                    <a:pt x="56663" y="25081"/>
                    <a:pt x="52446" y="22580"/>
                  </a:cubicBezTo>
                  <a:lnTo>
                    <a:pt x="35507" y="12363"/>
                  </a:lnTo>
                  <a:cubicBezTo>
                    <a:pt x="34935" y="12005"/>
                    <a:pt x="34432" y="11934"/>
                    <a:pt x="34006" y="11934"/>
                  </a:cubicBezTo>
                  <a:lnTo>
                    <a:pt x="33867" y="1193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8" name="Google Shape;1488;p24"/>
            <p:cNvSpPr/>
            <p:nvPr/>
          </p:nvSpPr>
          <p:spPr>
            <a:xfrm>
              <a:off x="8614962" y="1049504"/>
              <a:ext cx="113235" cy="110681"/>
            </a:xfrm>
            <a:custGeom>
              <a:avLst/>
              <a:gdLst/>
              <a:ahLst/>
              <a:cxnLst/>
              <a:rect l="l" t="t" r="r" b="b"/>
              <a:pathLst>
                <a:path w="113235" h="110681" extrusionOk="0">
                  <a:moveTo>
                    <a:pt x="54945" y="110682"/>
                  </a:moveTo>
                  <a:cubicBezTo>
                    <a:pt x="54945" y="110682"/>
                    <a:pt x="54373" y="110682"/>
                    <a:pt x="54017" y="110682"/>
                  </a:cubicBezTo>
                  <a:cubicBezTo>
                    <a:pt x="48298" y="110325"/>
                    <a:pt x="43369" y="106895"/>
                    <a:pt x="41156" y="101608"/>
                  </a:cubicBezTo>
                  <a:lnTo>
                    <a:pt x="33434" y="83459"/>
                  </a:lnTo>
                  <a:cubicBezTo>
                    <a:pt x="33078" y="82530"/>
                    <a:pt x="32289" y="81886"/>
                    <a:pt x="31290" y="81672"/>
                  </a:cubicBezTo>
                  <a:lnTo>
                    <a:pt x="11922" y="77671"/>
                  </a:lnTo>
                  <a:cubicBezTo>
                    <a:pt x="6344" y="76528"/>
                    <a:pt x="1910" y="72383"/>
                    <a:pt x="486" y="66809"/>
                  </a:cubicBezTo>
                  <a:cubicBezTo>
                    <a:pt x="-946" y="61237"/>
                    <a:pt x="842" y="55520"/>
                    <a:pt x="5128" y="51733"/>
                  </a:cubicBezTo>
                  <a:lnTo>
                    <a:pt x="20070" y="38800"/>
                  </a:lnTo>
                  <a:cubicBezTo>
                    <a:pt x="20782" y="38157"/>
                    <a:pt x="21215" y="37228"/>
                    <a:pt x="21069" y="36228"/>
                  </a:cubicBezTo>
                  <a:lnTo>
                    <a:pt x="18855" y="16578"/>
                  </a:lnTo>
                  <a:cubicBezTo>
                    <a:pt x="18213" y="10862"/>
                    <a:pt x="20782" y="5432"/>
                    <a:pt x="25642" y="2359"/>
                  </a:cubicBezTo>
                  <a:cubicBezTo>
                    <a:pt x="30432" y="-713"/>
                    <a:pt x="36506" y="-785"/>
                    <a:pt x="41442" y="2145"/>
                  </a:cubicBezTo>
                  <a:lnTo>
                    <a:pt x="58380" y="12363"/>
                  </a:lnTo>
                  <a:cubicBezTo>
                    <a:pt x="59239" y="12863"/>
                    <a:pt x="60238" y="12934"/>
                    <a:pt x="61097" y="12505"/>
                  </a:cubicBezTo>
                  <a:lnTo>
                    <a:pt x="79103" y="4360"/>
                  </a:lnTo>
                  <a:cubicBezTo>
                    <a:pt x="84326" y="2002"/>
                    <a:pt x="90330" y="2788"/>
                    <a:pt x="94757" y="6432"/>
                  </a:cubicBezTo>
                  <a:cubicBezTo>
                    <a:pt x="99191" y="10076"/>
                    <a:pt x="101125" y="15792"/>
                    <a:pt x="99833" y="21365"/>
                  </a:cubicBezTo>
                  <a:lnTo>
                    <a:pt x="95330" y="40587"/>
                  </a:lnTo>
                  <a:cubicBezTo>
                    <a:pt x="95120" y="41515"/>
                    <a:pt x="95330" y="42516"/>
                    <a:pt x="96049" y="43230"/>
                  </a:cubicBezTo>
                  <a:lnTo>
                    <a:pt x="109343" y="57807"/>
                  </a:lnTo>
                  <a:cubicBezTo>
                    <a:pt x="113197" y="62023"/>
                    <a:pt x="114272" y="67953"/>
                    <a:pt x="112198" y="73312"/>
                  </a:cubicBezTo>
                  <a:cubicBezTo>
                    <a:pt x="110125" y="78671"/>
                    <a:pt x="105265" y="82243"/>
                    <a:pt x="99547" y="82744"/>
                  </a:cubicBezTo>
                  <a:lnTo>
                    <a:pt x="79892" y="84459"/>
                  </a:lnTo>
                  <a:cubicBezTo>
                    <a:pt x="78894" y="84530"/>
                    <a:pt x="78035" y="85102"/>
                    <a:pt x="77532" y="85959"/>
                  </a:cubicBezTo>
                  <a:lnTo>
                    <a:pt x="67743" y="103108"/>
                  </a:lnTo>
                  <a:cubicBezTo>
                    <a:pt x="65027" y="107824"/>
                    <a:pt x="60168" y="110682"/>
                    <a:pt x="54806" y="110682"/>
                  </a:cubicBezTo>
                  <a:lnTo>
                    <a:pt x="54945" y="110682"/>
                  </a:lnTo>
                  <a:close/>
                  <a:moveTo>
                    <a:pt x="33867" y="11934"/>
                  </a:moveTo>
                  <a:cubicBezTo>
                    <a:pt x="33148" y="11934"/>
                    <a:pt x="32505" y="12220"/>
                    <a:pt x="32219" y="12434"/>
                  </a:cubicBezTo>
                  <a:cubicBezTo>
                    <a:pt x="31716" y="12719"/>
                    <a:pt x="30718" y="13577"/>
                    <a:pt x="30857" y="15220"/>
                  </a:cubicBezTo>
                  <a:lnTo>
                    <a:pt x="33078" y="34870"/>
                  </a:lnTo>
                  <a:cubicBezTo>
                    <a:pt x="33650" y="39729"/>
                    <a:pt x="31716" y="44588"/>
                    <a:pt x="28002" y="47803"/>
                  </a:cubicBezTo>
                  <a:lnTo>
                    <a:pt x="13060" y="60736"/>
                  </a:lnTo>
                  <a:cubicBezTo>
                    <a:pt x="11775" y="61808"/>
                    <a:pt x="11992" y="63166"/>
                    <a:pt x="12138" y="63738"/>
                  </a:cubicBezTo>
                  <a:cubicBezTo>
                    <a:pt x="12278" y="64309"/>
                    <a:pt x="12774" y="65524"/>
                    <a:pt x="14422" y="65881"/>
                  </a:cubicBezTo>
                  <a:lnTo>
                    <a:pt x="33790" y="69882"/>
                  </a:lnTo>
                  <a:cubicBezTo>
                    <a:pt x="38580" y="70882"/>
                    <a:pt x="42657" y="74170"/>
                    <a:pt x="44514" y="78671"/>
                  </a:cubicBezTo>
                  <a:lnTo>
                    <a:pt x="52230" y="96820"/>
                  </a:lnTo>
                  <a:cubicBezTo>
                    <a:pt x="52872" y="98320"/>
                    <a:pt x="54233" y="98606"/>
                    <a:pt x="54806" y="98606"/>
                  </a:cubicBezTo>
                  <a:cubicBezTo>
                    <a:pt x="55308" y="98606"/>
                    <a:pt x="56733" y="98606"/>
                    <a:pt x="57592" y="97106"/>
                  </a:cubicBezTo>
                  <a:lnTo>
                    <a:pt x="67388" y="79957"/>
                  </a:lnTo>
                  <a:cubicBezTo>
                    <a:pt x="69817" y="75670"/>
                    <a:pt x="74174" y="72883"/>
                    <a:pt x="79103" y="72455"/>
                  </a:cubicBezTo>
                  <a:lnTo>
                    <a:pt x="98765" y="70740"/>
                  </a:lnTo>
                  <a:cubicBezTo>
                    <a:pt x="100406" y="70597"/>
                    <a:pt x="101048" y="69382"/>
                    <a:pt x="101264" y="68882"/>
                  </a:cubicBezTo>
                  <a:cubicBezTo>
                    <a:pt x="101481" y="68382"/>
                    <a:pt x="101837" y="67024"/>
                    <a:pt x="100692" y="65809"/>
                  </a:cubicBezTo>
                  <a:lnTo>
                    <a:pt x="87398" y="51233"/>
                  </a:lnTo>
                  <a:cubicBezTo>
                    <a:pt x="84109" y="47589"/>
                    <a:pt x="82755" y="42587"/>
                    <a:pt x="83893" y="37800"/>
                  </a:cubicBezTo>
                  <a:lnTo>
                    <a:pt x="88396" y="18579"/>
                  </a:lnTo>
                  <a:cubicBezTo>
                    <a:pt x="88752" y="16935"/>
                    <a:pt x="87831" y="16006"/>
                    <a:pt x="87398" y="15650"/>
                  </a:cubicBezTo>
                  <a:cubicBezTo>
                    <a:pt x="86972" y="15292"/>
                    <a:pt x="85827" y="14577"/>
                    <a:pt x="84326" y="15220"/>
                  </a:cubicBezTo>
                  <a:lnTo>
                    <a:pt x="66312" y="23367"/>
                  </a:lnTo>
                  <a:cubicBezTo>
                    <a:pt x="61879" y="25367"/>
                    <a:pt x="56663" y="25081"/>
                    <a:pt x="52446" y="22580"/>
                  </a:cubicBezTo>
                  <a:lnTo>
                    <a:pt x="35507" y="12363"/>
                  </a:lnTo>
                  <a:cubicBezTo>
                    <a:pt x="34935" y="12005"/>
                    <a:pt x="34432" y="11934"/>
                    <a:pt x="34006" y="11934"/>
                  </a:cubicBezTo>
                  <a:lnTo>
                    <a:pt x="33867" y="1193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89" name="Google Shape;1489;p24"/>
          <p:cNvGrpSpPr/>
          <p:nvPr/>
        </p:nvGrpSpPr>
        <p:grpSpPr>
          <a:xfrm>
            <a:off x="426125" y="424041"/>
            <a:ext cx="8291760" cy="4295431"/>
            <a:chOff x="426125" y="424041"/>
            <a:chExt cx="8291760" cy="4295431"/>
          </a:xfrm>
        </p:grpSpPr>
        <p:sp>
          <p:nvSpPr>
            <p:cNvPr id="1490" name="Google Shape;1490;p24"/>
            <p:cNvSpPr/>
            <p:nvPr/>
          </p:nvSpPr>
          <p:spPr>
            <a:xfrm>
              <a:off x="426125" y="424041"/>
              <a:ext cx="113235" cy="110681"/>
            </a:xfrm>
            <a:custGeom>
              <a:avLst/>
              <a:gdLst/>
              <a:ahLst/>
              <a:cxnLst/>
              <a:rect l="l" t="t" r="r" b="b"/>
              <a:pathLst>
                <a:path w="113235" h="110681" extrusionOk="0">
                  <a:moveTo>
                    <a:pt x="54945" y="110682"/>
                  </a:moveTo>
                  <a:cubicBezTo>
                    <a:pt x="54945" y="110682"/>
                    <a:pt x="54373" y="110682"/>
                    <a:pt x="54017" y="110682"/>
                  </a:cubicBezTo>
                  <a:cubicBezTo>
                    <a:pt x="48298" y="110325"/>
                    <a:pt x="43369" y="106895"/>
                    <a:pt x="41156" y="101608"/>
                  </a:cubicBezTo>
                  <a:lnTo>
                    <a:pt x="33434" y="83459"/>
                  </a:lnTo>
                  <a:cubicBezTo>
                    <a:pt x="33078" y="82530"/>
                    <a:pt x="32289" y="81886"/>
                    <a:pt x="31290" y="81672"/>
                  </a:cubicBezTo>
                  <a:lnTo>
                    <a:pt x="11922" y="77671"/>
                  </a:lnTo>
                  <a:cubicBezTo>
                    <a:pt x="6344" y="76528"/>
                    <a:pt x="1910" y="72383"/>
                    <a:pt x="486" y="66809"/>
                  </a:cubicBezTo>
                  <a:cubicBezTo>
                    <a:pt x="-946" y="61237"/>
                    <a:pt x="842" y="55520"/>
                    <a:pt x="5128" y="51733"/>
                  </a:cubicBezTo>
                  <a:lnTo>
                    <a:pt x="20070" y="38800"/>
                  </a:lnTo>
                  <a:cubicBezTo>
                    <a:pt x="20782" y="38157"/>
                    <a:pt x="21215" y="37228"/>
                    <a:pt x="21069" y="36228"/>
                  </a:cubicBezTo>
                  <a:lnTo>
                    <a:pt x="18855" y="16578"/>
                  </a:lnTo>
                  <a:cubicBezTo>
                    <a:pt x="18213" y="10862"/>
                    <a:pt x="20782" y="5432"/>
                    <a:pt x="25642" y="2359"/>
                  </a:cubicBezTo>
                  <a:cubicBezTo>
                    <a:pt x="30432" y="-713"/>
                    <a:pt x="36506" y="-785"/>
                    <a:pt x="41442" y="2145"/>
                  </a:cubicBezTo>
                  <a:lnTo>
                    <a:pt x="58380" y="12363"/>
                  </a:lnTo>
                  <a:cubicBezTo>
                    <a:pt x="59239" y="12863"/>
                    <a:pt x="60238" y="12934"/>
                    <a:pt x="61097" y="12505"/>
                  </a:cubicBezTo>
                  <a:lnTo>
                    <a:pt x="79103" y="4360"/>
                  </a:lnTo>
                  <a:cubicBezTo>
                    <a:pt x="84326" y="2002"/>
                    <a:pt x="90330" y="2788"/>
                    <a:pt x="94757" y="6432"/>
                  </a:cubicBezTo>
                  <a:cubicBezTo>
                    <a:pt x="99191" y="10076"/>
                    <a:pt x="101125" y="15792"/>
                    <a:pt x="99833" y="21365"/>
                  </a:cubicBezTo>
                  <a:lnTo>
                    <a:pt x="95330" y="40587"/>
                  </a:lnTo>
                  <a:cubicBezTo>
                    <a:pt x="95120" y="41515"/>
                    <a:pt x="95330" y="42516"/>
                    <a:pt x="96049" y="43230"/>
                  </a:cubicBezTo>
                  <a:lnTo>
                    <a:pt x="109343" y="57807"/>
                  </a:lnTo>
                  <a:cubicBezTo>
                    <a:pt x="113197" y="62023"/>
                    <a:pt x="114272" y="67953"/>
                    <a:pt x="112198" y="73312"/>
                  </a:cubicBezTo>
                  <a:cubicBezTo>
                    <a:pt x="110125" y="78671"/>
                    <a:pt x="105265" y="82243"/>
                    <a:pt x="99547" y="82744"/>
                  </a:cubicBezTo>
                  <a:lnTo>
                    <a:pt x="79892" y="84459"/>
                  </a:lnTo>
                  <a:cubicBezTo>
                    <a:pt x="78894" y="84530"/>
                    <a:pt x="78035" y="85102"/>
                    <a:pt x="77532" y="85959"/>
                  </a:cubicBezTo>
                  <a:lnTo>
                    <a:pt x="67743" y="103108"/>
                  </a:lnTo>
                  <a:cubicBezTo>
                    <a:pt x="65027" y="107824"/>
                    <a:pt x="60168" y="110682"/>
                    <a:pt x="54806" y="110682"/>
                  </a:cubicBezTo>
                  <a:lnTo>
                    <a:pt x="54945" y="110682"/>
                  </a:lnTo>
                  <a:close/>
                  <a:moveTo>
                    <a:pt x="33867" y="11934"/>
                  </a:moveTo>
                  <a:cubicBezTo>
                    <a:pt x="33148" y="11934"/>
                    <a:pt x="32505" y="12220"/>
                    <a:pt x="32219" y="12434"/>
                  </a:cubicBezTo>
                  <a:cubicBezTo>
                    <a:pt x="31716" y="12719"/>
                    <a:pt x="30718" y="13577"/>
                    <a:pt x="30857" y="15220"/>
                  </a:cubicBezTo>
                  <a:lnTo>
                    <a:pt x="33078" y="34870"/>
                  </a:lnTo>
                  <a:cubicBezTo>
                    <a:pt x="33650" y="39729"/>
                    <a:pt x="31716" y="44588"/>
                    <a:pt x="28002" y="47803"/>
                  </a:cubicBezTo>
                  <a:lnTo>
                    <a:pt x="13060" y="60736"/>
                  </a:lnTo>
                  <a:cubicBezTo>
                    <a:pt x="11775" y="61808"/>
                    <a:pt x="11992" y="63166"/>
                    <a:pt x="12138" y="63738"/>
                  </a:cubicBezTo>
                  <a:cubicBezTo>
                    <a:pt x="12278" y="64309"/>
                    <a:pt x="12774" y="65524"/>
                    <a:pt x="14422" y="65881"/>
                  </a:cubicBezTo>
                  <a:lnTo>
                    <a:pt x="33790" y="69882"/>
                  </a:lnTo>
                  <a:cubicBezTo>
                    <a:pt x="38580" y="70882"/>
                    <a:pt x="42657" y="74170"/>
                    <a:pt x="44514" y="78671"/>
                  </a:cubicBezTo>
                  <a:lnTo>
                    <a:pt x="52230" y="96820"/>
                  </a:lnTo>
                  <a:cubicBezTo>
                    <a:pt x="52872" y="98320"/>
                    <a:pt x="54233" y="98606"/>
                    <a:pt x="54806" y="98606"/>
                  </a:cubicBezTo>
                  <a:cubicBezTo>
                    <a:pt x="55308" y="98606"/>
                    <a:pt x="56733" y="98606"/>
                    <a:pt x="57592" y="97106"/>
                  </a:cubicBezTo>
                  <a:lnTo>
                    <a:pt x="67388" y="79957"/>
                  </a:lnTo>
                  <a:cubicBezTo>
                    <a:pt x="69817" y="75670"/>
                    <a:pt x="74174" y="72883"/>
                    <a:pt x="79103" y="72455"/>
                  </a:cubicBezTo>
                  <a:lnTo>
                    <a:pt x="98765" y="70740"/>
                  </a:lnTo>
                  <a:cubicBezTo>
                    <a:pt x="100406" y="70597"/>
                    <a:pt x="101048" y="69382"/>
                    <a:pt x="101264" y="68882"/>
                  </a:cubicBezTo>
                  <a:cubicBezTo>
                    <a:pt x="101481" y="68382"/>
                    <a:pt x="101837" y="67024"/>
                    <a:pt x="100692" y="65809"/>
                  </a:cubicBezTo>
                  <a:lnTo>
                    <a:pt x="87398" y="51233"/>
                  </a:lnTo>
                  <a:cubicBezTo>
                    <a:pt x="84109" y="47589"/>
                    <a:pt x="82755" y="42587"/>
                    <a:pt x="83893" y="37800"/>
                  </a:cubicBezTo>
                  <a:lnTo>
                    <a:pt x="88396" y="18579"/>
                  </a:lnTo>
                  <a:cubicBezTo>
                    <a:pt x="88752" y="16935"/>
                    <a:pt x="87831" y="16006"/>
                    <a:pt x="87398" y="15650"/>
                  </a:cubicBezTo>
                  <a:cubicBezTo>
                    <a:pt x="86972" y="15292"/>
                    <a:pt x="85827" y="14577"/>
                    <a:pt x="84326" y="15220"/>
                  </a:cubicBezTo>
                  <a:lnTo>
                    <a:pt x="66312" y="23367"/>
                  </a:lnTo>
                  <a:cubicBezTo>
                    <a:pt x="61879" y="25367"/>
                    <a:pt x="56663" y="25081"/>
                    <a:pt x="52446" y="22580"/>
                  </a:cubicBezTo>
                  <a:lnTo>
                    <a:pt x="35507" y="12363"/>
                  </a:lnTo>
                  <a:cubicBezTo>
                    <a:pt x="34935" y="12005"/>
                    <a:pt x="34432" y="11934"/>
                    <a:pt x="34006" y="11934"/>
                  </a:cubicBezTo>
                  <a:lnTo>
                    <a:pt x="33867" y="1193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1" name="Google Shape;1491;p24"/>
            <p:cNvSpPr/>
            <p:nvPr/>
          </p:nvSpPr>
          <p:spPr>
            <a:xfrm>
              <a:off x="8604650" y="4608791"/>
              <a:ext cx="113235" cy="110681"/>
            </a:xfrm>
            <a:custGeom>
              <a:avLst/>
              <a:gdLst/>
              <a:ahLst/>
              <a:cxnLst/>
              <a:rect l="l" t="t" r="r" b="b"/>
              <a:pathLst>
                <a:path w="113235" h="110681" extrusionOk="0">
                  <a:moveTo>
                    <a:pt x="54945" y="110682"/>
                  </a:moveTo>
                  <a:cubicBezTo>
                    <a:pt x="54945" y="110682"/>
                    <a:pt x="54373" y="110682"/>
                    <a:pt x="54017" y="110682"/>
                  </a:cubicBezTo>
                  <a:cubicBezTo>
                    <a:pt x="48298" y="110325"/>
                    <a:pt x="43369" y="106895"/>
                    <a:pt x="41156" y="101608"/>
                  </a:cubicBezTo>
                  <a:lnTo>
                    <a:pt x="33434" y="83459"/>
                  </a:lnTo>
                  <a:cubicBezTo>
                    <a:pt x="33078" y="82530"/>
                    <a:pt x="32289" y="81886"/>
                    <a:pt x="31290" y="81672"/>
                  </a:cubicBezTo>
                  <a:lnTo>
                    <a:pt x="11922" y="77671"/>
                  </a:lnTo>
                  <a:cubicBezTo>
                    <a:pt x="6344" y="76528"/>
                    <a:pt x="1910" y="72383"/>
                    <a:pt x="486" y="66809"/>
                  </a:cubicBezTo>
                  <a:cubicBezTo>
                    <a:pt x="-946" y="61237"/>
                    <a:pt x="842" y="55520"/>
                    <a:pt x="5128" y="51733"/>
                  </a:cubicBezTo>
                  <a:lnTo>
                    <a:pt x="20070" y="38800"/>
                  </a:lnTo>
                  <a:cubicBezTo>
                    <a:pt x="20782" y="38157"/>
                    <a:pt x="21215" y="37228"/>
                    <a:pt x="21069" y="36228"/>
                  </a:cubicBezTo>
                  <a:lnTo>
                    <a:pt x="18855" y="16578"/>
                  </a:lnTo>
                  <a:cubicBezTo>
                    <a:pt x="18213" y="10862"/>
                    <a:pt x="20782" y="5432"/>
                    <a:pt x="25642" y="2359"/>
                  </a:cubicBezTo>
                  <a:cubicBezTo>
                    <a:pt x="30432" y="-713"/>
                    <a:pt x="36506" y="-785"/>
                    <a:pt x="41442" y="2145"/>
                  </a:cubicBezTo>
                  <a:lnTo>
                    <a:pt x="58380" y="12363"/>
                  </a:lnTo>
                  <a:cubicBezTo>
                    <a:pt x="59239" y="12863"/>
                    <a:pt x="60238" y="12934"/>
                    <a:pt x="61097" y="12505"/>
                  </a:cubicBezTo>
                  <a:lnTo>
                    <a:pt x="79103" y="4360"/>
                  </a:lnTo>
                  <a:cubicBezTo>
                    <a:pt x="84326" y="2002"/>
                    <a:pt x="90330" y="2788"/>
                    <a:pt x="94757" y="6432"/>
                  </a:cubicBezTo>
                  <a:cubicBezTo>
                    <a:pt x="99191" y="10076"/>
                    <a:pt x="101125" y="15792"/>
                    <a:pt x="99833" y="21365"/>
                  </a:cubicBezTo>
                  <a:lnTo>
                    <a:pt x="95330" y="40587"/>
                  </a:lnTo>
                  <a:cubicBezTo>
                    <a:pt x="95120" y="41515"/>
                    <a:pt x="95330" y="42516"/>
                    <a:pt x="96049" y="43230"/>
                  </a:cubicBezTo>
                  <a:lnTo>
                    <a:pt x="109343" y="57807"/>
                  </a:lnTo>
                  <a:cubicBezTo>
                    <a:pt x="113197" y="62023"/>
                    <a:pt x="114272" y="67953"/>
                    <a:pt x="112198" y="73312"/>
                  </a:cubicBezTo>
                  <a:cubicBezTo>
                    <a:pt x="110125" y="78671"/>
                    <a:pt x="105265" y="82243"/>
                    <a:pt x="99547" y="82744"/>
                  </a:cubicBezTo>
                  <a:lnTo>
                    <a:pt x="79892" y="84459"/>
                  </a:lnTo>
                  <a:cubicBezTo>
                    <a:pt x="78894" y="84530"/>
                    <a:pt x="78035" y="85102"/>
                    <a:pt x="77532" y="85959"/>
                  </a:cubicBezTo>
                  <a:lnTo>
                    <a:pt x="67743" y="103108"/>
                  </a:lnTo>
                  <a:cubicBezTo>
                    <a:pt x="65027" y="107824"/>
                    <a:pt x="60168" y="110682"/>
                    <a:pt x="54806" y="110682"/>
                  </a:cubicBezTo>
                  <a:lnTo>
                    <a:pt x="54945" y="110682"/>
                  </a:lnTo>
                  <a:close/>
                  <a:moveTo>
                    <a:pt x="33867" y="11934"/>
                  </a:moveTo>
                  <a:cubicBezTo>
                    <a:pt x="33148" y="11934"/>
                    <a:pt x="32505" y="12220"/>
                    <a:pt x="32219" y="12434"/>
                  </a:cubicBezTo>
                  <a:cubicBezTo>
                    <a:pt x="31716" y="12719"/>
                    <a:pt x="30718" y="13577"/>
                    <a:pt x="30857" y="15220"/>
                  </a:cubicBezTo>
                  <a:lnTo>
                    <a:pt x="33078" y="34870"/>
                  </a:lnTo>
                  <a:cubicBezTo>
                    <a:pt x="33650" y="39729"/>
                    <a:pt x="31716" y="44588"/>
                    <a:pt x="28002" y="47803"/>
                  </a:cubicBezTo>
                  <a:lnTo>
                    <a:pt x="13060" y="60736"/>
                  </a:lnTo>
                  <a:cubicBezTo>
                    <a:pt x="11775" y="61808"/>
                    <a:pt x="11992" y="63166"/>
                    <a:pt x="12138" y="63738"/>
                  </a:cubicBezTo>
                  <a:cubicBezTo>
                    <a:pt x="12278" y="64309"/>
                    <a:pt x="12774" y="65524"/>
                    <a:pt x="14422" y="65881"/>
                  </a:cubicBezTo>
                  <a:lnTo>
                    <a:pt x="33790" y="69882"/>
                  </a:lnTo>
                  <a:cubicBezTo>
                    <a:pt x="38580" y="70882"/>
                    <a:pt x="42657" y="74170"/>
                    <a:pt x="44514" y="78671"/>
                  </a:cubicBezTo>
                  <a:lnTo>
                    <a:pt x="52230" y="96820"/>
                  </a:lnTo>
                  <a:cubicBezTo>
                    <a:pt x="52872" y="98320"/>
                    <a:pt x="54233" y="98606"/>
                    <a:pt x="54806" y="98606"/>
                  </a:cubicBezTo>
                  <a:cubicBezTo>
                    <a:pt x="55308" y="98606"/>
                    <a:pt x="56733" y="98606"/>
                    <a:pt x="57592" y="97106"/>
                  </a:cubicBezTo>
                  <a:lnTo>
                    <a:pt x="67388" y="79957"/>
                  </a:lnTo>
                  <a:cubicBezTo>
                    <a:pt x="69817" y="75670"/>
                    <a:pt x="74174" y="72883"/>
                    <a:pt x="79103" y="72455"/>
                  </a:cubicBezTo>
                  <a:lnTo>
                    <a:pt x="98765" y="70740"/>
                  </a:lnTo>
                  <a:cubicBezTo>
                    <a:pt x="100406" y="70597"/>
                    <a:pt x="101048" y="69382"/>
                    <a:pt x="101264" y="68882"/>
                  </a:cubicBezTo>
                  <a:cubicBezTo>
                    <a:pt x="101481" y="68382"/>
                    <a:pt x="101837" y="67024"/>
                    <a:pt x="100692" y="65809"/>
                  </a:cubicBezTo>
                  <a:lnTo>
                    <a:pt x="87398" y="51233"/>
                  </a:lnTo>
                  <a:cubicBezTo>
                    <a:pt x="84109" y="47589"/>
                    <a:pt x="82755" y="42587"/>
                    <a:pt x="83893" y="37800"/>
                  </a:cubicBezTo>
                  <a:lnTo>
                    <a:pt x="88396" y="18579"/>
                  </a:lnTo>
                  <a:cubicBezTo>
                    <a:pt x="88752" y="16935"/>
                    <a:pt x="87831" y="16006"/>
                    <a:pt x="87398" y="15650"/>
                  </a:cubicBezTo>
                  <a:cubicBezTo>
                    <a:pt x="86972" y="15292"/>
                    <a:pt x="85827" y="14577"/>
                    <a:pt x="84326" y="15220"/>
                  </a:cubicBezTo>
                  <a:lnTo>
                    <a:pt x="66312" y="23367"/>
                  </a:lnTo>
                  <a:cubicBezTo>
                    <a:pt x="61879" y="25367"/>
                    <a:pt x="56663" y="25081"/>
                    <a:pt x="52446" y="22580"/>
                  </a:cubicBezTo>
                  <a:lnTo>
                    <a:pt x="35507" y="12363"/>
                  </a:lnTo>
                  <a:cubicBezTo>
                    <a:pt x="34935" y="12005"/>
                    <a:pt x="34432" y="11934"/>
                    <a:pt x="34006" y="11934"/>
                  </a:cubicBezTo>
                  <a:lnTo>
                    <a:pt x="33867" y="1193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ingle Day"/>
              <a:buNone/>
              <a:defRPr sz="3500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ingle Day"/>
              <a:buNone/>
              <a:defRPr sz="3500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ingle Day"/>
              <a:buNone/>
              <a:defRPr sz="3500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ingle Day"/>
              <a:buNone/>
              <a:defRPr sz="3500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ingle Day"/>
              <a:buNone/>
              <a:defRPr sz="3500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ingle Day"/>
              <a:buNone/>
              <a:defRPr sz="3500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ingle Day"/>
              <a:buNone/>
              <a:defRPr sz="3500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ingle Day"/>
              <a:buNone/>
              <a:defRPr sz="3500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ingle Day"/>
              <a:buNone/>
              <a:defRPr sz="3500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5" r:id="rId6"/>
    <p:sldLayoutId id="2147483658" r:id="rId7"/>
    <p:sldLayoutId id="2147483659" r:id="rId8"/>
    <p:sldLayoutId id="2147483670" r:id="rId9"/>
    <p:sldLayoutId id="2147483671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9" name="Google Shape;1599;p29"/>
          <p:cNvSpPr txBox="1">
            <a:spLocks noGrp="1"/>
          </p:cNvSpPr>
          <p:nvPr>
            <p:ph type="ctrTitle"/>
          </p:nvPr>
        </p:nvSpPr>
        <p:spPr>
          <a:xfrm>
            <a:off x="1988424" y="902265"/>
            <a:ext cx="5546400" cy="101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dirty="0"/>
              <a:t>Fun Colors</a:t>
            </a:r>
            <a:endParaRPr sz="8000" dirty="0"/>
          </a:p>
        </p:txBody>
      </p:sp>
      <p:sp>
        <p:nvSpPr>
          <p:cNvPr id="1601" name="Google Shape;1601;p29"/>
          <p:cNvSpPr/>
          <p:nvPr/>
        </p:nvSpPr>
        <p:spPr>
          <a:xfrm>
            <a:off x="1635187" y="1539315"/>
            <a:ext cx="42" cy="56"/>
          </a:xfrm>
          <a:custGeom>
            <a:avLst/>
            <a:gdLst/>
            <a:ahLst/>
            <a:cxnLst/>
            <a:rect l="l" t="t" r="r" b="b"/>
            <a:pathLst>
              <a:path w="63" h="84" extrusionOk="0">
                <a:moveTo>
                  <a:pt x="64" y="0"/>
                </a:moveTo>
                <a:cubicBezTo>
                  <a:pt x="64" y="77"/>
                  <a:pt x="-80" y="143"/>
                  <a:pt x="64" y="0"/>
                </a:cubicBezTo>
                <a:close/>
              </a:path>
            </a:pathLst>
          </a:custGeom>
          <a:solidFill>
            <a:srgbClr val="F0C9A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2" name="Google Shape;1602;p29"/>
          <p:cNvSpPr/>
          <p:nvPr/>
        </p:nvSpPr>
        <p:spPr>
          <a:xfrm>
            <a:off x="1658652" y="1067145"/>
            <a:ext cx="5136" cy="12034"/>
          </a:xfrm>
          <a:custGeom>
            <a:avLst/>
            <a:gdLst/>
            <a:ahLst/>
            <a:cxnLst/>
            <a:rect l="l" t="t" r="r" b="b"/>
            <a:pathLst>
              <a:path w="5820" h="13636" extrusionOk="0">
                <a:moveTo>
                  <a:pt x="3575" y="157"/>
                </a:moveTo>
                <a:cubicBezTo>
                  <a:pt x="3575" y="157"/>
                  <a:pt x="3498" y="158"/>
                  <a:pt x="3428" y="229"/>
                </a:cubicBezTo>
                <a:cubicBezTo>
                  <a:pt x="2430" y="372"/>
                  <a:pt x="1571" y="729"/>
                  <a:pt x="1145" y="1730"/>
                </a:cubicBezTo>
                <a:cubicBezTo>
                  <a:pt x="928" y="2230"/>
                  <a:pt x="789" y="2801"/>
                  <a:pt x="642" y="3302"/>
                </a:cubicBezTo>
                <a:cubicBezTo>
                  <a:pt x="503" y="4159"/>
                  <a:pt x="356" y="5017"/>
                  <a:pt x="216" y="5803"/>
                </a:cubicBezTo>
                <a:cubicBezTo>
                  <a:pt x="70" y="6803"/>
                  <a:pt x="0" y="7803"/>
                  <a:pt x="0" y="8803"/>
                </a:cubicBezTo>
                <a:cubicBezTo>
                  <a:pt x="0" y="9803"/>
                  <a:pt x="70" y="10732"/>
                  <a:pt x="286" y="11733"/>
                </a:cubicBezTo>
                <a:cubicBezTo>
                  <a:pt x="426" y="12304"/>
                  <a:pt x="998" y="12948"/>
                  <a:pt x="1641" y="13233"/>
                </a:cubicBezTo>
                <a:cubicBezTo>
                  <a:pt x="1997" y="13520"/>
                  <a:pt x="2430" y="13734"/>
                  <a:pt x="2862" y="13591"/>
                </a:cubicBezTo>
                <a:cubicBezTo>
                  <a:pt x="3142" y="13520"/>
                  <a:pt x="3428" y="13305"/>
                  <a:pt x="3575" y="13162"/>
                </a:cubicBezTo>
                <a:cubicBezTo>
                  <a:pt x="4147" y="12876"/>
                  <a:pt x="4643" y="12233"/>
                  <a:pt x="4720" y="11662"/>
                </a:cubicBezTo>
                <a:cubicBezTo>
                  <a:pt x="4790" y="10732"/>
                  <a:pt x="4929" y="9803"/>
                  <a:pt x="4929" y="8875"/>
                </a:cubicBezTo>
                <a:cubicBezTo>
                  <a:pt x="4929" y="8661"/>
                  <a:pt x="4929" y="8446"/>
                  <a:pt x="4929" y="8303"/>
                </a:cubicBezTo>
                <a:cubicBezTo>
                  <a:pt x="4929" y="8303"/>
                  <a:pt x="4929" y="8160"/>
                  <a:pt x="4929" y="8089"/>
                </a:cubicBezTo>
                <a:cubicBezTo>
                  <a:pt x="4929" y="7660"/>
                  <a:pt x="4999" y="7303"/>
                  <a:pt x="5076" y="6874"/>
                </a:cubicBezTo>
                <a:cubicBezTo>
                  <a:pt x="5215" y="6088"/>
                  <a:pt x="5362" y="5302"/>
                  <a:pt x="5502" y="4588"/>
                </a:cubicBezTo>
                <a:cubicBezTo>
                  <a:pt x="5572" y="4231"/>
                  <a:pt x="5718" y="3801"/>
                  <a:pt x="5788" y="3445"/>
                </a:cubicBezTo>
                <a:cubicBezTo>
                  <a:pt x="5935" y="2230"/>
                  <a:pt x="5578" y="1444"/>
                  <a:pt x="4790" y="658"/>
                </a:cubicBezTo>
                <a:cubicBezTo>
                  <a:pt x="4573" y="86"/>
                  <a:pt x="4001" y="-199"/>
                  <a:pt x="3428" y="157"/>
                </a:cubicBezTo>
                <a:lnTo>
                  <a:pt x="3575" y="157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3" name="Google Shape;1603;p29"/>
          <p:cNvSpPr/>
          <p:nvPr/>
        </p:nvSpPr>
        <p:spPr>
          <a:xfrm>
            <a:off x="1663202" y="1060501"/>
            <a:ext cx="6359" cy="5019"/>
          </a:xfrm>
          <a:custGeom>
            <a:avLst/>
            <a:gdLst/>
            <a:ahLst/>
            <a:cxnLst/>
            <a:rect l="l" t="t" r="r" b="b"/>
            <a:pathLst>
              <a:path w="7206" h="5687" extrusionOk="0">
                <a:moveTo>
                  <a:pt x="5067" y="0"/>
                </a:moveTo>
                <a:cubicBezTo>
                  <a:pt x="5067" y="0"/>
                  <a:pt x="4851" y="0"/>
                  <a:pt x="4781" y="71"/>
                </a:cubicBezTo>
                <a:cubicBezTo>
                  <a:pt x="4208" y="143"/>
                  <a:pt x="3775" y="429"/>
                  <a:pt x="3280" y="786"/>
                </a:cubicBezTo>
                <a:cubicBezTo>
                  <a:pt x="2993" y="1000"/>
                  <a:pt x="2630" y="1214"/>
                  <a:pt x="2344" y="1429"/>
                </a:cubicBezTo>
                <a:cubicBezTo>
                  <a:pt x="2065" y="1572"/>
                  <a:pt x="1848" y="1786"/>
                  <a:pt x="1562" y="2000"/>
                </a:cubicBezTo>
                <a:cubicBezTo>
                  <a:pt x="1422" y="2144"/>
                  <a:pt x="1346" y="2287"/>
                  <a:pt x="1206" y="2429"/>
                </a:cubicBezTo>
                <a:cubicBezTo>
                  <a:pt x="989" y="2715"/>
                  <a:pt x="703" y="3001"/>
                  <a:pt x="417" y="3287"/>
                </a:cubicBezTo>
                <a:cubicBezTo>
                  <a:pt x="-9" y="3715"/>
                  <a:pt x="-156" y="4430"/>
                  <a:pt x="200" y="5002"/>
                </a:cubicBezTo>
                <a:cubicBezTo>
                  <a:pt x="563" y="5573"/>
                  <a:pt x="1206" y="5788"/>
                  <a:pt x="1778" y="5645"/>
                </a:cubicBezTo>
                <a:cubicBezTo>
                  <a:pt x="2134" y="5573"/>
                  <a:pt x="2491" y="5430"/>
                  <a:pt x="2847" y="5359"/>
                </a:cubicBezTo>
                <a:cubicBezTo>
                  <a:pt x="2993" y="5359"/>
                  <a:pt x="3203" y="5359"/>
                  <a:pt x="3349" y="5216"/>
                </a:cubicBezTo>
                <a:cubicBezTo>
                  <a:pt x="3635" y="5144"/>
                  <a:pt x="3922" y="4930"/>
                  <a:pt x="4208" y="4788"/>
                </a:cubicBezTo>
                <a:cubicBezTo>
                  <a:pt x="4564" y="4573"/>
                  <a:pt x="4851" y="4430"/>
                  <a:pt x="5206" y="4216"/>
                </a:cubicBezTo>
                <a:cubicBezTo>
                  <a:pt x="5709" y="3930"/>
                  <a:pt x="6135" y="3715"/>
                  <a:pt x="6421" y="3287"/>
                </a:cubicBezTo>
                <a:cubicBezTo>
                  <a:pt x="6491" y="3215"/>
                  <a:pt x="6638" y="3073"/>
                  <a:pt x="6708" y="3001"/>
                </a:cubicBezTo>
                <a:cubicBezTo>
                  <a:pt x="7210" y="2429"/>
                  <a:pt x="7420" y="1501"/>
                  <a:pt x="6924" y="857"/>
                </a:cubicBezTo>
                <a:cubicBezTo>
                  <a:pt x="6491" y="143"/>
                  <a:pt x="5709" y="-143"/>
                  <a:pt x="4851" y="71"/>
                </a:cubicBezTo>
                <a:lnTo>
                  <a:pt x="506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04" name="Google Shape;1604;p29"/>
          <p:cNvGrpSpPr/>
          <p:nvPr/>
        </p:nvGrpSpPr>
        <p:grpSpPr>
          <a:xfrm>
            <a:off x="282461" y="163508"/>
            <a:ext cx="3717431" cy="1402748"/>
            <a:chOff x="282461" y="163508"/>
            <a:chExt cx="3717431" cy="1402748"/>
          </a:xfrm>
        </p:grpSpPr>
        <p:grpSp>
          <p:nvGrpSpPr>
            <p:cNvPr id="1605" name="Google Shape;1605;p29"/>
            <p:cNvGrpSpPr/>
            <p:nvPr/>
          </p:nvGrpSpPr>
          <p:grpSpPr>
            <a:xfrm flipH="1">
              <a:off x="305618" y="283363"/>
              <a:ext cx="1742309" cy="1282892"/>
              <a:chOff x="6600091" y="247063"/>
              <a:chExt cx="1976752" cy="1455517"/>
            </a:xfrm>
          </p:grpSpPr>
          <p:grpSp>
            <p:nvGrpSpPr>
              <p:cNvPr id="1606" name="Google Shape;1606;p29"/>
              <p:cNvGrpSpPr/>
              <p:nvPr/>
            </p:nvGrpSpPr>
            <p:grpSpPr>
              <a:xfrm rot="899960">
                <a:off x="6953687" y="432479"/>
                <a:ext cx="1542065" cy="829654"/>
                <a:chOff x="3771813" y="1846736"/>
                <a:chExt cx="1542111" cy="829679"/>
              </a:xfrm>
            </p:grpSpPr>
            <p:sp>
              <p:nvSpPr>
                <p:cNvPr id="1607" name="Google Shape;1607;p29"/>
                <p:cNvSpPr/>
                <p:nvPr/>
              </p:nvSpPr>
              <p:spPr>
                <a:xfrm>
                  <a:off x="3771813" y="1846736"/>
                  <a:ext cx="1542111" cy="751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0279" h="1125178" extrusionOk="0">
                      <a:moveTo>
                        <a:pt x="2310280" y="1048748"/>
                      </a:moveTo>
                      <a:lnTo>
                        <a:pt x="2064410" y="1125178"/>
                      </a:lnTo>
                      <a:cubicBezTo>
                        <a:pt x="2033973" y="1027145"/>
                        <a:pt x="1744837" y="170233"/>
                        <a:pt x="985128" y="264824"/>
                      </a:cubicBezTo>
                      <a:cubicBezTo>
                        <a:pt x="755766" y="293388"/>
                        <a:pt x="563218" y="414030"/>
                        <a:pt x="412792" y="623450"/>
                      </a:cubicBezTo>
                      <a:cubicBezTo>
                        <a:pt x="294884" y="787583"/>
                        <a:pt x="248170" y="946908"/>
                        <a:pt x="247730" y="948487"/>
                      </a:cubicBezTo>
                      <a:lnTo>
                        <a:pt x="0" y="878225"/>
                      </a:lnTo>
                      <a:cubicBezTo>
                        <a:pt x="8975" y="846505"/>
                        <a:pt x="227853" y="99614"/>
                        <a:pt x="953336" y="9330"/>
                      </a:cubicBezTo>
                      <a:cubicBezTo>
                        <a:pt x="1338784" y="-38683"/>
                        <a:pt x="1685051" y="99255"/>
                        <a:pt x="1954608" y="408289"/>
                      </a:cubicBezTo>
                      <a:cubicBezTo>
                        <a:pt x="2180302" y="667013"/>
                        <a:pt x="2283938" y="963989"/>
                        <a:pt x="2310280" y="1048819"/>
                      </a:cubicBezTo>
                      <a:lnTo>
                        <a:pt x="2310280" y="1048748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08" name="Google Shape;1608;p29"/>
                <p:cNvSpPr/>
                <p:nvPr/>
              </p:nvSpPr>
              <p:spPr>
                <a:xfrm>
                  <a:off x="3847439" y="1979834"/>
                  <a:ext cx="1392268" cy="6781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5795" h="1015905" extrusionOk="0">
                      <a:moveTo>
                        <a:pt x="2085796" y="946857"/>
                      </a:moveTo>
                      <a:lnTo>
                        <a:pt x="1863823" y="1015906"/>
                      </a:lnTo>
                      <a:cubicBezTo>
                        <a:pt x="1836337" y="927409"/>
                        <a:pt x="1575260" y="153751"/>
                        <a:pt x="889399" y="239083"/>
                      </a:cubicBezTo>
                      <a:cubicBezTo>
                        <a:pt x="682348" y="264848"/>
                        <a:pt x="508466" y="373792"/>
                        <a:pt x="372686" y="562901"/>
                      </a:cubicBezTo>
                      <a:cubicBezTo>
                        <a:pt x="266252" y="711102"/>
                        <a:pt x="224054" y="854925"/>
                        <a:pt x="223624" y="856361"/>
                      </a:cubicBezTo>
                      <a:lnTo>
                        <a:pt x="0" y="792918"/>
                      </a:lnTo>
                      <a:cubicBezTo>
                        <a:pt x="8116" y="764282"/>
                        <a:pt x="205685" y="89950"/>
                        <a:pt x="860690" y="8421"/>
                      </a:cubicBezTo>
                      <a:cubicBezTo>
                        <a:pt x="1208676" y="-34927"/>
                        <a:pt x="1521289" y="89662"/>
                        <a:pt x="1764648" y="368625"/>
                      </a:cubicBezTo>
                      <a:cubicBezTo>
                        <a:pt x="1968461" y="602230"/>
                        <a:pt x="2061977" y="870355"/>
                        <a:pt x="2085796" y="946934"/>
                      </a:cubicBezTo>
                      <a:lnTo>
                        <a:pt x="2085796" y="946857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09" name="Google Shape;1609;p29"/>
                <p:cNvSpPr/>
                <p:nvPr/>
              </p:nvSpPr>
              <p:spPr>
                <a:xfrm>
                  <a:off x="3979097" y="2119022"/>
                  <a:ext cx="1144508" cy="557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4619" h="835045" extrusionOk="0">
                      <a:moveTo>
                        <a:pt x="1714619" y="778352"/>
                      </a:moveTo>
                      <a:lnTo>
                        <a:pt x="1532114" y="835045"/>
                      </a:lnTo>
                      <a:cubicBezTo>
                        <a:pt x="1509517" y="762274"/>
                        <a:pt x="1294934" y="126336"/>
                        <a:pt x="731143" y="196525"/>
                      </a:cubicBezTo>
                      <a:cubicBezTo>
                        <a:pt x="560917" y="217697"/>
                        <a:pt x="418033" y="307263"/>
                        <a:pt x="306370" y="462713"/>
                      </a:cubicBezTo>
                      <a:cubicBezTo>
                        <a:pt x="218878" y="584504"/>
                        <a:pt x="184223" y="702773"/>
                        <a:pt x="183859" y="703929"/>
                      </a:cubicBezTo>
                      <a:lnTo>
                        <a:pt x="0" y="651750"/>
                      </a:lnTo>
                      <a:cubicBezTo>
                        <a:pt x="6673" y="628210"/>
                        <a:pt x="169081" y="73945"/>
                        <a:pt x="707467" y="6914"/>
                      </a:cubicBezTo>
                      <a:cubicBezTo>
                        <a:pt x="993519" y="-28684"/>
                        <a:pt x="1250511" y="73657"/>
                        <a:pt x="1450525" y="302957"/>
                      </a:cubicBezTo>
                      <a:cubicBezTo>
                        <a:pt x="1618020" y="494937"/>
                        <a:pt x="1694951" y="715338"/>
                        <a:pt x="1714476" y="778352"/>
                      </a:cubicBezTo>
                      <a:lnTo>
                        <a:pt x="1714619" y="77835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610" name="Google Shape;1610;p29"/>
              <p:cNvGrpSpPr/>
              <p:nvPr/>
            </p:nvGrpSpPr>
            <p:grpSpPr>
              <a:xfrm>
                <a:off x="7849553" y="1268005"/>
                <a:ext cx="637508" cy="434575"/>
                <a:chOff x="6142390" y="1052068"/>
                <a:chExt cx="330640" cy="225390"/>
              </a:xfrm>
            </p:grpSpPr>
            <p:grpSp>
              <p:nvGrpSpPr>
                <p:cNvPr id="1611" name="Google Shape;1611;p29"/>
                <p:cNvGrpSpPr/>
                <p:nvPr/>
              </p:nvGrpSpPr>
              <p:grpSpPr>
                <a:xfrm>
                  <a:off x="6142390" y="1052068"/>
                  <a:ext cx="330640" cy="225390"/>
                  <a:chOff x="6142390" y="1052068"/>
                  <a:chExt cx="330640" cy="225390"/>
                </a:xfrm>
              </p:grpSpPr>
              <p:sp>
                <p:nvSpPr>
                  <p:cNvPr id="1612" name="Google Shape;1612;p29"/>
                  <p:cNvSpPr/>
                  <p:nvPr/>
                </p:nvSpPr>
                <p:spPr>
                  <a:xfrm>
                    <a:off x="6142390" y="1052068"/>
                    <a:ext cx="330640" cy="2253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3220" h="274866" extrusionOk="0">
                        <a:moveTo>
                          <a:pt x="7853" y="167936"/>
                        </a:moveTo>
                        <a:cubicBezTo>
                          <a:pt x="-9353" y="141750"/>
                          <a:pt x="3403" y="103263"/>
                          <a:pt x="29736" y="86352"/>
                        </a:cubicBezTo>
                        <a:cubicBezTo>
                          <a:pt x="56058" y="69441"/>
                          <a:pt x="91142" y="71148"/>
                          <a:pt x="119990" y="83461"/>
                        </a:cubicBezTo>
                        <a:cubicBezTo>
                          <a:pt x="113981" y="67222"/>
                          <a:pt x="119022" y="48376"/>
                          <a:pt x="129776" y="34880"/>
                        </a:cubicBezTo>
                        <a:cubicBezTo>
                          <a:pt x="140530" y="21382"/>
                          <a:pt x="156325" y="12631"/>
                          <a:pt x="172712" y="7067"/>
                        </a:cubicBezTo>
                        <a:cubicBezTo>
                          <a:pt x="198453" y="-1685"/>
                          <a:pt x="227369" y="-3164"/>
                          <a:pt x="252371" y="7522"/>
                        </a:cubicBezTo>
                        <a:cubicBezTo>
                          <a:pt x="277281" y="18265"/>
                          <a:pt x="297082" y="42595"/>
                          <a:pt x="297969" y="69737"/>
                        </a:cubicBezTo>
                        <a:cubicBezTo>
                          <a:pt x="330755" y="64252"/>
                          <a:pt x="367910" y="75074"/>
                          <a:pt x="386300" y="102819"/>
                        </a:cubicBezTo>
                        <a:cubicBezTo>
                          <a:pt x="404689" y="130552"/>
                          <a:pt x="396234" y="174753"/>
                          <a:pt x="365611" y="187737"/>
                        </a:cubicBezTo>
                        <a:cubicBezTo>
                          <a:pt x="384740" y="184984"/>
                          <a:pt x="402766" y="203385"/>
                          <a:pt x="403210" y="222743"/>
                        </a:cubicBezTo>
                        <a:cubicBezTo>
                          <a:pt x="403654" y="242100"/>
                          <a:pt x="389713" y="259819"/>
                          <a:pt x="372212" y="267979"/>
                        </a:cubicBezTo>
                        <a:cubicBezTo>
                          <a:pt x="354709" y="276207"/>
                          <a:pt x="334316" y="276139"/>
                          <a:pt x="315255" y="272576"/>
                        </a:cubicBezTo>
                        <a:cubicBezTo>
                          <a:pt x="279660" y="265896"/>
                          <a:pt x="245622" y="246027"/>
                          <a:pt x="226709" y="215095"/>
                        </a:cubicBezTo>
                        <a:cubicBezTo>
                          <a:pt x="228041" y="217326"/>
                          <a:pt x="218026" y="227045"/>
                          <a:pt x="216467" y="228444"/>
                        </a:cubicBezTo>
                        <a:cubicBezTo>
                          <a:pt x="203267" y="240246"/>
                          <a:pt x="183614" y="246095"/>
                          <a:pt x="166408" y="248621"/>
                        </a:cubicBezTo>
                        <a:cubicBezTo>
                          <a:pt x="141122" y="252251"/>
                          <a:pt x="116871" y="243352"/>
                          <a:pt x="106562" y="218805"/>
                        </a:cubicBezTo>
                        <a:cubicBezTo>
                          <a:pt x="105378" y="215994"/>
                          <a:pt x="93884" y="188545"/>
                          <a:pt x="96854" y="187135"/>
                        </a:cubicBezTo>
                        <a:cubicBezTo>
                          <a:pt x="90026" y="190252"/>
                          <a:pt x="70374" y="192403"/>
                          <a:pt x="63773" y="192551"/>
                        </a:cubicBezTo>
                        <a:cubicBezTo>
                          <a:pt x="42561" y="193143"/>
                          <a:pt x="20018" y="186327"/>
                          <a:pt x="7853" y="167788"/>
                        </a:cubicBezTo>
                        <a:lnTo>
                          <a:pt x="7853" y="167936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13" name="Google Shape;1613;p29"/>
                  <p:cNvSpPr/>
                  <p:nvPr/>
                </p:nvSpPr>
                <p:spPr>
                  <a:xfrm>
                    <a:off x="6255055" y="1072515"/>
                    <a:ext cx="72850" cy="436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841" h="53200" extrusionOk="0">
                        <a:moveTo>
                          <a:pt x="0" y="53200"/>
                        </a:moveTo>
                        <a:cubicBezTo>
                          <a:pt x="364" y="33627"/>
                          <a:pt x="15647" y="17080"/>
                          <a:pt x="33070" y="8260"/>
                        </a:cubicBezTo>
                        <a:cubicBezTo>
                          <a:pt x="50276" y="-491"/>
                          <a:pt x="71408" y="-3313"/>
                          <a:pt x="88842" y="4846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14" name="Google Shape;1614;p29"/>
                  <p:cNvSpPr/>
                  <p:nvPr/>
                </p:nvSpPr>
                <p:spPr>
                  <a:xfrm>
                    <a:off x="6237411" y="1222029"/>
                    <a:ext cx="71329" cy="191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6987" h="23349" extrusionOk="0">
                        <a:moveTo>
                          <a:pt x="0" y="0"/>
                        </a:moveTo>
                        <a:cubicBezTo>
                          <a:pt x="2071" y="6828"/>
                          <a:pt x="7636" y="12097"/>
                          <a:pt x="13792" y="15648"/>
                        </a:cubicBezTo>
                        <a:cubicBezTo>
                          <a:pt x="25069" y="22248"/>
                          <a:pt x="38635" y="24547"/>
                          <a:pt x="51539" y="22771"/>
                        </a:cubicBezTo>
                        <a:cubicBezTo>
                          <a:pt x="64444" y="20996"/>
                          <a:pt x="76757" y="15352"/>
                          <a:pt x="86987" y="7272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15" name="Google Shape;1615;p29"/>
                  <p:cNvSpPr/>
                  <p:nvPr/>
                </p:nvSpPr>
                <p:spPr>
                  <a:xfrm>
                    <a:off x="6377954" y="1223935"/>
                    <a:ext cx="78955" cy="379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287" h="46227" extrusionOk="0">
                        <a:moveTo>
                          <a:pt x="0" y="34561"/>
                        </a:moveTo>
                        <a:cubicBezTo>
                          <a:pt x="16023" y="42573"/>
                          <a:pt x="34037" y="46579"/>
                          <a:pt x="51915" y="46203"/>
                        </a:cubicBezTo>
                        <a:cubicBezTo>
                          <a:pt x="64671" y="45907"/>
                          <a:pt x="78020" y="43096"/>
                          <a:pt x="87295" y="34345"/>
                        </a:cubicBezTo>
                        <a:cubicBezTo>
                          <a:pt x="96558" y="25594"/>
                          <a:pt x="99824" y="9718"/>
                          <a:pt x="91517" y="0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16" name="Google Shape;1616;p29"/>
                  <p:cNvSpPr/>
                  <p:nvPr/>
                </p:nvSpPr>
                <p:spPr>
                  <a:xfrm>
                    <a:off x="6431951" y="1170011"/>
                    <a:ext cx="21163" cy="294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809" h="35892" extrusionOk="0">
                        <a:moveTo>
                          <a:pt x="25810" y="0"/>
                        </a:moveTo>
                        <a:cubicBezTo>
                          <a:pt x="24854" y="15500"/>
                          <a:pt x="14396" y="30032"/>
                          <a:pt x="0" y="35893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17" name="Google Shape;1617;p29"/>
                  <p:cNvSpPr/>
                  <p:nvPr/>
                </p:nvSpPr>
                <p:spPr>
                  <a:xfrm>
                    <a:off x="6427197" y="1226410"/>
                    <a:ext cx="13621" cy="22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11" h="27812" extrusionOk="0">
                        <a:moveTo>
                          <a:pt x="12313" y="0"/>
                        </a:moveTo>
                        <a:cubicBezTo>
                          <a:pt x="14760" y="1035"/>
                          <a:pt x="16250" y="3710"/>
                          <a:pt x="16546" y="6384"/>
                        </a:cubicBezTo>
                        <a:cubicBezTo>
                          <a:pt x="16842" y="9047"/>
                          <a:pt x="16102" y="11642"/>
                          <a:pt x="15055" y="14168"/>
                        </a:cubicBezTo>
                        <a:cubicBezTo>
                          <a:pt x="12393" y="20769"/>
                          <a:pt x="7056" y="26993"/>
                          <a:pt x="0" y="27813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618" name="Google Shape;1618;p29"/>
                <p:cNvSpPr/>
                <p:nvPr/>
              </p:nvSpPr>
              <p:spPr>
                <a:xfrm>
                  <a:off x="6153400" y="1146996"/>
                  <a:ext cx="21578" cy="506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15" h="61771" extrusionOk="0">
                      <a:moveTo>
                        <a:pt x="6446" y="0"/>
                      </a:moveTo>
                      <a:cubicBezTo>
                        <a:pt x="358" y="10822"/>
                        <a:pt x="-1793" y="24023"/>
                        <a:pt x="1621" y="35961"/>
                      </a:cubicBezTo>
                      <a:cubicBezTo>
                        <a:pt x="5035" y="47910"/>
                        <a:pt x="14378" y="58220"/>
                        <a:pt x="26316" y="61771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19" name="Google Shape;1619;p29"/>
                <p:cNvSpPr/>
                <p:nvPr/>
              </p:nvSpPr>
              <p:spPr>
                <a:xfrm>
                  <a:off x="6164576" y="1158785"/>
                  <a:ext cx="10850" cy="2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32" h="26037" extrusionOk="0">
                      <a:moveTo>
                        <a:pt x="545" y="0"/>
                      </a:moveTo>
                      <a:cubicBezTo>
                        <a:pt x="-1822" y="10162"/>
                        <a:pt x="3731" y="21656"/>
                        <a:pt x="13233" y="26038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620" name="Google Shape;1620;p29"/>
              <p:cNvGrpSpPr/>
              <p:nvPr/>
            </p:nvGrpSpPr>
            <p:grpSpPr>
              <a:xfrm rot="1395895" flipH="1">
                <a:off x="6631955" y="799656"/>
                <a:ext cx="637511" cy="292581"/>
                <a:chOff x="5519736" y="1061629"/>
                <a:chExt cx="449654" cy="206365"/>
              </a:xfrm>
            </p:grpSpPr>
            <p:sp>
              <p:nvSpPr>
                <p:cNvPr id="1621" name="Google Shape;1621;p29"/>
                <p:cNvSpPr/>
                <p:nvPr/>
              </p:nvSpPr>
              <p:spPr>
                <a:xfrm>
                  <a:off x="5879228" y="1133153"/>
                  <a:ext cx="74449" cy="648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791" h="79058" extrusionOk="0">
                      <a:moveTo>
                        <a:pt x="0" y="79058"/>
                      </a:moveTo>
                      <a:cubicBezTo>
                        <a:pt x="20472" y="78318"/>
                        <a:pt x="41229" y="73641"/>
                        <a:pt x="58435" y="62443"/>
                      </a:cubicBezTo>
                      <a:cubicBezTo>
                        <a:pt x="75641" y="51245"/>
                        <a:pt x="88774" y="32923"/>
                        <a:pt x="90629" y="12461"/>
                      </a:cubicBezTo>
                      <a:cubicBezTo>
                        <a:pt x="90993" y="8228"/>
                        <a:pt x="90845" y="3858"/>
                        <a:pt x="89138" y="0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22" name="Google Shape;1622;p29"/>
                <p:cNvSpPr/>
                <p:nvPr/>
              </p:nvSpPr>
              <p:spPr>
                <a:xfrm>
                  <a:off x="5915580" y="1126587"/>
                  <a:ext cx="22199" cy="402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72" h="49026" extrusionOk="0">
                      <a:moveTo>
                        <a:pt x="0" y="1"/>
                      </a:moveTo>
                      <a:cubicBezTo>
                        <a:pt x="11425" y="-68"/>
                        <a:pt x="23590" y="6681"/>
                        <a:pt x="26401" y="17799"/>
                      </a:cubicBezTo>
                      <a:cubicBezTo>
                        <a:pt x="29224" y="28701"/>
                        <a:pt x="22623" y="39683"/>
                        <a:pt x="16398" y="49026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1623" name="Google Shape;1623;p29"/>
                <p:cNvGrpSpPr/>
                <p:nvPr/>
              </p:nvGrpSpPr>
              <p:grpSpPr>
                <a:xfrm>
                  <a:off x="5519736" y="1061629"/>
                  <a:ext cx="449654" cy="206365"/>
                  <a:chOff x="5519736" y="1061629"/>
                  <a:chExt cx="449654" cy="206365"/>
                </a:xfrm>
              </p:grpSpPr>
              <p:sp>
                <p:nvSpPr>
                  <p:cNvPr id="1624" name="Google Shape;1624;p29"/>
                  <p:cNvSpPr/>
                  <p:nvPr/>
                </p:nvSpPr>
                <p:spPr>
                  <a:xfrm>
                    <a:off x="5519736" y="1061629"/>
                    <a:ext cx="449654" cy="2063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8358" h="251665" extrusionOk="0">
                        <a:moveTo>
                          <a:pt x="66299" y="242366"/>
                        </a:moveTo>
                        <a:cubicBezTo>
                          <a:pt x="43232" y="240876"/>
                          <a:pt x="19949" y="229826"/>
                          <a:pt x="8012" y="210104"/>
                        </a:cubicBezTo>
                        <a:cubicBezTo>
                          <a:pt x="-6976" y="185329"/>
                          <a:pt x="-80" y="150472"/>
                          <a:pt x="21576" y="131342"/>
                        </a:cubicBezTo>
                        <a:cubicBezTo>
                          <a:pt x="43232" y="112200"/>
                          <a:pt x="76825" y="109162"/>
                          <a:pt x="102862" y="121850"/>
                        </a:cubicBezTo>
                        <a:cubicBezTo>
                          <a:pt x="96409" y="70890"/>
                          <a:pt x="131334" y="17871"/>
                          <a:pt x="180723" y="3781"/>
                        </a:cubicBezTo>
                        <a:cubicBezTo>
                          <a:pt x="230122" y="-10318"/>
                          <a:pt x="287818" y="16243"/>
                          <a:pt x="309246" y="62958"/>
                        </a:cubicBezTo>
                        <a:cubicBezTo>
                          <a:pt x="325860" y="34850"/>
                          <a:pt x="354481" y="12158"/>
                          <a:pt x="387038" y="10451"/>
                        </a:cubicBezTo>
                        <a:cubicBezTo>
                          <a:pt x="419596" y="8744"/>
                          <a:pt x="453644" y="33290"/>
                          <a:pt x="455567" y="65849"/>
                        </a:cubicBezTo>
                        <a:cubicBezTo>
                          <a:pt x="488352" y="59101"/>
                          <a:pt x="531288" y="59476"/>
                          <a:pt x="544933" y="90032"/>
                        </a:cubicBezTo>
                        <a:cubicBezTo>
                          <a:pt x="552056" y="106055"/>
                          <a:pt x="547459" y="125549"/>
                          <a:pt x="536774" y="139422"/>
                        </a:cubicBezTo>
                        <a:cubicBezTo>
                          <a:pt x="526100" y="153294"/>
                          <a:pt x="510304" y="162409"/>
                          <a:pt x="494054" y="168942"/>
                        </a:cubicBezTo>
                        <a:cubicBezTo>
                          <a:pt x="453417" y="185409"/>
                          <a:pt x="407362" y="188151"/>
                          <a:pt x="365018" y="176726"/>
                        </a:cubicBezTo>
                        <a:cubicBezTo>
                          <a:pt x="341440" y="216704"/>
                          <a:pt x="295306" y="237689"/>
                          <a:pt x="250219" y="248671"/>
                        </a:cubicBezTo>
                        <a:cubicBezTo>
                          <a:pt x="217286" y="256671"/>
                          <a:pt x="170640" y="248215"/>
                          <a:pt x="144762" y="228414"/>
                        </a:cubicBezTo>
                        <a:cubicBezTo>
                          <a:pt x="121991" y="238361"/>
                          <a:pt x="101451" y="244733"/>
                          <a:pt x="66367" y="242434"/>
                        </a:cubicBezTo>
                        <a:lnTo>
                          <a:pt x="66299" y="242366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25" name="Google Shape;1625;p29"/>
                  <p:cNvSpPr/>
                  <p:nvPr/>
                </p:nvSpPr>
                <p:spPr>
                  <a:xfrm>
                    <a:off x="5529912" y="1183369"/>
                    <a:ext cx="13610" cy="544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598" h="66448" extrusionOk="0">
                        <a:moveTo>
                          <a:pt x="8667" y="0"/>
                        </a:moveTo>
                        <a:cubicBezTo>
                          <a:pt x="-1051" y="15648"/>
                          <a:pt x="-2758" y="36041"/>
                          <a:pt x="4366" y="53032"/>
                        </a:cubicBezTo>
                        <a:cubicBezTo>
                          <a:pt x="6733" y="58813"/>
                          <a:pt x="10670" y="64593"/>
                          <a:pt x="16599" y="66449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26" name="Google Shape;1626;p29"/>
                  <p:cNvSpPr/>
                  <p:nvPr/>
                </p:nvSpPr>
                <p:spPr>
                  <a:xfrm>
                    <a:off x="5707533" y="1221702"/>
                    <a:ext cx="77954" cy="367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5066" h="44792" extrusionOk="0">
                        <a:moveTo>
                          <a:pt x="0" y="44792"/>
                        </a:moveTo>
                        <a:cubicBezTo>
                          <a:pt x="35664" y="41833"/>
                          <a:pt x="70076" y="25662"/>
                          <a:pt x="95066" y="0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27" name="Google Shape;1627;p29"/>
                  <p:cNvSpPr/>
                  <p:nvPr/>
                </p:nvSpPr>
                <p:spPr>
                  <a:xfrm>
                    <a:off x="5784021" y="1087689"/>
                    <a:ext cx="32538" cy="263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681" h="32186" extrusionOk="0">
                        <a:moveTo>
                          <a:pt x="0" y="32187"/>
                        </a:moveTo>
                        <a:cubicBezTo>
                          <a:pt x="6009" y="23731"/>
                          <a:pt x="13053" y="15947"/>
                          <a:pt x="20768" y="9119"/>
                        </a:cubicBezTo>
                        <a:cubicBezTo>
                          <a:pt x="26105" y="4374"/>
                          <a:pt x="32558" y="-144"/>
                          <a:pt x="39681" y="4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28" name="Google Shape;1628;p29"/>
                  <p:cNvSpPr/>
                  <p:nvPr/>
                </p:nvSpPr>
                <p:spPr>
                  <a:xfrm>
                    <a:off x="5737534" y="1096015"/>
                    <a:ext cx="23655" cy="249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847" h="30475" extrusionOk="0">
                        <a:moveTo>
                          <a:pt x="0" y="0"/>
                        </a:moveTo>
                        <a:cubicBezTo>
                          <a:pt x="12985" y="6157"/>
                          <a:pt x="23442" y="17207"/>
                          <a:pt x="28848" y="30476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grpSp>
          <p:nvGrpSpPr>
            <p:cNvPr id="1629" name="Google Shape;1629;p29"/>
            <p:cNvGrpSpPr/>
            <p:nvPr/>
          </p:nvGrpSpPr>
          <p:grpSpPr>
            <a:xfrm>
              <a:off x="282461" y="163508"/>
              <a:ext cx="335142" cy="449667"/>
              <a:chOff x="2203649" y="2781675"/>
              <a:chExt cx="105143" cy="141081"/>
            </a:xfrm>
          </p:grpSpPr>
          <p:sp>
            <p:nvSpPr>
              <p:cNvPr id="1630" name="Google Shape;1630;p29"/>
              <p:cNvSpPr/>
              <p:nvPr/>
            </p:nvSpPr>
            <p:spPr>
              <a:xfrm>
                <a:off x="2205643" y="2781675"/>
                <a:ext cx="45384" cy="21773"/>
              </a:xfrm>
              <a:custGeom>
                <a:avLst/>
                <a:gdLst/>
                <a:ahLst/>
                <a:cxnLst/>
                <a:rect l="l" t="t" r="r" b="b"/>
                <a:pathLst>
                  <a:path w="67991" h="32619" extrusionOk="0">
                    <a:moveTo>
                      <a:pt x="67765" y="4791"/>
                    </a:moveTo>
                    <a:cubicBezTo>
                      <a:pt x="69912" y="11178"/>
                      <a:pt x="56565" y="21442"/>
                      <a:pt x="37910" y="27829"/>
                    </a:cubicBezTo>
                    <a:cubicBezTo>
                      <a:pt x="19245" y="34216"/>
                      <a:pt x="2385" y="34216"/>
                      <a:pt x="227" y="27829"/>
                    </a:cubicBezTo>
                    <a:cubicBezTo>
                      <a:pt x="-1921" y="21442"/>
                      <a:pt x="11426" y="11178"/>
                      <a:pt x="30081" y="4791"/>
                    </a:cubicBezTo>
                    <a:cubicBezTo>
                      <a:pt x="48746" y="-1597"/>
                      <a:pt x="65606" y="-1597"/>
                      <a:pt x="67765" y="479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1" name="Google Shape;1631;p29"/>
              <p:cNvSpPr/>
              <p:nvPr/>
            </p:nvSpPr>
            <p:spPr>
              <a:xfrm>
                <a:off x="2205809" y="2784846"/>
                <a:ext cx="49209" cy="30247"/>
              </a:xfrm>
              <a:custGeom>
                <a:avLst/>
                <a:gdLst/>
                <a:ahLst/>
                <a:cxnLst/>
                <a:rect l="l" t="t" r="r" b="b"/>
                <a:pathLst>
                  <a:path w="73722" h="45314" extrusionOk="0">
                    <a:moveTo>
                      <a:pt x="67538" y="0"/>
                    </a:moveTo>
                    <a:cubicBezTo>
                      <a:pt x="69685" y="6387"/>
                      <a:pt x="56338" y="16651"/>
                      <a:pt x="37684" y="23038"/>
                    </a:cubicBezTo>
                    <a:cubicBezTo>
                      <a:pt x="19018" y="29426"/>
                      <a:pt x="2158" y="29426"/>
                      <a:pt x="0" y="23038"/>
                    </a:cubicBezTo>
                    <a:lnTo>
                      <a:pt x="5957" y="40548"/>
                    </a:lnTo>
                    <a:cubicBezTo>
                      <a:pt x="8116" y="46936"/>
                      <a:pt x="24976" y="46870"/>
                      <a:pt x="43630" y="40548"/>
                    </a:cubicBezTo>
                    <a:cubicBezTo>
                      <a:pt x="62296" y="34161"/>
                      <a:pt x="75643" y="23909"/>
                      <a:pt x="73495" y="17521"/>
                    </a:cubicBezTo>
                    <a:cubicBezTo>
                      <a:pt x="73352" y="17081"/>
                      <a:pt x="73198" y="16299"/>
                      <a:pt x="72912" y="15935"/>
                    </a:cubicBezTo>
                    <a:lnTo>
                      <a:pt x="67461" y="0"/>
                    </a:lnTo>
                    <a:lnTo>
                      <a:pt x="6753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2" name="Google Shape;1632;p29"/>
              <p:cNvSpPr/>
              <p:nvPr/>
            </p:nvSpPr>
            <p:spPr>
              <a:xfrm>
                <a:off x="2205750" y="2800102"/>
                <a:ext cx="23" cy="140"/>
              </a:xfrm>
              <a:custGeom>
                <a:avLst/>
                <a:gdLst/>
                <a:ahLst/>
                <a:cxnLst/>
                <a:rect l="l" t="t" r="r" b="b"/>
                <a:pathLst>
                  <a:path w="34" h="209" extrusionOk="0">
                    <a:moveTo>
                      <a:pt x="0" y="0"/>
                    </a:moveTo>
                    <a:lnTo>
                      <a:pt x="0" y="209"/>
                    </a:lnTo>
                    <a:cubicBezTo>
                      <a:pt x="0" y="209"/>
                      <a:pt x="77" y="66"/>
                      <a:pt x="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3" name="Google Shape;1633;p29"/>
              <p:cNvSpPr/>
              <p:nvPr/>
            </p:nvSpPr>
            <p:spPr>
              <a:xfrm>
                <a:off x="2203649" y="2802047"/>
                <a:ext cx="105143" cy="120709"/>
              </a:xfrm>
              <a:custGeom>
                <a:avLst/>
                <a:gdLst/>
                <a:ahLst/>
                <a:cxnLst/>
                <a:rect l="l" t="t" r="r" b="b"/>
                <a:pathLst>
                  <a:path w="157517" h="180838" extrusionOk="0">
                    <a:moveTo>
                      <a:pt x="138943" y="60140"/>
                    </a:moveTo>
                    <a:cubicBezTo>
                      <a:pt x="136708" y="54611"/>
                      <a:pt x="133910" y="48731"/>
                      <a:pt x="129396" y="46000"/>
                    </a:cubicBezTo>
                    <a:cubicBezTo>
                      <a:pt x="126521" y="44348"/>
                      <a:pt x="123438" y="44204"/>
                      <a:pt x="120498" y="43841"/>
                    </a:cubicBezTo>
                    <a:cubicBezTo>
                      <a:pt x="100180" y="41550"/>
                      <a:pt x="79158" y="26188"/>
                      <a:pt x="73343" y="0"/>
                    </a:cubicBezTo>
                    <a:cubicBezTo>
                      <a:pt x="68388" y="5165"/>
                      <a:pt x="58708" y="10759"/>
                      <a:pt x="47002" y="14779"/>
                    </a:cubicBezTo>
                    <a:cubicBezTo>
                      <a:pt x="35308" y="18798"/>
                      <a:pt x="24251" y="20230"/>
                      <a:pt x="17149" y="19228"/>
                    </a:cubicBezTo>
                    <a:cubicBezTo>
                      <a:pt x="28491" y="43489"/>
                      <a:pt x="21311" y="68531"/>
                      <a:pt x="6676" y="82748"/>
                    </a:cubicBezTo>
                    <a:cubicBezTo>
                      <a:pt x="4517" y="84830"/>
                      <a:pt x="2150" y="86834"/>
                      <a:pt x="927" y="89918"/>
                    </a:cubicBezTo>
                    <a:cubicBezTo>
                      <a:pt x="-1000" y="94796"/>
                      <a:pt x="432" y="101183"/>
                      <a:pt x="2007" y="106932"/>
                    </a:cubicBezTo>
                    <a:cubicBezTo>
                      <a:pt x="6676" y="123935"/>
                      <a:pt x="11984" y="141952"/>
                      <a:pt x="19373" y="158031"/>
                    </a:cubicBezTo>
                    <a:cubicBezTo>
                      <a:pt x="23679" y="167358"/>
                      <a:pt x="30000" y="172886"/>
                      <a:pt x="37323" y="176190"/>
                    </a:cubicBezTo>
                    <a:cubicBezTo>
                      <a:pt x="40472" y="177622"/>
                      <a:pt x="43919" y="178558"/>
                      <a:pt x="47366" y="179274"/>
                    </a:cubicBezTo>
                    <a:cubicBezTo>
                      <a:pt x="65877" y="182787"/>
                      <a:pt x="84180" y="180133"/>
                      <a:pt x="100973" y="173822"/>
                    </a:cubicBezTo>
                    <a:cubicBezTo>
                      <a:pt x="101050" y="173822"/>
                      <a:pt x="101116" y="173822"/>
                      <a:pt x="101259" y="173745"/>
                    </a:cubicBezTo>
                    <a:cubicBezTo>
                      <a:pt x="101337" y="173745"/>
                      <a:pt x="101480" y="173745"/>
                      <a:pt x="101546" y="173679"/>
                    </a:cubicBezTo>
                    <a:cubicBezTo>
                      <a:pt x="118703" y="168360"/>
                      <a:pt x="134847" y="159319"/>
                      <a:pt x="147257" y="145179"/>
                    </a:cubicBezTo>
                    <a:cubicBezTo>
                      <a:pt x="149625" y="142525"/>
                      <a:pt x="151717" y="139661"/>
                      <a:pt x="153358" y="136567"/>
                    </a:cubicBezTo>
                    <a:cubicBezTo>
                      <a:pt x="157168" y="129541"/>
                      <a:pt x="158743" y="121281"/>
                      <a:pt x="156453" y="111238"/>
                    </a:cubicBezTo>
                    <a:cubicBezTo>
                      <a:pt x="152499" y="94014"/>
                      <a:pt x="145683" y="76504"/>
                      <a:pt x="138943" y="60206"/>
                    </a:cubicBezTo>
                    <a:lnTo>
                      <a:pt x="138943" y="6014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4" name="Google Shape;1634;p29"/>
              <p:cNvSpPr/>
              <p:nvPr/>
            </p:nvSpPr>
            <p:spPr>
              <a:xfrm>
                <a:off x="2218113" y="2849846"/>
                <a:ext cx="81864" cy="63192"/>
              </a:xfrm>
              <a:custGeom>
                <a:avLst/>
                <a:gdLst/>
                <a:ahLst/>
                <a:cxnLst/>
                <a:rect l="l" t="t" r="r" b="b"/>
                <a:pathLst>
                  <a:path w="122642" h="94669" extrusionOk="0">
                    <a:moveTo>
                      <a:pt x="111056" y="19007"/>
                    </a:moveTo>
                    <a:cubicBezTo>
                      <a:pt x="111849" y="20868"/>
                      <a:pt x="112565" y="22806"/>
                      <a:pt x="113281" y="24678"/>
                    </a:cubicBezTo>
                    <a:cubicBezTo>
                      <a:pt x="115725" y="31065"/>
                      <a:pt x="118159" y="37519"/>
                      <a:pt x="120604" y="43906"/>
                    </a:cubicBezTo>
                    <a:cubicBezTo>
                      <a:pt x="121540" y="46274"/>
                      <a:pt x="122399" y="48719"/>
                      <a:pt x="122619" y="51307"/>
                    </a:cubicBezTo>
                    <a:cubicBezTo>
                      <a:pt x="122971" y="56758"/>
                      <a:pt x="119238" y="60348"/>
                      <a:pt x="115582" y="63784"/>
                    </a:cubicBezTo>
                    <a:cubicBezTo>
                      <a:pt x="105462" y="73266"/>
                      <a:pt x="94483" y="80292"/>
                      <a:pt x="81422" y="85027"/>
                    </a:cubicBezTo>
                    <a:cubicBezTo>
                      <a:pt x="66776" y="90269"/>
                      <a:pt x="48837" y="95434"/>
                      <a:pt x="33123" y="94575"/>
                    </a:cubicBezTo>
                    <a:cubicBezTo>
                      <a:pt x="19699" y="93859"/>
                      <a:pt x="16406" y="86393"/>
                      <a:pt x="12310" y="74984"/>
                    </a:cubicBezTo>
                    <a:cubicBezTo>
                      <a:pt x="8368" y="64004"/>
                      <a:pt x="4634" y="53025"/>
                      <a:pt x="1111" y="41902"/>
                    </a:cubicBezTo>
                    <a:cubicBezTo>
                      <a:pt x="329" y="39391"/>
                      <a:pt x="-464" y="36737"/>
                      <a:pt x="329" y="34215"/>
                    </a:cubicBezTo>
                    <a:cubicBezTo>
                      <a:pt x="1694" y="29766"/>
                      <a:pt x="7068" y="28268"/>
                      <a:pt x="11594" y="27332"/>
                    </a:cubicBezTo>
                    <a:cubicBezTo>
                      <a:pt x="27309" y="24028"/>
                      <a:pt x="42814" y="19723"/>
                      <a:pt x="57955" y="14481"/>
                    </a:cubicBezTo>
                    <a:cubicBezTo>
                      <a:pt x="65565" y="11826"/>
                      <a:pt x="73020" y="9029"/>
                      <a:pt x="80486" y="5946"/>
                    </a:cubicBezTo>
                    <a:cubicBezTo>
                      <a:pt x="85365" y="3931"/>
                      <a:pt x="93976" y="-2027"/>
                      <a:pt x="99504" y="704"/>
                    </a:cubicBezTo>
                    <a:cubicBezTo>
                      <a:pt x="101586" y="1706"/>
                      <a:pt x="103094" y="3644"/>
                      <a:pt x="104317" y="5516"/>
                    </a:cubicBezTo>
                    <a:cubicBezTo>
                      <a:pt x="107114" y="9745"/>
                      <a:pt x="109195" y="14337"/>
                      <a:pt x="111056" y="1900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5" name="Google Shape;1635;p29"/>
              <p:cNvSpPr/>
              <p:nvPr/>
            </p:nvSpPr>
            <p:spPr>
              <a:xfrm>
                <a:off x="2213867" y="2828880"/>
                <a:ext cx="16956" cy="25462"/>
              </a:xfrm>
              <a:custGeom>
                <a:avLst/>
                <a:gdLst/>
                <a:ahLst/>
                <a:cxnLst/>
                <a:rect l="l" t="t" r="r" b="b"/>
                <a:pathLst>
                  <a:path w="25402" h="38145" extrusionOk="0">
                    <a:moveTo>
                      <a:pt x="20200" y="27793"/>
                    </a:moveTo>
                    <a:cubicBezTo>
                      <a:pt x="23790" y="22904"/>
                      <a:pt x="26950" y="14799"/>
                      <a:pt x="24583" y="8775"/>
                    </a:cubicBezTo>
                    <a:cubicBezTo>
                      <a:pt x="22931" y="4469"/>
                      <a:pt x="15321" y="-5079"/>
                      <a:pt x="12161" y="3389"/>
                    </a:cubicBezTo>
                    <a:cubicBezTo>
                      <a:pt x="11445" y="5328"/>
                      <a:pt x="11522" y="7409"/>
                      <a:pt x="11445" y="9490"/>
                    </a:cubicBezTo>
                    <a:cubicBezTo>
                      <a:pt x="11093" y="19104"/>
                      <a:pt x="5994" y="25778"/>
                      <a:pt x="973" y="33674"/>
                    </a:cubicBezTo>
                    <a:cubicBezTo>
                      <a:pt x="246" y="34819"/>
                      <a:pt x="-470" y="36405"/>
                      <a:pt x="400" y="37473"/>
                    </a:cubicBezTo>
                    <a:cubicBezTo>
                      <a:pt x="1038" y="38266"/>
                      <a:pt x="2261" y="38200"/>
                      <a:pt x="3263" y="38057"/>
                    </a:cubicBezTo>
                    <a:cubicBezTo>
                      <a:pt x="9936" y="37044"/>
                      <a:pt x="16180" y="33245"/>
                      <a:pt x="20200" y="27859"/>
                    </a:cubicBezTo>
                    <a:lnTo>
                      <a:pt x="20200" y="27793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6" name="Google Shape;1636;p29"/>
              <p:cNvSpPr/>
              <p:nvPr/>
            </p:nvSpPr>
            <p:spPr>
              <a:xfrm>
                <a:off x="2204139" y="2864758"/>
                <a:ext cx="12448" cy="26836"/>
              </a:xfrm>
              <a:custGeom>
                <a:avLst/>
                <a:gdLst/>
                <a:ahLst/>
                <a:cxnLst/>
                <a:rect l="l" t="t" r="r" b="b"/>
                <a:pathLst>
                  <a:path w="18648" h="40203" extrusionOk="0">
                    <a:moveTo>
                      <a:pt x="14982" y="18739"/>
                    </a:moveTo>
                    <a:cubicBezTo>
                      <a:pt x="14630" y="17802"/>
                      <a:pt x="14266" y="16800"/>
                      <a:pt x="13837" y="15864"/>
                    </a:cubicBezTo>
                    <a:cubicBezTo>
                      <a:pt x="11469" y="10479"/>
                      <a:pt x="9454" y="3442"/>
                      <a:pt x="3860" y="435"/>
                    </a:cubicBezTo>
                    <a:cubicBezTo>
                      <a:pt x="3144" y="72"/>
                      <a:pt x="2208" y="-214"/>
                      <a:pt x="1569" y="215"/>
                    </a:cubicBezTo>
                    <a:cubicBezTo>
                      <a:pt x="-2593" y="3013"/>
                      <a:pt x="2714" y="9257"/>
                      <a:pt x="3860" y="11911"/>
                    </a:cubicBezTo>
                    <a:cubicBezTo>
                      <a:pt x="5941" y="16866"/>
                      <a:pt x="6591" y="22747"/>
                      <a:pt x="8386" y="27923"/>
                    </a:cubicBezTo>
                    <a:cubicBezTo>
                      <a:pt x="9960" y="32438"/>
                      <a:pt x="12262" y="36964"/>
                      <a:pt x="16127" y="39684"/>
                    </a:cubicBezTo>
                    <a:cubicBezTo>
                      <a:pt x="16568" y="39982"/>
                      <a:pt x="16997" y="40268"/>
                      <a:pt x="17493" y="40191"/>
                    </a:cubicBezTo>
                    <a:cubicBezTo>
                      <a:pt x="18429" y="40048"/>
                      <a:pt x="18649" y="38825"/>
                      <a:pt x="18649" y="37900"/>
                    </a:cubicBezTo>
                    <a:cubicBezTo>
                      <a:pt x="18649" y="31293"/>
                      <a:pt x="17350" y="24905"/>
                      <a:pt x="14982" y="18805"/>
                    </a:cubicBezTo>
                    <a:lnTo>
                      <a:pt x="14982" y="18739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7" name="Google Shape;1637;p29"/>
              <p:cNvSpPr/>
              <p:nvPr/>
            </p:nvSpPr>
            <p:spPr>
              <a:xfrm>
                <a:off x="2218113" y="2788845"/>
                <a:ext cx="13627" cy="9228"/>
              </a:xfrm>
              <a:custGeom>
                <a:avLst/>
                <a:gdLst/>
                <a:ahLst/>
                <a:cxnLst/>
                <a:rect l="l" t="t" r="r" b="b"/>
                <a:pathLst>
                  <a:path w="20415" h="13825" extrusionOk="0">
                    <a:moveTo>
                      <a:pt x="17187" y="214"/>
                    </a:moveTo>
                    <a:cubicBezTo>
                      <a:pt x="16680" y="71"/>
                      <a:pt x="16108" y="71"/>
                      <a:pt x="15535" y="4"/>
                    </a:cubicBezTo>
                    <a:cubicBezTo>
                      <a:pt x="10943" y="-139"/>
                      <a:pt x="6703" y="3231"/>
                      <a:pt x="3686" y="6392"/>
                    </a:cubicBezTo>
                    <a:cubicBezTo>
                      <a:pt x="2541" y="7614"/>
                      <a:pt x="-323" y="9982"/>
                      <a:pt x="30" y="11920"/>
                    </a:cubicBezTo>
                    <a:cubicBezTo>
                      <a:pt x="602" y="14574"/>
                      <a:pt x="4413" y="13858"/>
                      <a:pt x="6208" y="13286"/>
                    </a:cubicBezTo>
                    <a:cubicBezTo>
                      <a:pt x="10513" y="11920"/>
                      <a:pt x="14885" y="10412"/>
                      <a:pt x="18189" y="7394"/>
                    </a:cubicBezTo>
                    <a:cubicBezTo>
                      <a:pt x="21636" y="4233"/>
                      <a:pt x="20909" y="1007"/>
                      <a:pt x="17187" y="21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638" name="Google Shape;1638;p29"/>
            <p:cNvSpPr/>
            <p:nvPr/>
          </p:nvSpPr>
          <p:spPr>
            <a:xfrm rot="-3242497">
              <a:off x="1740498" y="236842"/>
              <a:ext cx="83819" cy="303001"/>
            </a:xfrm>
            <a:custGeom>
              <a:avLst/>
              <a:gdLst/>
              <a:ahLst/>
              <a:cxnLst/>
              <a:rect l="l" t="t" r="r" b="b"/>
              <a:pathLst>
                <a:path w="39218" h="141770" extrusionOk="0">
                  <a:moveTo>
                    <a:pt x="16289" y="225"/>
                  </a:moveTo>
                  <a:cubicBezTo>
                    <a:pt x="10103" y="-1094"/>
                    <a:pt x="4636" y="3591"/>
                    <a:pt x="2548" y="9050"/>
                  </a:cubicBezTo>
                  <a:cubicBezTo>
                    <a:pt x="-49" y="15827"/>
                    <a:pt x="0" y="23924"/>
                    <a:pt x="0" y="31111"/>
                  </a:cubicBezTo>
                  <a:cubicBezTo>
                    <a:pt x="0" y="38662"/>
                    <a:pt x="593" y="46258"/>
                    <a:pt x="1864" y="53718"/>
                  </a:cubicBezTo>
                  <a:cubicBezTo>
                    <a:pt x="3323" y="62178"/>
                    <a:pt x="5593" y="70503"/>
                    <a:pt x="8644" y="78509"/>
                  </a:cubicBezTo>
                  <a:cubicBezTo>
                    <a:pt x="10417" y="83193"/>
                    <a:pt x="12784" y="90881"/>
                    <a:pt x="17287" y="94566"/>
                  </a:cubicBezTo>
                  <a:cubicBezTo>
                    <a:pt x="17246" y="94566"/>
                    <a:pt x="17155" y="94611"/>
                    <a:pt x="17106" y="94657"/>
                  </a:cubicBezTo>
                  <a:cubicBezTo>
                    <a:pt x="14606" y="95657"/>
                    <a:pt x="12240" y="97340"/>
                    <a:pt x="10648" y="99524"/>
                  </a:cubicBezTo>
                  <a:cubicBezTo>
                    <a:pt x="7687" y="103617"/>
                    <a:pt x="7003" y="109031"/>
                    <a:pt x="7736" y="113943"/>
                  </a:cubicBezTo>
                  <a:cubicBezTo>
                    <a:pt x="9510" y="125543"/>
                    <a:pt x="18244" y="133776"/>
                    <a:pt x="26616" y="141236"/>
                  </a:cubicBezTo>
                  <a:cubicBezTo>
                    <a:pt x="27935" y="142419"/>
                    <a:pt x="30211" y="141508"/>
                    <a:pt x="30441" y="139780"/>
                  </a:cubicBezTo>
                  <a:cubicBezTo>
                    <a:pt x="31168" y="134413"/>
                    <a:pt x="35399" y="130274"/>
                    <a:pt x="37263" y="125270"/>
                  </a:cubicBezTo>
                  <a:cubicBezTo>
                    <a:pt x="39085" y="120357"/>
                    <a:pt x="39679" y="114944"/>
                    <a:pt x="38855" y="109758"/>
                  </a:cubicBezTo>
                  <a:cubicBezTo>
                    <a:pt x="38038" y="104573"/>
                    <a:pt x="36035" y="98432"/>
                    <a:pt x="31440" y="95430"/>
                  </a:cubicBezTo>
                  <a:cubicBezTo>
                    <a:pt x="30624" y="94884"/>
                    <a:pt x="29485" y="94338"/>
                    <a:pt x="28207" y="93883"/>
                  </a:cubicBezTo>
                  <a:cubicBezTo>
                    <a:pt x="29667" y="91973"/>
                    <a:pt x="30302" y="89426"/>
                    <a:pt x="30896" y="87196"/>
                  </a:cubicBezTo>
                  <a:cubicBezTo>
                    <a:pt x="32850" y="79919"/>
                    <a:pt x="33395" y="72368"/>
                    <a:pt x="33262" y="64862"/>
                  </a:cubicBezTo>
                  <a:cubicBezTo>
                    <a:pt x="33122" y="57266"/>
                    <a:pt x="32306" y="49715"/>
                    <a:pt x="31391" y="42164"/>
                  </a:cubicBezTo>
                  <a:cubicBezTo>
                    <a:pt x="30393" y="33976"/>
                    <a:pt x="29254" y="25743"/>
                    <a:pt x="27160" y="17737"/>
                  </a:cubicBezTo>
                  <a:cubicBezTo>
                    <a:pt x="25568" y="11687"/>
                    <a:pt x="23571" y="1772"/>
                    <a:pt x="16331" y="225"/>
                  </a:cubicBezTo>
                  <a:lnTo>
                    <a:pt x="16289" y="225"/>
                  </a:lnTo>
                  <a:close/>
                  <a:moveTo>
                    <a:pt x="22252" y="98023"/>
                  </a:moveTo>
                  <a:cubicBezTo>
                    <a:pt x="22705" y="98023"/>
                    <a:pt x="23201" y="98068"/>
                    <a:pt x="23655" y="98114"/>
                  </a:cubicBezTo>
                  <a:cubicBezTo>
                    <a:pt x="24612" y="100342"/>
                    <a:pt x="25617" y="102571"/>
                    <a:pt x="26343" y="104891"/>
                  </a:cubicBezTo>
                  <a:cubicBezTo>
                    <a:pt x="27300" y="108030"/>
                    <a:pt x="27984" y="111214"/>
                    <a:pt x="28347" y="114444"/>
                  </a:cubicBezTo>
                  <a:cubicBezTo>
                    <a:pt x="28710" y="117582"/>
                    <a:pt x="28801" y="120812"/>
                    <a:pt x="28620" y="123951"/>
                  </a:cubicBezTo>
                  <a:cubicBezTo>
                    <a:pt x="28529" y="125543"/>
                    <a:pt x="28347" y="127135"/>
                    <a:pt x="28075" y="128727"/>
                  </a:cubicBezTo>
                  <a:cubicBezTo>
                    <a:pt x="27844" y="130046"/>
                    <a:pt x="27754" y="132002"/>
                    <a:pt x="26978" y="133184"/>
                  </a:cubicBezTo>
                  <a:cubicBezTo>
                    <a:pt x="25890" y="131138"/>
                    <a:pt x="24612" y="129136"/>
                    <a:pt x="23704" y="126953"/>
                  </a:cubicBezTo>
                  <a:cubicBezTo>
                    <a:pt x="22384" y="123814"/>
                    <a:pt x="21428" y="120448"/>
                    <a:pt x="20841" y="117082"/>
                  </a:cubicBezTo>
                  <a:cubicBezTo>
                    <a:pt x="20290" y="113807"/>
                    <a:pt x="20108" y="110441"/>
                    <a:pt x="20339" y="107121"/>
                  </a:cubicBezTo>
                  <a:cubicBezTo>
                    <a:pt x="20562" y="104209"/>
                    <a:pt x="20883" y="100707"/>
                    <a:pt x="22203" y="97977"/>
                  </a:cubicBezTo>
                  <a:lnTo>
                    <a:pt x="22252" y="98023"/>
                  </a:lnTo>
                  <a:close/>
                  <a:moveTo>
                    <a:pt x="22887" y="131365"/>
                  </a:moveTo>
                  <a:cubicBezTo>
                    <a:pt x="18063" y="126498"/>
                    <a:pt x="13873" y="120948"/>
                    <a:pt x="12645" y="114125"/>
                  </a:cubicBezTo>
                  <a:cubicBezTo>
                    <a:pt x="11919" y="110123"/>
                    <a:pt x="12148" y="105346"/>
                    <a:pt x="14788" y="102025"/>
                  </a:cubicBezTo>
                  <a:cubicBezTo>
                    <a:pt x="15835" y="100707"/>
                    <a:pt x="17287" y="99842"/>
                    <a:pt x="18747" y="99023"/>
                  </a:cubicBezTo>
                  <a:cubicBezTo>
                    <a:pt x="18747" y="99115"/>
                    <a:pt x="18698" y="99251"/>
                    <a:pt x="18656" y="99341"/>
                  </a:cubicBezTo>
                  <a:cubicBezTo>
                    <a:pt x="18202" y="101116"/>
                    <a:pt x="17832" y="102890"/>
                    <a:pt x="17609" y="104709"/>
                  </a:cubicBezTo>
                  <a:cubicBezTo>
                    <a:pt x="17155" y="108531"/>
                    <a:pt x="17155" y="112442"/>
                    <a:pt x="17742" y="116263"/>
                  </a:cubicBezTo>
                  <a:cubicBezTo>
                    <a:pt x="18293" y="119993"/>
                    <a:pt x="19291" y="123678"/>
                    <a:pt x="20841" y="127135"/>
                  </a:cubicBezTo>
                  <a:cubicBezTo>
                    <a:pt x="21428" y="128454"/>
                    <a:pt x="22112" y="129909"/>
                    <a:pt x="22887" y="131319"/>
                  </a:cubicBezTo>
                  <a:lnTo>
                    <a:pt x="22887" y="131365"/>
                  </a:lnTo>
                  <a:close/>
                  <a:moveTo>
                    <a:pt x="34352" y="113534"/>
                  </a:moveTo>
                  <a:cubicBezTo>
                    <a:pt x="34533" y="117946"/>
                    <a:pt x="33577" y="122404"/>
                    <a:pt x="31573" y="126361"/>
                  </a:cubicBezTo>
                  <a:cubicBezTo>
                    <a:pt x="31391" y="126770"/>
                    <a:pt x="31168" y="127135"/>
                    <a:pt x="30937" y="127544"/>
                  </a:cubicBezTo>
                  <a:cubicBezTo>
                    <a:pt x="30986" y="127135"/>
                    <a:pt x="31077" y="126680"/>
                    <a:pt x="31119" y="126271"/>
                  </a:cubicBezTo>
                  <a:cubicBezTo>
                    <a:pt x="31440" y="122723"/>
                    <a:pt x="31482" y="119129"/>
                    <a:pt x="31119" y="115536"/>
                  </a:cubicBezTo>
                  <a:cubicBezTo>
                    <a:pt x="30805" y="111987"/>
                    <a:pt x="30072" y="108439"/>
                    <a:pt x="29073" y="105028"/>
                  </a:cubicBezTo>
                  <a:cubicBezTo>
                    <a:pt x="28480" y="102935"/>
                    <a:pt x="27754" y="100752"/>
                    <a:pt x="26846" y="98705"/>
                  </a:cubicBezTo>
                  <a:cubicBezTo>
                    <a:pt x="27935" y="99069"/>
                    <a:pt x="28941" y="99569"/>
                    <a:pt x="29758" y="100388"/>
                  </a:cubicBezTo>
                  <a:cubicBezTo>
                    <a:pt x="33032" y="103527"/>
                    <a:pt x="34170" y="109167"/>
                    <a:pt x="34352" y="113534"/>
                  </a:cubicBezTo>
                  <a:close/>
                  <a:moveTo>
                    <a:pt x="28661" y="75507"/>
                  </a:moveTo>
                  <a:cubicBezTo>
                    <a:pt x="28298" y="79054"/>
                    <a:pt x="27711" y="82648"/>
                    <a:pt x="26846" y="86105"/>
                  </a:cubicBezTo>
                  <a:cubicBezTo>
                    <a:pt x="25980" y="89426"/>
                    <a:pt x="24933" y="92974"/>
                    <a:pt x="20841" y="92928"/>
                  </a:cubicBezTo>
                  <a:cubicBezTo>
                    <a:pt x="19473" y="91427"/>
                    <a:pt x="18153" y="89880"/>
                    <a:pt x="17155" y="88061"/>
                  </a:cubicBezTo>
                  <a:cubicBezTo>
                    <a:pt x="15423" y="85105"/>
                    <a:pt x="14195" y="81875"/>
                    <a:pt x="12966" y="78691"/>
                  </a:cubicBezTo>
                  <a:cubicBezTo>
                    <a:pt x="11827" y="75734"/>
                    <a:pt x="10780" y="72732"/>
                    <a:pt x="9872" y="69684"/>
                  </a:cubicBezTo>
                  <a:cubicBezTo>
                    <a:pt x="10096" y="69502"/>
                    <a:pt x="10284" y="69320"/>
                    <a:pt x="10466" y="69183"/>
                  </a:cubicBezTo>
                  <a:cubicBezTo>
                    <a:pt x="11234" y="68502"/>
                    <a:pt x="12148" y="67956"/>
                    <a:pt x="13057" y="67501"/>
                  </a:cubicBezTo>
                  <a:cubicBezTo>
                    <a:pt x="15102" y="66500"/>
                    <a:pt x="17378" y="65908"/>
                    <a:pt x="19654" y="65590"/>
                  </a:cubicBezTo>
                  <a:cubicBezTo>
                    <a:pt x="21791" y="65272"/>
                    <a:pt x="24067" y="65044"/>
                    <a:pt x="26252" y="65181"/>
                  </a:cubicBezTo>
                  <a:cubicBezTo>
                    <a:pt x="27160" y="65227"/>
                    <a:pt x="28165" y="65363"/>
                    <a:pt x="28982" y="65863"/>
                  </a:cubicBezTo>
                  <a:cubicBezTo>
                    <a:pt x="29031" y="65863"/>
                    <a:pt x="29073" y="65954"/>
                    <a:pt x="29122" y="65954"/>
                  </a:cubicBezTo>
                  <a:cubicBezTo>
                    <a:pt x="29122" y="69138"/>
                    <a:pt x="29073" y="72322"/>
                    <a:pt x="28752" y="75461"/>
                  </a:cubicBezTo>
                  <a:lnTo>
                    <a:pt x="28661" y="75507"/>
                  </a:lnTo>
                  <a:close/>
                  <a:moveTo>
                    <a:pt x="21791" y="14371"/>
                  </a:moveTo>
                  <a:cubicBezTo>
                    <a:pt x="25890" y="27199"/>
                    <a:pt x="27300" y="40981"/>
                    <a:pt x="28438" y="54355"/>
                  </a:cubicBezTo>
                  <a:cubicBezTo>
                    <a:pt x="28661" y="56993"/>
                    <a:pt x="28801" y="59631"/>
                    <a:pt x="28941" y="62270"/>
                  </a:cubicBezTo>
                  <a:cubicBezTo>
                    <a:pt x="28620" y="62178"/>
                    <a:pt x="28347" y="62088"/>
                    <a:pt x="28026" y="62042"/>
                  </a:cubicBezTo>
                  <a:cubicBezTo>
                    <a:pt x="25345" y="61496"/>
                    <a:pt x="22293" y="61860"/>
                    <a:pt x="19654" y="62270"/>
                  </a:cubicBezTo>
                  <a:cubicBezTo>
                    <a:pt x="16882" y="62679"/>
                    <a:pt x="14104" y="63361"/>
                    <a:pt x="11555" y="64681"/>
                  </a:cubicBezTo>
                  <a:cubicBezTo>
                    <a:pt x="11101" y="64908"/>
                    <a:pt x="9915" y="65590"/>
                    <a:pt x="8867" y="66454"/>
                  </a:cubicBezTo>
                  <a:cubicBezTo>
                    <a:pt x="8323" y="64453"/>
                    <a:pt x="7778" y="62406"/>
                    <a:pt x="7324" y="60359"/>
                  </a:cubicBezTo>
                  <a:cubicBezTo>
                    <a:pt x="4545" y="47805"/>
                    <a:pt x="3505" y="34841"/>
                    <a:pt x="4455" y="22059"/>
                  </a:cubicBezTo>
                  <a:cubicBezTo>
                    <a:pt x="4866" y="16646"/>
                    <a:pt x="5048" y="9003"/>
                    <a:pt x="10096" y="5638"/>
                  </a:cubicBezTo>
                  <a:cubicBezTo>
                    <a:pt x="12009" y="4364"/>
                    <a:pt x="14648" y="3682"/>
                    <a:pt x="16785" y="4910"/>
                  </a:cubicBezTo>
                  <a:cubicBezTo>
                    <a:pt x="19703" y="6639"/>
                    <a:pt x="20793" y="11506"/>
                    <a:pt x="21749" y="14462"/>
                  </a:cubicBezTo>
                  <a:lnTo>
                    <a:pt x="21791" y="1437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9" name="Google Shape;1639;p29"/>
            <p:cNvSpPr/>
            <p:nvPr/>
          </p:nvSpPr>
          <p:spPr>
            <a:xfrm>
              <a:off x="1070790" y="1069756"/>
              <a:ext cx="212730" cy="182059"/>
            </a:xfrm>
            <a:custGeom>
              <a:avLst/>
              <a:gdLst/>
              <a:ahLst/>
              <a:cxnLst/>
              <a:rect l="l" t="t" r="r" b="b"/>
              <a:pathLst>
                <a:path w="209586" h="179368" extrusionOk="0">
                  <a:moveTo>
                    <a:pt x="124783" y="1412"/>
                  </a:moveTo>
                  <a:cubicBezTo>
                    <a:pt x="119568" y="4056"/>
                    <a:pt x="116132" y="9630"/>
                    <a:pt x="114848" y="15274"/>
                  </a:cubicBezTo>
                  <a:cubicBezTo>
                    <a:pt x="89119" y="-5804"/>
                    <a:pt x="47806" y="2484"/>
                    <a:pt x="25575" y="25420"/>
                  </a:cubicBezTo>
                  <a:cubicBezTo>
                    <a:pt x="-2227" y="54073"/>
                    <a:pt x="-8518" y="104733"/>
                    <a:pt x="12428" y="138816"/>
                  </a:cubicBezTo>
                  <a:cubicBezTo>
                    <a:pt x="22720" y="155608"/>
                    <a:pt x="40803" y="167755"/>
                    <a:pt x="60814" y="168541"/>
                  </a:cubicBezTo>
                  <a:cubicBezTo>
                    <a:pt x="71608" y="168969"/>
                    <a:pt x="83470" y="163611"/>
                    <a:pt x="93909" y="167469"/>
                  </a:cubicBezTo>
                  <a:cubicBezTo>
                    <a:pt x="99054" y="169327"/>
                    <a:pt x="103272" y="173185"/>
                    <a:pt x="108271" y="175472"/>
                  </a:cubicBezTo>
                  <a:cubicBezTo>
                    <a:pt x="113130" y="177687"/>
                    <a:pt x="118353" y="178830"/>
                    <a:pt x="123708" y="179187"/>
                  </a:cubicBezTo>
                  <a:cubicBezTo>
                    <a:pt x="166808" y="182332"/>
                    <a:pt x="201334" y="143961"/>
                    <a:pt x="207981" y="104233"/>
                  </a:cubicBezTo>
                  <a:cubicBezTo>
                    <a:pt x="211696" y="81869"/>
                    <a:pt x="209482" y="55431"/>
                    <a:pt x="195832" y="36567"/>
                  </a:cubicBezTo>
                  <a:cubicBezTo>
                    <a:pt x="185108" y="21705"/>
                    <a:pt x="164525" y="11844"/>
                    <a:pt x="146937" y="18275"/>
                  </a:cubicBezTo>
                  <a:cubicBezTo>
                    <a:pt x="146798" y="13702"/>
                    <a:pt x="145296" y="9272"/>
                    <a:pt x="142224" y="5628"/>
                  </a:cubicBezTo>
                  <a:cubicBezTo>
                    <a:pt x="137861" y="412"/>
                    <a:pt x="131004" y="-1660"/>
                    <a:pt x="124713" y="1484"/>
                  </a:cubicBezTo>
                  <a:lnTo>
                    <a:pt x="124783" y="1412"/>
                  </a:lnTo>
                  <a:close/>
                  <a:moveTo>
                    <a:pt x="187181" y="44427"/>
                  </a:moveTo>
                  <a:cubicBezTo>
                    <a:pt x="197187" y="59003"/>
                    <a:pt x="199617" y="78724"/>
                    <a:pt x="197906" y="96016"/>
                  </a:cubicBezTo>
                  <a:cubicBezTo>
                    <a:pt x="194401" y="131529"/>
                    <a:pt x="168672" y="166254"/>
                    <a:pt x="130857" y="168613"/>
                  </a:cubicBezTo>
                  <a:cubicBezTo>
                    <a:pt x="120426" y="169256"/>
                    <a:pt x="112774" y="166040"/>
                    <a:pt x="104053" y="160753"/>
                  </a:cubicBezTo>
                  <a:cubicBezTo>
                    <a:pt x="96122" y="155965"/>
                    <a:pt x="87904" y="155036"/>
                    <a:pt x="78897" y="156179"/>
                  </a:cubicBezTo>
                  <a:cubicBezTo>
                    <a:pt x="69821" y="157323"/>
                    <a:pt x="61247" y="158967"/>
                    <a:pt x="52163" y="156608"/>
                  </a:cubicBezTo>
                  <a:cubicBezTo>
                    <a:pt x="43945" y="154465"/>
                    <a:pt x="36439" y="149892"/>
                    <a:pt x="30365" y="143961"/>
                  </a:cubicBezTo>
                  <a:cubicBezTo>
                    <a:pt x="4776" y="119238"/>
                    <a:pt x="6920" y="74223"/>
                    <a:pt x="24431" y="45642"/>
                  </a:cubicBezTo>
                  <a:cubicBezTo>
                    <a:pt x="33940" y="30137"/>
                    <a:pt x="48805" y="18704"/>
                    <a:pt x="66672" y="14846"/>
                  </a:cubicBezTo>
                  <a:cubicBezTo>
                    <a:pt x="83687" y="11130"/>
                    <a:pt x="100269" y="14846"/>
                    <a:pt x="114422" y="24492"/>
                  </a:cubicBezTo>
                  <a:cubicBezTo>
                    <a:pt x="114562" y="25849"/>
                    <a:pt x="114631" y="27207"/>
                    <a:pt x="114848" y="28565"/>
                  </a:cubicBezTo>
                  <a:cubicBezTo>
                    <a:pt x="115134" y="30779"/>
                    <a:pt x="115420" y="32995"/>
                    <a:pt x="115776" y="35210"/>
                  </a:cubicBezTo>
                  <a:cubicBezTo>
                    <a:pt x="115776" y="35353"/>
                    <a:pt x="115776" y="35567"/>
                    <a:pt x="115776" y="35710"/>
                  </a:cubicBezTo>
                  <a:cubicBezTo>
                    <a:pt x="113633" y="34710"/>
                    <a:pt x="111489" y="33566"/>
                    <a:pt x="109486" y="32280"/>
                  </a:cubicBezTo>
                  <a:cubicBezTo>
                    <a:pt x="107412" y="30994"/>
                    <a:pt x="105415" y="28922"/>
                    <a:pt x="102769" y="29351"/>
                  </a:cubicBezTo>
                  <a:cubicBezTo>
                    <a:pt x="100842" y="29636"/>
                    <a:pt x="99340" y="30994"/>
                    <a:pt x="99410" y="33137"/>
                  </a:cubicBezTo>
                  <a:cubicBezTo>
                    <a:pt x="99480" y="36210"/>
                    <a:pt x="102196" y="37997"/>
                    <a:pt x="104486" y="39568"/>
                  </a:cubicBezTo>
                  <a:cubicBezTo>
                    <a:pt x="106630" y="41068"/>
                    <a:pt x="108913" y="42426"/>
                    <a:pt x="111273" y="43641"/>
                  </a:cubicBezTo>
                  <a:cubicBezTo>
                    <a:pt x="115993" y="45999"/>
                    <a:pt x="121139" y="47785"/>
                    <a:pt x="126354" y="48785"/>
                  </a:cubicBezTo>
                  <a:cubicBezTo>
                    <a:pt x="131430" y="49786"/>
                    <a:pt x="136792" y="50143"/>
                    <a:pt x="141938" y="49643"/>
                  </a:cubicBezTo>
                  <a:cubicBezTo>
                    <a:pt x="146944" y="49143"/>
                    <a:pt x="153947" y="48357"/>
                    <a:pt x="158095" y="45213"/>
                  </a:cubicBezTo>
                  <a:cubicBezTo>
                    <a:pt x="159588" y="44070"/>
                    <a:pt x="160810" y="41783"/>
                    <a:pt x="159952" y="39854"/>
                  </a:cubicBezTo>
                  <a:cubicBezTo>
                    <a:pt x="159875" y="39640"/>
                    <a:pt x="159735" y="39425"/>
                    <a:pt x="159666" y="39282"/>
                  </a:cubicBezTo>
                  <a:cubicBezTo>
                    <a:pt x="158946" y="37639"/>
                    <a:pt x="157236" y="35924"/>
                    <a:pt x="155232" y="36210"/>
                  </a:cubicBezTo>
                  <a:cubicBezTo>
                    <a:pt x="156021" y="36067"/>
                    <a:pt x="155092" y="36210"/>
                    <a:pt x="154729" y="36210"/>
                  </a:cubicBezTo>
                  <a:cubicBezTo>
                    <a:pt x="153228" y="36210"/>
                    <a:pt x="154729" y="36282"/>
                    <a:pt x="154157" y="36282"/>
                  </a:cubicBezTo>
                  <a:cubicBezTo>
                    <a:pt x="153305" y="36282"/>
                    <a:pt x="152662" y="36282"/>
                    <a:pt x="151804" y="36567"/>
                  </a:cubicBezTo>
                  <a:cubicBezTo>
                    <a:pt x="151231" y="36781"/>
                    <a:pt x="151015" y="37210"/>
                    <a:pt x="151085" y="37710"/>
                  </a:cubicBezTo>
                  <a:cubicBezTo>
                    <a:pt x="150156" y="37997"/>
                    <a:pt x="149227" y="38282"/>
                    <a:pt x="148299" y="38568"/>
                  </a:cubicBezTo>
                  <a:cubicBezTo>
                    <a:pt x="146155" y="39139"/>
                    <a:pt x="144012" y="39497"/>
                    <a:pt x="141791" y="39711"/>
                  </a:cubicBezTo>
                  <a:cubicBezTo>
                    <a:pt x="141296" y="39711"/>
                    <a:pt x="140793" y="39711"/>
                    <a:pt x="140367" y="39711"/>
                  </a:cubicBezTo>
                  <a:cubicBezTo>
                    <a:pt x="141226" y="38139"/>
                    <a:pt x="141868" y="36424"/>
                    <a:pt x="142441" y="35210"/>
                  </a:cubicBezTo>
                  <a:cubicBezTo>
                    <a:pt x="142937" y="34138"/>
                    <a:pt x="143369" y="33066"/>
                    <a:pt x="143865" y="31923"/>
                  </a:cubicBezTo>
                  <a:cubicBezTo>
                    <a:pt x="144228" y="31851"/>
                    <a:pt x="144514" y="31708"/>
                    <a:pt x="144871" y="31565"/>
                  </a:cubicBezTo>
                  <a:cubicBezTo>
                    <a:pt x="160594" y="24349"/>
                    <a:pt x="177532" y="30351"/>
                    <a:pt x="187181" y="44355"/>
                  </a:cubicBezTo>
                  <a:lnTo>
                    <a:pt x="187181" y="44427"/>
                  </a:lnTo>
                  <a:close/>
                  <a:moveTo>
                    <a:pt x="134865" y="9415"/>
                  </a:moveTo>
                  <a:cubicBezTo>
                    <a:pt x="138147" y="12345"/>
                    <a:pt x="138433" y="16346"/>
                    <a:pt x="137651" y="20705"/>
                  </a:cubicBezTo>
                  <a:cubicBezTo>
                    <a:pt x="137079" y="23848"/>
                    <a:pt x="135794" y="26778"/>
                    <a:pt x="134362" y="29708"/>
                  </a:cubicBezTo>
                  <a:cubicBezTo>
                    <a:pt x="133650" y="31208"/>
                    <a:pt x="132861" y="32637"/>
                    <a:pt x="132149" y="34066"/>
                  </a:cubicBezTo>
                  <a:cubicBezTo>
                    <a:pt x="131646" y="34995"/>
                    <a:pt x="131214" y="35995"/>
                    <a:pt x="130857" y="36996"/>
                  </a:cubicBezTo>
                  <a:cubicBezTo>
                    <a:pt x="130718" y="37425"/>
                    <a:pt x="130571" y="37853"/>
                    <a:pt x="130432" y="38282"/>
                  </a:cubicBezTo>
                  <a:cubicBezTo>
                    <a:pt x="130432" y="38282"/>
                    <a:pt x="130432" y="38997"/>
                    <a:pt x="130432" y="39640"/>
                  </a:cubicBezTo>
                  <a:cubicBezTo>
                    <a:pt x="129719" y="39568"/>
                    <a:pt x="129070" y="39640"/>
                    <a:pt x="128358" y="39497"/>
                  </a:cubicBezTo>
                  <a:cubicBezTo>
                    <a:pt x="126284" y="39139"/>
                    <a:pt x="124211" y="38711"/>
                    <a:pt x="122137" y="38139"/>
                  </a:cubicBezTo>
                  <a:cubicBezTo>
                    <a:pt x="122354" y="36353"/>
                    <a:pt x="122354" y="34495"/>
                    <a:pt x="122284" y="32852"/>
                  </a:cubicBezTo>
                  <a:cubicBezTo>
                    <a:pt x="122137" y="30280"/>
                    <a:pt x="121927" y="27707"/>
                    <a:pt x="121781" y="25206"/>
                  </a:cubicBezTo>
                  <a:cubicBezTo>
                    <a:pt x="122423" y="24349"/>
                    <a:pt x="122500" y="23277"/>
                    <a:pt x="121781" y="22205"/>
                  </a:cubicBezTo>
                  <a:cubicBezTo>
                    <a:pt x="121927" y="17846"/>
                    <a:pt x="122926" y="13488"/>
                    <a:pt x="126068" y="10272"/>
                  </a:cubicBezTo>
                  <a:cubicBezTo>
                    <a:pt x="128644" y="7557"/>
                    <a:pt x="132219" y="7129"/>
                    <a:pt x="134935" y="9558"/>
                  </a:cubicBezTo>
                  <a:lnTo>
                    <a:pt x="134865" y="941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0" name="Google Shape;1640;p29"/>
            <p:cNvSpPr/>
            <p:nvPr/>
          </p:nvSpPr>
          <p:spPr>
            <a:xfrm>
              <a:off x="2021872" y="360116"/>
              <a:ext cx="1978020" cy="309605"/>
            </a:xfrm>
            <a:custGeom>
              <a:avLst/>
              <a:gdLst/>
              <a:ahLst/>
              <a:cxnLst/>
              <a:rect l="l" t="t" r="r" b="b"/>
              <a:pathLst>
                <a:path w="89757" h="14049" extrusionOk="0">
                  <a:moveTo>
                    <a:pt x="0" y="12588"/>
                  </a:moveTo>
                  <a:cubicBezTo>
                    <a:pt x="4308" y="15464"/>
                    <a:pt x="12713" y="13864"/>
                    <a:pt x="15193" y="9316"/>
                  </a:cubicBezTo>
                  <a:cubicBezTo>
                    <a:pt x="16428" y="7051"/>
                    <a:pt x="13901" y="651"/>
                    <a:pt x="11920" y="2303"/>
                  </a:cubicBezTo>
                  <a:cubicBezTo>
                    <a:pt x="10641" y="3370"/>
                    <a:pt x="11788" y="5933"/>
                    <a:pt x="12855" y="7212"/>
                  </a:cubicBezTo>
                  <a:cubicBezTo>
                    <a:pt x="17555" y="12849"/>
                    <a:pt x="27955" y="8386"/>
                    <a:pt x="34827" y="5810"/>
                  </a:cubicBezTo>
                  <a:cubicBezTo>
                    <a:pt x="51974" y="-618"/>
                    <a:pt x="74520" y="-3413"/>
                    <a:pt x="89757" y="6745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</p:sp>
      </p:grpSp>
      <p:sp>
        <p:nvSpPr>
          <p:cNvPr id="1641" name="Google Shape;1641;p29"/>
          <p:cNvSpPr/>
          <p:nvPr/>
        </p:nvSpPr>
        <p:spPr>
          <a:xfrm>
            <a:off x="4405658" y="4629775"/>
            <a:ext cx="332700" cy="3327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4850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→</a:t>
            </a:r>
            <a:endParaRPr sz="9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642" name="Google Shape;1642;p29"/>
          <p:cNvGrpSpPr/>
          <p:nvPr/>
        </p:nvGrpSpPr>
        <p:grpSpPr>
          <a:xfrm>
            <a:off x="73978" y="3161883"/>
            <a:ext cx="2435792" cy="2074294"/>
            <a:chOff x="353023" y="2755254"/>
            <a:chExt cx="2435792" cy="2074294"/>
          </a:xfrm>
        </p:grpSpPr>
        <p:grpSp>
          <p:nvGrpSpPr>
            <p:cNvPr id="1643" name="Google Shape;1643;p29"/>
            <p:cNvGrpSpPr/>
            <p:nvPr/>
          </p:nvGrpSpPr>
          <p:grpSpPr>
            <a:xfrm>
              <a:off x="353023" y="3733073"/>
              <a:ext cx="2435792" cy="1012488"/>
              <a:chOff x="6069446" y="1913739"/>
              <a:chExt cx="2067384" cy="827737"/>
            </a:xfrm>
          </p:grpSpPr>
          <p:sp>
            <p:nvSpPr>
              <p:cNvPr id="1644" name="Google Shape;1644;p29"/>
              <p:cNvSpPr/>
              <p:nvPr/>
            </p:nvSpPr>
            <p:spPr>
              <a:xfrm>
                <a:off x="7999475" y="2081825"/>
                <a:ext cx="44700" cy="78000"/>
              </a:xfrm>
              <a:prstGeom prst="ellipse">
                <a:avLst/>
              </a:prstGeom>
              <a:solidFill>
                <a:schemeClr val="dk1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645" name="Google Shape;1645;p29"/>
              <p:cNvSpPr/>
              <p:nvPr/>
            </p:nvSpPr>
            <p:spPr>
              <a:xfrm>
                <a:off x="6634768" y="1913739"/>
                <a:ext cx="1397292" cy="780822"/>
              </a:xfrm>
              <a:custGeom>
                <a:avLst/>
                <a:gdLst/>
                <a:ahLst/>
                <a:cxnLst/>
                <a:rect l="l" t="t" r="r" b="b"/>
                <a:pathLst>
                  <a:path w="1397292" h="780822" extrusionOk="0">
                    <a:moveTo>
                      <a:pt x="1324947" y="158951"/>
                    </a:moveTo>
                    <a:cubicBezTo>
                      <a:pt x="1260083" y="135844"/>
                      <a:pt x="1194592" y="176282"/>
                      <a:pt x="1141110" y="209033"/>
                    </a:cubicBezTo>
                    <a:cubicBezTo>
                      <a:pt x="1113740" y="225773"/>
                      <a:pt x="1086999" y="243879"/>
                      <a:pt x="1061444" y="263388"/>
                    </a:cubicBezTo>
                    <a:cubicBezTo>
                      <a:pt x="1065913" y="224496"/>
                      <a:pt x="1069125" y="184697"/>
                      <a:pt x="1060956" y="147761"/>
                    </a:cubicBezTo>
                    <a:cubicBezTo>
                      <a:pt x="1049226" y="94677"/>
                      <a:pt x="1008661" y="57696"/>
                      <a:pt x="961462" y="34133"/>
                    </a:cubicBezTo>
                    <a:cubicBezTo>
                      <a:pt x="907910" y="7342"/>
                      <a:pt x="833690" y="-4304"/>
                      <a:pt x="774902" y="1428"/>
                    </a:cubicBezTo>
                    <a:cubicBezTo>
                      <a:pt x="464159" y="31541"/>
                      <a:pt x="187015" y="136253"/>
                      <a:pt x="26756" y="267757"/>
                    </a:cubicBezTo>
                    <a:cubicBezTo>
                      <a:pt x="8875" y="282450"/>
                      <a:pt x="-3364" y="295188"/>
                      <a:pt x="825" y="319660"/>
                    </a:cubicBezTo>
                    <a:cubicBezTo>
                      <a:pt x="7060" y="356046"/>
                      <a:pt x="24759" y="393619"/>
                      <a:pt x="37040" y="428330"/>
                    </a:cubicBezTo>
                    <a:cubicBezTo>
                      <a:pt x="75581" y="537314"/>
                      <a:pt x="115211" y="645712"/>
                      <a:pt x="161307" y="751743"/>
                    </a:cubicBezTo>
                    <a:cubicBezTo>
                      <a:pt x="169629" y="770896"/>
                      <a:pt x="183468" y="785631"/>
                      <a:pt x="205943" y="779356"/>
                    </a:cubicBezTo>
                    <a:cubicBezTo>
                      <a:pt x="395498" y="726364"/>
                      <a:pt x="587972" y="684653"/>
                      <a:pt x="782722" y="655763"/>
                    </a:cubicBezTo>
                    <a:cubicBezTo>
                      <a:pt x="973960" y="627334"/>
                      <a:pt x="1167013" y="611322"/>
                      <a:pt x="1359508" y="593718"/>
                    </a:cubicBezTo>
                    <a:cubicBezTo>
                      <a:pt x="1371307" y="592630"/>
                      <a:pt x="1385900" y="582851"/>
                      <a:pt x="1386947" y="569750"/>
                    </a:cubicBezTo>
                    <a:cubicBezTo>
                      <a:pt x="1393371" y="487826"/>
                      <a:pt x="1397071" y="405722"/>
                      <a:pt x="1397280" y="323527"/>
                    </a:cubicBezTo>
                    <a:cubicBezTo>
                      <a:pt x="1397490" y="259891"/>
                      <a:pt x="1395884" y="184242"/>
                      <a:pt x="1325016" y="158951"/>
                    </a:cubicBezTo>
                    <a:lnTo>
                      <a:pt x="1324947" y="15895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6" name="Google Shape;1646;p29"/>
              <p:cNvSpPr/>
              <p:nvPr/>
            </p:nvSpPr>
            <p:spPr>
              <a:xfrm>
                <a:off x="6287995" y="2582759"/>
                <a:ext cx="450734" cy="87749"/>
              </a:xfrm>
              <a:custGeom>
                <a:avLst/>
                <a:gdLst/>
                <a:ahLst/>
                <a:cxnLst/>
                <a:rect l="l" t="t" r="r" b="b"/>
                <a:pathLst>
                  <a:path w="450734" h="87749" extrusionOk="0">
                    <a:moveTo>
                      <a:pt x="282219" y="87749"/>
                    </a:moveTo>
                    <a:cubicBezTo>
                      <a:pt x="183430" y="87749"/>
                      <a:pt x="84243" y="60137"/>
                      <a:pt x="1743" y="6964"/>
                    </a:cubicBezTo>
                    <a:cubicBezTo>
                      <a:pt x="-30" y="5826"/>
                      <a:pt x="-526" y="3509"/>
                      <a:pt x="605" y="1729"/>
                    </a:cubicBezTo>
                    <a:cubicBezTo>
                      <a:pt x="1743" y="5"/>
                      <a:pt x="4069" y="-540"/>
                      <a:pt x="5842" y="598"/>
                    </a:cubicBezTo>
                    <a:cubicBezTo>
                      <a:pt x="133606" y="82975"/>
                      <a:pt x="302145" y="103077"/>
                      <a:pt x="445703" y="53045"/>
                    </a:cubicBezTo>
                    <a:cubicBezTo>
                      <a:pt x="447658" y="52361"/>
                      <a:pt x="449843" y="53408"/>
                      <a:pt x="450528" y="55362"/>
                    </a:cubicBezTo>
                    <a:cubicBezTo>
                      <a:pt x="451205" y="57317"/>
                      <a:pt x="450165" y="59502"/>
                      <a:pt x="448203" y="60186"/>
                    </a:cubicBezTo>
                    <a:cubicBezTo>
                      <a:pt x="395153" y="78654"/>
                      <a:pt x="338773" y="87700"/>
                      <a:pt x="282219" y="87700"/>
                    </a:cubicBezTo>
                    <a:lnTo>
                      <a:pt x="282219" y="8774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7" name="Google Shape;1647;p29"/>
              <p:cNvSpPr/>
              <p:nvPr/>
            </p:nvSpPr>
            <p:spPr>
              <a:xfrm>
                <a:off x="6264322" y="2505183"/>
                <a:ext cx="163322" cy="69169"/>
              </a:xfrm>
              <a:custGeom>
                <a:avLst/>
                <a:gdLst/>
                <a:ahLst/>
                <a:cxnLst/>
                <a:rect l="l" t="t" r="r" b="b"/>
                <a:pathLst>
                  <a:path w="163322" h="69169" extrusionOk="0">
                    <a:moveTo>
                      <a:pt x="159555" y="69170"/>
                    </a:moveTo>
                    <a:cubicBezTo>
                      <a:pt x="159555" y="69170"/>
                      <a:pt x="159233" y="69170"/>
                      <a:pt x="159052" y="69170"/>
                    </a:cubicBezTo>
                    <a:cubicBezTo>
                      <a:pt x="102358" y="61799"/>
                      <a:pt x="47898" y="40238"/>
                      <a:pt x="1572" y="6853"/>
                    </a:cubicBezTo>
                    <a:cubicBezTo>
                      <a:pt x="-110" y="5625"/>
                      <a:pt x="-515" y="3258"/>
                      <a:pt x="713" y="1576"/>
                    </a:cubicBezTo>
                    <a:cubicBezTo>
                      <a:pt x="1942" y="-106"/>
                      <a:pt x="4302" y="-518"/>
                      <a:pt x="5985" y="711"/>
                    </a:cubicBezTo>
                    <a:cubicBezTo>
                      <a:pt x="51305" y="33419"/>
                      <a:pt x="104592" y="54477"/>
                      <a:pt x="160009" y="61666"/>
                    </a:cubicBezTo>
                    <a:cubicBezTo>
                      <a:pt x="162103" y="61938"/>
                      <a:pt x="163562" y="63844"/>
                      <a:pt x="163290" y="65896"/>
                    </a:cubicBezTo>
                    <a:cubicBezTo>
                      <a:pt x="163059" y="67802"/>
                      <a:pt x="161419" y="69170"/>
                      <a:pt x="159555" y="6917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8" name="Google Shape;1648;p29"/>
              <p:cNvSpPr/>
              <p:nvPr/>
            </p:nvSpPr>
            <p:spPr>
              <a:xfrm>
                <a:off x="6550053" y="2565878"/>
                <a:ext cx="154607" cy="26649"/>
              </a:xfrm>
              <a:custGeom>
                <a:avLst/>
                <a:gdLst/>
                <a:ahLst/>
                <a:cxnLst/>
                <a:rect l="l" t="t" r="r" b="b"/>
                <a:pathLst>
                  <a:path w="154607" h="26649" extrusionOk="0">
                    <a:moveTo>
                      <a:pt x="57926" y="26649"/>
                    </a:moveTo>
                    <a:cubicBezTo>
                      <a:pt x="39459" y="26649"/>
                      <a:pt x="20936" y="24507"/>
                      <a:pt x="2915" y="20186"/>
                    </a:cubicBezTo>
                    <a:cubicBezTo>
                      <a:pt x="869" y="19683"/>
                      <a:pt x="-360" y="17638"/>
                      <a:pt x="94" y="15635"/>
                    </a:cubicBezTo>
                    <a:cubicBezTo>
                      <a:pt x="597" y="13590"/>
                      <a:pt x="2643" y="12362"/>
                      <a:pt x="4647" y="12815"/>
                    </a:cubicBezTo>
                    <a:cubicBezTo>
                      <a:pt x="52648" y="24283"/>
                      <a:pt x="104022" y="19823"/>
                      <a:pt x="149342" y="307"/>
                    </a:cubicBezTo>
                    <a:cubicBezTo>
                      <a:pt x="151255" y="-509"/>
                      <a:pt x="153483" y="356"/>
                      <a:pt x="154299" y="2262"/>
                    </a:cubicBezTo>
                    <a:cubicBezTo>
                      <a:pt x="155116" y="4174"/>
                      <a:pt x="154258" y="6408"/>
                      <a:pt x="152345" y="7224"/>
                    </a:cubicBezTo>
                    <a:cubicBezTo>
                      <a:pt x="122587" y="20053"/>
                      <a:pt x="90232" y="26601"/>
                      <a:pt x="57926" y="26601"/>
                    </a:cubicBezTo>
                    <a:lnTo>
                      <a:pt x="57926" y="2664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9" name="Google Shape;1649;p29"/>
              <p:cNvSpPr/>
              <p:nvPr/>
            </p:nvSpPr>
            <p:spPr>
              <a:xfrm>
                <a:off x="6398601" y="2496546"/>
                <a:ext cx="276186" cy="32382"/>
              </a:xfrm>
              <a:custGeom>
                <a:avLst/>
                <a:gdLst/>
                <a:ahLst/>
                <a:cxnLst/>
                <a:rect l="l" t="t" r="r" b="b"/>
                <a:pathLst>
                  <a:path w="276186" h="32382" extrusionOk="0">
                    <a:moveTo>
                      <a:pt x="168966" y="32382"/>
                    </a:moveTo>
                    <a:cubicBezTo>
                      <a:pt x="112733" y="32382"/>
                      <a:pt x="56492" y="24013"/>
                      <a:pt x="2661" y="7408"/>
                    </a:cubicBezTo>
                    <a:cubicBezTo>
                      <a:pt x="657" y="6773"/>
                      <a:pt x="-432" y="4679"/>
                      <a:pt x="162" y="2676"/>
                    </a:cubicBezTo>
                    <a:cubicBezTo>
                      <a:pt x="797" y="672"/>
                      <a:pt x="2892" y="-458"/>
                      <a:pt x="4888" y="177"/>
                    </a:cubicBezTo>
                    <a:cubicBezTo>
                      <a:pt x="90935" y="26742"/>
                      <a:pt x="183210" y="31970"/>
                      <a:pt x="271714" y="15274"/>
                    </a:cubicBezTo>
                    <a:cubicBezTo>
                      <a:pt x="273759" y="14911"/>
                      <a:pt x="275763" y="16231"/>
                      <a:pt x="276127" y="18283"/>
                    </a:cubicBezTo>
                    <a:cubicBezTo>
                      <a:pt x="276489" y="20328"/>
                      <a:pt x="275170" y="22331"/>
                      <a:pt x="273124" y="22694"/>
                    </a:cubicBezTo>
                    <a:cubicBezTo>
                      <a:pt x="238765" y="29151"/>
                      <a:pt x="203911" y="32382"/>
                      <a:pt x="169015" y="32382"/>
                    </a:cubicBezTo>
                    <a:lnTo>
                      <a:pt x="168966" y="3238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0" name="Google Shape;1650;p29"/>
              <p:cNvSpPr/>
              <p:nvPr/>
            </p:nvSpPr>
            <p:spPr>
              <a:xfrm>
                <a:off x="6069446" y="2313600"/>
                <a:ext cx="298590" cy="345299"/>
              </a:xfrm>
              <a:custGeom>
                <a:avLst/>
                <a:gdLst/>
                <a:ahLst/>
                <a:cxnLst/>
                <a:rect l="l" t="t" r="r" b="b"/>
                <a:pathLst>
                  <a:path w="298590" h="345299" extrusionOk="0">
                    <a:moveTo>
                      <a:pt x="102631" y="345160"/>
                    </a:moveTo>
                    <a:cubicBezTo>
                      <a:pt x="79785" y="345160"/>
                      <a:pt x="56947" y="337978"/>
                      <a:pt x="38878" y="323781"/>
                    </a:cubicBezTo>
                    <a:cubicBezTo>
                      <a:pt x="5210" y="297355"/>
                      <a:pt x="-8761" y="248914"/>
                      <a:pt x="5622" y="208613"/>
                    </a:cubicBezTo>
                    <a:cubicBezTo>
                      <a:pt x="16996" y="176721"/>
                      <a:pt x="45343" y="152117"/>
                      <a:pt x="77873" y="143609"/>
                    </a:cubicBezTo>
                    <a:cubicBezTo>
                      <a:pt x="59901" y="137788"/>
                      <a:pt x="44387" y="126508"/>
                      <a:pt x="34695" y="111445"/>
                    </a:cubicBezTo>
                    <a:cubicBezTo>
                      <a:pt x="19132" y="87295"/>
                      <a:pt x="20452" y="54769"/>
                      <a:pt x="37830" y="34213"/>
                    </a:cubicBezTo>
                    <a:cubicBezTo>
                      <a:pt x="46432" y="24022"/>
                      <a:pt x="58853" y="16198"/>
                      <a:pt x="76923" y="9560"/>
                    </a:cubicBezTo>
                    <a:cubicBezTo>
                      <a:pt x="103489" y="-226"/>
                      <a:pt x="127605" y="-2494"/>
                      <a:pt x="148628" y="2734"/>
                    </a:cubicBezTo>
                    <a:cubicBezTo>
                      <a:pt x="171564" y="8464"/>
                      <a:pt x="189990" y="23792"/>
                      <a:pt x="197817" y="42945"/>
                    </a:cubicBezTo>
                    <a:cubicBezTo>
                      <a:pt x="209742" y="25886"/>
                      <a:pt x="233306" y="16882"/>
                      <a:pt x="254420" y="22382"/>
                    </a:cubicBezTo>
                    <a:cubicBezTo>
                      <a:pt x="277398" y="28392"/>
                      <a:pt x="295370" y="49952"/>
                      <a:pt x="298191" y="74787"/>
                    </a:cubicBezTo>
                    <a:cubicBezTo>
                      <a:pt x="300788" y="97939"/>
                      <a:pt x="290594" y="122271"/>
                      <a:pt x="271575" y="138283"/>
                    </a:cubicBezTo>
                    <a:cubicBezTo>
                      <a:pt x="269983" y="139651"/>
                      <a:pt x="267567" y="139421"/>
                      <a:pt x="266248" y="137829"/>
                    </a:cubicBezTo>
                    <a:cubicBezTo>
                      <a:pt x="264886" y="136238"/>
                      <a:pt x="265117" y="133830"/>
                      <a:pt x="266709" y="132511"/>
                    </a:cubicBezTo>
                    <a:cubicBezTo>
                      <a:pt x="283815" y="118090"/>
                      <a:pt x="293002" y="96299"/>
                      <a:pt x="290685" y="75653"/>
                    </a:cubicBezTo>
                    <a:cubicBezTo>
                      <a:pt x="288276" y="54224"/>
                      <a:pt x="272210" y="34890"/>
                      <a:pt x="252507" y="29753"/>
                    </a:cubicBezTo>
                    <a:cubicBezTo>
                      <a:pt x="231805" y="24343"/>
                      <a:pt x="208415" y="35169"/>
                      <a:pt x="200365" y="53910"/>
                    </a:cubicBezTo>
                    <a:cubicBezTo>
                      <a:pt x="199730" y="55411"/>
                      <a:pt x="198138" y="56318"/>
                      <a:pt x="196546" y="56179"/>
                    </a:cubicBezTo>
                    <a:cubicBezTo>
                      <a:pt x="194905" y="56046"/>
                      <a:pt x="193536" y="54859"/>
                      <a:pt x="193174" y="53268"/>
                    </a:cubicBezTo>
                    <a:cubicBezTo>
                      <a:pt x="188579" y="33208"/>
                      <a:pt x="169972" y="15877"/>
                      <a:pt x="146806" y="10104"/>
                    </a:cubicBezTo>
                    <a:cubicBezTo>
                      <a:pt x="127291" y="5232"/>
                      <a:pt x="104676" y="7466"/>
                      <a:pt x="79562" y="16700"/>
                    </a:cubicBezTo>
                    <a:cubicBezTo>
                      <a:pt x="62770" y="22885"/>
                      <a:pt x="51348" y="30025"/>
                      <a:pt x="43612" y="39169"/>
                    </a:cubicBezTo>
                    <a:cubicBezTo>
                      <a:pt x="28551" y="57002"/>
                      <a:pt x="27462" y="86339"/>
                      <a:pt x="41063" y="107446"/>
                    </a:cubicBezTo>
                    <a:cubicBezTo>
                      <a:pt x="53896" y="127367"/>
                      <a:pt x="78103" y="140063"/>
                      <a:pt x="104265" y="140517"/>
                    </a:cubicBezTo>
                    <a:cubicBezTo>
                      <a:pt x="106359" y="140517"/>
                      <a:pt x="108000" y="142290"/>
                      <a:pt x="108000" y="144384"/>
                    </a:cubicBezTo>
                    <a:cubicBezTo>
                      <a:pt x="108000" y="146429"/>
                      <a:pt x="106268" y="148111"/>
                      <a:pt x="104222" y="148111"/>
                    </a:cubicBezTo>
                    <a:cubicBezTo>
                      <a:pt x="104222" y="148111"/>
                      <a:pt x="104174" y="148111"/>
                      <a:pt x="104132" y="148111"/>
                    </a:cubicBezTo>
                    <a:cubicBezTo>
                      <a:pt x="64314" y="147427"/>
                      <a:pt x="26051" y="173902"/>
                      <a:pt x="12765" y="211251"/>
                    </a:cubicBezTo>
                    <a:cubicBezTo>
                      <a:pt x="-571" y="248593"/>
                      <a:pt x="12402" y="293446"/>
                      <a:pt x="43569" y="317960"/>
                    </a:cubicBezTo>
                    <a:cubicBezTo>
                      <a:pt x="74737" y="342431"/>
                      <a:pt x="121419" y="344434"/>
                      <a:pt x="154542" y="322692"/>
                    </a:cubicBezTo>
                    <a:cubicBezTo>
                      <a:pt x="156274" y="321554"/>
                      <a:pt x="158641" y="322008"/>
                      <a:pt x="159779" y="323781"/>
                    </a:cubicBezTo>
                    <a:cubicBezTo>
                      <a:pt x="160917" y="325512"/>
                      <a:pt x="160414" y="327878"/>
                      <a:pt x="158682" y="329016"/>
                    </a:cubicBezTo>
                    <a:cubicBezTo>
                      <a:pt x="142079" y="339883"/>
                      <a:pt x="122376" y="345300"/>
                      <a:pt x="102582" y="345300"/>
                    </a:cubicBezTo>
                    <a:lnTo>
                      <a:pt x="102631" y="34516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1" name="Google Shape;1651;p29"/>
              <p:cNvSpPr/>
              <p:nvPr/>
            </p:nvSpPr>
            <p:spPr>
              <a:xfrm>
                <a:off x="6098935" y="2317616"/>
                <a:ext cx="83644" cy="55311"/>
              </a:xfrm>
              <a:custGeom>
                <a:avLst/>
                <a:gdLst/>
                <a:ahLst/>
                <a:cxnLst/>
                <a:rect l="l" t="t" r="r" b="b"/>
                <a:pathLst>
                  <a:path w="83644" h="55311" extrusionOk="0">
                    <a:moveTo>
                      <a:pt x="3803" y="55311"/>
                    </a:moveTo>
                    <a:cubicBezTo>
                      <a:pt x="2533" y="55311"/>
                      <a:pt x="1303" y="54676"/>
                      <a:pt x="577" y="53538"/>
                    </a:cubicBezTo>
                    <a:cubicBezTo>
                      <a:pt x="-518" y="51766"/>
                      <a:pt x="-16" y="49448"/>
                      <a:pt x="1758" y="48311"/>
                    </a:cubicBezTo>
                    <a:lnTo>
                      <a:pt x="77834" y="596"/>
                    </a:lnTo>
                    <a:cubicBezTo>
                      <a:pt x="79607" y="-542"/>
                      <a:pt x="81932" y="3"/>
                      <a:pt x="83070" y="1776"/>
                    </a:cubicBezTo>
                    <a:cubicBezTo>
                      <a:pt x="84159" y="3548"/>
                      <a:pt x="83664" y="5873"/>
                      <a:pt x="81883" y="7004"/>
                    </a:cubicBezTo>
                    <a:lnTo>
                      <a:pt x="5807" y="54725"/>
                    </a:lnTo>
                    <a:cubicBezTo>
                      <a:pt x="5172" y="55130"/>
                      <a:pt x="4488" y="55311"/>
                      <a:pt x="3803" y="553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2" name="Google Shape;1652;p29"/>
              <p:cNvSpPr/>
              <p:nvPr/>
            </p:nvSpPr>
            <p:spPr>
              <a:xfrm>
                <a:off x="6095733" y="2337622"/>
                <a:ext cx="92584" cy="54136"/>
              </a:xfrm>
              <a:custGeom>
                <a:avLst/>
                <a:gdLst/>
                <a:ahLst/>
                <a:cxnLst/>
                <a:rect l="l" t="t" r="r" b="b"/>
                <a:pathLst>
                  <a:path w="92584" h="54136" extrusionOk="0">
                    <a:moveTo>
                      <a:pt x="3807" y="54137"/>
                    </a:moveTo>
                    <a:cubicBezTo>
                      <a:pt x="2529" y="54137"/>
                      <a:pt x="1300" y="53501"/>
                      <a:pt x="574" y="52364"/>
                    </a:cubicBezTo>
                    <a:cubicBezTo>
                      <a:pt x="-515" y="50591"/>
                      <a:pt x="-19" y="48267"/>
                      <a:pt x="1755" y="47129"/>
                    </a:cubicBezTo>
                    <a:cubicBezTo>
                      <a:pt x="29152" y="29889"/>
                      <a:pt x="57904" y="14198"/>
                      <a:pt x="87166" y="371"/>
                    </a:cubicBezTo>
                    <a:cubicBezTo>
                      <a:pt x="89072" y="-537"/>
                      <a:pt x="91306" y="280"/>
                      <a:pt x="92214" y="2192"/>
                    </a:cubicBezTo>
                    <a:cubicBezTo>
                      <a:pt x="93121" y="4056"/>
                      <a:pt x="92304" y="6331"/>
                      <a:pt x="90392" y="7239"/>
                    </a:cubicBezTo>
                    <a:cubicBezTo>
                      <a:pt x="61409" y="20933"/>
                      <a:pt x="32922" y="36484"/>
                      <a:pt x="5762" y="53543"/>
                    </a:cubicBezTo>
                    <a:cubicBezTo>
                      <a:pt x="5127" y="53955"/>
                      <a:pt x="4442" y="54137"/>
                      <a:pt x="3758" y="54137"/>
                    </a:cubicBezTo>
                    <a:lnTo>
                      <a:pt x="3807" y="54137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3" name="Google Shape;1653;p29"/>
              <p:cNvSpPr/>
              <p:nvPr/>
            </p:nvSpPr>
            <p:spPr>
              <a:xfrm>
                <a:off x="6097031" y="2358414"/>
                <a:ext cx="102479" cy="57278"/>
              </a:xfrm>
              <a:custGeom>
                <a:avLst/>
                <a:gdLst/>
                <a:ahLst/>
                <a:cxnLst/>
                <a:rect l="l" t="t" r="r" b="b"/>
                <a:pathLst>
                  <a:path w="102479" h="57278" extrusionOk="0">
                    <a:moveTo>
                      <a:pt x="3780" y="57230"/>
                    </a:moveTo>
                    <a:cubicBezTo>
                      <a:pt x="2460" y="57230"/>
                      <a:pt x="1183" y="56546"/>
                      <a:pt x="505" y="55317"/>
                    </a:cubicBezTo>
                    <a:cubicBezTo>
                      <a:pt x="-542" y="53503"/>
                      <a:pt x="93" y="51178"/>
                      <a:pt x="1916" y="50180"/>
                    </a:cubicBezTo>
                    <a:cubicBezTo>
                      <a:pt x="32853" y="32528"/>
                      <a:pt x="64886" y="15748"/>
                      <a:pt x="97060" y="372"/>
                    </a:cubicBezTo>
                    <a:cubicBezTo>
                      <a:pt x="98924" y="-536"/>
                      <a:pt x="101200" y="281"/>
                      <a:pt x="102108" y="2145"/>
                    </a:cubicBezTo>
                    <a:cubicBezTo>
                      <a:pt x="103015" y="4008"/>
                      <a:pt x="102199" y="6284"/>
                      <a:pt x="100334" y="7198"/>
                    </a:cubicBezTo>
                    <a:cubicBezTo>
                      <a:pt x="68301" y="22526"/>
                      <a:pt x="36449" y="39215"/>
                      <a:pt x="5644" y="56776"/>
                    </a:cubicBezTo>
                    <a:cubicBezTo>
                      <a:pt x="5051" y="57097"/>
                      <a:pt x="4415" y="57279"/>
                      <a:pt x="3780" y="57279"/>
                    </a:cubicBezTo>
                    <a:lnTo>
                      <a:pt x="3780" y="5723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4" name="Google Shape;1654;p29"/>
              <p:cNvSpPr/>
              <p:nvPr/>
            </p:nvSpPr>
            <p:spPr>
              <a:xfrm>
                <a:off x="6113544" y="2385279"/>
                <a:ext cx="92888" cy="51723"/>
              </a:xfrm>
              <a:custGeom>
                <a:avLst/>
                <a:gdLst/>
                <a:ahLst/>
                <a:cxnLst/>
                <a:rect l="l" t="t" r="r" b="b"/>
                <a:pathLst>
                  <a:path w="92888" h="51723" extrusionOk="0">
                    <a:moveTo>
                      <a:pt x="3793" y="51681"/>
                    </a:moveTo>
                    <a:cubicBezTo>
                      <a:pt x="2383" y="51681"/>
                      <a:pt x="973" y="50858"/>
                      <a:pt x="337" y="49497"/>
                    </a:cubicBezTo>
                    <a:cubicBezTo>
                      <a:pt x="-529" y="47584"/>
                      <a:pt x="337" y="45358"/>
                      <a:pt x="2201" y="44492"/>
                    </a:cubicBezTo>
                    <a:cubicBezTo>
                      <a:pt x="31093" y="31209"/>
                      <a:pt x="59712" y="16426"/>
                      <a:pt x="87194" y="505"/>
                    </a:cubicBezTo>
                    <a:cubicBezTo>
                      <a:pt x="89016" y="-542"/>
                      <a:pt x="91334" y="100"/>
                      <a:pt x="92381" y="1873"/>
                    </a:cubicBezTo>
                    <a:cubicBezTo>
                      <a:pt x="93429" y="3688"/>
                      <a:pt x="92793" y="6012"/>
                      <a:pt x="91020" y="7059"/>
                    </a:cubicBezTo>
                    <a:cubicBezTo>
                      <a:pt x="63308" y="23071"/>
                      <a:pt x="34508" y="37987"/>
                      <a:pt x="5434" y="51360"/>
                    </a:cubicBezTo>
                    <a:cubicBezTo>
                      <a:pt x="4931" y="51591"/>
                      <a:pt x="4387" y="51723"/>
                      <a:pt x="3835" y="51723"/>
                    </a:cubicBezTo>
                    <a:lnTo>
                      <a:pt x="3793" y="5168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5" name="Google Shape;1655;p29"/>
              <p:cNvSpPr/>
              <p:nvPr/>
            </p:nvSpPr>
            <p:spPr>
              <a:xfrm>
                <a:off x="6150355" y="2411221"/>
                <a:ext cx="70236" cy="41067"/>
              </a:xfrm>
              <a:custGeom>
                <a:avLst/>
                <a:gdLst/>
                <a:ahLst/>
                <a:cxnLst/>
                <a:rect l="l" t="t" r="r" b="b"/>
                <a:pathLst>
                  <a:path w="70236" h="41067" extrusionOk="0">
                    <a:moveTo>
                      <a:pt x="3785" y="41018"/>
                    </a:moveTo>
                    <a:cubicBezTo>
                      <a:pt x="2423" y="41018"/>
                      <a:pt x="1104" y="40251"/>
                      <a:pt x="419" y="38973"/>
                    </a:cubicBezTo>
                    <a:cubicBezTo>
                      <a:pt x="-537" y="37110"/>
                      <a:pt x="196" y="34834"/>
                      <a:pt x="2061" y="33878"/>
                    </a:cubicBezTo>
                    <a:cubicBezTo>
                      <a:pt x="23035" y="23192"/>
                      <a:pt x="44057" y="11954"/>
                      <a:pt x="64626" y="493"/>
                    </a:cubicBezTo>
                    <a:cubicBezTo>
                      <a:pt x="66442" y="-554"/>
                      <a:pt x="68767" y="130"/>
                      <a:pt x="69765" y="1945"/>
                    </a:cubicBezTo>
                    <a:cubicBezTo>
                      <a:pt x="70763" y="3767"/>
                      <a:pt x="70129" y="6084"/>
                      <a:pt x="68306" y="7089"/>
                    </a:cubicBezTo>
                    <a:cubicBezTo>
                      <a:pt x="47695" y="18641"/>
                      <a:pt x="26539" y="29920"/>
                      <a:pt x="5475" y="40655"/>
                    </a:cubicBezTo>
                    <a:cubicBezTo>
                      <a:pt x="4923" y="40928"/>
                      <a:pt x="4337" y="41067"/>
                      <a:pt x="3743" y="41067"/>
                    </a:cubicBezTo>
                    <a:lnTo>
                      <a:pt x="3785" y="4101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6" name="Google Shape;1656;p29"/>
              <p:cNvSpPr/>
              <p:nvPr/>
            </p:nvSpPr>
            <p:spPr>
              <a:xfrm>
                <a:off x="6168235" y="2431620"/>
                <a:ext cx="55367" cy="30768"/>
              </a:xfrm>
              <a:custGeom>
                <a:avLst/>
                <a:gdLst/>
                <a:ahLst/>
                <a:cxnLst/>
                <a:rect l="l" t="t" r="r" b="b"/>
                <a:pathLst>
                  <a:path w="55367" h="30768" extrusionOk="0">
                    <a:moveTo>
                      <a:pt x="3793" y="30769"/>
                    </a:moveTo>
                    <a:cubicBezTo>
                      <a:pt x="2340" y="30769"/>
                      <a:pt x="972" y="29952"/>
                      <a:pt x="336" y="28542"/>
                    </a:cubicBezTo>
                    <a:cubicBezTo>
                      <a:pt x="-530" y="26630"/>
                      <a:pt x="336" y="24403"/>
                      <a:pt x="2250" y="23537"/>
                    </a:cubicBezTo>
                    <a:cubicBezTo>
                      <a:pt x="18266" y="16397"/>
                      <a:pt x="34283" y="8663"/>
                      <a:pt x="49839" y="427"/>
                    </a:cubicBezTo>
                    <a:cubicBezTo>
                      <a:pt x="51710" y="-522"/>
                      <a:pt x="53979" y="155"/>
                      <a:pt x="54936" y="2025"/>
                    </a:cubicBezTo>
                    <a:cubicBezTo>
                      <a:pt x="55893" y="3889"/>
                      <a:pt x="55216" y="6165"/>
                      <a:pt x="53344" y="7114"/>
                    </a:cubicBezTo>
                    <a:cubicBezTo>
                      <a:pt x="37649" y="15399"/>
                      <a:pt x="21492" y="23265"/>
                      <a:pt x="5294" y="30455"/>
                    </a:cubicBezTo>
                    <a:cubicBezTo>
                      <a:pt x="4798" y="30678"/>
                      <a:pt x="4295" y="30769"/>
                      <a:pt x="3751" y="30769"/>
                    </a:cubicBezTo>
                    <a:lnTo>
                      <a:pt x="3793" y="3076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7" name="Google Shape;1657;p29"/>
              <p:cNvSpPr/>
              <p:nvPr/>
            </p:nvSpPr>
            <p:spPr>
              <a:xfrm>
                <a:off x="6083664" y="2477389"/>
                <a:ext cx="58374" cy="38479"/>
              </a:xfrm>
              <a:custGeom>
                <a:avLst/>
                <a:gdLst/>
                <a:ahLst/>
                <a:cxnLst/>
                <a:rect l="l" t="t" r="r" b="b"/>
                <a:pathLst>
                  <a:path w="58374" h="38479" extrusionOk="0">
                    <a:moveTo>
                      <a:pt x="3776" y="38437"/>
                    </a:moveTo>
                    <a:cubicBezTo>
                      <a:pt x="2589" y="38437"/>
                      <a:pt x="1451" y="37893"/>
                      <a:pt x="725" y="36888"/>
                    </a:cubicBezTo>
                    <a:cubicBezTo>
                      <a:pt x="-504" y="35206"/>
                      <a:pt x="-141" y="32839"/>
                      <a:pt x="1591" y="31611"/>
                    </a:cubicBezTo>
                    <a:cubicBezTo>
                      <a:pt x="17789" y="19878"/>
                      <a:pt x="35035" y="9373"/>
                      <a:pt x="52874" y="411"/>
                    </a:cubicBezTo>
                    <a:cubicBezTo>
                      <a:pt x="54738" y="-545"/>
                      <a:pt x="57014" y="229"/>
                      <a:pt x="57964" y="2093"/>
                    </a:cubicBezTo>
                    <a:cubicBezTo>
                      <a:pt x="58920" y="3957"/>
                      <a:pt x="58145" y="6232"/>
                      <a:pt x="56281" y="7188"/>
                    </a:cubicBezTo>
                    <a:cubicBezTo>
                      <a:pt x="38812" y="15962"/>
                      <a:pt x="21888" y="26243"/>
                      <a:pt x="6052" y="37753"/>
                    </a:cubicBezTo>
                    <a:cubicBezTo>
                      <a:pt x="5368" y="38256"/>
                      <a:pt x="4593" y="38479"/>
                      <a:pt x="3818" y="38479"/>
                    </a:cubicBezTo>
                    <a:lnTo>
                      <a:pt x="3776" y="38437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8" name="Google Shape;1658;p29"/>
              <p:cNvSpPr/>
              <p:nvPr/>
            </p:nvSpPr>
            <p:spPr>
              <a:xfrm>
                <a:off x="6070941" y="2499779"/>
                <a:ext cx="71286" cy="49808"/>
              </a:xfrm>
              <a:custGeom>
                <a:avLst/>
                <a:gdLst/>
                <a:ahLst/>
                <a:cxnLst/>
                <a:rect l="l" t="t" r="r" b="b"/>
                <a:pathLst>
                  <a:path w="71286" h="49808" extrusionOk="0">
                    <a:moveTo>
                      <a:pt x="3807" y="49809"/>
                    </a:moveTo>
                    <a:cubicBezTo>
                      <a:pt x="2717" y="49809"/>
                      <a:pt x="1670" y="49355"/>
                      <a:pt x="895" y="48441"/>
                    </a:cubicBezTo>
                    <a:cubicBezTo>
                      <a:pt x="-466" y="46849"/>
                      <a:pt x="-243" y="44441"/>
                      <a:pt x="1349" y="43122"/>
                    </a:cubicBezTo>
                    <a:cubicBezTo>
                      <a:pt x="21101" y="26475"/>
                      <a:pt x="42759" y="12096"/>
                      <a:pt x="65779" y="412"/>
                    </a:cubicBezTo>
                    <a:cubicBezTo>
                      <a:pt x="67643" y="-544"/>
                      <a:pt x="69920" y="224"/>
                      <a:pt x="70876" y="2094"/>
                    </a:cubicBezTo>
                    <a:cubicBezTo>
                      <a:pt x="71832" y="3958"/>
                      <a:pt x="71058" y="6233"/>
                      <a:pt x="69194" y="7190"/>
                    </a:cubicBezTo>
                    <a:cubicBezTo>
                      <a:pt x="46669" y="18602"/>
                      <a:pt x="25514" y="32659"/>
                      <a:pt x="6222" y="48902"/>
                    </a:cubicBezTo>
                    <a:cubicBezTo>
                      <a:pt x="5489" y="49488"/>
                      <a:pt x="4631" y="49809"/>
                      <a:pt x="3765" y="49809"/>
                    </a:cubicBezTo>
                    <a:lnTo>
                      <a:pt x="3807" y="4980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9" name="Google Shape;1659;p29"/>
              <p:cNvSpPr/>
              <p:nvPr/>
            </p:nvSpPr>
            <p:spPr>
              <a:xfrm>
                <a:off x="6074317" y="2531300"/>
                <a:ext cx="70698" cy="44916"/>
              </a:xfrm>
              <a:custGeom>
                <a:avLst/>
                <a:gdLst/>
                <a:ahLst/>
                <a:cxnLst/>
                <a:rect l="l" t="t" r="r" b="b"/>
                <a:pathLst>
                  <a:path w="70698" h="44916" extrusionOk="0">
                    <a:moveTo>
                      <a:pt x="3796" y="44916"/>
                    </a:moveTo>
                    <a:cubicBezTo>
                      <a:pt x="2518" y="44916"/>
                      <a:pt x="1247" y="44232"/>
                      <a:pt x="514" y="43053"/>
                    </a:cubicBezTo>
                    <a:cubicBezTo>
                      <a:pt x="-526" y="41231"/>
                      <a:pt x="61" y="38914"/>
                      <a:pt x="1834" y="37867"/>
                    </a:cubicBezTo>
                    <a:lnTo>
                      <a:pt x="64993" y="517"/>
                    </a:lnTo>
                    <a:cubicBezTo>
                      <a:pt x="66816" y="-530"/>
                      <a:pt x="69134" y="64"/>
                      <a:pt x="70181" y="1837"/>
                    </a:cubicBezTo>
                    <a:cubicBezTo>
                      <a:pt x="71229" y="3658"/>
                      <a:pt x="70635" y="5976"/>
                      <a:pt x="68861" y="7023"/>
                    </a:cubicBezTo>
                    <a:lnTo>
                      <a:pt x="5702" y="44372"/>
                    </a:lnTo>
                    <a:cubicBezTo>
                      <a:pt x="5115" y="44735"/>
                      <a:pt x="4432" y="44916"/>
                      <a:pt x="3796" y="4491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0" name="Google Shape;1660;p29"/>
              <p:cNvSpPr/>
              <p:nvPr/>
            </p:nvSpPr>
            <p:spPr>
              <a:xfrm>
                <a:off x="6080267" y="2551095"/>
                <a:ext cx="76974" cy="52084"/>
              </a:xfrm>
              <a:custGeom>
                <a:avLst/>
                <a:gdLst/>
                <a:ahLst/>
                <a:cxnLst/>
                <a:rect l="l" t="t" r="r" b="b"/>
                <a:pathLst>
                  <a:path w="76974" h="52084" extrusionOk="0">
                    <a:moveTo>
                      <a:pt x="3801" y="52043"/>
                    </a:moveTo>
                    <a:cubicBezTo>
                      <a:pt x="2621" y="52043"/>
                      <a:pt x="1434" y="51498"/>
                      <a:pt x="708" y="50451"/>
                    </a:cubicBezTo>
                    <a:cubicBezTo>
                      <a:pt x="-521" y="48769"/>
                      <a:pt x="-109" y="46403"/>
                      <a:pt x="1623" y="45175"/>
                    </a:cubicBezTo>
                    <a:cubicBezTo>
                      <a:pt x="24007" y="29254"/>
                      <a:pt x="47439" y="14198"/>
                      <a:pt x="71282" y="503"/>
                    </a:cubicBezTo>
                    <a:cubicBezTo>
                      <a:pt x="73105" y="-544"/>
                      <a:pt x="75423" y="98"/>
                      <a:pt x="76470" y="1913"/>
                    </a:cubicBezTo>
                    <a:cubicBezTo>
                      <a:pt x="77517" y="3735"/>
                      <a:pt x="76882" y="6052"/>
                      <a:pt x="75060" y="7099"/>
                    </a:cubicBezTo>
                    <a:cubicBezTo>
                      <a:pt x="51446" y="20703"/>
                      <a:pt x="28196" y="35577"/>
                      <a:pt x="5987" y="51408"/>
                    </a:cubicBezTo>
                    <a:cubicBezTo>
                      <a:pt x="5309" y="51861"/>
                      <a:pt x="4576" y="52085"/>
                      <a:pt x="3801" y="52085"/>
                    </a:cubicBezTo>
                    <a:lnTo>
                      <a:pt x="3801" y="5204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1" name="Google Shape;1661;p29"/>
              <p:cNvSpPr/>
              <p:nvPr/>
            </p:nvSpPr>
            <p:spPr>
              <a:xfrm>
                <a:off x="6096977" y="2575969"/>
                <a:ext cx="76177" cy="51996"/>
              </a:xfrm>
              <a:custGeom>
                <a:avLst/>
                <a:gdLst/>
                <a:ahLst/>
                <a:cxnLst/>
                <a:rect l="l" t="t" r="r" b="b"/>
                <a:pathLst>
                  <a:path w="76177" h="51996" extrusionOk="0">
                    <a:moveTo>
                      <a:pt x="3792" y="51954"/>
                    </a:moveTo>
                    <a:cubicBezTo>
                      <a:pt x="2521" y="51954"/>
                      <a:pt x="1244" y="51270"/>
                      <a:pt x="518" y="50084"/>
                    </a:cubicBezTo>
                    <a:cubicBezTo>
                      <a:pt x="-530" y="48269"/>
                      <a:pt x="63" y="45945"/>
                      <a:pt x="1837" y="44898"/>
                    </a:cubicBezTo>
                    <a:cubicBezTo>
                      <a:pt x="25088" y="31119"/>
                      <a:pt x="48114" y="16245"/>
                      <a:pt x="70226" y="687"/>
                    </a:cubicBezTo>
                    <a:cubicBezTo>
                      <a:pt x="71909" y="-493"/>
                      <a:pt x="74275" y="-130"/>
                      <a:pt x="75505" y="1594"/>
                    </a:cubicBezTo>
                    <a:cubicBezTo>
                      <a:pt x="76684" y="3325"/>
                      <a:pt x="76273" y="5643"/>
                      <a:pt x="74590" y="6871"/>
                    </a:cubicBezTo>
                    <a:cubicBezTo>
                      <a:pt x="52345" y="22569"/>
                      <a:pt x="29137" y="37576"/>
                      <a:pt x="5705" y="51452"/>
                    </a:cubicBezTo>
                    <a:cubicBezTo>
                      <a:pt x="5112" y="51815"/>
                      <a:pt x="4427" y="51996"/>
                      <a:pt x="3792" y="51996"/>
                    </a:cubicBezTo>
                    <a:lnTo>
                      <a:pt x="3792" y="5195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2" name="Google Shape;1662;p29"/>
              <p:cNvSpPr/>
              <p:nvPr/>
            </p:nvSpPr>
            <p:spPr>
              <a:xfrm>
                <a:off x="6124652" y="2599884"/>
                <a:ext cx="70331" cy="48769"/>
              </a:xfrm>
              <a:custGeom>
                <a:avLst/>
                <a:gdLst/>
                <a:ahLst/>
                <a:cxnLst/>
                <a:rect l="l" t="t" r="r" b="b"/>
                <a:pathLst>
                  <a:path w="70331" h="48769" extrusionOk="0">
                    <a:moveTo>
                      <a:pt x="3780" y="48770"/>
                    </a:moveTo>
                    <a:cubicBezTo>
                      <a:pt x="2509" y="48770"/>
                      <a:pt x="1232" y="48134"/>
                      <a:pt x="547" y="46948"/>
                    </a:cubicBezTo>
                    <a:cubicBezTo>
                      <a:pt x="-542" y="45175"/>
                      <a:pt x="51" y="42858"/>
                      <a:pt x="1825" y="41762"/>
                    </a:cubicBezTo>
                    <a:cubicBezTo>
                      <a:pt x="23072" y="28891"/>
                      <a:pt x="44094" y="15064"/>
                      <a:pt x="64342" y="692"/>
                    </a:cubicBezTo>
                    <a:cubicBezTo>
                      <a:pt x="66025" y="-495"/>
                      <a:pt x="68391" y="-132"/>
                      <a:pt x="69621" y="1599"/>
                    </a:cubicBezTo>
                    <a:cubicBezTo>
                      <a:pt x="70849" y="3330"/>
                      <a:pt x="70444" y="5648"/>
                      <a:pt x="68713" y="6876"/>
                    </a:cubicBezTo>
                    <a:cubicBezTo>
                      <a:pt x="48326" y="21339"/>
                      <a:pt x="27121" y="35257"/>
                      <a:pt x="5735" y="48225"/>
                    </a:cubicBezTo>
                    <a:cubicBezTo>
                      <a:pt x="5148" y="48588"/>
                      <a:pt x="4464" y="48770"/>
                      <a:pt x="3780" y="4877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3" name="Google Shape;1663;p29"/>
              <p:cNvSpPr/>
              <p:nvPr/>
            </p:nvSpPr>
            <p:spPr>
              <a:xfrm>
                <a:off x="6161461" y="2609623"/>
                <a:ext cx="66968" cy="45689"/>
              </a:xfrm>
              <a:custGeom>
                <a:avLst/>
                <a:gdLst/>
                <a:ahLst/>
                <a:cxnLst/>
                <a:rect l="l" t="t" r="r" b="b"/>
                <a:pathLst>
                  <a:path w="66968" h="45689" extrusionOk="0">
                    <a:moveTo>
                      <a:pt x="3795" y="45689"/>
                    </a:moveTo>
                    <a:cubicBezTo>
                      <a:pt x="2517" y="45689"/>
                      <a:pt x="1288" y="45054"/>
                      <a:pt x="562" y="43875"/>
                    </a:cubicBezTo>
                    <a:cubicBezTo>
                      <a:pt x="-534" y="42102"/>
                      <a:pt x="17" y="39777"/>
                      <a:pt x="1833" y="38689"/>
                    </a:cubicBezTo>
                    <a:cubicBezTo>
                      <a:pt x="21767" y="26544"/>
                      <a:pt x="41693" y="13715"/>
                      <a:pt x="61034" y="662"/>
                    </a:cubicBezTo>
                    <a:cubicBezTo>
                      <a:pt x="62765" y="-524"/>
                      <a:pt x="65125" y="-71"/>
                      <a:pt x="66312" y="1660"/>
                    </a:cubicBezTo>
                    <a:cubicBezTo>
                      <a:pt x="67492" y="3391"/>
                      <a:pt x="67038" y="5757"/>
                      <a:pt x="65307" y="6888"/>
                    </a:cubicBezTo>
                    <a:cubicBezTo>
                      <a:pt x="45883" y="20038"/>
                      <a:pt x="25858" y="32909"/>
                      <a:pt x="5840" y="45145"/>
                    </a:cubicBezTo>
                    <a:cubicBezTo>
                      <a:pt x="5205" y="45508"/>
                      <a:pt x="4563" y="45689"/>
                      <a:pt x="3885" y="45689"/>
                    </a:cubicBezTo>
                    <a:lnTo>
                      <a:pt x="3795" y="4568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4" name="Google Shape;1664;p29"/>
              <p:cNvSpPr/>
              <p:nvPr/>
            </p:nvSpPr>
            <p:spPr>
              <a:xfrm>
                <a:off x="6205526" y="2604363"/>
                <a:ext cx="57375" cy="44165"/>
              </a:xfrm>
              <a:custGeom>
                <a:avLst/>
                <a:gdLst/>
                <a:ahLst/>
                <a:cxnLst/>
                <a:rect l="l" t="t" r="r" b="b"/>
                <a:pathLst>
                  <a:path w="57375" h="44165" extrusionOk="0">
                    <a:moveTo>
                      <a:pt x="3772" y="44165"/>
                    </a:moveTo>
                    <a:cubicBezTo>
                      <a:pt x="2592" y="44165"/>
                      <a:pt x="1454" y="43621"/>
                      <a:pt x="728" y="42623"/>
                    </a:cubicBezTo>
                    <a:cubicBezTo>
                      <a:pt x="-501" y="40933"/>
                      <a:pt x="-138" y="38574"/>
                      <a:pt x="1545" y="37346"/>
                    </a:cubicBezTo>
                    <a:lnTo>
                      <a:pt x="51369" y="722"/>
                    </a:lnTo>
                    <a:cubicBezTo>
                      <a:pt x="53051" y="-499"/>
                      <a:pt x="55418" y="-136"/>
                      <a:pt x="56647" y="1546"/>
                    </a:cubicBezTo>
                    <a:cubicBezTo>
                      <a:pt x="57876" y="3228"/>
                      <a:pt x="57513" y="5594"/>
                      <a:pt x="55830" y="6823"/>
                    </a:cubicBezTo>
                    <a:lnTo>
                      <a:pt x="6006" y="43439"/>
                    </a:lnTo>
                    <a:cubicBezTo>
                      <a:pt x="5322" y="43942"/>
                      <a:pt x="4547" y="44165"/>
                      <a:pt x="3772" y="4416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5" name="Google Shape;1665;p29"/>
              <p:cNvSpPr/>
              <p:nvPr/>
            </p:nvSpPr>
            <p:spPr>
              <a:xfrm>
                <a:off x="6275196" y="2406106"/>
                <a:ext cx="40853" cy="25843"/>
              </a:xfrm>
              <a:custGeom>
                <a:avLst/>
                <a:gdLst/>
                <a:ahLst/>
                <a:cxnLst/>
                <a:rect l="l" t="t" r="r" b="b"/>
                <a:pathLst>
                  <a:path w="40853" h="25843" extrusionOk="0">
                    <a:moveTo>
                      <a:pt x="3762" y="25843"/>
                    </a:moveTo>
                    <a:cubicBezTo>
                      <a:pt x="2491" y="25843"/>
                      <a:pt x="1262" y="25208"/>
                      <a:pt x="578" y="24071"/>
                    </a:cubicBezTo>
                    <a:cubicBezTo>
                      <a:pt x="-519" y="22298"/>
                      <a:pt x="-16" y="19973"/>
                      <a:pt x="1758" y="18843"/>
                    </a:cubicBezTo>
                    <a:cubicBezTo>
                      <a:pt x="12545" y="12016"/>
                      <a:pt x="23870" y="5832"/>
                      <a:pt x="35432" y="374"/>
                    </a:cubicBezTo>
                    <a:cubicBezTo>
                      <a:pt x="37338" y="-541"/>
                      <a:pt x="39573" y="283"/>
                      <a:pt x="40480" y="2189"/>
                    </a:cubicBezTo>
                    <a:cubicBezTo>
                      <a:pt x="41395" y="4059"/>
                      <a:pt x="40571" y="6328"/>
                      <a:pt x="38664" y="7242"/>
                    </a:cubicBezTo>
                    <a:cubicBezTo>
                      <a:pt x="27375" y="12561"/>
                      <a:pt x="16322" y="18612"/>
                      <a:pt x="5807" y="25250"/>
                    </a:cubicBezTo>
                    <a:cubicBezTo>
                      <a:pt x="5172" y="25662"/>
                      <a:pt x="4488" y="25843"/>
                      <a:pt x="3810" y="25843"/>
                    </a:cubicBezTo>
                    <a:lnTo>
                      <a:pt x="3762" y="2584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6" name="Google Shape;1666;p29"/>
              <p:cNvSpPr/>
              <p:nvPr/>
            </p:nvSpPr>
            <p:spPr>
              <a:xfrm>
                <a:off x="6286397" y="2414666"/>
                <a:ext cx="52986" cy="34620"/>
              </a:xfrm>
              <a:custGeom>
                <a:avLst/>
                <a:gdLst/>
                <a:ahLst/>
                <a:cxnLst/>
                <a:rect l="l" t="t" r="r" b="b"/>
                <a:pathLst>
                  <a:path w="52986" h="34620" extrusionOk="0">
                    <a:moveTo>
                      <a:pt x="3795" y="34621"/>
                    </a:moveTo>
                    <a:cubicBezTo>
                      <a:pt x="2565" y="34621"/>
                      <a:pt x="1337" y="34034"/>
                      <a:pt x="610" y="32897"/>
                    </a:cubicBezTo>
                    <a:cubicBezTo>
                      <a:pt x="-528" y="31124"/>
                      <a:pt x="-32" y="28799"/>
                      <a:pt x="1742" y="27662"/>
                    </a:cubicBezTo>
                    <a:cubicBezTo>
                      <a:pt x="16578" y="18113"/>
                      <a:pt x="31911" y="8970"/>
                      <a:pt x="47383" y="461"/>
                    </a:cubicBezTo>
                    <a:cubicBezTo>
                      <a:pt x="49206" y="-537"/>
                      <a:pt x="51523" y="140"/>
                      <a:pt x="52522" y="1962"/>
                    </a:cubicBezTo>
                    <a:cubicBezTo>
                      <a:pt x="53527" y="3784"/>
                      <a:pt x="52843" y="6101"/>
                      <a:pt x="51021" y="7106"/>
                    </a:cubicBezTo>
                    <a:cubicBezTo>
                      <a:pt x="35688" y="15517"/>
                      <a:pt x="20496" y="24570"/>
                      <a:pt x="5840" y="34034"/>
                    </a:cubicBezTo>
                    <a:cubicBezTo>
                      <a:pt x="5205" y="34439"/>
                      <a:pt x="4472" y="34621"/>
                      <a:pt x="3795" y="3462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7" name="Google Shape;1667;p29"/>
              <p:cNvSpPr/>
              <p:nvPr/>
            </p:nvSpPr>
            <p:spPr>
              <a:xfrm>
                <a:off x="6298730" y="2433004"/>
                <a:ext cx="43605" cy="28533"/>
              </a:xfrm>
              <a:custGeom>
                <a:avLst/>
                <a:gdLst/>
                <a:ahLst/>
                <a:cxnLst/>
                <a:rect l="l" t="t" r="r" b="b"/>
                <a:pathLst>
                  <a:path w="43605" h="28533" extrusionOk="0">
                    <a:moveTo>
                      <a:pt x="3793" y="28533"/>
                    </a:moveTo>
                    <a:cubicBezTo>
                      <a:pt x="2340" y="28533"/>
                      <a:pt x="972" y="27668"/>
                      <a:pt x="336" y="26258"/>
                    </a:cubicBezTo>
                    <a:cubicBezTo>
                      <a:pt x="-530" y="24352"/>
                      <a:pt x="336" y="22119"/>
                      <a:pt x="2250" y="21260"/>
                    </a:cubicBezTo>
                    <a:cubicBezTo>
                      <a:pt x="14712" y="15753"/>
                      <a:pt x="26638" y="8836"/>
                      <a:pt x="37600" y="739"/>
                    </a:cubicBezTo>
                    <a:cubicBezTo>
                      <a:pt x="39282" y="-489"/>
                      <a:pt x="41649" y="-168"/>
                      <a:pt x="42878" y="1563"/>
                    </a:cubicBezTo>
                    <a:cubicBezTo>
                      <a:pt x="44106" y="3245"/>
                      <a:pt x="43744" y="5611"/>
                      <a:pt x="42061" y="6840"/>
                    </a:cubicBezTo>
                    <a:cubicBezTo>
                      <a:pt x="30638" y="15251"/>
                      <a:pt x="18259" y="22440"/>
                      <a:pt x="5293" y="28170"/>
                    </a:cubicBezTo>
                    <a:cubicBezTo>
                      <a:pt x="4791" y="28401"/>
                      <a:pt x="4295" y="28491"/>
                      <a:pt x="3750" y="28491"/>
                    </a:cubicBezTo>
                    <a:lnTo>
                      <a:pt x="3793" y="2853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8" name="Google Shape;1668;p29"/>
              <p:cNvSpPr/>
              <p:nvPr/>
            </p:nvSpPr>
            <p:spPr>
              <a:xfrm>
                <a:off x="6374730" y="2592741"/>
                <a:ext cx="257057" cy="38986"/>
              </a:xfrm>
              <a:custGeom>
                <a:avLst/>
                <a:gdLst/>
                <a:ahLst/>
                <a:cxnLst/>
                <a:rect l="l" t="t" r="r" b="b"/>
                <a:pathLst>
                  <a:path w="257057" h="38986" extrusionOk="0">
                    <a:moveTo>
                      <a:pt x="198932" y="38986"/>
                    </a:moveTo>
                    <a:cubicBezTo>
                      <a:pt x="132414" y="38986"/>
                      <a:pt x="65436" y="28251"/>
                      <a:pt x="2597" y="7374"/>
                    </a:cubicBezTo>
                    <a:cubicBezTo>
                      <a:pt x="594" y="6739"/>
                      <a:pt x="-454" y="4554"/>
                      <a:pt x="188" y="2600"/>
                    </a:cubicBezTo>
                    <a:cubicBezTo>
                      <a:pt x="824" y="597"/>
                      <a:pt x="2960" y="-450"/>
                      <a:pt x="4964" y="185"/>
                    </a:cubicBezTo>
                    <a:cubicBezTo>
                      <a:pt x="84092" y="26520"/>
                      <a:pt x="169859" y="36488"/>
                      <a:pt x="252945" y="29026"/>
                    </a:cubicBezTo>
                    <a:cubicBezTo>
                      <a:pt x="254991" y="28845"/>
                      <a:pt x="256855" y="30387"/>
                      <a:pt x="257043" y="32439"/>
                    </a:cubicBezTo>
                    <a:cubicBezTo>
                      <a:pt x="257225" y="34526"/>
                      <a:pt x="255675" y="36348"/>
                      <a:pt x="253630" y="36529"/>
                    </a:cubicBezTo>
                    <a:cubicBezTo>
                      <a:pt x="235476" y="38170"/>
                      <a:pt x="217225" y="38986"/>
                      <a:pt x="198890" y="38986"/>
                    </a:cubicBezTo>
                    <a:lnTo>
                      <a:pt x="198932" y="3898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9" name="Google Shape;1669;p29"/>
              <p:cNvSpPr/>
              <p:nvPr/>
            </p:nvSpPr>
            <p:spPr>
              <a:xfrm>
                <a:off x="6462448" y="2544770"/>
                <a:ext cx="116087" cy="19399"/>
              </a:xfrm>
              <a:custGeom>
                <a:avLst/>
                <a:gdLst/>
                <a:ahLst/>
                <a:cxnLst/>
                <a:rect l="l" t="t" r="r" b="b"/>
                <a:pathLst>
                  <a:path w="116087" h="19399" extrusionOk="0">
                    <a:moveTo>
                      <a:pt x="108170" y="19400"/>
                    </a:moveTo>
                    <a:cubicBezTo>
                      <a:pt x="72820" y="19400"/>
                      <a:pt x="37421" y="15393"/>
                      <a:pt x="2930" y="7478"/>
                    </a:cubicBezTo>
                    <a:cubicBezTo>
                      <a:pt x="884" y="7024"/>
                      <a:pt x="-394" y="4979"/>
                      <a:pt x="110" y="2927"/>
                    </a:cubicBezTo>
                    <a:cubicBezTo>
                      <a:pt x="563" y="882"/>
                      <a:pt x="2609" y="-388"/>
                      <a:pt x="4662" y="107"/>
                    </a:cubicBezTo>
                    <a:cubicBezTo>
                      <a:pt x="39921" y="8204"/>
                      <a:pt x="76095" y="12120"/>
                      <a:pt x="112269" y="11799"/>
                    </a:cubicBezTo>
                    <a:cubicBezTo>
                      <a:pt x="114405" y="11799"/>
                      <a:pt x="116046" y="13481"/>
                      <a:pt x="116088" y="15575"/>
                    </a:cubicBezTo>
                    <a:cubicBezTo>
                      <a:pt x="116088" y="17669"/>
                      <a:pt x="114454" y="19351"/>
                      <a:pt x="112360" y="19400"/>
                    </a:cubicBezTo>
                    <a:cubicBezTo>
                      <a:pt x="110991" y="19400"/>
                      <a:pt x="109629" y="19400"/>
                      <a:pt x="108268" y="19400"/>
                    </a:cubicBezTo>
                    <a:lnTo>
                      <a:pt x="108170" y="1940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0" name="Google Shape;1670;p29"/>
              <p:cNvSpPr/>
              <p:nvPr/>
            </p:nvSpPr>
            <p:spPr>
              <a:xfrm>
                <a:off x="6370218" y="2431188"/>
                <a:ext cx="64627" cy="70356"/>
              </a:xfrm>
              <a:custGeom>
                <a:avLst/>
                <a:gdLst/>
                <a:ahLst/>
                <a:cxnLst/>
                <a:rect l="l" t="t" r="r" b="b"/>
                <a:pathLst>
                  <a:path w="64627" h="70356" extrusionOk="0">
                    <a:moveTo>
                      <a:pt x="33914" y="70356"/>
                    </a:moveTo>
                    <a:cubicBezTo>
                      <a:pt x="32866" y="70356"/>
                      <a:pt x="31819" y="69903"/>
                      <a:pt x="31051" y="69037"/>
                    </a:cubicBezTo>
                    <a:cubicBezTo>
                      <a:pt x="29683" y="67446"/>
                      <a:pt x="29823" y="65079"/>
                      <a:pt x="31414" y="63718"/>
                    </a:cubicBezTo>
                    <a:cubicBezTo>
                      <a:pt x="38103" y="57848"/>
                      <a:pt x="45065" y="51797"/>
                      <a:pt x="50071" y="44566"/>
                    </a:cubicBezTo>
                    <a:cubicBezTo>
                      <a:pt x="55439" y="36790"/>
                      <a:pt x="57807" y="28512"/>
                      <a:pt x="56801" y="21141"/>
                    </a:cubicBezTo>
                    <a:cubicBezTo>
                      <a:pt x="56487" y="18775"/>
                      <a:pt x="55621" y="15452"/>
                      <a:pt x="53345" y="13317"/>
                    </a:cubicBezTo>
                    <a:cubicBezTo>
                      <a:pt x="51523" y="11544"/>
                      <a:pt x="48793" y="10539"/>
                      <a:pt x="46608" y="9861"/>
                    </a:cubicBezTo>
                    <a:cubicBezTo>
                      <a:pt x="33230" y="5722"/>
                      <a:pt x="17897" y="7265"/>
                      <a:pt x="5616" y="14042"/>
                    </a:cubicBezTo>
                    <a:cubicBezTo>
                      <a:pt x="3793" y="15048"/>
                      <a:pt x="1475" y="14405"/>
                      <a:pt x="470" y="12542"/>
                    </a:cubicBezTo>
                    <a:cubicBezTo>
                      <a:pt x="-529" y="10727"/>
                      <a:pt x="107" y="8403"/>
                      <a:pt x="1971" y="7405"/>
                    </a:cubicBezTo>
                    <a:cubicBezTo>
                      <a:pt x="16033" y="-329"/>
                      <a:pt x="33551" y="-2151"/>
                      <a:pt x="48883" y="2630"/>
                    </a:cubicBezTo>
                    <a:cubicBezTo>
                      <a:pt x="51844" y="3538"/>
                      <a:pt x="55663" y="4990"/>
                      <a:pt x="58624" y="7858"/>
                    </a:cubicBezTo>
                    <a:cubicBezTo>
                      <a:pt x="61626" y="10769"/>
                      <a:pt x="63581" y="14999"/>
                      <a:pt x="64314" y="20052"/>
                    </a:cubicBezTo>
                    <a:cubicBezTo>
                      <a:pt x="65634" y="29280"/>
                      <a:pt x="62764" y="39519"/>
                      <a:pt x="56347" y="48844"/>
                    </a:cubicBezTo>
                    <a:cubicBezTo>
                      <a:pt x="50797" y="56892"/>
                      <a:pt x="43472" y="63265"/>
                      <a:pt x="36420" y="69400"/>
                    </a:cubicBezTo>
                    <a:cubicBezTo>
                      <a:pt x="35687" y="70042"/>
                      <a:pt x="34829" y="70356"/>
                      <a:pt x="33914" y="7035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1" name="Google Shape;1671;p29"/>
              <p:cNvSpPr/>
              <p:nvPr/>
            </p:nvSpPr>
            <p:spPr>
              <a:xfrm>
                <a:off x="6747703" y="2250310"/>
                <a:ext cx="1197977" cy="313502"/>
              </a:xfrm>
              <a:custGeom>
                <a:avLst/>
                <a:gdLst/>
                <a:ahLst/>
                <a:cxnLst/>
                <a:rect l="l" t="t" r="r" b="b"/>
                <a:pathLst>
                  <a:path w="1197977" h="313502" extrusionOk="0">
                    <a:moveTo>
                      <a:pt x="7415" y="313502"/>
                    </a:moveTo>
                    <a:lnTo>
                      <a:pt x="0" y="300310"/>
                    </a:lnTo>
                    <a:cubicBezTo>
                      <a:pt x="318465" y="121318"/>
                      <a:pt x="706722" y="67684"/>
                      <a:pt x="1082146" y="15830"/>
                    </a:cubicBezTo>
                    <a:cubicBezTo>
                      <a:pt x="1120198" y="10554"/>
                      <a:pt x="1158110" y="5326"/>
                      <a:pt x="1195813" y="0"/>
                    </a:cubicBezTo>
                    <a:lnTo>
                      <a:pt x="1197977" y="14965"/>
                    </a:lnTo>
                    <a:cubicBezTo>
                      <a:pt x="1160205" y="20332"/>
                      <a:pt x="1122362" y="25567"/>
                      <a:pt x="1084240" y="30795"/>
                    </a:cubicBezTo>
                    <a:cubicBezTo>
                      <a:pt x="710213" y="82467"/>
                      <a:pt x="323422" y="135871"/>
                      <a:pt x="7415" y="313453"/>
                    </a:cubicBezTo>
                    <a:lnTo>
                      <a:pt x="7415" y="31350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2" name="Google Shape;1672;p29"/>
              <p:cNvSpPr/>
              <p:nvPr/>
            </p:nvSpPr>
            <p:spPr>
              <a:xfrm>
                <a:off x="6765494" y="2313103"/>
                <a:ext cx="1178860" cy="296533"/>
              </a:xfrm>
              <a:custGeom>
                <a:avLst/>
                <a:gdLst/>
                <a:ahLst/>
                <a:cxnLst/>
                <a:rect l="l" t="t" r="r" b="b"/>
                <a:pathLst>
                  <a:path w="1178860" h="296533" extrusionOk="0">
                    <a:moveTo>
                      <a:pt x="6416" y="296534"/>
                    </a:moveTo>
                    <a:lnTo>
                      <a:pt x="0" y="282839"/>
                    </a:lnTo>
                    <a:cubicBezTo>
                      <a:pt x="326019" y="130412"/>
                      <a:pt x="722236" y="35255"/>
                      <a:pt x="1177743" y="0"/>
                    </a:cubicBezTo>
                    <a:lnTo>
                      <a:pt x="1178861" y="15105"/>
                    </a:lnTo>
                    <a:cubicBezTo>
                      <a:pt x="725238" y="50220"/>
                      <a:pt x="330794" y="144882"/>
                      <a:pt x="6416" y="29653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3" name="Google Shape;1673;p29"/>
              <p:cNvSpPr/>
              <p:nvPr/>
            </p:nvSpPr>
            <p:spPr>
              <a:xfrm>
                <a:off x="7516705" y="1969142"/>
                <a:ext cx="183985" cy="266204"/>
              </a:xfrm>
              <a:custGeom>
                <a:avLst/>
                <a:gdLst/>
                <a:ahLst/>
                <a:cxnLst/>
                <a:rect l="l" t="t" r="r" b="b"/>
                <a:pathLst>
                  <a:path w="183985" h="266204" extrusionOk="0">
                    <a:moveTo>
                      <a:pt x="114924" y="152"/>
                    </a:moveTo>
                    <a:cubicBezTo>
                      <a:pt x="76453" y="-713"/>
                      <a:pt x="37912" y="2107"/>
                      <a:pt x="0" y="9022"/>
                    </a:cubicBezTo>
                    <a:cubicBezTo>
                      <a:pt x="23739" y="92764"/>
                      <a:pt x="41054" y="179737"/>
                      <a:pt x="65491" y="266204"/>
                    </a:cubicBezTo>
                    <a:cubicBezTo>
                      <a:pt x="100052" y="239597"/>
                      <a:pt x="140408" y="218036"/>
                      <a:pt x="180695" y="196426"/>
                    </a:cubicBezTo>
                    <a:cubicBezTo>
                      <a:pt x="184465" y="161220"/>
                      <a:pt x="186281" y="125605"/>
                      <a:pt x="178949" y="92309"/>
                    </a:cubicBezTo>
                    <a:cubicBezTo>
                      <a:pt x="170362" y="53190"/>
                      <a:pt x="145994" y="22849"/>
                      <a:pt x="114924" y="15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4" name="Google Shape;1674;p29"/>
              <p:cNvSpPr/>
              <p:nvPr/>
            </p:nvSpPr>
            <p:spPr>
              <a:xfrm>
                <a:off x="6903459" y="2068038"/>
                <a:ext cx="140548" cy="269465"/>
              </a:xfrm>
              <a:custGeom>
                <a:avLst/>
                <a:gdLst/>
                <a:ahLst/>
                <a:cxnLst/>
                <a:rect l="l" t="t" r="r" b="b"/>
                <a:pathLst>
                  <a:path w="140548" h="269465" extrusionOk="0">
                    <a:moveTo>
                      <a:pt x="66113" y="269466"/>
                    </a:moveTo>
                    <a:cubicBezTo>
                      <a:pt x="90634" y="258822"/>
                      <a:pt x="115434" y="249043"/>
                      <a:pt x="140548" y="240402"/>
                    </a:cubicBezTo>
                    <a:cubicBezTo>
                      <a:pt x="111203" y="163302"/>
                      <a:pt x="94279" y="82467"/>
                      <a:pt x="86131" y="0"/>
                    </a:cubicBezTo>
                    <a:cubicBezTo>
                      <a:pt x="57009" y="10644"/>
                      <a:pt x="28256" y="22244"/>
                      <a:pt x="0" y="34798"/>
                    </a:cubicBezTo>
                    <a:cubicBezTo>
                      <a:pt x="14013" y="115859"/>
                      <a:pt x="32850" y="195821"/>
                      <a:pt x="66155" y="269466"/>
                    </a:cubicBezTo>
                    <a:lnTo>
                      <a:pt x="66113" y="26946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5" name="Google Shape;1675;p29"/>
              <p:cNvSpPr/>
              <p:nvPr/>
            </p:nvSpPr>
            <p:spPr>
              <a:xfrm>
                <a:off x="6691610" y="2102796"/>
                <a:ext cx="277968" cy="343706"/>
              </a:xfrm>
              <a:custGeom>
                <a:avLst/>
                <a:gdLst/>
                <a:ahLst/>
                <a:cxnLst/>
                <a:rect l="l" t="t" r="r" b="b"/>
                <a:pathLst>
                  <a:path w="277968" h="343706" extrusionOk="0">
                    <a:moveTo>
                      <a:pt x="80356" y="343706"/>
                    </a:moveTo>
                    <a:cubicBezTo>
                      <a:pt x="143055" y="301764"/>
                      <a:pt x="209308" y="264512"/>
                      <a:pt x="277969" y="234673"/>
                    </a:cubicBezTo>
                    <a:cubicBezTo>
                      <a:pt x="244658" y="161028"/>
                      <a:pt x="225820" y="81060"/>
                      <a:pt x="211807" y="0"/>
                    </a:cubicBezTo>
                    <a:cubicBezTo>
                      <a:pt x="137462" y="33024"/>
                      <a:pt x="66344" y="72914"/>
                      <a:pt x="0" y="119812"/>
                    </a:cubicBezTo>
                    <a:cubicBezTo>
                      <a:pt x="11241" y="198643"/>
                      <a:pt x="39267" y="274424"/>
                      <a:pt x="80308" y="343706"/>
                    </a:cubicBezTo>
                    <a:lnTo>
                      <a:pt x="80356" y="343706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6" name="Google Shape;1676;p29"/>
              <p:cNvSpPr/>
              <p:nvPr/>
            </p:nvSpPr>
            <p:spPr>
              <a:xfrm>
                <a:off x="6735101" y="2362499"/>
                <a:ext cx="1220005" cy="332022"/>
              </a:xfrm>
              <a:custGeom>
                <a:avLst/>
                <a:gdLst/>
                <a:ahLst/>
                <a:cxnLst/>
                <a:rect l="l" t="t" r="r" b="b"/>
                <a:pathLst>
                  <a:path w="1220005" h="332022" extrusionOk="0">
                    <a:moveTo>
                      <a:pt x="0" y="152699"/>
                    </a:moveTo>
                    <a:cubicBezTo>
                      <a:pt x="19291" y="203192"/>
                      <a:pt x="39407" y="253314"/>
                      <a:pt x="60974" y="302941"/>
                    </a:cubicBezTo>
                    <a:cubicBezTo>
                      <a:pt x="69297" y="322094"/>
                      <a:pt x="83128" y="336836"/>
                      <a:pt x="105610" y="330554"/>
                    </a:cubicBezTo>
                    <a:cubicBezTo>
                      <a:pt x="295165" y="277563"/>
                      <a:pt x="487639" y="235851"/>
                      <a:pt x="682389" y="206968"/>
                    </a:cubicBezTo>
                    <a:cubicBezTo>
                      <a:pt x="860641" y="180493"/>
                      <a:pt x="1040498" y="164754"/>
                      <a:pt x="1220005" y="148469"/>
                    </a:cubicBezTo>
                    <a:cubicBezTo>
                      <a:pt x="1216794" y="99345"/>
                      <a:pt x="1208834" y="48440"/>
                      <a:pt x="1204994" y="0"/>
                    </a:cubicBezTo>
                    <a:cubicBezTo>
                      <a:pt x="827964" y="148058"/>
                      <a:pt x="403324" y="181310"/>
                      <a:pt x="91" y="152699"/>
                    </a:cubicBezTo>
                    <a:lnTo>
                      <a:pt x="0" y="152699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7" name="Google Shape;1677;p29"/>
              <p:cNvSpPr/>
              <p:nvPr/>
            </p:nvSpPr>
            <p:spPr>
              <a:xfrm>
                <a:off x="6989589" y="2000589"/>
                <a:ext cx="269597" cy="307856"/>
              </a:xfrm>
              <a:custGeom>
                <a:avLst/>
                <a:gdLst/>
                <a:ahLst/>
                <a:cxnLst/>
                <a:rect l="l" t="t" r="r" b="b"/>
                <a:pathLst>
                  <a:path w="269597" h="307856" extrusionOk="0">
                    <a:moveTo>
                      <a:pt x="0" y="67457"/>
                    </a:moveTo>
                    <a:cubicBezTo>
                      <a:pt x="8148" y="149923"/>
                      <a:pt x="25073" y="230715"/>
                      <a:pt x="54418" y="307857"/>
                    </a:cubicBezTo>
                    <a:cubicBezTo>
                      <a:pt x="124587" y="283657"/>
                      <a:pt x="196704" y="267736"/>
                      <a:pt x="269597" y="262781"/>
                    </a:cubicBezTo>
                    <a:cubicBezTo>
                      <a:pt x="255039" y="174261"/>
                      <a:pt x="252715" y="87927"/>
                      <a:pt x="255989" y="0"/>
                    </a:cubicBezTo>
                    <a:cubicBezTo>
                      <a:pt x="169084" y="14874"/>
                      <a:pt x="83086" y="37208"/>
                      <a:pt x="48" y="67503"/>
                    </a:cubicBezTo>
                    <a:lnTo>
                      <a:pt x="0" y="67457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8" name="Google Shape;1678;p29"/>
              <p:cNvSpPr/>
              <p:nvPr/>
            </p:nvSpPr>
            <p:spPr>
              <a:xfrm>
                <a:off x="7512865" y="1969746"/>
                <a:ext cx="191517" cy="221974"/>
              </a:xfrm>
              <a:custGeom>
                <a:avLst/>
                <a:gdLst/>
                <a:ahLst/>
                <a:cxnLst/>
                <a:rect l="l" t="t" r="r" b="b"/>
                <a:pathLst>
                  <a:path w="191517" h="221974" extrusionOk="0">
                    <a:moveTo>
                      <a:pt x="143690" y="221842"/>
                    </a:moveTo>
                    <a:cubicBezTo>
                      <a:pt x="142712" y="221842"/>
                      <a:pt x="141735" y="221479"/>
                      <a:pt x="140967" y="220746"/>
                    </a:cubicBezTo>
                    <a:lnTo>
                      <a:pt x="25763" y="106347"/>
                    </a:lnTo>
                    <a:cubicBezTo>
                      <a:pt x="25275" y="105847"/>
                      <a:pt x="24926" y="105256"/>
                      <a:pt x="24786" y="104573"/>
                    </a:cubicBezTo>
                    <a:cubicBezTo>
                      <a:pt x="17874" y="76143"/>
                      <a:pt x="9566" y="42619"/>
                      <a:pt x="140" y="9505"/>
                    </a:cubicBezTo>
                    <a:cubicBezTo>
                      <a:pt x="-140" y="8458"/>
                      <a:pt x="0" y="7366"/>
                      <a:pt x="558" y="6457"/>
                    </a:cubicBezTo>
                    <a:cubicBezTo>
                      <a:pt x="1117" y="5547"/>
                      <a:pt x="2024" y="4910"/>
                      <a:pt x="3072" y="4728"/>
                    </a:cubicBezTo>
                    <a:cubicBezTo>
                      <a:pt x="12568" y="3000"/>
                      <a:pt x="22901" y="1453"/>
                      <a:pt x="34770" y="43"/>
                    </a:cubicBezTo>
                    <a:cubicBezTo>
                      <a:pt x="35887" y="-139"/>
                      <a:pt x="37005" y="270"/>
                      <a:pt x="37843" y="1044"/>
                    </a:cubicBezTo>
                    <a:lnTo>
                      <a:pt x="190330" y="143283"/>
                    </a:lnTo>
                    <a:cubicBezTo>
                      <a:pt x="191098" y="144011"/>
                      <a:pt x="191517" y="145012"/>
                      <a:pt x="191517" y="146103"/>
                    </a:cubicBezTo>
                    <a:cubicBezTo>
                      <a:pt x="191377" y="160838"/>
                      <a:pt x="190330" y="176808"/>
                      <a:pt x="188235" y="196324"/>
                    </a:cubicBezTo>
                    <a:cubicBezTo>
                      <a:pt x="188096" y="197552"/>
                      <a:pt x="187397" y="198641"/>
                      <a:pt x="186281" y="199276"/>
                    </a:cubicBezTo>
                    <a:cubicBezTo>
                      <a:pt x="171688" y="207101"/>
                      <a:pt x="158562" y="214150"/>
                      <a:pt x="145436" y="221472"/>
                    </a:cubicBezTo>
                    <a:cubicBezTo>
                      <a:pt x="144877" y="221793"/>
                      <a:pt x="144249" y="221975"/>
                      <a:pt x="143621" y="221975"/>
                    </a:cubicBezTo>
                    <a:lnTo>
                      <a:pt x="143690" y="221842"/>
                    </a:lnTo>
                    <a:close/>
                    <a:moveTo>
                      <a:pt x="31908" y="101753"/>
                    </a:moveTo>
                    <a:lnTo>
                      <a:pt x="144388" y="213382"/>
                    </a:lnTo>
                    <a:cubicBezTo>
                      <a:pt x="156118" y="206828"/>
                      <a:pt x="168058" y="200414"/>
                      <a:pt x="181044" y="193455"/>
                    </a:cubicBezTo>
                    <a:cubicBezTo>
                      <a:pt x="182859" y="175810"/>
                      <a:pt x="183837" y="161117"/>
                      <a:pt x="184046" y="147604"/>
                    </a:cubicBezTo>
                    <a:lnTo>
                      <a:pt x="34072" y="7730"/>
                    </a:lnTo>
                    <a:cubicBezTo>
                      <a:pt x="24716" y="8867"/>
                      <a:pt x="16338" y="10096"/>
                      <a:pt x="8657" y="11415"/>
                    </a:cubicBezTo>
                    <a:cubicBezTo>
                      <a:pt x="17525" y="42938"/>
                      <a:pt x="25414" y="74597"/>
                      <a:pt x="31978" y="101707"/>
                    </a:cubicBezTo>
                    <a:lnTo>
                      <a:pt x="31908" y="10175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9" name="Google Shape;1679;p29"/>
              <p:cNvSpPr/>
              <p:nvPr/>
            </p:nvSpPr>
            <p:spPr>
              <a:xfrm>
                <a:off x="7537537" y="2069642"/>
                <a:ext cx="122748" cy="142042"/>
              </a:xfrm>
              <a:custGeom>
                <a:avLst/>
                <a:gdLst/>
                <a:ahLst/>
                <a:cxnLst/>
                <a:rect l="l" t="t" r="r" b="b"/>
                <a:pathLst>
                  <a:path w="122748" h="142042" extrusionOk="0">
                    <a:moveTo>
                      <a:pt x="84875" y="142043"/>
                    </a:moveTo>
                    <a:cubicBezTo>
                      <a:pt x="83898" y="142043"/>
                      <a:pt x="82991" y="141680"/>
                      <a:pt x="82222" y="141044"/>
                    </a:cubicBezTo>
                    <a:lnTo>
                      <a:pt x="19803" y="83139"/>
                    </a:lnTo>
                    <a:cubicBezTo>
                      <a:pt x="19244" y="82637"/>
                      <a:pt x="18895" y="82002"/>
                      <a:pt x="18686" y="81269"/>
                    </a:cubicBezTo>
                    <a:cubicBezTo>
                      <a:pt x="14985" y="66171"/>
                      <a:pt x="11355" y="51113"/>
                      <a:pt x="7724" y="36102"/>
                    </a:cubicBezTo>
                    <a:cubicBezTo>
                      <a:pt x="5141" y="25595"/>
                      <a:pt x="2697" y="15133"/>
                      <a:pt x="114" y="4671"/>
                    </a:cubicBezTo>
                    <a:cubicBezTo>
                      <a:pt x="-305" y="3033"/>
                      <a:pt x="463" y="1305"/>
                      <a:pt x="1929" y="486"/>
                    </a:cubicBezTo>
                    <a:cubicBezTo>
                      <a:pt x="3396" y="-333"/>
                      <a:pt x="5280" y="-105"/>
                      <a:pt x="6467" y="1077"/>
                    </a:cubicBezTo>
                    <a:lnTo>
                      <a:pt x="121671" y="115477"/>
                    </a:lnTo>
                    <a:cubicBezTo>
                      <a:pt x="122509" y="116294"/>
                      <a:pt x="122858" y="117480"/>
                      <a:pt x="122718" y="118660"/>
                    </a:cubicBezTo>
                    <a:cubicBezTo>
                      <a:pt x="122578" y="119847"/>
                      <a:pt x="121880" y="120893"/>
                      <a:pt x="120833" y="121438"/>
                    </a:cubicBezTo>
                    <a:cubicBezTo>
                      <a:pt x="108894" y="128125"/>
                      <a:pt x="97443" y="134853"/>
                      <a:pt x="86831" y="141449"/>
                    </a:cubicBezTo>
                    <a:cubicBezTo>
                      <a:pt x="86133" y="141812"/>
                      <a:pt x="85504" y="141994"/>
                      <a:pt x="84806" y="141994"/>
                    </a:cubicBezTo>
                    <a:lnTo>
                      <a:pt x="84875" y="142043"/>
                    </a:lnTo>
                    <a:close/>
                    <a:moveTo>
                      <a:pt x="25808" y="78358"/>
                    </a:moveTo>
                    <a:lnTo>
                      <a:pt x="85295" y="133534"/>
                    </a:lnTo>
                    <a:cubicBezTo>
                      <a:pt x="94022" y="128167"/>
                      <a:pt x="103239" y="122757"/>
                      <a:pt x="112804" y="117341"/>
                    </a:cubicBezTo>
                    <a:lnTo>
                      <a:pt x="10656" y="15906"/>
                    </a:lnTo>
                    <a:cubicBezTo>
                      <a:pt x="12123" y="22047"/>
                      <a:pt x="13589" y="28188"/>
                      <a:pt x="15055" y="34329"/>
                    </a:cubicBezTo>
                    <a:cubicBezTo>
                      <a:pt x="18616" y="48975"/>
                      <a:pt x="22107" y="63665"/>
                      <a:pt x="25808" y="7835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0" name="Google Shape;1680;p29"/>
              <p:cNvSpPr/>
              <p:nvPr/>
            </p:nvSpPr>
            <p:spPr>
              <a:xfrm>
                <a:off x="7556173" y="2146225"/>
                <a:ext cx="70036" cy="92953"/>
              </a:xfrm>
              <a:custGeom>
                <a:avLst/>
                <a:gdLst/>
                <a:ahLst/>
                <a:cxnLst/>
                <a:rect l="l" t="t" r="r" b="b"/>
                <a:pathLst>
                  <a:path w="70036" h="92953" extrusionOk="0">
                    <a:moveTo>
                      <a:pt x="26023" y="92911"/>
                    </a:moveTo>
                    <a:cubicBezTo>
                      <a:pt x="25605" y="92911"/>
                      <a:pt x="25186" y="92862"/>
                      <a:pt x="24836" y="92730"/>
                    </a:cubicBezTo>
                    <a:cubicBezTo>
                      <a:pt x="23649" y="92318"/>
                      <a:pt x="22742" y="91362"/>
                      <a:pt x="22393" y="90182"/>
                    </a:cubicBezTo>
                    <a:cubicBezTo>
                      <a:pt x="13525" y="58835"/>
                      <a:pt x="5845" y="28047"/>
                      <a:pt x="120" y="4706"/>
                    </a:cubicBezTo>
                    <a:cubicBezTo>
                      <a:pt x="-299" y="3073"/>
                      <a:pt x="399" y="1391"/>
                      <a:pt x="1866" y="525"/>
                    </a:cubicBezTo>
                    <a:cubicBezTo>
                      <a:pt x="3332" y="-340"/>
                      <a:pt x="5147" y="-110"/>
                      <a:pt x="6404" y="1021"/>
                    </a:cubicBezTo>
                    <a:lnTo>
                      <a:pt x="68823" y="58933"/>
                    </a:lnTo>
                    <a:cubicBezTo>
                      <a:pt x="69731" y="59750"/>
                      <a:pt x="70150" y="60888"/>
                      <a:pt x="70010" y="62067"/>
                    </a:cubicBezTo>
                    <a:cubicBezTo>
                      <a:pt x="69871" y="63254"/>
                      <a:pt x="69243" y="64301"/>
                      <a:pt x="68265" y="64936"/>
                    </a:cubicBezTo>
                    <a:cubicBezTo>
                      <a:pt x="52835" y="74484"/>
                      <a:pt x="39778" y="83405"/>
                      <a:pt x="28398" y="92178"/>
                    </a:cubicBezTo>
                    <a:cubicBezTo>
                      <a:pt x="27699" y="92681"/>
                      <a:pt x="26861" y="92953"/>
                      <a:pt x="26093" y="92953"/>
                    </a:cubicBezTo>
                    <a:lnTo>
                      <a:pt x="26023" y="92911"/>
                    </a:lnTo>
                    <a:close/>
                    <a:moveTo>
                      <a:pt x="10454" y="15169"/>
                    </a:moveTo>
                    <a:cubicBezTo>
                      <a:pt x="15411" y="35006"/>
                      <a:pt x="21416" y="58612"/>
                      <a:pt x="28188" y="82763"/>
                    </a:cubicBezTo>
                    <a:cubicBezTo>
                      <a:pt x="37613" y="75762"/>
                      <a:pt x="48017" y="68621"/>
                      <a:pt x="60026" y="61111"/>
                    </a:cubicBezTo>
                    <a:lnTo>
                      <a:pt x="10454" y="1516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1" name="Google Shape;1681;p29"/>
              <p:cNvSpPr/>
              <p:nvPr/>
            </p:nvSpPr>
            <p:spPr>
              <a:xfrm>
                <a:off x="7544392" y="1965837"/>
                <a:ext cx="160007" cy="153702"/>
              </a:xfrm>
              <a:custGeom>
                <a:avLst/>
                <a:gdLst/>
                <a:ahLst/>
                <a:cxnLst/>
                <a:rect l="l" t="t" r="r" b="b"/>
                <a:pathLst>
                  <a:path w="160007" h="153702" extrusionOk="0">
                    <a:moveTo>
                      <a:pt x="156220" y="153702"/>
                    </a:moveTo>
                    <a:cubicBezTo>
                      <a:pt x="155312" y="153702"/>
                      <a:pt x="154405" y="153339"/>
                      <a:pt x="153637" y="152701"/>
                    </a:cubicBezTo>
                    <a:lnTo>
                      <a:pt x="1219" y="10462"/>
                    </a:lnTo>
                    <a:cubicBezTo>
                      <a:pt x="102" y="9462"/>
                      <a:pt x="-247" y="7915"/>
                      <a:pt x="171" y="6505"/>
                    </a:cubicBezTo>
                    <a:cubicBezTo>
                      <a:pt x="660" y="5095"/>
                      <a:pt x="1847" y="4094"/>
                      <a:pt x="3313" y="3912"/>
                    </a:cubicBezTo>
                    <a:cubicBezTo>
                      <a:pt x="20210" y="1865"/>
                      <a:pt x="36967" y="546"/>
                      <a:pt x="53165" y="0"/>
                    </a:cubicBezTo>
                    <a:cubicBezTo>
                      <a:pt x="54073" y="0"/>
                      <a:pt x="54980" y="319"/>
                      <a:pt x="55749" y="910"/>
                    </a:cubicBezTo>
                    <a:lnTo>
                      <a:pt x="151123" y="83288"/>
                    </a:lnTo>
                    <a:cubicBezTo>
                      <a:pt x="151681" y="83743"/>
                      <a:pt x="152101" y="84379"/>
                      <a:pt x="152240" y="85062"/>
                    </a:cubicBezTo>
                    <a:lnTo>
                      <a:pt x="152729" y="86608"/>
                    </a:lnTo>
                    <a:cubicBezTo>
                      <a:pt x="153497" y="89246"/>
                      <a:pt x="154265" y="91930"/>
                      <a:pt x="154963" y="94796"/>
                    </a:cubicBezTo>
                    <a:cubicBezTo>
                      <a:pt x="158524" y="111126"/>
                      <a:pt x="160200" y="129139"/>
                      <a:pt x="159990" y="149927"/>
                    </a:cubicBezTo>
                    <a:cubicBezTo>
                      <a:pt x="159990" y="151428"/>
                      <a:pt x="159083" y="152793"/>
                      <a:pt x="157686" y="153384"/>
                    </a:cubicBezTo>
                    <a:cubicBezTo>
                      <a:pt x="157197" y="153565"/>
                      <a:pt x="156709" y="153702"/>
                      <a:pt x="156220" y="153702"/>
                    </a:cubicBezTo>
                    <a:lnTo>
                      <a:pt x="156220" y="153702"/>
                    </a:lnTo>
                    <a:close/>
                    <a:moveTo>
                      <a:pt x="12390" y="10508"/>
                    </a:moveTo>
                    <a:lnTo>
                      <a:pt x="152450" y="141147"/>
                    </a:lnTo>
                    <a:cubicBezTo>
                      <a:pt x="152170" y="124590"/>
                      <a:pt x="150634" y="109898"/>
                      <a:pt x="147632" y="96434"/>
                    </a:cubicBezTo>
                    <a:cubicBezTo>
                      <a:pt x="147004" y="93841"/>
                      <a:pt x="146306" y="91339"/>
                      <a:pt x="145537" y="88792"/>
                    </a:cubicBezTo>
                    <a:lnTo>
                      <a:pt x="145398" y="88292"/>
                    </a:lnTo>
                    <a:lnTo>
                      <a:pt x="51978" y="7597"/>
                    </a:lnTo>
                    <a:cubicBezTo>
                      <a:pt x="39061" y="8097"/>
                      <a:pt x="25795" y="9052"/>
                      <a:pt x="12390" y="1050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2" name="Google Shape;1682;p29"/>
              <p:cNvSpPr/>
              <p:nvPr/>
            </p:nvSpPr>
            <p:spPr>
              <a:xfrm>
                <a:off x="6826285" y="2099028"/>
                <a:ext cx="101579" cy="107295"/>
              </a:xfrm>
              <a:custGeom>
                <a:avLst/>
                <a:gdLst/>
                <a:ahLst/>
                <a:cxnLst/>
                <a:rect l="l" t="t" r="r" b="b"/>
                <a:pathLst>
                  <a:path w="101579" h="107295" extrusionOk="0">
                    <a:moveTo>
                      <a:pt x="97785" y="107296"/>
                    </a:moveTo>
                    <a:cubicBezTo>
                      <a:pt x="97059" y="107296"/>
                      <a:pt x="96284" y="107072"/>
                      <a:pt x="95648" y="106612"/>
                    </a:cubicBezTo>
                    <a:lnTo>
                      <a:pt x="1642" y="42383"/>
                    </a:lnTo>
                    <a:cubicBezTo>
                      <a:pt x="553" y="41615"/>
                      <a:pt x="-82" y="40387"/>
                      <a:pt x="9" y="39018"/>
                    </a:cubicBezTo>
                    <a:cubicBezTo>
                      <a:pt x="99" y="37699"/>
                      <a:pt x="867" y="36520"/>
                      <a:pt x="2054" y="35885"/>
                    </a:cubicBezTo>
                    <a:cubicBezTo>
                      <a:pt x="26666" y="23008"/>
                      <a:pt x="51424" y="11045"/>
                      <a:pt x="75582" y="310"/>
                    </a:cubicBezTo>
                    <a:cubicBezTo>
                      <a:pt x="76629" y="-145"/>
                      <a:pt x="77858" y="-99"/>
                      <a:pt x="78906" y="447"/>
                    </a:cubicBezTo>
                    <a:cubicBezTo>
                      <a:pt x="79953" y="993"/>
                      <a:pt x="80637" y="1993"/>
                      <a:pt x="80860" y="3130"/>
                    </a:cubicBezTo>
                    <a:cubicBezTo>
                      <a:pt x="87144" y="39521"/>
                      <a:pt x="93924" y="72047"/>
                      <a:pt x="101471" y="102563"/>
                    </a:cubicBezTo>
                    <a:cubicBezTo>
                      <a:pt x="101841" y="104064"/>
                      <a:pt x="101248" y="105704"/>
                      <a:pt x="99970" y="106570"/>
                    </a:cubicBezTo>
                    <a:cubicBezTo>
                      <a:pt x="99335" y="107024"/>
                      <a:pt x="98560" y="107254"/>
                      <a:pt x="97833" y="107254"/>
                    </a:cubicBezTo>
                    <a:lnTo>
                      <a:pt x="97785" y="107296"/>
                    </a:lnTo>
                    <a:close/>
                    <a:moveTo>
                      <a:pt x="11152" y="39702"/>
                    </a:moveTo>
                    <a:lnTo>
                      <a:pt x="91780" y="94788"/>
                    </a:lnTo>
                    <a:cubicBezTo>
                      <a:pt x="85455" y="68271"/>
                      <a:pt x="79680" y="40156"/>
                      <a:pt x="74262" y="9225"/>
                    </a:cubicBezTo>
                    <a:cubicBezTo>
                      <a:pt x="53470" y="18551"/>
                      <a:pt x="32314" y="28785"/>
                      <a:pt x="11200" y="39702"/>
                    </a:cubicBezTo>
                    <a:lnTo>
                      <a:pt x="11152" y="3970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3" name="Google Shape;1683;p29"/>
              <p:cNvSpPr/>
              <p:nvPr/>
            </p:nvSpPr>
            <p:spPr>
              <a:xfrm>
                <a:off x="6718411" y="2338445"/>
                <a:ext cx="114843" cy="111847"/>
              </a:xfrm>
              <a:custGeom>
                <a:avLst/>
                <a:gdLst/>
                <a:ahLst/>
                <a:cxnLst/>
                <a:rect l="l" t="t" r="r" b="b"/>
                <a:pathLst>
                  <a:path w="114843" h="111847" extrusionOk="0">
                    <a:moveTo>
                      <a:pt x="53507" y="111847"/>
                    </a:moveTo>
                    <a:cubicBezTo>
                      <a:pt x="53234" y="111847"/>
                      <a:pt x="52962" y="111847"/>
                      <a:pt x="52689" y="111756"/>
                    </a:cubicBezTo>
                    <a:cubicBezTo>
                      <a:pt x="51691" y="111526"/>
                      <a:pt x="50825" y="110891"/>
                      <a:pt x="50281" y="109984"/>
                    </a:cubicBezTo>
                    <a:cubicBezTo>
                      <a:pt x="30396" y="76459"/>
                      <a:pt x="13555" y="41162"/>
                      <a:pt x="227" y="5090"/>
                    </a:cubicBezTo>
                    <a:cubicBezTo>
                      <a:pt x="-318" y="3589"/>
                      <a:pt x="136" y="1858"/>
                      <a:pt x="1407" y="860"/>
                    </a:cubicBezTo>
                    <a:cubicBezTo>
                      <a:pt x="2685" y="-187"/>
                      <a:pt x="4458" y="-278"/>
                      <a:pt x="5819" y="588"/>
                    </a:cubicBezTo>
                    <a:lnTo>
                      <a:pt x="113070" y="68635"/>
                    </a:lnTo>
                    <a:cubicBezTo>
                      <a:pt x="114159" y="69319"/>
                      <a:pt x="114844" y="70547"/>
                      <a:pt x="114844" y="71866"/>
                    </a:cubicBezTo>
                    <a:cubicBezTo>
                      <a:pt x="114844" y="73185"/>
                      <a:pt x="114118" y="74365"/>
                      <a:pt x="113021" y="75049"/>
                    </a:cubicBezTo>
                    <a:cubicBezTo>
                      <a:pt x="91454" y="88011"/>
                      <a:pt x="72708" y="99793"/>
                      <a:pt x="55692" y="111163"/>
                    </a:cubicBezTo>
                    <a:cubicBezTo>
                      <a:pt x="55057" y="111575"/>
                      <a:pt x="54331" y="111805"/>
                      <a:pt x="53598" y="111805"/>
                    </a:cubicBezTo>
                    <a:lnTo>
                      <a:pt x="53507" y="111847"/>
                    </a:lnTo>
                    <a:close/>
                    <a:moveTo>
                      <a:pt x="11328" y="13096"/>
                    </a:moveTo>
                    <a:cubicBezTo>
                      <a:pt x="23337" y="43800"/>
                      <a:pt x="37902" y="73911"/>
                      <a:pt x="54736" y="102703"/>
                    </a:cubicBezTo>
                    <a:cubicBezTo>
                      <a:pt x="69523" y="92883"/>
                      <a:pt x="85680" y="82692"/>
                      <a:pt x="103784" y="71776"/>
                    </a:cubicBezTo>
                    <a:lnTo>
                      <a:pt x="11328" y="1309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4" name="Google Shape;1684;p29"/>
              <p:cNvSpPr/>
              <p:nvPr/>
            </p:nvSpPr>
            <p:spPr>
              <a:xfrm>
                <a:off x="6687842" y="2212075"/>
                <a:ext cx="242737" cy="202005"/>
              </a:xfrm>
              <a:custGeom>
                <a:avLst/>
                <a:gdLst/>
                <a:ahLst/>
                <a:cxnLst/>
                <a:rect l="l" t="t" r="r" b="b"/>
                <a:pathLst>
                  <a:path w="242737" h="202005" extrusionOk="0">
                    <a:moveTo>
                      <a:pt x="141586" y="202005"/>
                    </a:moveTo>
                    <a:cubicBezTo>
                      <a:pt x="140860" y="202005"/>
                      <a:pt x="140176" y="201824"/>
                      <a:pt x="139540" y="201412"/>
                    </a:cubicBezTo>
                    <a:lnTo>
                      <a:pt x="32289" y="133365"/>
                    </a:lnTo>
                    <a:cubicBezTo>
                      <a:pt x="31612" y="132911"/>
                      <a:pt x="31060" y="132269"/>
                      <a:pt x="30788" y="131501"/>
                    </a:cubicBezTo>
                    <a:cubicBezTo>
                      <a:pt x="16091" y="91744"/>
                      <a:pt x="5765" y="51260"/>
                      <a:pt x="33" y="11140"/>
                    </a:cubicBezTo>
                    <a:cubicBezTo>
                      <a:pt x="-149" y="9730"/>
                      <a:pt x="438" y="8320"/>
                      <a:pt x="1576" y="7504"/>
                    </a:cubicBezTo>
                    <a:cubicBezTo>
                      <a:pt x="3628" y="6045"/>
                      <a:pt x="5716" y="4635"/>
                      <a:pt x="7810" y="3183"/>
                    </a:cubicBezTo>
                    <a:lnTo>
                      <a:pt x="11455" y="677"/>
                    </a:lnTo>
                    <a:cubicBezTo>
                      <a:pt x="12684" y="-188"/>
                      <a:pt x="14318" y="-230"/>
                      <a:pt x="15596" y="586"/>
                    </a:cubicBezTo>
                    <a:lnTo>
                      <a:pt x="240961" y="141915"/>
                    </a:lnTo>
                    <a:cubicBezTo>
                      <a:pt x="242142" y="142641"/>
                      <a:pt x="242784" y="143961"/>
                      <a:pt x="242735" y="145329"/>
                    </a:cubicBezTo>
                    <a:cubicBezTo>
                      <a:pt x="242644" y="146690"/>
                      <a:pt x="241827" y="147918"/>
                      <a:pt x="240599" y="148511"/>
                    </a:cubicBezTo>
                    <a:cubicBezTo>
                      <a:pt x="209068" y="163797"/>
                      <a:pt x="177306" y="181128"/>
                      <a:pt x="143499" y="201412"/>
                    </a:cubicBezTo>
                    <a:cubicBezTo>
                      <a:pt x="142906" y="201775"/>
                      <a:pt x="142221" y="201956"/>
                      <a:pt x="141538" y="201956"/>
                    </a:cubicBezTo>
                    <a:lnTo>
                      <a:pt x="141586" y="202005"/>
                    </a:lnTo>
                    <a:close/>
                    <a:moveTo>
                      <a:pt x="37435" y="127676"/>
                    </a:moveTo>
                    <a:lnTo>
                      <a:pt x="141628" y="193769"/>
                    </a:lnTo>
                    <a:cubicBezTo>
                      <a:pt x="172712" y="175168"/>
                      <a:pt x="202107" y="159107"/>
                      <a:pt x="231222" y="144735"/>
                    </a:cubicBezTo>
                    <a:lnTo>
                      <a:pt x="13682" y="8320"/>
                    </a:lnTo>
                    <a:lnTo>
                      <a:pt x="12090" y="9409"/>
                    </a:lnTo>
                    <a:cubicBezTo>
                      <a:pt x="10680" y="10365"/>
                      <a:pt x="9270" y="11370"/>
                      <a:pt x="7860" y="12320"/>
                    </a:cubicBezTo>
                    <a:cubicBezTo>
                      <a:pt x="13501" y="50758"/>
                      <a:pt x="23464" y="89559"/>
                      <a:pt x="37435" y="127635"/>
                    </a:cubicBezTo>
                    <a:lnTo>
                      <a:pt x="37435" y="12767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5" name="Google Shape;1685;p29"/>
              <p:cNvSpPr/>
              <p:nvPr/>
            </p:nvSpPr>
            <p:spPr>
              <a:xfrm>
                <a:off x="6697650" y="2161613"/>
                <a:ext cx="275711" cy="199427"/>
              </a:xfrm>
              <a:custGeom>
                <a:avLst/>
                <a:gdLst/>
                <a:ahLst/>
                <a:cxnLst/>
                <a:rect l="l" t="t" r="r" b="b"/>
                <a:pathLst>
                  <a:path w="275711" h="199427" extrusionOk="0">
                    <a:moveTo>
                      <a:pt x="229143" y="199427"/>
                    </a:moveTo>
                    <a:cubicBezTo>
                      <a:pt x="228459" y="199427"/>
                      <a:pt x="227733" y="199246"/>
                      <a:pt x="227147" y="198841"/>
                    </a:cubicBezTo>
                    <a:lnTo>
                      <a:pt x="1773" y="57512"/>
                    </a:lnTo>
                    <a:cubicBezTo>
                      <a:pt x="684" y="56828"/>
                      <a:pt x="42" y="55641"/>
                      <a:pt x="0" y="54371"/>
                    </a:cubicBezTo>
                    <a:cubicBezTo>
                      <a:pt x="0" y="53094"/>
                      <a:pt x="593" y="51914"/>
                      <a:pt x="1641" y="51188"/>
                    </a:cubicBezTo>
                    <a:cubicBezTo>
                      <a:pt x="27027" y="33675"/>
                      <a:pt x="53964" y="16617"/>
                      <a:pt x="81718" y="514"/>
                    </a:cubicBezTo>
                    <a:cubicBezTo>
                      <a:pt x="82996" y="-212"/>
                      <a:pt x="84539" y="-170"/>
                      <a:pt x="85767" y="647"/>
                    </a:cubicBezTo>
                    <a:lnTo>
                      <a:pt x="250759" y="113274"/>
                    </a:lnTo>
                    <a:cubicBezTo>
                      <a:pt x="251444" y="113728"/>
                      <a:pt x="251940" y="114412"/>
                      <a:pt x="252212" y="115187"/>
                    </a:cubicBezTo>
                    <a:cubicBezTo>
                      <a:pt x="259717" y="137159"/>
                      <a:pt x="267321" y="156487"/>
                      <a:pt x="275371" y="174369"/>
                    </a:cubicBezTo>
                    <a:cubicBezTo>
                      <a:pt x="275783" y="175277"/>
                      <a:pt x="275832" y="176324"/>
                      <a:pt x="275462" y="177280"/>
                    </a:cubicBezTo>
                    <a:cubicBezTo>
                      <a:pt x="275099" y="178229"/>
                      <a:pt x="274373" y="178962"/>
                      <a:pt x="273465" y="179367"/>
                    </a:cubicBezTo>
                    <a:cubicBezTo>
                      <a:pt x="260311" y="185055"/>
                      <a:pt x="246389" y="191512"/>
                      <a:pt x="230875" y="199022"/>
                    </a:cubicBezTo>
                    <a:cubicBezTo>
                      <a:pt x="230330" y="199294"/>
                      <a:pt x="229778" y="199385"/>
                      <a:pt x="229234" y="199385"/>
                    </a:cubicBezTo>
                    <a:lnTo>
                      <a:pt x="229143" y="199427"/>
                    </a:lnTo>
                    <a:close/>
                    <a:moveTo>
                      <a:pt x="10648" y="54141"/>
                    </a:moveTo>
                    <a:lnTo>
                      <a:pt x="229373" y="191330"/>
                    </a:lnTo>
                    <a:cubicBezTo>
                      <a:pt x="242884" y="184825"/>
                      <a:pt x="255172" y="179095"/>
                      <a:pt x="266867" y="173957"/>
                    </a:cubicBezTo>
                    <a:cubicBezTo>
                      <a:pt x="259403" y="157171"/>
                      <a:pt x="252393" y="139065"/>
                      <a:pt x="245391" y="118823"/>
                    </a:cubicBezTo>
                    <a:lnTo>
                      <a:pt x="83407" y="8248"/>
                    </a:lnTo>
                    <a:cubicBezTo>
                      <a:pt x="58244" y="22892"/>
                      <a:pt x="33807" y="38310"/>
                      <a:pt x="10648" y="5414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6" name="Google Shape;1686;p29"/>
              <p:cNvSpPr/>
              <p:nvPr/>
            </p:nvSpPr>
            <p:spPr>
              <a:xfrm>
                <a:off x="6777458" y="2134494"/>
                <a:ext cx="172525" cy="147304"/>
              </a:xfrm>
              <a:custGeom>
                <a:avLst/>
                <a:gdLst/>
                <a:ahLst/>
                <a:cxnLst/>
                <a:rect l="l" t="t" r="r" b="b"/>
                <a:pathLst>
                  <a:path w="172525" h="147304" extrusionOk="0">
                    <a:moveTo>
                      <a:pt x="168766" y="147304"/>
                    </a:moveTo>
                    <a:cubicBezTo>
                      <a:pt x="168039" y="147304"/>
                      <a:pt x="167265" y="147074"/>
                      <a:pt x="166629" y="146620"/>
                    </a:cubicBezTo>
                    <a:lnTo>
                      <a:pt x="1637" y="33993"/>
                    </a:lnTo>
                    <a:cubicBezTo>
                      <a:pt x="548" y="33267"/>
                      <a:pt x="-46" y="32038"/>
                      <a:pt x="3" y="30719"/>
                    </a:cubicBezTo>
                    <a:cubicBezTo>
                      <a:pt x="45" y="29400"/>
                      <a:pt x="771" y="28213"/>
                      <a:pt x="1867" y="27578"/>
                    </a:cubicBezTo>
                    <a:cubicBezTo>
                      <a:pt x="20293" y="16892"/>
                      <a:pt x="35855" y="8244"/>
                      <a:pt x="50825" y="426"/>
                    </a:cubicBezTo>
                    <a:cubicBezTo>
                      <a:pt x="52054" y="-216"/>
                      <a:pt x="53555" y="-125"/>
                      <a:pt x="54693" y="650"/>
                    </a:cubicBezTo>
                    <a:lnTo>
                      <a:pt x="148699" y="64879"/>
                    </a:lnTo>
                    <a:cubicBezTo>
                      <a:pt x="149474" y="65423"/>
                      <a:pt x="150019" y="66198"/>
                      <a:pt x="150250" y="67105"/>
                    </a:cubicBezTo>
                    <a:cubicBezTo>
                      <a:pt x="156617" y="92854"/>
                      <a:pt x="164081" y="118142"/>
                      <a:pt x="172312" y="142251"/>
                    </a:cubicBezTo>
                    <a:cubicBezTo>
                      <a:pt x="172864" y="143800"/>
                      <a:pt x="172312" y="145482"/>
                      <a:pt x="171042" y="146481"/>
                    </a:cubicBezTo>
                    <a:cubicBezTo>
                      <a:pt x="170358" y="146983"/>
                      <a:pt x="169541" y="147255"/>
                      <a:pt x="168766" y="147255"/>
                    </a:cubicBezTo>
                    <a:lnTo>
                      <a:pt x="168766" y="147304"/>
                    </a:lnTo>
                    <a:close/>
                    <a:moveTo>
                      <a:pt x="10922" y="31173"/>
                    </a:moveTo>
                    <a:lnTo>
                      <a:pt x="161623" y="134063"/>
                    </a:lnTo>
                    <a:cubicBezTo>
                      <a:pt x="154885" y="113459"/>
                      <a:pt x="148699" y="92079"/>
                      <a:pt x="143288" y="70386"/>
                    </a:cubicBezTo>
                    <a:lnTo>
                      <a:pt x="52375" y="8244"/>
                    </a:lnTo>
                    <a:cubicBezTo>
                      <a:pt x="39542" y="14979"/>
                      <a:pt x="26207" y="22350"/>
                      <a:pt x="10922" y="3117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7" name="Google Shape;1687;p29"/>
              <p:cNvSpPr/>
              <p:nvPr/>
            </p:nvSpPr>
            <p:spPr>
              <a:xfrm>
                <a:off x="7130037" y="2008055"/>
                <a:ext cx="119278" cy="124498"/>
              </a:xfrm>
              <a:custGeom>
                <a:avLst/>
                <a:gdLst/>
                <a:ahLst/>
                <a:cxnLst/>
                <a:rect l="l" t="t" r="r" b="b"/>
                <a:pathLst>
                  <a:path w="119278" h="124498" extrusionOk="0">
                    <a:moveTo>
                      <a:pt x="115548" y="124498"/>
                    </a:moveTo>
                    <a:cubicBezTo>
                      <a:pt x="114591" y="124498"/>
                      <a:pt x="113677" y="124135"/>
                      <a:pt x="112951" y="123451"/>
                    </a:cubicBezTo>
                    <a:lnTo>
                      <a:pt x="1197" y="18740"/>
                    </a:lnTo>
                    <a:cubicBezTo>
                      <a:pt x="198" y="17785"/>
                      <a:pt x="-214" y="16375"/>
                      <a:pt x="107" y="15010"/>
                    </a:cubicBezTo>
                    <a:cubicBezTo>
                      <a:pt x="471" y="13691"/>
                      <a:pt x="1518" y="12645"/>
                      <a:pt x="2837" y="12281"/>
                    </a:cubicBezTo>
                    <a:cubicBezTo>
                      <a:pt x="20990" y="7732"/>
                      <a:pt x="38690" y="3638"/>
                      <a:pt x="55530" y="90"/>
                    </a:cubicBezTo>
                    <a:cubicBezTo>
                      <a:pt x="56711" y="-183"/>
                      <a:pt x="57939" y="181"/>
                      <a:pt x="58847" y="954"/>
                    </a:cubicBezTo>
                    <a:lnTo>
                      <a:pt x="116679" y="52855"/>
                    </a:lnTo>
                    <a:cubicBezTo>
                      <a:pt x="117503" y="53583"/>
                      <a:pt x="117957" y="54584"/>
                      <a:pt x="117957" y="55676"/>
                    </a:cubicBezTo>
                    <a:cubicBezTo>
                      <a:pt x="117957" y="77146"/>
                      <a:pt x="118362" y="98980"/>
                      <a:pt x="119277" y="120495"/>
                    </a:cubicBezTo>
                    <a:cubicBezTo>
                      <a:pt x="119319" y="122041"/>
                      <a:pt x="118459" y="123451"/>
                      <a:pt x="117091" y="124087"/>
                    </a:cubicBezTo>
                    <a:cubicBezTo>
                      <a:pt x="116588" y="124317"/>
                      <a:pt x="116044" y="124450"/>
                      <a:pt x="115500" y="124450"/>
                    </a:cubicBezTo>
                    <a:lnTo>
                      <a:pt x="115548" y="124498"/>
                    </a:lnTo>
                    <a:close/>
                    <a:moveTo>
                      <a:pt x="11481" y="18012"/>
                    </a:moveTo>
                    <a:lnTo>
                      <a:pt x="111401" y="111625"/>
                    </a:lnTo>
                    <a:cubicBezTo>
                      <a:pt x="110724" y="93567"/>
                      <a:pt x="110402" y="75372"/>
                      <a:pt x="110451" y="57404"/>
                    </a:cubicBezTo>
                    <a:lnTo>
                      <a:pt x="55300" y="7914"/>
                    </a:lnTo>
                    <a:cubicBezTo>
                      <a:pt x="41238" y="10916"/>
                      <a:pt x="26541" y="14282"/>
                      <a:pt x="11530" y="17966"/>
                    </a:cubicBezTo>
                    <a:lnTo>
                      <a:pt x="11481" y="1801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8" name="Google Shape;1688;p29"/>
              <p:cNvSpPr/>
              <p:nvPr/>
            </p:nvSpPr>
            <p:spPr>
              <a:xfrm>
                <a:off x="6985749" y="2020210"/>
                <a:ext cx="277087" cy="251480"/>
              </a:xfrm>
              <a:custGeom>
                <a:avLst/>
                <a:gdLst/>
                <a:ahLst/>
                <a:cxnLst/>
                <a:rect l="l" t="t" r="r" b="b"/>
                <a:pathLst>
                  <a:path w="277087" h="251480" extrusionOk="0">
                    <a:moveTo>
                      <a:pt x="228207" y="251481"/>
                    </a:moveTo>
                    <a:cubicBezTo>
                      <a:pt x="227349" y="251481"/>
                      <a:pt x="226483" y="251167"/>
                      <a:pt x="225798" y="250622"/>
                    </a:cubicBezTo>
                    <a:lnTo>
                      <a:pt x="3386" y="68306"/>
                    </a:lnTo>
                    <a:cubicBezTo>
                      <a:pt x="2618" y="67669"/>
                      <a:pt x="2157" y="66805"/>
                      <a:pt x="2024" y="65804"/>
                    </a:cubicBezTo>
                    <a:lnTo>
                      <a:pt x="1431" y="60709"/>
                    </a:lnTo>
                    <a:cubicBezTo>
                      <a:pt x="935" y="56525"/>
                      <a:pt x="474" y="52339"/>
                      <a:pt x="20" y="48155"/>
                    </a:cubicBezTo>
                    <a:cubicBezTo>
                      <a:pt x="-161" y="46426"/>
                      <a:pt x="886" y="44834"/>
                      <a:pt x="2478" y="44243"/>
                    </a:cubicBezTo>
                    <a:cubicBezTo>
                      <a:pt x="48706" y="27367"/>
                      <a:pt x="97392" y="12538"/>
                      <a:pt x="147125" y="120"/>
                    </a:cubicBezTo>
                    <a:cubicBezTo>
                      <a:pt x="148354" y="-198"/>
                      <a:pt x="149674" y="120"/>
                      <a:pt x="150630" y="1030"/>
                    </a:cubicBezTo>
                    <a:lnTo>
                      <a:pt x="262385" y="105742"/>
                    </a:lnTo>
                    <a:cubicBezTo>
                      <a:pt x="263111" y="106425"/>
                      <a:pt x="263523" y="107334"/>
                      <a:pt x="263565" y="108335"/>
                    </a:cubicBezTo>
                    <a:cubicBezTo>
                      <a:pt x="265610" y="155821"/>
                      <a:pt x="270023" y="199718"/>
                      <a:pt x="277033" y="242477"/>
                    </a:cubicBezTo>
                    <a:cubicBezTo>
                      <a:pt x="277215" y="243524"/>
                      <a:pt x="276942" y="244613"/>
                      <a:pt x="276258" y="245436"/>
                    </a:cubicBezTo>
                    <a:cubicBezTo>
                      <a:pt x="275581" y="246253"/>
                      <a:pt x="274624" y="246797"/>
                      <a:pt x="273577" y="246846"/>
                    </a:cubicBezTo>
                    <a:cubicBezTo>
                      <a:pt x="259745" y="247802"/>
                      <a:pt x="245048" y="249254"/>
                      <a:pt x="228619" y="251390"/>
                    </a:cubicBezTo>
                    <a:cubicBezTo>
                      <a:pt x="228438" y="251390"/>
                      <a:pt x="228298" y="251390"/>
                      <a:pt x="228117" y="251390"/>
                    </a:cubicBezTo>
                    <a:lnTo>
                      <a:pt x="228207" y="251481"/>
                    </a:lnTo>
                    <a:close/>
                    <a:moveTo>
                      <a:pt x="9398" y="63439"/>
                    </a:moveTo>
                    <a:lnTo>
                      <a:pt x="229345" y="243754"/>
                    </a:lnTo>
                    <a:cubicBezTo>
                      <a:pt x="243680" y="241932"/>
                      <a:pt x="256694" y="240564"/>
                      <a:pt x="268983" y="239657"/>
                    </a:cubicBezTo>
                    <a:cubicBezTo>
                      <a:pt x="262385" y="198357"/>
                      <a:pt x="258154" y="155961"/>
                      <a:pt x="256101" y="110243"/>
                    </a:cubicBezTo>
                    <a:lnTo>
                      <a:pt x="146992" y="7990"/>
                    </a:lnTo>
                    <a:cubicBezTo>
                      <a:pt x="99214" y="19953"/>
                      <a:pt x="52393" y="34236"/>
                      <a:pt x="7848" y="50338"/>
                    </a:cubicBezTo>
                    <a:cubicBezTo>
                      <a:pt x="8169" y="53523"/>
                      <a:pt x="8573" y="56661"/>
                      <a:pt x="8937" y="59845"/>
                    </a:cubicBezTo>
                    <a:lnTo>
                      <a:pt x="9349" y="63439"/>
                    </a:lnTo>
                    <a:lnTo>
                      <a:pt x="9398" y="6343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9" name="Google Shape;1689;p29"/>
              <p:cNvSpPr/>
              <p:nvPr/>
            </p:nvSpPr>
            <p:spPr>
              <a:xfrm>
                <a:off x="6987797" y="2081828"/>
                <a:ext cx="229953" cy="208288"/>
              </a:xfrm>
              <a:custGeom>
                <a:avLst/>
                <a:gdLst/>
                <a:ahLst/>
                <a:cxnLst/>
                <a:rect l="l" t="t" r="r" b="b"/>
                <a:pathLst>
                  <a:path w="229953" h="208288" extrusionOk="0">
                    <a:moveTo>
                      <a:pt x="130430" y="208288"/>
                    </a:moveTo>
                    <a:cubicBezTo>
                      <a:pt x="129522" y="208288"/>
                      <a:pt x="128614" y="207974"/>
                      <a:pt x="127930" y="207339"/>
                    </a:cubicBezTo>
                    <a:lnTo>
                      <a:pt x="18591" y="110723"/>
                    </a:lnTo>
                    <a:cubicBezTo>
                      <a:pt x="17998" y="110172"/>
                      <a:pt x="17593" y="109495"/>
                      <a:pt x="17404" y="108720"/>
                    </a:cubicBezTo>
                    <a:cubicBezTo>
                      <a:pt x="9948" y="74833"/>
                      <a:pt x="4076" y="39715"/>
                      <a:pt x="26" y="4235"/>
                    </a:cubicBezTo>
                    <a:cubicBezTo>
                      <a:pt x="-155" y="2688"/>
                      <a:pt x="619" y="1232"/>
                      <a:pt x="1981" y="460"/>
                    </a:cubicBezTo>
                    <a:cubicBezTo>
                      <a:pt x="3301" y="-268"/>
                      <a:pt x="4983" y="-131"/>
                      <a:pt x="6170" y="869"/>
                    </a:cubicBezTo>
                    <a:lnTo>
                      <a:pt x="228576" y="183182"/>
                    </a:lnTo>
                    <a:cubicBezTo>
                      <a:pt x="229763" y="184138"/>
                      <a:pt x="230217" y="185687"/>
                      <a:pt x="229805" y="187139"/>
                    </a:cubicBezTo>
                    <a:cubicBezTo>
                      <a:pt x="229400" y="188598"/>
                      <a:pt x="228171" y="189645"/>
                      <a:pt x="226670" y="189868"/>
                    </a:cubicBezTo>
                    <a:cubicBezTo>
                      <a:pt x="195684" y="193875"/>
                      <a:pt x="163601" y="200059"/>
                      <a:pt x="131386" y="208156"/>
                    </a:cubicBezTo>
                    <a:cubicBezTo>
                      <a:pt x="131072" y="208246"/>
                      <a:pt x="130799" y="208288"/>
                      <a:pt x="130478" y="208288"/>
                    </a:cubicBezTo>
                    <a:lnTo>
                      <a:pt x="130430" y="208288"/>
                    </a:lnTo>
                    <a:close/>
                    <a:moveTo>
                      <a:pt x="24505" y="105851"/>
                    </a:moveTo>
                    <a:lnTo>
                      <a:pt x="131435" y="200331"/>
                    </a:lnTo>
                    <a:cubicBezTo>
                      <a:pt x="160327" y="193100"/>
                      <a:pt x="189086" y="187460"/>
                      <a:pt x="217021" y="183503"/>
                    </a:cubicBezTo>
                    <a:lnTo>
                      <a:pt x="8628" y="12650"/>
                    </a:lnTo>
                    <a:cubicBezTo>
                      <a:pt x="12538" y="44263"/>
                      <a:pt x="17865" y="75559"/>
                      <a:pt x="24505" y="10585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0" name="Google Shape;1690;p29"/>
              <p:cNvSpPr/>
              <p:nvPr/>
            </p:nvSpPr>
            <p:spPr>
              <a:xfrm>
                <a:off x="7005050" y="2185885"/>
                <a:ext cx="116901" cy="126345"/>
              </a:xfrm>
              <a:custGeom>
                <a:avLst/>
                <a:gdLst/>
                <a:ahLst/>
                <a:cxnLst/>
                <a:rect l="l" t="t" r="r" b="b"/>
                <a:pathLst>
                  <a:path w="116901" h="126345" extrusionOk="0">
                    <a:moveTo>
                      <a:pt x="38909" y="126345"/>
                    </a:moveTo>
                    <a:cubicBezTo>
                      <a:pt x="37358" y="126345"/>
                      <a:pt x="35948" y="125389"/>
                      <a:pt x="35354" y="123889"/>
                    </a:cubicBezTo>
                    <a:cubicBezTo>
                      <a:pt x="21202" y="86728"/>
                      <a:pt x="9333" y="46607"/>
                      <a:pt x="95" y="4623"/>
                    </a:cubicBezTo>
                    <a:cubicBezTo>
                      <a:pt x="-275" y="3025"/>
                      <a:pt x="458" y="1391"/>
                      <a:pt x="1868" y="526"/>
                    </a:cubicBezTo>
                    <a:cubicBezTo>
                      <a:pt x="3279" y="-291"/>
                      <a:pt x="5053" y="-158"/>
                      <a:pt x="6281" y="938"/>
                    </a:cubicBezTo>
                    <a:lnTo>
                      <a:pt x="115620" y="97553"/>
                    </a:lnTo>
                    <a:cubicBezTo>
                      <a:pt x="116668" y="98461"/>
                      <a:pt x="117121" y="99920"/>
                      <a:pt x="116800" y="101281"/>
                    </a:cubicBezTo>
                    <a:cubicBezTo>
                      <a:pt x="116486" y="102649"/>
                      <a:pt x="115397" y="103689"/>
                      <a:pt x="114077" y="104059"/>
                    </a:cubicBezTo>
                    <a:cubicBezTo>
                      <a:pt x="89095" y="110375"/>
                      <a:pt x="64204" y="117746"/>
                      <a:pt x="40137" y="126073"/>
                    </a:cubicBezTo>
                    <a:cubicBezTo>
                      <a:pt x="39726" y="126206"/>
                      <a:pt x="39314" y="126297"/>
                      <a:pt x="38909" y="126297"/>
                    </a:cubicBezTo>
                    <a:lnTo>
                      <a:pt x="38909" y="126345"/>
                    </a:lnTo>
                    <a:close/>
                    <a:moveTo>
                      <a:pt x="10100" y="14402"/>
                    </a:moveTo>
                    <a:cubicBezTo>
                      <a:pt x="18563" y="50607"/>
                      <a:pt x="28987" y="85269"/>
                      <a:pt x="41178" y="117746"/>
                    </a:cubicBezTo>
                    <a:cubicBezTo>
                      <a:pt x="62159" y="110606"/>
                      <a:pt x="83678" y="104149"/>
                      <a:pt x="105294" y="98503"/>
                    </a:cubicBezTo>
                    <a:lnTo>
                      <a:pt x="10100" y="1440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1" name="Google Shape;1691;p29"/>
              <p:cNvSpPr/>
              <p:nvPr/>
            </p:nvSpPr>
            <p:spPr>
              <a:xfrm>
                <a:off x="6862203" y="2548855"/>
                <a:ext cx="195442" cy="192621"/>
              </a:xfrm>
              <a:custGeom>
                <a:avLst/>
                <a:gdLst/>
                <a:ahLst/>
                <a:cxnLst/>
                <a:rect l="l" t="t" r="r" b="b"/>
                <a:pathLst>
                  <a:path w="195442" h="192621" extrusionOk="0">
                    <a:moveTo>
                      <a:pt x="143361" y="12097"/>
                    </a:moveTo>
                    <a:cubicBezTo>
                      <a:pt x="89166" y="-16877"/>
                      <a:pt x="18326" y="7958"/>
                      <a:pt x="2673" y="67776"/>
                    </a:cubicBezTo>
                    <a:cubicBezTo>
                      <a:pt x="-13616" y="130050"/>
                      <a:pt x="47127" y="200959"/>
                      <a:pt x="114832" y="191822"/>
                    </a:cubicBezTo>
                    <a:cubicBezTo>
                      <a:pt x="211114" y="178812"/>
                      <a:pt x="221804" y="54081"/>
                      <a:pt x="143361" y="12146"/>
                    </a:cubicBezTo>
                    <a:lnTo>
                      <a:pt x="143361" y="12097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2" name="Google Shape;1692;p29"/>
              <p:cNvSpPr/>
              <p:nvPr/>
            </p:nvSpPr>
            <p:spPr>
              <a:xfrm>
                <a:off x="6920590" y="2605753"/>
                <a:ext cx="79709" cy="77871"/>
              </a:xfrm>
              <a:custGeom>
                <a:avLst/>
                <a:gdLst/>
                <a:ahLst/>
                <a:cxnLst/>
                <a:rect l="l" t="t" r="r" b="b"/>
                <a:pathLst>
                  <a:path w="79709" h="77871" extrusionOk="0">
                    <a:moveTo>
                      <a:pt x="45162" y="77835"/>
                    </a:moveTo>
                    <a:cubicBezTo>
                      <a:pt x="31785" y="78380"/>
                      <a:pt x="17632" y="72740"/>
                      <a:pt x="8807" y="61139"/>
                    </a:cubicBezTo>
                    <a:cubicBezTo>
                      <a:pt x="-10072" y="36354"/>
                      <a:pt x="2712" y="2278"/>
                      <a:pt x="34655" y="100"/>
                    </a:cubicBezTo>
                    <a:cubicBezTo>
                      <a:pt x="42845" y="-451"/>
                      <a:pt x="50986" y="1280"/>
                      <a:pt x="58177" y="5105"/>
                    </a:cubicBezTo>
                    <a:cubicBezTo>
                      <a:pt x="76331" y="14835"/>
                      <a:pt x="81748" y="34211"/>
                      <a:pt x="79061" y="49134"/>
                    </a:cubicBezTo>
                    <a:cubicBezTo>
                      <a:pt x="75695" y="67735"/>
                      <a:pt x="60998" y="77151"/>
                      <a:pt x="45162" y="77835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3" name="Google Shape;1693;p29"/>
              <p:cNvSpPr/>
              <p:nvPr/>
            </p:nvSpPr>
            <p:spPr>
              <a:xfrm>
                <a:off x="7691990" y="2399173"/>
                <a:ext cx="201544" cy="199064"/>
              </a:xfrm>
              <a:custGeom>
                <a:avLst/>
                <a:gdLst/>
                <a:ahLst/>
                <a:cxnLst/>
                <a:rect l="l" t="t" r="r" b="b"/>
                <a:pathLst>
                  <a:path w="201544" h="199064" extrusionOk="0">
                    <a:moveTo>
                      <a:pt x="188548" y="55942"/>
                    </a:moveTo>
                    <a:cubicBezTo>
                      <a:pt x="150776" y="-9557"/>
                      <a:pt x="41298" y="-28166"/>
                      <a:pt x="6737" y="58490"/>
                    </a:cubicBezTo>
                    <a:cubicBezTo>
                      <a:pt x="-17073" y="118259"/>
                      <a:pt x="25239" y="182809"/>
                      <a:pt x="86401" y="196273"/>
                    </a:cubicBezTo>
                    <a:cubicBezTo>
                      <a:pt x="143514" y="208872"/>
                      <a:pt x="190783" y="177944"/>
                      <a:pt x="200139" y="121358"/>
                    </a:cubicBezTo>
                    <a:cubicBezTo>
                      <a:pt x="204188" y="96656"/>
                      <a:pt x="199231" y="74411"/>
                      <a:pt x="188548" y="55900"/>
                    </a:cubicBezTo>
                    <a:lnTo>
                      <a:pt x="188548" y="5594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4" name="Google Shape;1694;p29"/>
              <p:cNvSpPr/>
              <p:nvPr/>
            </p:nvSpPr>
            <p:spPr>
              <a:xfrm>
                <a:off x="7749556" y="2456282"/>
                <a:ext cx="86480" cy="84900"/>
              </a:xfrm>
              <a:custGeom>
                <a:avLst/>
                <a:gdLst/>
                <a:ahLst/>
                <a:cxnLst/>
                <a:rect l="l" t="t" r="r" b="b"/>
                <a:pathLst>
                  <a:path w="86480" h="84900" extrusionOk="0">
                    <a:moveTo>
                      <a:pt x="53203" y="84798"/>
                    </a:moveTo>
                    <a:cubicBezTo>
                      <a:pt x="48664" y="85112"/>
                      <a:pt x="43777" y="84707"/>
                      <a:pt x="38819" y="83611"/>
                    </a:cubicBezTo>
                    <a:cubicBezTo>
                      <a:pt x="24506" y="80477"/>
                      <a:pt x="11938" y="70880"/>
                      <a:pt x="5027" y="57960"/>
                    </a:cubicBezTo>
                    <a:cubicBezTo>
                      <a:pt x="-769" y="46953"/>
                      <a:pt x="-1606" y="34898"/>
                      <a:pt x="2792" y="23933"/>
                    </a:cubicBezTo>
                    <a:cubicBezTo>
                      <a:pt x="8657" y="9108"/>
                      <a:pt x="19060" y="1102"/>
                      <a:pt x="33653" y="97"/>
                    </a:cubicBezTo>
                    <a:cubicBezTo>
                      <a:pt x="51876" y="-1132"/>
                      <a:pt x="71844" y="9471"/>
                      <a:pt x="81061" y="25343"/>
                    </a:cubicBezTo>
                    <a:cubicBezTo>
                      <a:pt x="85878" y="33761"/>
                      <a:pt x="87484" y="43128"/>
                      <a:pt x="85878" y="53137"/>
                    </a:cubicBezTo>
                    <a:cubicBezTo>
                      <a:pt x="82737" y="72059"/>
                      <a:pt x="70867" y="83611"/>
                      <a:pt x="53203" y="8479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5" name="Google Shape;1695;p29"/>
              <p:cNvSpPr/>
              <p:nvPr/>
            </p:nvSpPr>
            <p:spPr>
              <a:xfrm>
                <a:off x="7706441" y="2579992"/>
                <a:ext cx="76007" cy="49509"/>
              </a:xfrm>
              <a:custGeom>
                <a:avLst/>
                <a:gdLst/>
                <a:ahLst/>
                <a:cxnLst/>
                <a:rect l="l" t="t" r="r" b="b"/>
                <a:pathLst>
                  <a:path w="76007" h="49509" extrusionOk="0">
                    <a:moveTo>
                      <a:pt x="61547" y="49509"/>
                    </a:moveTo>
                    <a:cubicBezTo>
                      <a:pt x="34596" y="49509"/>
                      <a:pt x="7995" y="30999"/>
                      <a:pt x="175" y="4887"/>
                    </a:cubicBezTo>
                    <a:cubicBezTo>
                      <a:pt x="-454" y="2884"/>
                      <a:pt x="664" y="797"/>
                      <a:pt x="2688" y="155"/>
                    </a:cubicBezTo>
                    <a:cubicBezTo>
                      <a:pt x="4713" y="-432"/>
                      <a:pt x="6808" y="699"/>
                      <a:pt x="7436" y="2702"/>
                    </a:cubicBezTo>
                    <a:cubicBezTo>
                      <a:pt x="15326" y="28905"/>
                      <a:pt x="44720" y="46417"/>
                      <a:pt x="71461" y="40959"/>
                    </a:cubicBezTo>
                    <a:cubicBezTo>
                      <a:pt x="73556" y="40505"/>
                      <a:pt x="75511" y="41867"/>
                      <a:pt x="75930" y="43919"/>
                    </a:cubicBezTo>
                    <a:cubicBezTo>
                      <a:pt x="76349" y="45964"/>
                      <a:pt x="75023" y="47967"/>
                      <a:pt x="72997" y="48372"/>
                    </a:cubicBezTo>
                    <a:cubicBezTo>
                      <a:pt x="69227" y="49146"/>
                      <a:pt x="65387" y="49509"/>
                      <a:pt x="61617" y="49509"/>
                    </a:cubicBezTo>
                    <a:lnTo>
                      <a:pt x="61547" y="4950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6" name="Google Shape;1696;p29"/>
              <p:cNvSpPr/>
              <p:nvPr/>
            </p:nvSpPr>
            <p:spPr>
              <a:xfrm>
                <a:off x="7681873" y="2603801"/>
                <a:ext cx="78087" cy="52991"/>
              </a:xfrm>
              <a:custGeom>
                <a:avLst/>
                <a:gdLst/>
                <a:ahLst/>
                <a:cxnLst/>
                <a:rect l="l" t="t" r="r" b="b"/>
                <a:pathLst>
                  <a:path w="78087" h="52991" extrusionOk="0">
                    <a:moveTo>
                      <a:pt x="67752" y="52949"/>
                    </a:moveTo>
                    <a:cubicBezTo>
                      <a:pt x="55045" y="52949"/>
                      <a:pt x="40033" y="51491"/>
                      <a:pt x="26558" y="44532"/>
                    </a:cubicBezTo>
                    <a:cubicBezTo>
                      <a:pt x="10011" y="35981"/>
                      <a:pt x="-602" y="19516"/>
                      <a:pt x="26" y="3595"/>
                    </a:cubicBezTo>
                    <a:cubicBezTo>
                      <a:pt x="166" y="1501"/>
                      <a:pt x="1981" y="42"/>
                      <a:pt x="4006" y="0"/>
                    </a:cubicBezTo>
                    <a:cubicBezTo>
                      <a:pt x="6101" y="91"/>
                      <a:pt x="7707" y="1864"/>
                      <a:pt x="7637" y="3958"/>
                    </a:cubicBezTo>
                    <a:cubicBezTo>
                      <a:pt x="7008" y="19013"/>
                      <a:pt x="18389" y="31842"/>
                      <a:pt x="29980" y="37845"/>
                    </a:cubicBezTo>
                    <a:cubicBezTo>
                      <a:pt x="41220" y="43666"/>
                      <a:pt x="54766" y="45942"/>
                      <a:pt x="74176" y="45307"/>
                    </a:cubicBezTo>
                    <a:cubicBezTo>
                      <a:pt x="74176" y="45307"/>
                      <a:pt x="74245" y="45307"/>
                      <a:pt x="74316" y="45307"/>
                    </a:cubicBezTo>
                    <a:cubicBezTo>
                      <a:pt x="76340" y="45307"/>
                      <a:pt x="78016" y="46898"/>
                      <a:pt x="78085" y="48943"/>
                    </a:cubicBezTo>
                    <a:cubicBezTo>
                      <a:pt x="78156" y="51037"/>
                      <a:pt x="76550" y="52761"/>
                      <a:pt x="74455" y="52852"/>
                    </a:cubicBezTo>
                    <a:cubicBezTo>
                      <a:pt x="72290" y="52949"/>
                      <a:pt x="70056" y="52991"/>
                      <a:pt x="67822" y="52991"/>
                    </a:cubicBezTo>
                    <a:lnTo>
                      <a:pt x="67752" y="5294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7" name="Google Shape;1697;p29"/>
              <p:cNvSpPr/>
              <p:nvPr/>
            </p:nvSpPr>
            <p:spPr>
              <a:xfrm>
                <a:off x="6590277" y="2134179"/>
                <a:ext cx="50490" cy="103101"/>
              </a:xfrm>
              <a:custGeom>
                <a:avLst/>
                <a:gdLst/>
                <a:ahLst/>
                <a:cxnLst/>
                <a:rect l="l" t="t" r="r" b="b"/>
                <a:pathLst>
                  <a:path w="50490" h="103101" extrusionOk="0">
                    <a:moveTo>
                      <a:pt x="3780" y="103101"/>
                    </a:moveTo>
                    <a:cubicBezTo>
                      <a:pt x="1685" y="103101"/>
                      <a:pt x="2" y="101419"/>
                      <a:pt x="2" y="99325"/>
                    </a:cubicBezTo>
                    <a:cubicBezTo>
                      <a:pt x="-221" y="62206"/>
                      <a:pt x="16291" y="25408"/>
                      <a:pt x="44233" y="936"/>
                    </a:cubicBezTo>
                    <a:cubicBezTo>
                      <a:pt x="45825" y="-432"/>
                      <a:pt x="48185" y="-292"/>
                      <a:pt x="49554" y="1299"/>
                    </a:cubicBezTo>
                    <a:cubicBezTo>
                      <a:pt x="50922" y="2891"/>
                      <a:pt x="50782" y="5257"/>
                      <a:pt x="49191" y="6618"/>
                    </a:cubicBezTo>
                    <a:cubicBezTo>
                      <a:pt x="22890" y="29680"/>
                      <a:pt x="7327" y="64300"/>
                      <a:pt x="7557" y="99276"/>
                    </a:cubicBezTo>
                    <a:cubicBezTo>
                      <a:pt x="7557" y="101370"/>
                      <a:pt x="5874" y="103052"/>
                      <a:pt x="3780" y="10310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8" name="Google Shape;1698;p29"/>
              <p:cNvSpPr/>
              <p:nvPr/>
            </p:nvSpPr>
            <p:spPr>
              <a:xfrm>
                <a:off x="6560256" y="2082435"/>
                <a:ext cx="76699" cy="190184"/>
              </a:xfrm>
              <a:custGeom>
                <a:avLst/>
                <a:gdLst/>
                <a:ahLst/>
                <a:cxnLst/>
                <a:rect l="l" t="t" r="r" b="b"/>
                <a:pathLst>
                  <a:path w="76699" h="190184" extrusionOk="0">
                    <a:moveTo>
                      <a:pt x="9399" y="190185"/>
                    </a:moveTo>
                    <a:cubicBezTo>
                      <a:pt x="7765" y="190185"/>
                      <a:pt x="6215" y="189089"/>
                      <a:pt x="5761" y="187407"/>
                    </a:cubicBezTo>
                    <a:cubicBezTo>
                      <a:pt x="-12756" y="120358"/>
                      <a:pt x="14545" y="41848"/>
                      <a:pt x="70694" y="727"/>
                    </a:cubicBezTo>
                    <a:cubicBezTo>
                      <a:pt x="72377" y="-501"/>
                      <a:pt x="74743" y="-137"/>
                      <a:pt x="75972" y="1546"/>
                    </a:cubicBezTo>
                    <a:cubicBezTo>
                      <a:pt x="77201" y="3229"/>
                      <a:pt x="76838" y="5594"/>
                      <a:pt x="75148" y="6823"/>
                    </a:cubicBezTo>
                    <a:cubicBezTo>
                      <a:pt x="21456" y="46124"/>
                      <a:pt x="-4656" y="121223"/>
                      <a:pt x="13043" y="185361"/>
                    </a:cubicBezTo>
                    <a:cubicBezTo>
                      <a:pt x="13588" y="187365"/>
                      <a:pt x="12408" y="189452"/>
                      <a:pt x="10404" y="190003"/>
                    </a:cubicBezTo>
                    <a:cubicBezTo>
                      <a:pt x="10083" y="190094"/>
                      <a:pt x="9720" y="190136"/>
                      <a:pt x="9399" y="190136"/>
                    </a:cubicBezTo>
                    <a:lnTo>
                      <a:pt x="9399" y="19018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9" name="Google Shape;1699;p29"/>
              <p:cNvSpPr/>
              <p:nvPr/>
            </p:nvSpPr>
            <p:spPr>
              <a:xfrm>
                <a:off x="7059130" y="2253931"/>
                <a:ext cx="174048" cy="46991"/>
              </a:xfrm>
              <a:custGeom>
                <a:avLst/>
                <a:gdLst/>
                <a:ahLst/>
                <a:cxnLst/>
                <a:rect l="l" t="t" r="r" b="b"/>
                <a:pathLst>
                  <a:path w="174048" h="46991" extrusionOk="0">
                    <a:moveTo>
                      <a:pt x="0" y="46991"/>
                    </a:moveTo>
                    <a:cubicBezTo>
                      <a:pt x="0" y="46991"/>
                      <a:pt x="20024" y="13467"/>
                      <a:pt x="65799" y="13516"/>
                    </a:cubicBezTo>
                    <a:cubicBezTo>
                      <a:pt x="111573" y="13516"/>
                      <a:pt x="122674" y="-13692"/>
                      <a:pt x="174048" y="9098"/>
                    </a:cubicBezTo>
                    <a:cubicBezTo>
                      <a:pt x="174048" y="9098"/>
                      <a:pt x="74854" y="19923"/>
                      <a:pt x="0" y="4699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0" name="Google Shape;1700;p29"/>
              <p:cNvSpPr/>
              <p:nvPr/>
            </p:nvSpPr>
            <p:spPr>
              <a:xfrm>
                <a:off x="7093360" y="2087085"/>
                <a:ext cx="149753" cy="134852"/>
              </a:xfrm>
              <a:custGeom>
                <a:avLst/>
                <a:gdLst/>
                <a:ahLst/>
                <a:cxnLst/>
                <a:rect l="l" t="t" r="r" b="b"/>
                <a:pathLst>
                  <a:path w="149753" h="134852" extrusionOk="0">
                    <a:moveTo>
                      <a:pt x="149684" y="89818"/>
                    </a:moveTo>
                    <a:cubicBezTo>
                      <a:pt x="148644" y="77491"/>
                      <a:pt x="139358" y="71077"/>
                      <a:pt x="139358" y="71077"/>
                    </a:cubicBezTo>
                    <a:cubicBezTo>
                      <a:pt x="146640" y="50926"/>
                      <a:pt x="114697" y="3618"/>
                      <a:pt x="93492" y="8622"/>
                    </a:cubicBezTo>
                    <a:cubicBezTo>
                      <a:pt x="88850" y="9714"/>
                      <a:pt x="85624" y="11397"/>
                      <a:pt x="83571" y="13308"/>
                    </a:cubicBezTo>
                    <a:cubicBezTo>
                      <a:pt x="67283" y="2208"/>
                      <a:pt x="39347" y="-5979"/>
                      <a:pt x="31562" y="5665"/>
                    </a:cubicBezTo>
                    <a:cubicBezTo>
                      <a:pt x="27701" y="11488"/>
                      <a:pt x="27610" y="16673"/>
                      <a:pt x="29335" y="20813"/>
                    </a:cubicBezTo>
                    <a:cubicBezTo>
                      <a:pt x="19323" y="21131"/>
                      <a:pt x="7768" y="24497"/>
                      <a:pt x="3215" y="32458"/>
                    </a:cubicBezTo>
                    <a:cubicBezTo>
                      <a:pt x="-4653" y="46284"/>
                      <a:pt x="2307" y="60342"/>
                      <a:pt x="19874" y="65570"/>
                    </a:cubicBezTo>
                    <a:cubicBezTo>
                      <a:pt x="22283" y="66303"/>
                      <a:pt x="24922" y="66847"/>
                      <a:pt x="27694" y="67210"/>
                    </a:cubicBezTo>
                    <a:cubicBezTo>
                      <a:pt x="35025" y="68117"/>
                      <a:pt x="41302" y="67161"/>
                      <a:pt x="46259" y="65256"/>
                    </a:cubicBezTo>
                    <a:cubicBezTo>
                      <a:pt x="46217" y="70030"/>
                      <a:pt x="48040" y="74713"/>
                      <a:pt x="53136" y="77533"/>
                    </a:cubicBezTo>
                    <a:cubicBezTo>
                      <a:pt x="67645" y="85539"/>
                      <a:pt x="83620" y="74671"/>
                      <a:pt x="83620" y="74671"/>
                    </a:cubicBezTo>
                    <a:cubicBezTo>
                      <a:pt x="89988" y="99464"/>
                      <a:pt x="124570" y="86949"/>
                      <a:pt x="124570" y="86949"/>
                    </a:cubicBezTo>
                    <a:cubicBezTo>
                      <a:pt x="112379" y="117612"/>
                      <a:pt x="118474" y="134852"/>
                      <a:pt x="118474" y="134852"/>
                    </a:cubicBezTo>
                    <a:cubicBezTo>
                      <a:pt x="118474" y="134852"/>
                      <a:pt x="127482" y="128842"/>
                      <a:pt x="138583" y="133805"/>
                    </a:cubicBezTo>
                    <a:cubicBezTo>
                      <a:pt x="140405" y="130252"/>
                      <a:pt x="151186" y="108329"/>
                      <a:pt x="149594" y="89769"/>
                    </a:cubicBezTo>
                    <a:lnTo>
                      <a:pt x="149684" y="89818"/>
                    </a:lnTo>
                    <a:close/>
                  </a:path>
                </a:pathLst>
              </a:custGeom>
              <a:solidFill>
                <a:srgbClr val="CC412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1" name="Google Shape;1701;p29"/>
              <p:cNvSpPr/>
              <p:nvPr/>
            </p:nvSpPr>
            <p:spPr>
              <a:xfrm>
                <a:off x="7078024" y="2152300"/>
                <a:ext cx="162207" cy="120301"/>
              </a:xfrm>
              <a:custGeom>
                <a:avLst/>
                <a:gdLst/>
                <a:ahLst/>
                <a:cxnLst/>
                <a:rect l="l" t="t" r="r" b="b"/>
                <a:pathLst>
                  <a:path w="162207" h="120301" extrusionOk="0">
                    <a:moveTo>
                      <a:pt x="154009" y="68640"/>
                    </a:moveTo>
                    <a:cubicBezTo>
                      <a:pt x="154644" y="68913"/>
                      <a:pt x="155238" y="69234"/>
                      <a:pt x="155873" y="69548"/>
                    </a:cubicBezTo>
                    <a:cubicBezTo>
                      <a:pt x="167840" y="76144"/>
                      <a:pt x="162017" y="103302"/>
                      <a:pt x="145407" y="106848"/>
                    </a:cubicBezTo>
                    <a:cubicBezTo>
                      <a:pt x="132392" y="109626"/>
                      <a:pt x="127023" y="103484"/>
                      <a:pt x="127023" y="103484"/>
                    </a:cubicBezTo>
                    <a:cubicBezTo>
                      <a:pt x="127023" y="103484"/>
                      <a:pt x="114058" y="123677"/>
                      <a:pt x="67146" y="119810"/>
                    </a:cubicBezTo>
                    <a:cubicBezTo>
                      <a:pt x="20233" y="115950"/>
                      <a:pt x="-3792" y="84603"/>
                      <a:pt x="488" y="61179"/>
                    </a:cubicBezTo>
                    <a:cubicBezTo>
                      <a:pt x="3714" y="43485"/>
                      <a:pt x="16910" y="36344"/>
                      <a:pt x="19507" y="32338"/>
                    </a:cubicBezTo>
                    <a:cubicBezTo>
                      <a:pt x="23375" y="26244"/>
                      <a:pt x="35342" y="321"/>
                      <a:pt x="35342" y="321"/>
                    </a:cubicBezTo>
                    <a:cubicBezTo>
                      <a:pt x="37751" y="998"/>
                      <a:pt x="40390" y="1591"/>
                      <a:pt x="43170" y="1954"/>
                    </a:cubicBezTo>
                    <a:cubicBezTo>
                      <a:pt x="50493" y="2862"/>
                      <a:pt x="56770" y="1912"/>
                      <a:pt x="61735" y="0"/>
                    </a:cubicBezTo>
                    <a:cubicBezTo>
                      <a:pt x="61686" y="4774"/>
                      <a:pt x="63508" y="9458"/>
                      <a:pt x="68605" y="12278"/>
                    </a:cubicBezTo>
                    <a:cubicBezTo>
                      <a:pt x="83114" y="20284"/>
                      <a:pt x="99089" y="9416"/>
                      <a:pt x="99089" y="9416"/>
                    </a:cubicBezTo>
                    <a:cubicBezTo>
                      <a:pt x="105456" y="34208"/>
                      <a:pt x="140038" y="21693"/>
                      <a:pt x="140038" y="21693"/>
                    </a:cubicBezTo>
                    <a:cubicBezTo>
                      <a:pt x="127847" y="52356"/>
                      <a:pt x="133943" y="69597"/>
                      <a:pt x="133943" y="69597"/>
                    </a:cubicBezTo>
                    <a:cubicBezTo>
                      <a:pt x="133943" y="69597"/>
                      <a:pt x="142949" y="63594"/>
                      <a:pt x="154051" y="68550"/>
                    </a:cubicBezTo>
                    <a:lnTo>
                      <a:pt x="154009" y="68640"/>
                    </a:lnTo>
                    <a:close/>
                  </a:path>
                </a:pathLst>
              </a:custGeom>
              <a:solidFill>
                <a:srgbClr val="FCE5C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2" name="Google Shape;1702;p29"/>
              <p:cNvSpPr/>
              <p:nvPr/>
            </p:nvSpPr>
            <p:spPr>
              <a:xfrm>
                <a:off x="7131313" y="2199245"/>
                <a:ext cx="13247" cy="12093"/>
              </a:xfrm>
              <a:custGeom>
                <a:avLst/>
                <a:gdLst/>
                <a:ahLst/>
                <a:cxnLst/>
                <a:rect l="l" t="t" r="r" b="b"/>
                <a:pathLst>
                  <a:path w="13247" h="12093" extrusionOk="0">
                    <a:moveTo>
                      <a:pt x="12810" y="8706"/>
                    </a:moveTo>
                    <a:cubicBezTo>
                      <a:pt x="11539" y="11707"/>
                      <a:pt x="7713" y="12936"/>
                      <a:pt x="4299" y="11484"/>
                    </a:cubicBezTo>
                    <a:cubicBezTo>
                      <a:pt x="892" y="10025"/>
                      <a:pt x="-882" y="6389"/>
                      <a:pt x="437" y="3387"/>
                    </a:cubicBezTo>
                    <a:cubicBezTo>
                      <a:pt x="1708" y="386"/>
                      <a:pt x="5527" y="-843"/>
                      <a:pt x="8942" y="609"/>
                    </a:cubicBezTo>
                    <a:cubicBezTo>
                      <a:pt x="12356" y="2068"/>
                      <a:pt x="14129" y="5704"/>
                      <a:pt x="12810" y="8706"/>
                    </a:cubicBezTo>
                    <a:close/>
                  </a:path>
                </a:pathLst>
              </a:custGeom>
              <a:solidFill>
                <a:srgbClr val="EEBFB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3" name="Google Shape;1703;p29"/>
              <p:cNvSpPr/>
              <p:nvPr/>
            </p:nvSpPr>
            <p:spPr>
              <a:xfrm>
                <a:off x="7162806" y="2217864"/>
                <a:ext cx="32297" cy="32292"/>
              </a:xfrm>
              <a:custGeom>
                <a:avLst/>
                <a:gdLst/>
                <a:ahLst/>
                <a:cxnLst/>
                <a:rect l="l" t="t" r="r" b="b"/>
                <a:pathLst>
                  <a:path w="32297" h="32292" extrusionOk="0">
                    <a:moveTo>
                      <a:pt x="32006" y="19172"/>
                    </a:moveTo>
                    <a:cubicBezTo>
                      <a:pt x="33689" y="10440"/>
                      <a:pt x="27907" y="1980"/>
                      <a:pt x="19173" y="291"/>
                    </a:cubicBezTo>
                    <a:cubicBezTo>
                      <a:pt x="10389" y="-1391"/>
                      <a:pt x="1976" y="4388"/>
                      <a:pt x="293" y="13120"/>
                    </a:cubicBezTo>
                    <a:cubicBezTo>
                      <a:pt x="-1396" y="21852"/>
                      <a:pt x="4385" y="30319"/>
                      <a:pt x="13120" y="32001"/>
                    </a:cubicBezTo>
                    <a:cubicBezTo>
                      <a:pt x="21903" y="33683"/>
                      <a:pt x="30323" y="27904"/>
                      <a:pt x="32006" y="19172"/>
                    </a:cubicBezTo>
                    <a:close/>
                  </a:path>
                </a:pathLst>
              </a:custGeom>
              <a:solidFill>
                <a:srgbClr val="F4CCC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4" name="Google Shape;1704;p29"/>
              <p:cNvSpPr/>
              <p:nvPr/>
            </p:nvSpPr>
            <p:spPr>
              <a:xfrm>
                <a:off x="7083036" y="2195940"/>
                <a:ext cx="32297" cy="32286"/>
              </a:xfrm>
              <a:custGeom>
                <a:avLst/>
                <a:gdLst/>
                <a:ahLst/>
                <a:cxnLst/>
                <a:rect l="l" t="t" r="r" b="b"/>
                <a:pathLst>
                  <a:path w="32297" h="32286" extrusionOk="0">
                    <a:moveTo>
                      <a:pt x="32006" y="19172"/>
                    </a:moveTo>
                    <a:cubicBezTo>
                      <a:pt x="33689" y="10433"/>
                      <a:pt x="27907" y="1973"/>
                      <a:pt x="19173" y="291"/>
                    </a:cubicBezTo>
                    <a:cubicBezTo>
                      <a:pt x="10389" y="-1391"/>
                      <a:pt x="1976" y="4388"/>
                      <a:pt x="293" y="13120"/>
                    </a:cubicBezTo>
                    <a:cubicBezTo>
                      <a:pt x="-1396" y="21852"/>
                      <a:pt x="4385" y="30312"/>
                      <a:pt x="13120" y="31994"/>
                    </a:cubicBezTo>
                    <a:cubicBezTo>
                      <a:pt x="21861" y="33676"/>
                      <a:pt x="30323" y="27946"/>
                      <a:pt x="32006" y="19172"/>
                    </a:cubicBezTo>
                    <a:close/>
                  </a:path>
                </a:pathLst>
              </a:custGeom>
              <a:solidFill>
                <a:srgbClr val="F4CCC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5" name="Google Shape;1705;p29"/>
              <p:cNvSpPr/>
              <p:nvPr/>
            </p:nvSpPr>
            <p:spPr>
              <a:xfrm>
                <a:off x="7167977" y="2177810"/>
                <a:ext cx="16382" cy="15356"/>
              </a:xfrm>
              <a:custGeom>
                <a:avLst/>
                <a:gdLst/>
                <a:ahLst/>
                <a:cxnLst/>
                <a:rect l="l" t="t" r="r" b="b"/>
                <a:pathLst>
                  <a:path w="16382" h="15356" extrusionOk="0">
                    <a:moveTo>
                      <a:pt x="4178" y="0"/>
                    </a:moveTo>
                    <a:cubicBezTo>
                      <a:pt x="38" y="-41"/>
                      <a:pt x="-647" y="3141"/>
                      <a:pt x="492" y="4691"/>
                    </a:cubicBezTo>
                    <a:cubicBezTo>
                      <a:pt x="2174" y="6918"/>
                      <a:pt x="3815" y="7008"/>
                      <a:pt x="6950" y="9465"/>
                    </a:cubicBezTo>
                    <a:cubicBezTo>
                      <a:pt x="12780" y="14107"/>
                      <a:pt x="13869" y="16787"/>
                      <a:pt x="15642" y="14560"/>
                    </a:cubicBezTo>
                    <a:cubicBezTo>
                      <a:pt x="18554" y="10924"/>
                      <a:pt x="12500" y="91"/>
                      <a:pt x="4129" y="0"/>
                    </a:cubicBezTo>
                    <a:lnTo>
                      <a:pt x="4178" y="0"/>
                    </a:lnTo>
                    <a:close/>
                  </a:path>
                </a:pathLst>
              </a:custGeom>
              <a:solidFill>
                <a:srgbClr val="CC412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6" name="Google Shape;1706;p29"/>
              <p:cNvSpPr/>
              <p:nvPr/>
            </p:nvSpPr>
            <p:spPr>
              <a:xfrm>
                <a:off x="7115684" y="2163172"/>
                <a:ext cx="20032" cy="8392"/>
              </a:xfrm>
              <a:custGeom>
                <a:avLst/>
                <a:gdLst/>
                <a:ahLst/>
                <a:cxnLst/>
                <a:rect l="l" t="t" r="r" b="b"/>
                <a:pathLst>
                  <a:path w="20032" h="8392" extrusionOk="0">
                    <a:moveTo>
                      <a:pt x="18070" y="2159"/>
                    </a:moveTo>
                    <a:cubicBezTo>
                      <a:pt x="21345" y="4665"/>
                      <a:pt x="19934" y="7618"/>
                      <a:pt x="18070" y="8120"/>
                    </a:cubicBezTo>
                    <a:cubicBezTo>
                      <a:pt x="15382" y="8846"/>
                      <a:pt x="14021" y="7890"/>
                      <a:pt x="10013" y="7890"/>
                    </a:cubicBezTo>
                    <a:cubicBezTo>
                      <a:pt x="2549" y="7890"/>
                      <a:pt x="50" y="9390"/>
                      <a:pt x="1" y="6529"/>
                    </a:cubicBezTo>
                    <a:cubicBezTo>
                      <a:pt x="-90" y="1887"/>
                      <a:pt x="11423" y="-2887"/>
                      <a:pt x="18070" y="2159"/>
                    </a:cubicBezTo>
                    <a:close/>
                  </a:path>
                </a:pathLst>
              </a:custGeom>
              <a:solidFill>
                <a:srgbClr val="CC412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7" name="Google Shape;1707;p29"/>
              <p:cNvSpPr/>
              <p:nvPr/>
            </p:nvSpPr>
            <p:spPr>
              <a:xfrm>
                <a:off x="7161254" y="2193767"/>
                <a:ext cx="12317" cy="17805"/>
              </a:xfrm>
              <a:custGeom>
                <a:avLst/>
                <a:gdLst/>
                <a:ahLst/>
                <a:cxnLst/>
                <a:rect l="l" t="t" r="r" b="b"/>
                <a:pathLst>
                  <a:path w="12317" h="17805" extrusionOk="0">
                    <a:moveTo>
                      <a:pt x="12172" y="7510"/>
                    </a:moveTo>
                    <a:cubicBezTo>
                      <a:pt x="12172" y="7008"/>
                      <a:pt x="12032" y="6463"/>
                      <a:pt x="11941" y="5919"/>
                    </a:cubicBezTo>
                    <a:cubicBezTo>
                      <a:pt x="11851" y="5368"/>
                      <a:pt x="11579" y="4781"/>
                      <a:pt x="11355" y="4230"/>
                    </a:cubicBezTo>
                    <a:cubicBezTo>
                      <a:pt x="11083" y="3685"/>
                      <a:pt x="10713" y="3092"/>
                      <a:pt x="10308" y="2597"/>
                    </a:cubicBezTo>
                    <a:cubicBezTo>
                      <a:pt x="9854" y="2143"/>
                      <a:pt x="9393" y="1640"/>
                      <a:pt x="8849" y="1319"/>
                    </a:cubicBezTo>
                    <a:cubicBezTo>
                      <a:pt x="8353" y="914"/>
                      <a:pt x="7759" y="733"/>
                      <a:pt x="7215" y="461"/>
                    </a:cubicBezTo>
                    <a:cubicBezTo>
                      <a:pt x="6663" y="272"/>
                      <a:pt x="6118" y="140"/>
                      <a:pt x="5623" y="91"/>
                    </a:cubicBezTo>
                    <a:cubicBezTo>
                      <a:pt x="5120" y="0"/>
                      <a:pt x="4617" y="0"/>
                      <a:pt x="4205" y="0"/>
                    </a:cubicBezTo>
                    <a:cubicBezTo>
                      <a:pt x="3347" y="0"/>
                      <a:pt x="2613" y="140"/>
                      <a:pt x="2160" y="272"/>
                    </a:cubicBezTo>
                    <a:cubicBezTo>
                      <a:pt x="1664" y="412"/>
                      <a:pt x="1384" y="551"/>
                      <a:pt x="1384" y="503"/>
                    </a:cubicBezTo>
                    <a:cubicBezTo>
                      <a:pt x="931" y="593"/>
                      <a:pt x="617" y="1005"/>
                      <a:pt x="707" y="1501"/>
                    </a:cubicBezTo>
                    <a:cubicBezTo>
                      <a:pt x="798" y="1961"/>
                      <a:pt x="1112" y="2234"/>
                      <a:pt x="1706" y="2234"/>
                    </a:cubicBezTo>
                    <a:cubicBezTo>
                      <a:pt x="1706" y="2234"/>
                      <a:pt x="1936" y="2234"/>
                      <a:pt x="2341" y="2324"/>
                    </a:cubicBezTo>
                    <a:cubicBezTo>
                      <a:pt x="2753" y="2366"/>
                      <a:pt x="3347" y="2457"/>
                      <a:pt x="3982" y="2638"/>
                    </a:cubicBezTo>
                    <a:cubicBezTo>
                      <a:pt x="4296" y="2729"/>
                      <a:pt x="4666" y="2820"/>
                      <a:pt x="5029" y="2959"/>
                    </a:cubicBezTo>
                    <a:cubicBezTo>
                      <a:pt x="5392" y="3050"/>
                      <a:pt x="5707" y="3281"/>
                      <a:pt x="6076" y="3413"/>
                    </a:cubicBezTo>
                    <a:cubicBezTo>
                      <a:pt x="6391" y="3595"/>
                      <a:pt x="6754" y="3776"/>
                      <a:pt x="7026" y="4048"/>
                    </a:cubicBezTo>
                    <a:cubicBezTo>
                      <a:pt x="7166" y="4139"/>
                      <a:pt x="7256" y="4230"/>
                      <a:pt x="7396" y="4321"/>
                    </a:cubicBezTo>
                    <a:cubicBezTo>
                      <a:pt x="4436" y="3734"/>
                      <a:pt x="1343" y="5870"/>
                      <a:pt x="337" y="9374"/>
                    </a:cubicBezTo>
                    <a:cubicBezTo>
                      <a:pt x="-752" y="13011"/>
                      <a:pt x="889" y="16745"/>
                      <a:pt x="3933" y="17603"/>
                    </a:cubicBezTo>
                    <a:cubicBezTo>
                      <a:pt x="6984" y="18518"/>
                      <a:pt x="10168" y="16242"/>
                      <a:pt x="11446" y="12648"/>
                    </a:cubicBezTo>
                    <a:cubicBezTo>
                      <a:pt x="12444" y="9779"/>
                      <a:pt x="12312" y="8055"/>
                      <a:pt x="12312" y="7552"/>
                    </a:cubicBezTo>
                    <a:lnTo>
                      <a:pt x="12172" y="751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8" name="Google Shape;1708;p29"/>
              <p:cNvSpPr/>
              <p:nvPr/>
            </p:nvSpPr>
            <p:spPr>
              <a:xfrm>
                <a:off x="7113343" y="2179130"/>
                <a:ext cx="12312" cy="17803"/>
              </a:xfrm>
              <a:custGeom>
                <a:avLst/>
                <a:gdLst/>
                <a:ahLst/>
                <a:cxnLst/>
                <a:rect l="l" t="t" r="r" b="b"/>
                <a:pathLst>
                  <a:path w="12312" h="17803" extrusionOk="0">
                    <a:moveTo>
                      <a:pt x="12166" y="7545"/>
                    </a:moveTo>
                    <a:cubicBezTo>
                      <a:pt x="12166" y="7050"/>
                      <a:pt x="12033" y="6505"/>
                      <a:pt x="11942" y="5954"/>
                    </a:cubicBezTo>
                    <a:cubicBezTo>
                      <a:pt x="11851" y="5409"/>
                      <a:pt x="11579" y="4816"/>
                      <a:pt x="11349" y="4272"/>
                    </a:cubicBezTo>
                    <a:cubicBezTo>
                      <a:pt x="11076" y="3727"/>
                      <a:pt x="10713" y="3134"/>
                      <a:pt x="10302" y="2638"/>
                    </a:cubicBezTo>
                    <a:cubicBezTo>
                      <a:pt x="9848" y="2178"/>
                      <a:pt x="9394" y="1682"/>
                      <a:pt x="8849" y="1361"/>
                    </a:cubicBezTo>
                    <a:cubicBezTo>
                      <a:pt x="8347" y="956"/>
                      <a:pt x="7753" y="768"/>
                      <a:pt x="7208" y="496"/>
                    </a:cubicBezTo>
                    <a:cubicBezTo>
                      <a:pt x="6664" y="314"/>
                      <a:pt x="6119" y="181"/>
                      <a:pt x="5617" y="91"/>
                    </a:cubicBezTo>
                    <a:cubicBezTo>
                      <a:pt x="5113" y="0"/>
                      <a:pt x="4618" y="0"/>
                      <a:pt x="4206" y="0"/>
                    </a:cubicBezTo>
                    <a:cubicBezTo>
                      <a:pt x="3340" y="0"/>
                      <a:pt x="2615" y="133"/>
                      <a:pt x="2160" y="314"/>
                    </a:cubicBezTo>
                    <a:cubicBezTo>
                      <a:pt x="1658" y="454"/>
                      <a:pt x="1385" y="586"/>
                      <a:pt x="1385" y="544"/>
                    </a:cubicBezTo>
                    <a:cubicBezTo>
                      <a:pt x="932" y="635"/>
                      <a:pt x="611" y="1047"/>
                      <a:pt x="701" y="1543"/>
                    </a:cubicBezTo>
                    <a:cubicBezTo>
                      <a:pt x="792" y="1996"/>
                      <a:pt x="1113" y="2268"/>
                      <a:pt x="1706" y="2227"/>
                    </a:cubicBezTo>
                    <a:cubicBezTo>
                      <a:pt x="1706" y="2227"/>
                      <a:pt x="1930" y="2227"/>
                      <a:pt x="2342" y="2317"/>
                    </a:cubicBezTo>
                    <a:cubicBezTo>
                      <a:pt x="2754" y="2366"/>
                      <a:pt x="3340" y="2457"/>
                      <a:pt x="3976" y="2638"/>
                    </a:cubicBezTo>
                    <a:cubicBezTo>
                      <a:pt x="4297" y="2729"/>
                      <a:pt x="4660" y="2820"/>
                      <a:pt x="5023" y="2952"/>
                    </a:cubicBezTo>
                    <a:cubicBezTo>
                      <a:pt x="5386" y="3043"/>
                      <a:pt x="5707" y="3274"/>
                      <a:pt x="6070" y="3406"/>
                    </a:cubicBezTo>
                    <a:cubicBezTo>
                      <a:pt x="6391" y="3588"/>
                      <a:pt x="6755" y="3776"/>
                      <a:pt x="7027" y="4048"/>
                    </a:cubicBezTo>
                    <a:cubicBezTo>
                      <a:pt x="7167" y="4139"/>
                      <a:pt x="7257" y="4230"/>
                      <a:pt x="7390" y="4321"/>
                    </a:cubicBezTo>
                    <a:cubicBezTo>
                      <a:pt x="4436" y="3727"/>
                      <a:pt x="1337" y="5863"/>
                      <a:pt x="338" y="9367"/>
                    </a:cubicBezTo>
                    <a:cubicBezTo>
                      <a:pt x="-751" y="13004"/>
                      <a:pt x="883" y="16689"/>
                      <a:pt x="3934" y="17603"/>
                    </a:cubicBezTo>
                    <a:cubicBezTo>
                      <a:pt x="6978" y="18511"/>
                      <a:pt x="10169" y="16235"/>
                      <a:pt x="11440" y="12641"/>
                    </a:cubicBezTo>
                    <a:cubicBezTo>
                      <a:pt x="12445" y="9779"/>
                      <a:pt x="12306" y="8048"/>
                      <a:pt x="12306" y="7545"/>
                    </a:cubicBezTo>
                    <a:lnTo>
                      <a:pt x="12166" y="7545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9" name="Google Shape;1709;p29"/>
              <p:cNvSpPr/>
              <p:nvPr/>
            </p:nvSpPr>
            <p:spPr>
              <a:xfrm>
                <a:off x="7237775" y="2141565"/>
                <a:ext cx="8078" cy="11382"/>
              </a:xfrm>
              <a:custGeom>
                <a:avLst/>
                <a:gdLst/>
                <a:ahLst/>
                <a:cxnLst/>
                <a:rect l="l" t="t" r="r" b="b"/>
                <a:pathLst>
                  <a:path w="8078" h="11382" extrusionOk="0">
                    <a:moveTo>
                      <a:pt x="1303" y="11362"/>
                    </a:moveTo>
                    <a:cubicBezTo>
                      <a:pt x="-1790" y="10727"/>
                      <a:pt x="982" y="-1781"/>
                      <a:pt x="5855" y="216"/>
                    </a:cubicBezTo>
                    <a:cubicBezTo>
                      <a:pt x="11951" y="2763"/>
                      <a:pt x="3851" y="11865"/>
                      <a:pt x="1303" y="11362"/>
                    </a:cubicBezTo>
                    <a:close/>
                  </a:path>
                </a:pathLst>
              </a:custGeom>
              <a:solidFill>
                <a:srgbClr val="CC412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0" name="Google Shape;1710;p29"/>
              <p:cNvSpPr/>
              <p:nvPr/>
            </p:nvSpPr>
            <p:spPr>
              <a:xfrm>
                <a:off x="7241727" y="2153226"/>
                <a:ext cx="10056" cy="6057"/>
              </a:xfrm>
              <a:custGeom>
                <a:avLst/>
                <a:gdLst/>
                <a:ahLst/>
                <a:cxnLst/>
                <a:rect l="l" t="t" r="r" b="b"/>
                <a:pathLst>
                  <a:path w="10056" h="6057" extrusionOk="0">
                    <a:moveTo>
                      <a:pt x="12" y="4092"/>
                    </a:moveTo>
                    <a:cubicBezTo>
                      <a:pt x="-359" y="1503"/>
                      <a:pt x="8202" y="-2637"/>
                      <a:pt x="9884" y="2319"/>
                    </a:cubicBezTo>
                    <a:cubicBezTo>
                      <a:pt x="11567" y="7282"/>
                      <a:pt x="417" y="6689"/>
                      <a:pt x="12" y="4092"/>
                    </a:cubicBezTo>
                    <a:close/>
                  </a:path>
                </a:pathLst>
              </a:custGeom>
              <a:solidFill>
                <a:srgbClr val="CC412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1" name="Google Shape;1711;p29"/>
              <p:cNvSpPr/>
              <p:nvPr/>
            </p:nvSpPr>
            <p:spPr>
              <a:xfrm>
                <a:off x="7214655" y="2227850"/>
                <a:ext cx="16156" cy="8584"/>
              </a:xfrm>
              <a:custGeom>
                <a:avLst/>
                <a:gdLst/>
                <a:ahLst/>
                <a:cxnLst/>
                <a:rect l="l" t="t" r="r" b="b"/>
                <a:pathLst>
                  <a:path w="16156" h="8584" extrusionOk="0">
                    <a:moveTo>
                      <a:pt x="0" y="7670"/>
                    </a:moveTo>
                    <a:cubicBezTo>
                      <a:pt x="405" y="6078"/>
                      <a:pt x="1180" y="4627"/>
                      <a:pt x="2269" y="3398"/>
                    </a:cubicBezTo>
                    <a:cubicBezTo>
                      <a:pt x="3366" y="2121"/>
                      <a:pt x="4776" y="1074"/>
                      <a:pt x="6409" y="529"/>
                    </a:cubicBezTo>
                    <a:cubicBezTo>
                      <a:pt x="8050" y="-15"/>
                      <a:pt x="9873" y="-197"/>
                      <a:pt x="11507" y="257"/>
                    </a:cubicBezTo>
                    <a:cubicBezTo>
                      <a:pt x="12372" y="348"/>
                      <a:pt x="13098" y="760"/>
                      <a:pt x="13832" y="1074"/>
                    </a:cubicBezTo>
                    <a:cubicBezTo>
                      <a:pt x="14558" y="1486"/>
                      <a:pt x="15193" y="1897"/>
                      <a:pt x="15877" y="2351"/>
                    </a:cubicBezTo>
                    <a:cubicBezTo>
                      <a:pt x="16198" y="2574"/>
                      <a:pt x="16240" y="2986"/>
                      <a:pt x="16017" y="3307"/>
                    </a:cubicBezTo>
                    <a:cubicBezTo>
                      <a:pt x="15877" y="3531"/>
                      <a:pt x="15605" y="3621"/>
                      <a:pt x="15333" y="3580"/>
                    </a:cubicBezTo>
                    <a:lnTo>
                      <a:pt x="15242" y="3580"/>
                    </a:lnTo>
                    <a:cubicBezTo>
                      <a:pt x="14509" y="3440"/>
                      <a:pt x="13832" y="3168"/>
                      <a:pt x="13147" y="3035"/>
                    </a:cubicBezTo>
                    <a:cubicBezTo>
                      <a:pt x="12463" y="2944"/>
                      <a:pt x="11779" y="2714"/>
                      <a:pt x="11143" y="2763"/>
                    </a:cubicBezTo>
                    <a:cubicBezTo>
                      <a:pt x="9824" y="2623"/>
                      <a:pt x="8553" y="2805"/>
                      <a:pt x="7366" y="3217"/>
                    </a:cubicBezTo>
                    <a:cubicBezTo>
                      <a:pt x="6186" y="3621"/>
                      <a:pt x="5090" y="4305"/>
                      <a:pt x="4049" y="5213"/>
                    </a:cubicBezTo>
                    <a:cubicBezTo>
                      <a:pt x="3044" y="6078"/>
                      <a:pt x="2046" y="7174"/>
                      <a:pt x="1229" y="8263"/>
                    </a:cubicBezTo>
                    <a:cubicBezTo>
                      <a:pt x="998" y="8626"/>
                      <a:pt x="586" y="8675"/>
                      <a:pt x="273" y="8445"/>
                    </a:cubicBezTo>
                    <a:cubicBezTo>
                      <a:pt x="42" y="8263"/>
                      <a:pt x="-49" y="7991"/>
                      <a:pt x="42" y="7719"/>
                    </a:cubicBezTo>
                    <a:lnTo>
                      <a:pt x="0" y="767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2" name="Google Shape;1712;p29"/>
              <p:cNvSpPr/>
              <p:nvPr/>
            </p:nvSpPr>
            <p:spPr>
              <a:xfrm>
                <a:off x="7130297" y="2198849"/>
                <a:ext cx="6312" cy="11033"/>
              </a:xfrm>
              <a:custGeom>
                <a:avLst/>
                <a:gdLst/>
                <a:ahLst/>
                <a:cxnLst/>
                <a:rect l="l" t="t" r="r" b="b"/>
                <a:pathLst>
                  <a:path w="6312" h="11033" extrusionOk="0">
                    <a:moveTo>
                      <a:pt x="5999" y="914"/>
                    </a:moveTo>
                    <a:cubicBezTo>
                      <a:pt x="5043" y="1277"/>
                      <a:pt x="4135" y="1822"/>
                      <a:pt x="3451" y="2506"/>
                    </a:cubicBezTo>
                    <a:cubicBezTo>
                      <a:pt x="2767" y="3190"/>
                      <a:pt x="2263" y="3958"/>
                      <a:pt x="2041" y="4914"/>
                    </a:cubicBezTo>
                    <a:cubicBezTo>
                      <a:pt x="1768" y="5828"/>
                      <a:pt x="1810" y="6645"/>
                      <a:pt x="2131" y="7601"/>
                    </a:cubicBezTo>
                    <a:cubicBezTo>
                      <a:pt x="2452" y="8509"/>
                      <a:pt x="2996" y="9465"/>
                      <a:pt x="3584" y="10281"/>
                    </a:cubicBezTo>
                    <a:cubicBezTo>
                      <a:pt x="3723" y="10512"/>
                      <a:pt x="3674" y="10826"/>
                      <a:pt x="3492" y="10965"/>
                    </a:cubicBezTo>
                    <a:cubicBezTo>
                      <a:pt x="3360" y="11056"/>
                      <a:pt x="3129" y="11056"/>
                      <a:pt x="2996" y="10965"/>
                    </a:cubicBezTo>
                    <a:cubicBezTo>
                      <a:pt x="1991" y="10281"/>
                      <a:pt x="1175" y="9374"/>
                      <a:pt x="581" y="8236"/>
                    </a:cubicBezTo>
                    <a:cubicBezTo>
                      <a:pt x="-6" y="7147"/>
                      <a:pt x="-187" y="5647"/>
                      <a:pt x="218" y="4369"/>
                    </a:cubicBezTo>
                    <a:cubicBezTo>
                      <a:pt x="539" y="3099"/>
                      <a:pt x="1356" y="1961"/>
                      <a:pt x="2403" y="1228"/>
                    </a:cubicBezTo>
                    <a:cubicBezTo>
                      <a:pt x="3451" y="503"/>
                      <a:pt x="4631" y="49"/>
                      <a:pt x="5859" y="0"/>
                    </a:cubicBezTo>
                    <a:cubicBezTo>
                      <a:pt x="6090" y="0"/>
                      <a:pt x="6313" y="188"/>
                      <a:pt x="6313" y="461"/>
                    </a:cubicBezTo>
                    <a:cubicBezTo>
                      <a:pt x="6313" y="642"/>
                      <a:pt x="6222" y="824"/>
                      <a:pt x="6041" y="866"/>
                    </a:cubicBezTo>
                    <a:lnTo>
                      <a:pt x="5999" y="866"/>
                    </a:lnTo>
                    <a:lnTo>
                      <a:pt x="5999" y="91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3" name="Google Shape;1713;p29"/>
              <p:cNvSpPr/>
              <p:nvPr/>
            </p:nvSpPr>
            <p:spPr>
              <a:xfrm>
                <a:off x="7120998" y="2233076"/>
                <a:ext cx="28940" cy="11764"/>
              </a:xfrm>
              <a:custGeom>
                <a:avLst/>
                <a:gdLst/>
                <a:ahLst/>
                <a:cxnLst/>
                <a:rect l="l" t="t" r="r" b="b"/>
                <a:pathLst>
                  <a:path w="28940" h="11764" extrusionOk="0">
                    <a:moveTo>
                      <a:pt x="15521" y="86"/>
                    </a:moveTo>
                    <a:cubicBezTo>
                      <a:pt x="28165" y="1223"/>
                      <a:pt x="28941" y="9139"/>
                      <a:pt x="28941" y="9139"/>
                    </a:cubicBezTo>
                    <a:cubicBezTo>
                      <a:pt x="24074" y="11414"/>
                      <a:pt x="18020" y="12454"/>
                      <a:pt x="11331" y="11274"/>
                    </a:cubicBezTo>
                    <a:cubicBezTo>
                      <a:pt x="6507" y="10409"/>
                      <a:pt x="2821" y="8678"/>
                      <a:pt x="0" y="6500"/>
                    </a:cubicBezTo>
                    <a:cubicBezTo>
                      <a:pt x="0" y="6500"/>
                      <a:pt x="4594" y="-871"/>
                      <a:pt x="15521" y="86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4" name="Google Shape;1714;p29"/>
              <p:cNvSpPr/>
              <p:nvPr/>
            </p:nvSpPr>
            <p:spPr>
              <a:xfrm>
                <a:off x="7113927" y="2216837"/>
                <a:ext cx="48081" cy="25335"/>
              </a:xfrm>
              <a:custGeom>
                <a:avLst/>
                <a:gdLst/>
                <a:ahLst/>
                <a:cxnLst/>
                <a:rect l="l" t="t" r="r" b="b"/>
                <a:pathLst>
                  <a:path w="48081" h="25335" extrusionOk="0">
                    <a:moveTo>
                      <a:pt x="47162" y="5953"/>
                    </a:moveTo>
                    <a:cubicBezTo>
                      <a:pt x="50255" y="12235"/>
                      <a:pt x="45298" y="21015"/>
                      <a:pt x="36012" y="25336"/>
                    </a:cubicBezTo>
                    <a:cubicBezTo>
                      <a:pt x="36012" y="25336"/>
                      <a:pt x="35237" y="17421"/>
                      <a:pt x="22585" y="16283"/>
                    </a:cubicBezTo>
                    <a:cubicBezTo>
                      <a:pt x="11623" y="15327"/>
                      <a:pt x="7072" y="22698"/>
                      <a:pt x="7072" y="22698"/>
                    </a:cubicBezTo>
                    <a:cubicBezTo>
                      <a:pt x="-1524" y="16011"/>
                      <a:pt x="-1524" y="4955"/>
                      <a:pt x="3022" y="955"/>
                    </a:cubicBezTo>
                    <a:cubicBezTo>
                      <a:pt x="6345" y="-1914"/>
                      <a:pt x="12489" y="2547"/>
                      <a:pt x="20993" y="3042"/>
                    </a:cubicBezTo>
                    <a:cubicBezTo>
                      <a:pt x="32011" y="3684"/>
                      <a:pt x="42289" y="-4008"/>
                      <a:pt x="47162" y="595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5" name="Google Shape;1715;p29"/>
              <p:cNvSpPr/>
              <p:nvPr/>
            </p:nvSpPr>
            <p:spPr>
              <a:xfrm>
                <a:off x="7110874" y="2085952"/>
                <a:ext cx="79443" cy="35566"/>
              </a:xfrm>
              <a:custGeom>
                <a:avLst/>
                <a:gdLst/>
                <a:ahLst/>
                <a:cxnLst/>
                <a:rect l="l" t="t" r="r" b="b"/>
                <a:pathLst>
                  <a:path w="79443" h="35566" extrusionOk="0">
                    <a:moveTo>
                      <a:pt x="42" y="23754"/>
                    </a:moveTo>
                    <a:cubicBezTo>
                      <a:pt x="3728" y="22435"/>
                      <a:pt x="7638" y="21753"/>
                      <a:pt x="11597" y="21571"/>
                    </a:cubicBezTo>
                    <a:cubicBezTo>
                      <a:pt x="15556" y="21390"/>
                      <a:pt x="19563" y="21662"/>
                      <a:pt x="23431" y="22753"/>
                    </a:cubicBezTo>
                    <a:cubicBezTo>
                      <a:pt x="25386" y="23345"/>
                      <a:pt x="27342" y="23982"/>
                      <a:pt x="29073" y="25665"/>
                    </a:cubicBezTo>
                    <a:cubicBezTo>
                      <a:pt x="29478" y="26120"/>
                      <a:pt x="29890" y="26711"/>
                      <a:pt x="30071" y="27484"/>
                    </a:cubicBezTo>
                    <a:cubicBezTo>
                      <a:pt x="30163" y="27849"/>
                      <a:pt x="30163" y="28303"/>
                      <a:pt x="30071" y="28668"/>
                    </a:cubicBezTo>
                    <a:cubicBezTo>
                      <a:pt x="29980" y="29031"/>
                      <a:pt x="29890" y="29304"/>
                      <a:pt x="29799" y="29577"/>
                    </a:cubicBezTo>
                    <a:cubicBezTo>
                      <a:pt x="29346" y="30805"/>
                      <a:pt x="28207" y="31760"/>
                      <a:pt x="27027" y="32169"/>
                    </a:cubicBezTo>
                    <a:cubicBezTo>
                      <a:pt x="24660" y="32943"/>
                      <a:pt x="22426" y="32443"/>
                      <a:pt x="20429" y="31715"/>
                    </a:cubicBezTo>
                    <a:cubicBezTo>
                      <a:pt x="18425" y="30942"/>
                      <a:pt x="16652" y="29805"/>
                      <a:pt x="15102" y="28395"/>
                    </a:cubicBezTo>
                    <a:cubicBezTo>
                      <a:pt x="11967" y="25665"/>
                      <a:pt x="9782" y="21616"/>
                      <a:pt x="9600" y="17341"/>
                    </a:cubicBezTo>
                    <a:cubicBezTo>
                      <a:pt x="9370" y="13019"/>
                      <a:pt x="11053" y="9016"/>
                      <a:pt x="13468" y="5696"/>
                    </a:cubicBezTo>
                    <a:cubicBezTo>
                      <a:pt x="14739" y="3922"/>
                      <a:pt x="16561" y="2603"/>
                      <a:pt x="18425" y="1738"/>
                    </a:cubicBezTo>
                    <a:cubicBezTo>
                      <a:pt x="20339" y="874"/>
                      <a:pt x="22384" y="420"/>
                      <a:pt x="24388" y="192"/>
                    </a:cubicBezTo>
                    <a:cubicBezTo>
                      <a:pt x="28437" y="-263"/>
                      <a:pt x="32439" y="146"/>
                      <a:pt x="36355" y="829"/>
                    </a:cubicBezTo>
                    <a:cubicBezTo>
                      <a:pt x="44133" y="2330"/>
                      <a:pt x="51639" y="5013"/>
                      <a:pt x="58649" y="8607"/>
                    </a:cubicBezTo>
                    <a:cubicBezTo>
                      <a:pt x="62154" y="10381"/>
                      <a:pt x="65561" y="12428"/>
                      <a:pt x="68794" y="14748"/>
                    </a:cubicBezTo>
                    <a:cubicBezTo>
                      <a:pt x="71978" y="17114"/>
                      <a:pt x="75071" y="19751"/>
                      <a:pt x="77396" y="23209"/>
                    </a:cubicBezTo>
                    <a:cubicBezTo>
                      <a:pt x="78534" y="24937"/>
                      <a:pt x="79490" y="27029"/>
                      <a:pt x="79442" y="29395"/>
                    </a:cubicBezTo>
                    <a:cubicBezTo>
                      <a:pt x="79442" y="30578"/>
                      <a:pt x="79078" y="31760"/>
                      <a:pt x="78485" y="32807"/>
                    </a:cubicBezTo>
                    <a:cubicBezTo>
                      <a:pt x="77989" y="33808"/>
                      <a:pt x="76942" y="34899"/>
                      <a:pt x="75622" y="35308"/>
                    </a:cubicBezTo>
                    <a:cubicBezTo>
                      <a:pt x="74344" y="35718"/>
                      <a:pt x="73074" y="35581"/>
                      <a:pt x="71936" y="35308"/>
                    </a:cubicBezTo>
                    <a:cubicBezTo>
                      <a:pt x="70840" y="34990"/>
                      <a:pt x="69841" y="34489"/>
                      <a:pt x="68933" y="33898"/>
                    </a:cubicBezTo>
                    <a:cubicBezTo>
                      <a:pt x="67111" y="32715"/>
                      <a:pt x="65652" y="31124"/>
                      <a:pt x="64514" y="29395"/>
                    </a:cubicBezTo>
                    <a:cubicBezTo>
                      <a:pt x="63383" y="27621"/>
                      <a:pt x="62517" y="25665"/>
                      <a:pt x="62244" y="23528"/>
                    </a:cubicBezTo>
                    <a:cubicBezTo>
                      <a:pt x="61923" y="21435"/>
                      <a:pt x="62244" y="19160"/>
                      <a:pt x="63243" y="17250"/>
                    </a:cubicBezTo>
                    <a:cubicBezTo>
                      <a:pt x="64200" y="15339"/>
                      <a:pt x="65791" y="13883"/>
                      <a:pt x="67474" y="12792"/>
                    </a:cubicBezTo>
                    <a:cubicBezTo>
                      <a:pt x="69206" y="11700"/>
                      <a:pt x="71070" y="11018"/>
                      <a:pt x="72934" y="10518"/>
                    </a:cubicBezTo>
                    <a:cubicBezTo>
                      <a:pt x="69478" y="12201"/>
                      <a:pt x="66064" y="14566"/>
                      <a:pt x="64744" y="17932"/>
                    </a:cubicBezTo>
                    <a:cubicBezTo>
                      <a:pt x="63383" y="21253"/>
                      <a:pt x="64563" y="25028"/>
                      <a:pt x="66608" y="27893"/>
                    </a:cubicBezTo>
                    <a:cubicBezTo>
                      <a:pt x="67614" y="29349"/>
                      <a:pt x="68933" y="30623"/>
                      <a:pt x="70386" y="31624"/>
                    </a:cubicBezTo>
                    <a:cubicBezTo>
                      <a:pt x="71796" y="32579"/>
                      <a:pt x="73570" y="33170"/>
                      <a:pt x="74708" y="32761"/>
                    </a:cubicBezTo>
                    <a:cubicBezTo>
                      <a:pt x="75803" y="32442"/>
                      <a:pt x="76712" y="30759"/>
                      <a:pt x="76753" y="29304"/>
                    </a:cubicBezTo>
                    <a:cubicBezTo>
                      <a:pt x="76802" y="27757"/>
                      <a:pt x="76167" y="26074"/>
                      <a:pt x="75161" y="24573"/>
                    </a:cubicBezTo>
                    <a:cubicBezTo>
                      <a:pt x="73165" y="21526"/>
                      <a:pt x="70295" y="18933"/>
                      <a:pt x="67250" y="16659"/>
                    </a:cubicBezTo>
                    <a:cubicBezTo>
                      <a:pt x="64200" y="14384"/>
                      <a:pt x="60876" y="12383"/>
                      <a:pt x="57511" y="10608"/>
                    </a:cubicBezTo>
                    <a:cubicBezTo>
                      <a:pt x="50682" y="7106"/>
                      <a:pt x="43407" y="4286"/>
                      <a:pt x="35895" y="2875"/>
                    </a:cubicBezTo>
                    <a:cubicBezTo>
                      <a:pt x="32117" y="2193"/>
                      <a:pt x="28298" y="1875"/>
                      <a:pt x="24569" y="2330"/>
                    </a:cubicBezTo>
                    <a:cubicBezTo>
                      <a:pt x="20883" y="2739"/>
                      <a:pt x="17246" y="4149"/>
                      <a:pt x="15242" y="7015"/>
                    </a:cubicBezTo>
                    <a:cubicBezTo>
                      <a:pt x="13147" y="10017"/>
                      <a:pt x="11736" y="13610"/>
                      <a:pt x="12009" y="17159"/>
                    </a:cubicBezTo>
                    <a:cubicBezTo>
                      <a:pt x="12191" y="20707"/>
                      <a:pt x="14055" y="24027"/>
                      <a:pt x="16785" y="26438"/>
                    </a:cubicBezTo>
                    <a:cubicBezTo>
                      <a:pt x="18153" y="27621"/>
                      <a:pt x="19696" y="28621"/>
                      <a:pt x="21337" y="29258"/>
                    </a:cubicBezTo>
                    <a:cubicBezTo>
                      <a:pt x="22929" y="29895"/>
                      <a:pt x="24793" y="30260"/>
                      <a:pt x="26161" y="29805"/>
                    </a:cubicBezTo>
                    <a:cubicBezTo>
                      <a:pt x="26846" y="29577"/>
                      <a:pt x="27299" y="29167"/>
                      <a:pt x="27572" y="28576"/>
                    </a:cubicBezTo>
                    <a:cubicBezTo>
                      <a:pt x="27663" y="28440"/>
                      <a:pt x="27704" y="28212"/>
                      <a:pt x="27754" y="28121"/>
                    </a:cubicBezTo>
                    <a:cubicBezTo>
                      <a:pt x="27754" y="28030"/>
                      <a:pt x="27754" y="27940"/>
                      <a:pt x="27754" y="27848"/>
                    </a:cubicBezTo>
                    <a:cubicBezTo>
                      <a:pt x="27754" y="27667"/>
                      <a:pt x="27614" y="27394"/>
                      <a:pt x="27342" y="27121"/>
                    </a:cubicBezTo>
                    <a:cubicBezTo>
                      <a:pt x="26343" y="25984"/>
                      <a:pt x="24521" y="25210"/>
                      <a:pt x="22796" y="24619"/>
                    </a:cubicBezTo>
                    <a:cubicBezTo>
                      <a:pt x="15605" y="22390"/>
                      <a:pt x="7638" y="22117"/>
                      <a:pt x="0" y="23618"/>
                    </a:cubicBezTo>
                    <a:lnTo>
                      <a:pt x="42" y="23754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6" name="Google Shape;1716;p29"/>
              <p:cNvSpPr/>
              <p:nvPr/>
            </p:nvSpPr>
            <p:spPr>
              <a:xfrm>
                <a:off x="7102892" y="2135493"/>
                <a:ext cx="115411" cy="42451"/>
              </a:xfrm>
              <a:custGeom>
                <a:avLst/>
                <a:gdLst/>
                <a:ahLst/>
                <a:cxnLst/>
                <a:rect l="l" t="t" r="r" b="b"/>
                <a:pathLst>
                  <a:path w="115411" h="42451" extrusionOk="0">
                    <a:moveTo>
                      <a:pt x="115261" y="38793"/>
                    </a:moveTo>
                    <a:cubicBezTo>
                      <a:pt x="111435" y="40245"/>
                      <a:pt x="107476" y="41201"/>
                      <a:pt x="103427" y="41836"/>
                    </a:cubicBezTo>
                    <a:cubicBezTo>
                      <a:pt x="99377" y="42471"/>
                      <a:pt x="95237" y="42702"/>
                      <a:pt x="91145" y="42108"/>
                    </a:cubicBezTo>
                    <a:cubicBezTo>
                      <a:pt x="87047" y="41564"/>
                      <a:pt x="82906" y="40063"/>
                      <a:pt x="79583" y="37292"/>
                    </a:cubicBezTo>
                    <a:cubicBezTo>
                      <a:pt x="76260" y="34514"/>
                      <a:pt x="74123" y="30557"/>
                      <a:pt x="73034" y="26508"/>
                    </a:cubicBezTo>
                    <a:lnTo>
                      <a:pt x="74898" y="27234"/>
                    </a:lnTo>
                    <a:cubicBezTo>
                      <a:pt x="70164" y="30236"/>
                      <a:pt x="64977" y="32197"/>
                      <a:pt x="59475" y="33014"/>
                    </a:cubicBezTo>
                    <a:cubicBezTo>
                      <a:pt x="56745" y="33425"/>
                      <a:pt x="53875" y="33377"/>
                      <a:pt x="51103" y="33014"/>
                    </a:cubicBezTo>
                    <a:cubicBezTo>
                      <a:pt x="48283" y="32651"/>
                      <a:pt x="45643" y="31604"/>
                      <a:pt x="43095" y="30326"/>
                    </a:cubicBezTo>
                    <a:cubicBezTo>
                      <a:pt x="40546" y="28965"/>
                      <a:pt x="38270" y="26829"/>
                      <a:pt x="36951" y="24142"/>
                    </a:cubicBezTo>
                    <a:cubicBezTo>
                      <a:pt x="35631" y="21462"/>
                      <a:pt x="35219" y="18502"/>
                      <a:pt x="35450" y="15634"/>
                    </a:cubicBezTo>
                    <a:cubicBezTo>
                      <a:pt x="35673" y="12772"/>
                      <a:pt x="36448" y="10043"/>
                      <a:pt x="37677" y="7495"/>
                    </a:cubicBezTo>
                    <a:cubicBezTo>
                      <a:pt x="38954" y="4989"/>
                      <a:pt x="40497" y="2491"/>
                      <a:pt x="43227" y="850"/>
                    </a:cubicBezTo>
                    <a:cubicBezTo>
                      <a:pt x="43912" y="445"/>
                      <a:pt x="44729" y="173"/>
                      <a:pt x="45643" y="34"/>
                    </a:cubicBezTo>
                    <a:cubicBezTo>
                      <a:pt x="46551" y="-99"/>
                      <a:pt x="47550" y="173"/>
                      <a:pt x="48325" y="627"/>
                    </a:cubicBezTo>
                    <a:cubicBezTo>
                      <a:pt x="49099" y="1081"/>
                      <a:pt x="49784" y="1765"/>
                      <a:pt x="50189" y="2630"/>
                    </a:cubicBezTo>
                    <a:cubicBezTo>
                      <a:pt x="50601" y="3489"/>
                      <a:pt x="50642" y="4403"/>
                      <a:pt x="50601" y="5220"/>
                    </a:cubicBezTo>
                    <a:cubicBezTo>
                      <a:pt x="50419" y="6902"/>
                      <a:pt x="49735" y="8270"/>
                      <a:pt x="48918" y="9498"/>
                    </a:cubicBezTo>
                    <a:cubicBezTo>
                      <a:pt x="48101" y="10727"/>
                      <a:pt x="47145" y="11767"/>
                      <a:pt x="46048" y="12681"/>
                    </a:cubicBezTo>
                    <a:cubicBezTo>
                      <a:pt x="41775" y="16408"/>
                      <a:pt x="36448" y="18461"/>
                      <a:pt x="31079" y="19410"/>
                    </a:cubicBezTo>
                    <a:cubicBezTo>
                      <a:pt x="25668" y="20366"/>
                      <a:pt x="20117" y="20052"/>
                      <a:pt x="14881" y="18914"/>
                    </a:cubicBezTo>
                    <a:cubicBezTo>
                      <a:pt x="9602" y="17777"/>
                      <a:pt x="4414" y="15822"/>
                      <a:pt x="93" y="12590"/>
                    </a:cubicBezTo>
                    <a:cubicBezTo>
                      <a:pt x="2" y="12500"/>
                      <a:pt x="-40" y="12360"/>
                      <a:pt x="51" y="12227"/>
                    </a:cubicBezTo>
                    <a:cubicBezTo>
                      <a:pt x="141" y="12137"/>
                      <a:pt x="274" y="12088"/>
                      <a:pt x="365" y="12179"/>
                    </a:cubicBezTo>
                    <a:cubicBezTo>
                      <a:pt x="4826" y="15047"/>
                      <a:pt x="9924" y="16730"/>
                      <a:pt x="15111" y="17595"/>
                    </a:cubicBezTo>
                    <a:cubicBezTo>
                      <a:pt x="20299" y="18412"/>
                      <a:pt x="25619" y="18551"/>
                      <a:pt x="30716" y="17504"/>
                    </a:cubicBezTo>
                    <a:cubicBezTo>
                      <a:pt x="35764" y="16457"/>
                      <a:pt x="40728" y="14314"/>
                      <a:pt x="44415" y="10908"/>
                    </a:cubicBezTo>
                    <a:cubicBezTo>
                      <a:pt x="46188" y="9226"/>
                      <a:pt x="47871" y="7083"/>
                      <a:pt x="48052" y="4996"/>
                    </a:cubicBezTo>
                    <a:cubicBezTo>
                      <a:pt x="48143" y="3949"/>
                      <a:pt x="47780" y="3307"/>
                      <a:pt x="47005" y="2812"/>
                    </a:cubicBezTo>
                    <a:cubicBezTo>
                      <a:pt x="46321" y="2400"/>
                      <a:pt x="45462" y="2491"/>
                      <a:pt x="44505" y="3084"/>
                    </a:cubicBezTo>
                    <a:cubicBezTo>
                      <a:pt x="42641" y="4222"/>
                      <a:pt x="41133" y="6406"/>
                      <a:pt x="40093" y="8633"/>
                    </a:cubicBezTo>
                    <a:cubicBezTo>
                      <a:pt x="38997" y="10908"/>
                      <a:pt x="38361" y="13365"/>
                      <a:pt x="38180" y="15815"/>
                    </a:cubicBezTo>
                    <a:cubicBezTo>
                      <a:pt x="38040" y="18272"/>
                      <a:pt x="38403" y="20778"/>
                      <a:pt x="39450" y="22872"/>
                    </a:cubicBezTo>
                    <a:cubicBezTo>
                      <a:pt x="40497" y="25008"/>
                      <a:pt x="42229" y="26739"/>
                      <a:pt x="44365" y="27918"/>
                    </a:cubicBezTo>
                    <a:cubicBezTo>
                      <a:pt x="46593" y="29056"/>
                      <a:pt x="48960" y="30012"/>
                      <a:pt x="51467" y="30375"/>
                    </a:cubicBezTo>
                    <a:cubicBezTo>
                      <a:pt x="53966" y="30738"/>
                      <a:pt x="56514" y="30829"/>
                      <a:pt x="59063" y="30466"/>
                    </a:cubicBezTo>
                    <a:cubicBezTo>
                      <a:pt x="64111" y="29782"/>
                      <a:pt x="69117" y="27869"/>
                      <a:pt x="73439" y="25238"/>
                    </a:cubicBezTo>
                    <a:lnTo>
                      <a:pt x="73487" y="25238"/>
                    </a:lnTo>
                    <a:cubicBezTo>
                      <a:pt x="74081" y="24868"/>
                      <a:pt x="74807" y="25050"/>
                      <a:pt x="75170" y="25601"/>
                    </a:cubicBezTo>
                    <a:cubicBezTo>
                      <a:pt x="75219" y="25692"/>
                      <a:pt x="75261" y="25824"/>
                      <a:pt x="75310" y="25915"/>
                    </a:cubicBezTo>
                    <a:cubicBezTo>
                      <a:pt x="76218" y="29649"/>
                      <a:pt x="78040" y="33146"/>
                      <a:pt x="80902" y="35694"/>
                    </a:cubicBezTo>
                    <a:cubicBezTo>
                      <a:pt x="83772" y="38200"/>
                      <a:pt x="87459" y="39742"/>
                      <a:pt x="91369" y="40336"/>
                    </a:cubicBezTo>
                    <a:cubicBezTo>
                      <a:pt x="95237" y="41020"/>
                      <a:pt x="99286" y="41020"/>
                      <a:pt x="103245" y="40566"/>
                    </a:cubicBezTo>
                    <a:cubicBezTo>
                      <a:pt x="107204" y="40112"/>
                      <a:pt x="111212" y="39337"/>
                      <a:pt x="115031" y="38200"/>
                    </a:cubicBezTo>
                    <a:cubicBezTo>
                      <a:pt x="115031" y="38200"/>
                      <a:pt x="115352" y="38200"/>
                      <a:pt x="115394" y="38381"/>
                    </a:cubicBezTo>
                    <a:cubicBezTo>
                      <a:pt x="115443" y="38514"/>
                      <a:pt x="115394" y="38702"/>
                      <a:pt x="115213" y="38744"/>
                    </a:cubicBezTo>
                    <a:lnTo>
                      <a:pt x="115261" y="3879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7" name="Google Shape;1717;p29"/>
              <p:cNvSpPr/>
              <p:nvPr/>
            </p:nvSpPr>
            <p:spPr>
              <a:xfrm>
                <a:off x="7038107" y="2229662"/>
                <a:ext cx="66009" cy="71774"/>
              </a:xfrm>
              <a:custGeom>
                <a:avLst/>
                <a:gdLst/>
                <a:ahLst/>
                <a:cxnLst/>
                <a:rect l="l" t="t" r="r" b="b"/>
                <a:pathLst>
                  <a:path w="66009" h="71774" extrusionOk="0">
                    <a:moveTo>
                      <a:pt x="31664" y="71651"/>
                    </a:moveTo>
                    <a:cubicBezTo>
                      <a:pt x="30302" y="71603"/>
                      <a:pt x="28940" y="71379"/>
                      <a:pt x="27621" y="71107"/>
                    </a:cubicBezTo>
                    <a:cubicBezTo>
                      <a:pt x="21568" y="69697"/>
                      <a:pt x="15926" y="65558"/>
                      <a:pt x="11695" y="59458"/>
                    </a:cubicBezTo>
                    <a:cubicBezTo>
                      <a:pt x="8050" y="54271"/>
                      <a:pt x="5774" y="48318"/>
                      <a:pt x="3777" y="42629"/>
                    </a:cubicBezTo>
                    <a:lnTo>
                      <a:pt x="3638" y="42266"/>
                    </a:lnTo>
                    <a:cubicBezTo>
                      <a:pt x="1906" y="37352"/>
                      <a:pt x="91" y="32215"/>
                      <a:pt x="0" y="26708"/>
                    </a:cubicBezTo>
                    <a:cubicBezTo>
                      <a:pt x="0" y="24160"/>
                      <a:pt x="-139" y="15289"/>
                      <a:pt x="5593" y="16426"/>
                    </a:cubicBezTo>
                    <a:cubicBezTo>
                      <a:pt x="7869" y="16887"/>
                      <a:pt x="10557" y="22066"/>
                      <a:pt x="12149" y="26484"/>
                    </a:cubicBezTo>
                    <a:cubicBezTo>
                      <a:pt x="12009" y="24209"/>
                      <a:pt x="10284" y="13516"/>
                      <a:pt x="10599" y="11199"/>
                    </a:cubicBezTo>
                    <a:cubicBezTo>
                      <a:pt x="10780" y="9830"/>
                      <a:pt x="11144" y="8106"/>
                      <a:pt x="12463" y="6696"/>
                    </a:cubicBezTo>
                    <a:cubicBezTo>
                      <a:pt x="13559" y="5468"/>
                      <a:pt x="15193" y="4784"/>
                      <a:pt x="16784" y="4875"/>
                    </a:cubicBezTo>
                    <a:cubicBezTo>
                      <a:pt x="17923" y="4924"/>
                      <a:pt x="18928" y="5328"/>
                      <a:pt x="19745" y="6061"/>
                    </a:cubicBezTo>
                    <a:cubicBezTo>
                      <a:pt x="20974" y="7150"/>
                      <a:pt x="21296" y="8511"/>
                      <a:pt x="21477" y="9286"/>
                    </a:cubicBezTo>
                    <a:lnTo>
                      <a:pt x="25889" y="30533"/>
                    </a:lnTo>
                    <a:cubicBezTo>
                      <a:pt x="25889" y="28481"/>
                      <a:pt x="24660" y="18157"/>
                      <a:pt x="24570" y="16154"/>
                    </a:cubicBezTo>
                    <a:lnTo>
                      <a:pt x="24570" y="15519"/>
                    </a:lnTo>
                    <a:cubicBezTo>
                      <a:pt x="24249" y="11380"/>
                      <a:pt x="23976" y="6696"/>
                      <a:pt x="26525" y="2648"/>
                    </a:cubicBezTo>
                    <a:cubicBezTo>
                      <a:pt x="26797" y="2236"/>
                      <a:pt x="27614" y="917"/>
                      <a:pt x="29164" y="324"/>
                    </a:cubicBezTo>
                    <a:cubicBezTo>
                      <a:pt x="29757" y="100"/>
                      <a:pt x="30442" y="-39"/>
                      <a:pt x="31077" y="10"/>
                    </a:cubicBezTo>
                    <a:cubicBezTo>
                      <a:pt x="32711" y="100"/>
                      <a:pt x="34303" y="1057"/>
                      <a:pt x="35217" y="2467"/>
                    </a:cubicBezTo>
                    <a:cubicBezTo>
                      <a:pt x="36083" y="3828"/>
                      <a:pt x="36216" y="5238"/>
                      <a:pt x="36355" y="6194"/>
                    </a:cubicBezTo>
                    <a:lnTo>
                      <a:pt x="39357" y="32257"/>
                    </a:lnTo>
                    <a:cubicBezTo>
                      <a:pt x="39127" y="30575"/>
                      <a:pt x="38813" y="25256"/>
                      <a:pt x="38813" y="24481"/>
                    </a:cubicBezTo>
                    <a:cubicBezTo>
                      <a:pt x="38855" y="23434"/>
                      <a:pt x="38855" y="22345"/>
                      <a:pt x="38813" y="21298"/>
                    </a:cubicBezTo>
                    <a:cubicBezTo>
                      <a:pt x="38813" y="17250"/>
                      <a:pt x="38813" y="12699"/>
                      <a:pt x="41543" y="8881"/>
                    </a:cubicBezTo>
                    <a:cubicBezTo>
                      <a:pt x="42723" y="7241"/>
                      <a:pt x="44496" y="6285"/>
                      <a:pt x="46228" y="6375"/>
                    </a:cubicBezTo>
                    <a:cubicBezTo>
                      <a:pt x="46954" y="6375"/>
                      <a:pt x="47638" y="6606"/>
                      <a:pt x="48274" y="6969"/>
                    </a:cubicBezTo>
                    <a:cubicBezTo>
                      <a:pt x="49503" y="7695"/>
                      <a:pt x="50047" y="8832"/>
                      <a:pt x="50278" y="9335"/>
                    </a:cubicBezTo>
                    <a:cubicBezTo>
                      <a:pt x="53510" y="16245"/>
                      <a:pt x="52644" y="23574"/>
                      <a:pt x="51821" y="30665"/>
                    </a:cubicBezTo>
                    <a:cubicBezTo>
                      <a:pt x="51506" y="33304"/>
                      <a:pt x="51234" y="35761"/>
                      <a:pt x="51144" y="38218"/>
                    </a:cubicBezTo>
                    <a:cubicBezTo>
                      <a:pt x="51144" y="38811"/>
                      <a:pt x="51144" y="39265"/>
                      <a:pt x="51234" y="39579"/>
                    </a:cubicBezTo>
                    <a:cubicBezTo>
                      <a:pt x="51548" y="39307"/>
                      <a:pt x="51918" y="38811"/>
                      <a:pt x="52372" y="38127"/>
                    </a:cubicBezTo>
                    <a:cubicBezTo>
                      <a:pt x="54599" y="34581"/>
                      <a:pt x="57099" y="32850"/>
                      <a:pt x="59878" y="32990"/>
                    </a:cubicBezTo>
                    <a:cubicBezTo>
                      <a:pt x="60381" y="32990"/>
                      <a:pt x="60876" y="33081"/>
                      <a:pt x="61330" y="33262"/>
                    </a:cubicBezTo>
                    <a:cubicBezTo>
                      <a:pt x="64472" y="34211"/>
                      <a:pt x="66294" y="37492"/>
                      <a:pt x="65973" y="41763"/>
                    </a:cubicBezTo>
                    <a:cubicBezTo>
                      <a:pt x="65750" y="45358"/>
                      <a:pt x="64703" y="48862"/>
                      <a:pt x="62929" y="52003"/>
                    </a:cubicBezTo>
                    <a:cubicBezTo>
                      <a:pt x="61428" y="54683"/>
                      <a:pt x="59515" y="56910"/>
                      <a:pt x="58014" y="58550"/>
                    </a:cubicBezTo>
                    <a:cubicBezTo>
                      <a:pt x="53692" y="63283"/>
                      <a:pt x="49363" y="66696"/>
                      <a:pt x="44860" y="68873"/>
                    </a:cubicBezTo>
                    <a:cubicBezTo>
                      <a:pt x="40538" y="70967"/>
                      <a:pt x="35943" y="71972"/>
                      <a:pt x="31573" y="71742"/>
                    </a:cubicBezTo>
                    <a:lnTo>
                      <a:pt x="31664" y="71651"/>
                    </a:lnTo>
                    <a:close/>
                  </a:path>
                </a:pathLst>
              </a:custGeom>
              <a:solidFill>
                <a:srgbClr val="FCE5C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8" name="Google Shape;1718;p29"/>
              <p:cNvSpPr/>
              <p:nvPr/>
            </p:nvSpPr>
            <p:spPr>
              <a:xfrm>
                <a:off x="6735725" y="2245658"/>
                <a:ext cx="8153" cy="9464"/>
              </a:xfrm>
              <a:custGeom>
                <a:avLst/>
                <a:gdLst/>
                <a:ahLst/>
                <a:cxnLst/>
                <a:rect l="l" t="t" r="r" b="b"/>
                <a:pathLst>
                  <a:path w="8153" h="9464" extrusionOk="0">
                    <a:moveTo>
                      <a:pt x="1484" y="424"/>
                    </a:moveTo>
                    <a:cubicBezTo>
                      <a:pt x="5395" y="-2215"/>
                      <a:pt x="9989" y="8290"/>
                      <a:pt x="7398" y="9379"/>
                    </a:cubicBezTo>
                    <a:cubicBezTo>
                      <a:pt x="5255" y="10293"/>
                      <a:pt x="-3431" y="3697"/>
                      <a:pt x="1484" y="42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9" name="Google Shape;1719;p29"/>
              <p:cNvSpPr/>
              <p:nvPr/>
            </p:nvSpPr>
            <p:spPr>
              <a:xfrm>
                <a:off x="6732578" y="2256849"/>
                <a:ext cx="8948" cy="5377"/>
              </a:xfrm>
              <a:custGeom>
                <a:avLst/>
                <a:gdLst/>
                <a:ahLst/>
                <a:cxnLst/>
                <a:rect l="l" t="t" r="r" b="b"/>
                <a:pathLst>
                  <a:path w="8948" h="5377" extrusionOk="0">
                    <a:moveTo>
                      <a:pt x="31" y="2752"/>
                    </a:moveTo>
                    <a:cubicBezTo>
                      <a:pt x="617" y="-1889"/>
                      <a:pt x="8856" y="247"/>
                      <a:pt x="8947" y="2571"/>
                    </a:cubicBezTo>
                    <a:cubicBezTo>
                      <a:pt x="9087" y="4937"/>
                      <a:pt x="-612" y="7394"/>
                      <a:pt x="31" y="275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0" name="Google Shape;1720;p29"/>
              <p:cNvSpPr/>
              <p:nvPr/>
            </p:nvSpPr>
            <p:spPr>
              <a:xfrm>
                <a:off x="6759310" y="2235528"/>
                <a:ext cx="136496" cy="131695"/>
              </a:xfrm>
              <a:custGeom>
                <a:avLst/>
                <a:gdLst/>
                <a:ahLst/>
                <a:cxnLst/>
                <a:rect l="l" t="t" r="r" b="b"/>
                <a:pathLst>
                  <a:path w="136496" h="131695" extrusionOk="0">
                    <a:moveTo>
                      <a:pt x="20623" y="96162"/>
                    </a:moveTo>
                    <a:cubicBezTo>
                      <a:pt x="20623" y="96162"/>
                      <a:pt x="44508" y="66637"/>
                      <a:pt x="24351" y="25840"/>
                    </a:cubicBezTo>
                    <a:cubicBezTo>
                      <a:pt x="30223" y="31521"/>
                      <a:pt x="37959" y="45579"/>
                      <a:pt x="40912" y="47624"/>
                    </a:cubicBezTo>
                    <a:cubicBezTo>
                      <a:pt x="43825" y="49718"/>
                      <a:pt x="60476" y="40714"/>
                      <a:pt x="60295" y="38620"/>
                    </a:cubicBezTo>
                    <a:cubicBezTo>
                      <a:pt x="59932" y="34160"/>
                      <a:pt x="43733" y="11642"/>
                      <a:pt x="43733" y="11642"/>
                    </a:cubicBezTo>
                    <a:cubicBezTo>
                      <a:pt x="61803" y="27885"/>
                      <a:pt x="63304" y="36344"/>
                      <a:pt x="64938" y="36302"/>
                    </a:cubicBezTo>
                    <a:cubicBezTo>
                      <a:pt x="69853" y="36163"/>
                      <a:pt x="88146" y="25658"/>
                      <a:pt x="87965" y="23424"/>
                    </a:cubicBezTo>
                    <a:cubicBezTo>
                      <a:pt x="87825" y="21198"/>
                      <a:pt x="69036" y="0"/>
                      <a:pt x="69036" y="0"/>
                    </a:cubicBezTo>
                    <a:cubicBezTo>
                      <a:pt x="83685" y="8418"/>
                      <a:pt x="88328" y="20332"/>
                      <a:pt x="90876" y="21289"/>
                    </a:cubicBezTo>
                    <a:cubicBezTo>
                      <a:pt x="91421" y="21519"/>
                      <a:pt x="92880" y="21156"/>
                      <a:pt x="94786" y="20381"/>
                    </a:cubicBezTo>
                    <a:cubicBezTo>
                      <a:pt x="94786" y="20381"/>
                      <a:pt x="108394" y="39164"/>
                      <a:pt x="112898" y="43806"/>
                    </a:cubicBezTo>
                    <a:cubicBezTo>
                      <a:pt x="115858" y="46898"/>
                      <a:pt x="128642" y="50856"/>
                      <a:pt x="134556" y="65820"/>
                    </a:cubicBezTo>
                    <a:cubicBezTo>
                      <a:pt x="140016" y="79557"/>
                      <a:pt x="133962" y="98437"/>
                      <a:pt x="116312" y="112949"/>
                    </a:cubicBezTo>
                    <a:cubicBezTo>
                      <a:pt x="108527" y="119363"/>
                      <a:pt x="98522" y="124912"/>
                      <a:pt x="86282" y="128870"/>
                    </a:cubicBezTo>
                    <a:cubicBezTo>
                      <a:pt x="83364" y="129819"/>
                      <a:pt x="80543" y="130461"/>
                      <a:pt x="77813" y="130915"/>
                    </a:cubicBezTo>
                    <a:cubicBezTo>
                      <a:pt x="50150" y="135598"/>
                      <a:pt x="32863" y="117674"/>
                      <a:pt x="32863" y="117674"/>
                    </a:cubicBezTo>
                    <a:cubicBezTo>
                      <a:pt x="32863" y="117674"/>
                      <a:pt x="27130" y="125910"/>
                      <a:pt x="17118" y="125680"/>
                    </a:cubicBezTo>
                    <a:cubicBezTo>
                      <a:pt x="3105" y="125317"/>
                      <a:pt x="-5043" y="105801"/>
                      <a:pt x="3468" y="97028"/>
                    </a:cubicBezTo>
                    <a:cubicBezTo>
                      <a:pt x="9291" y="91018"/>
                      <a:pt x="17251" y="94340"/>
                      <a:pt x="20574" y="96113"/>
                    </a:cubicBezTo>
                    <a:lnTo>
                      <a:pt x="20623" y="96162"/>
                    </a:lnTo>
                    <a:close/>
                  </a:path>
                </a:pathLst>
              </a:custGeom>
              <a:solidFill>
                <a:srgbClr val="EBAFA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1" name="Google Shape;1721;p29"/>
              <p:cNvSpPr/>
              <p:nvPr/>
            </p:nvSpPr>
            <p:spPr>
              <a:xfrm>
                <a:off x="6854152" y="2249565"/>
                <a:ext cx="77252" cy="110651"/>
              </a:xfrm>
              <a:custGeom>
                <a:avLst/>
                <a:gdLst/>
                <a:ahLst/>
                <a:cxnLst/>
                <a:rect l="l" t="t" r="r" b="b"/>
                <a:pathLst>
                  <a:path w="77252" h="110651" extrusionOk="0">
                    <a:moveTo>
                      <a:pt x="50048" y="40804"/>
                    </a:moveTo>
                    <a:cubicBezTo>
                      <a:pt x="69115" y="57724"/>
                      <a:pt x="76167" y="55902"/>
                      <a:pt x="77124" y="59364"/>
                    </a:cubicBezTo>
                    <a:cubicBezTo>
                      <a:pt x="78080" y="62819"/>
                      <a:pt x="73800" y="82649"/>
                      <a:pt x="61651" y="89566"/>
                    </a:cubicBezTo>
                    <a:cubicBezTo>
                      <a:pt x="58196" y="91520"/>
                      <a:pt x="47590" y="82649"/>
                      <a:pt x="47590" y="82649"/>
                    </a:cubicBezTo>
                    <a:cubicBezTo>
                      <a:pt x="47590" y="82649"/>
                      <a:pt x="51919" y="90976"/>
                      <a:pt x="57560" y="94117"/>
                    </a:cubicBezTo>
                    <a:cubicBezTo>
                      <a:pt x="57560" y="94117"/>
                      <a:pt x="51919" y="109082"/>
                      <a:pt x="37675" y="110624"/>
                    </a:cubicBezTo>
                    <a:cubicBezTo>
                      <a:pt x="31671" y="111308"/>
                      <a:pt x="21519" y="98891"/>
                      <a:pt x="21519" y="98891"/>
                    </a:cubicBezTo>
                    <a:cubicBezTo>
                      <a:pt x="39176" y="84331"/>
                      <a:pt x="45230" y="65499"/>
                      <a:pt x="39770" y="51763"/>
                    </a:cubicBezTo>
                    <a:cubicBezTo>
                      <a:pt x="33849" y="36798"/>
                      <a:pt x="21065" y="32840"/>
                      <a:pt x="18112" y="29748"/>
                    </a:cubicBezTo>
                    <a:cubicBezTo>
                      <a:pt x="13650" y="25107"/>
                      <a:pt x="0" y="6324"/>
                      <a:pt x="0" y="6324"/>
                    </a:cubicBezTo>
                    <a:cubicBezTo>
                      <a:pt x="3226" y="5005"/>
                      <a:pt x="7778" y="2597"/>
                      <a:pt x="11695" y="0"/>
                    </a:cubicBezTo>
                    <a:cubicBezTo>
                      <a:pt x="15423" y="4369"/>
                      <a:pt x="36397" y="28659"/>
                      <a:pt x="50048" y="408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2" name="Google Shape;1722;p29"/>
              <p:cNvSpPr/>
              <p:nvPr/>
            </p:nvSpPr>
            <p:spPr>
              <a:xfrm>
                <a:off x="6735331" y="2206883"/>
                <a:ext cx="138571" cy="206197"/>
              </a:xfrm>
              <a:custGeom>
                <a:avLst/>
                <a:gdLst/>
                <a:ahLst/>
                <a:cxnLst/>
                <a:rect l="l" t="t" r="r" b="b"/>
                <a:pathLst>
                  <a:path w="138571" h="206197" extrusionOk="0">
                    <a:moveTo>
                      <a:pt x="48741" y="185476"/>
                    </a:moveTo>
                    <a:cubicBezTo>
                      <a:pt x="49879" y="191255"/>
                      <a:pt x="49789" y="202989"/>
                      <a:pt x="46563" y="205313"/>
                    </a:cubicBezTo>
                    <a:cubicBezTo>
                      <a:pt x="43009" y="207812"/>
                      <a:pt x="21127" y="204447"/>
                      <a:pt x="17846" y="202221"/>
                    </a:cubicBezTo>
                    <a:cubicBezTo>
                      <a:pt x="14620" y="199987"/>
                      <a:pt x="23669" y="177016"/>
                      <a:pt x="19214" y="157228"/>
                    </a:cubicBezTo>
                    <a:cubicBezTo>
                      <a:pt x="14753" y="137447"/>
                      <a:pt x="-1990" y="106101"/>
                      <a:pt x="196" y="81901"/>
                    </a:cubicBezTo>
                    <a:cubicBezTo>
                      <a:pt x="2381" y="57702"/>
                      <a:pt x="19668" y="53521"/>
                      <a:pt x="19668" y="53521"/>
                    </a:cubicBezTo>
                    <a:cubicBezTo>
                      <a:pt x="19668" y="53521"/>
                      <a:pt x="11932" y="44105"/>
                      <a:pt x="18893" y="32002"/>
                    </a:cubicBezTo>
                    <a:cubicBezTo>
                      <a:pt x="25855" y="19948"/>
                      <a:pt x="68403" y="-3658"/>
                      <a:pt x="94111" y="481"/>
                    </a:cubicBezTo>
                    <a:cubicBezTo>
                      <a:pt x="119819" y="4620"/>
                      <a:pt x="138970" y="29594"/>
                      <a:pt x="138565" y="34640"/>
                    </a:cubicBezTo>
                    <a:cubicBezTo>
                      <a:pt x="138384" y="36734"/>
                      <a:pt x="134830" y="39827"/>
                      <a:pt x="130467" y="42695"/>
                    </a:cubicBezTo>
                    <a:cubicBezTo>
                      <a:pt x="126507" y="45285"/>
                      <a:pt x="122004" y="47700"/>
                      <a:pt x="118772" y="49019"/>
                    </a:cubicBezTo>
                    <a:cubicBezTo>
                      <a:pt x="116907" y="49787"/>
                      <a:pt x="115448" y="50157"/>
                      <a:pt x="114854" y="49926"/>
                    </a:cubicBezTo>
                    <a:cubicBezTo>
                      <a:pt x="112306" y="48970"/>
                      <a:pt x="107670" y="37055"/>
                      <a:pt x="93014" y="28638"/>
                    </a:cubicBezTo>
                    <a:cubicBezTo>
                      <a:pt x="93014" y="28638"/>
                      <a:pt x="111762" y="49836"/>
                      <a:pt x="111943" y="52062"/>
                    </a:cubicBezTo>
                    <a:cubicBezTo>
                      <a:pt x="112124" y="54296"/>
                      <a:pt x="93839" y="64759"/>
                      <a:pt x="88923" y="64940"/>
                    </a:cubicBezTo>
                    <a:cubicBezTo>
                      <a:pt x="87282" y="64940"/>
                      <a:pt x="85782" y="56522"/>
                      <a:pt x="67719" y="40280"/>
                    </a:cubicBezTo>
                    <a:cubicBezTo>
                      <a:pt x="67719" y="40280"/>
                      <a:pt x="83917" y="62797"/>
                      <a:pt x="84280" y="67257"/>
                    </a:cubicBezTo>
                    <a:cubicBezTo>
                      <a:pt x="84461" y="69351"/>
                      <a:pt x="67810" y="78314"/>
                      <a:pt x="64898" y="76262"/>
                    </a:cubicBezTo>
                    <a:cubicBezTo>
                      <a:pt x="61987" y="74216"/>
                      <a:pt x="54251" y="60159"/>
                      <a:pt x="48336" y="54477"/>
                    </a:cubicBezTo>
                    <a:cubicBezTo>
                      <a:pt x="68493" y="95275"/>
                      <a:pt x="44601" y="124800"/>
                      <a:pt x="44601" y="124800"/>
                    </a:cubicBezTo>
                    <a:cubicBezTo>
                      <a:pt x="41326" y="122978"/>
                      <a:pt x="33367" y="119704"/>
                      <a:pt x="27495" y="125707"/>
                    </a:cubicBezTo>
                    <a:cubicBezTo>
                      <a:pt x="18984" y="134488"/>
                      <a:pt x="27132" y="153955"/>
                      <a:pt x="41145" y="154367"/>
                    </a:cubicBezTo>
                    <a:cubicBezTo>
                      <a:pt x="51157" y="154639"/>
                      <a:pt x="56889" y="146361"/>
                      <a:pt x="56889" y="146361"/>
                    </a:cubicBezTo>
                    <a:cubicBezTo>
                      <a:pt x="56889" y="146361"/>
                      <a:pt x="74135" y="164236"/>
                      <a:pt x="101847" y="159595"/>
                    </a:cubicBezTo>
                    <a:cubicBezTo>
                      <a:pt x="103983" y="163510"/>
                      <a:pt x="108354" y="176521"/>
                      <a:pt x="107398" y="180751"/>
                    </a:cubicBezTo>
                    <a:cubicBezTo>
                      <a:pt x="106483" y="184980"/>
                      <a:pt x="90243" y="191709"/>
                      <a:pt x="89740" y="190481"/>
                    </a:cubicBezTo>
                    <a:cubicBezTo>
                      <a:pt x="85146" y="179473"/>
                      <a:pt x="80957" y="174197"/>
                      <a:pt x="80957" y="174197"/>
                    </a:cubicBezTo>
                    <a:cubicBezTo>
                      <a:pt x="81913" y="175837"/>
                      <a:pt x="85509" y="189071"/>
                      <a:pt x="84189" y="194487"/>
                    </a:cubicBezTo>
                    <a:cubicBezTo>
                      <a:pt x="82869" y="199896"/>
                      <a:pt x="55751" y="204859"/>
                      <a:pt x="54292" y="203449"/>
                    </a:cubicBezTo>
                    <a:cubicBezTo>
                      <a:pt x="53113" y="202263"/>
                      <a:pt x="49838" y="190027"/>
                      <a:pt x="48700" y="185616"/>
                    </a:cubicBezTo>
                    <a:lnTo>
                      <a:pt x="48741" y="185476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3" name="Google Shape;1723;p29"/>
              <p:cNvSpPr/>
              <p:nvPr/>
            </p:nvSpPr>
            <p:spPr>
              <a:xfrm>
                <a:off x="6803798" y="2316300"/>
                <a:ext cx="28876" cy="28867"/>
              </a:xfrm>
              <a:custGeom>
                <a:avLst/>
                <a:gdLst/>
                <a:ahLst/>
                <a:cxnLst/>
                <a:rect l="l" t="t" r="r" b="b"/>
                <a:pathLst>
                  <a:path w="28876" h="28867" extrusionOk="0">
                    <a:moveTo>
                      <a:pt x="1060" y="19843"/>
                    </a:moveTo>
                    <a:cubicBezTo>
                      <a:pt x="-1942" y="12479"/>
                      <a:pt x="1654" y="4062"/>
                      <a:pt x="9027" y="1060"/>
                    </a:cubicBezTo>
                    <a:cubicBezTo>
                      <a:pt x="16442" y="-1941"/>
                      <a:pt x="24813" y="1654"/>
                      <a:pt x="27816" y="9017"/>
                    </a:cubicBezTo>
                    <a:cubicBezTo>
                      <a:pt x="30818" y="16388"/>
                      <a:pt x="27222" y="24806"/>
                      <a:pt x="19849" y="27807"/>
                    </a:cubicBezTo>
                    <a:cubicBezTo>
                      <a:pt x="12483" y="30809"/>
                      <a:pt x="4063" y="27214"/>
                      <a:pt x="1060" y="19843"/>
                    </a:cubicBezTo>
                    <a:close/>
                  </a:path>
                </a:pathLst>
              </a:custGeom>
              <a:solidFill>
                <a:srgbClr val="C6714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4" name="Google Shape;1724;p29"/>
              <p:cNvSpPr/>
              <p:nvPr/>
            </p:nvSpPr>
            <p:spPr>
              <a:xfrm>
                <a:off x="6861777" y="2290398"/>
                <a:ext cx="28876" cy="28867"/>
              </a:xfrm>
              <a:custGeom>
                <a:avLst/>
                <a:gdLst/>
                <a:ahLst/>
                <a:cxnLst/>
                <a:rect l="l" t="t" r="r" b="b"/>
                <a:pathLst>
                  <a:path w="28876" h="28867" extrusionOk="0">
                    <a:moveTo>
                      <a:pt x="1061" y="19850"/>
                    </a:moveTo>
                    <a:cubicBezTo>
                      <a:pt x="-1942" y="12479"/>
                      <a:pt x="1654" y="4061"/>
                      <a:pt x="9020" y="1060"/>
                    </a:cubicBezTo>
                    <a:cubicBezTo>
                      <a:pt x="16442" y="-1941"/>
                      <a:pt x="24813" y="1653"/>
                      <a:pt x="27815" y="9024"/>
                    </a:cubicBezTo>
                    <a:cubicBezTo>
                      <a:pt x="30818" y="16388"/>
                      <a:pt x="27222" y="24806"/>
                      <a:pt x="19849" y="27807"/>
                    </a:cubicBezTo>
                    <a:cubicBezTo>
                      <a:pt x="12434" y="30809"/>
                      <a:pt x="4063" y="27214"/>
                      <a:pt x="1061" y="19850"/>
                    </a:cubicBezTo>
                    <a:close/>
                  </a:path>
                </a:pathLst>
              </a:custGeom>
              <a:solidFill>
                <a:srgbClr val="C6714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5" name="Google Shape;1725;p29"/>
              <p:cNvSpPr/>
              <p:nvPr/>
            </p:nvSpPr>
            <p:spPr>
              <a:xfrm>
                <a:off x="6798125" y="2289435"/>
                <a:ext cx="12998" cy="15456"/>
              </a:xfrm>
              <a:custGeom>
                <a:avLst/>
                <a:gdLst/>
                <a:ahLst/>
                <a:cxnLst/>
                <a:rect l="l" t="t" r="r" b="b"/>
                <a:pathLst>
                  <a:path w="12998" h="15456" extrusionOk="0">
                    <a:moveTo>
                      <a:pt x="8738" y="137"/>
                    </a:moveTo>
                    <a:cubicBezTo>
                      <a:pt x="12382" y="-638"/>
                      <a:pt x="13520" y="2050"/>
                      <a:pt x="12787" y="3641"/>
                    </a:cubicBezTo>
                    <a:cubicBezTo>
                      <a:pt x="11698" y="5868"/>
                      <a:pt x="10246" y="6231"/>
                      <a:pt x="7969" y="8960"/>
                    </a:cubicBezTo>
                    <a:cubicBezTo>
                      <a:pt x="3648" y="14013"/>
                      <a:pt x="3187" y="16603"/>
                      <a:pt x="1190" y="14970"/>
                    </a:cubicBezTo>
                    <a:cubicBezTo>
                      <a:pt x="-2000" y="12282"/>
                      <a:pt x="1463" y="1729"/>
                      <a:pt x="8738" y="186"/>
                    </a:cubicBezTo>
                    <a:lnTo>
                      <a:pt x="8738" y="137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6" name="Google Shape;1726;p29"/>
              <p:cNvSpPr/>
              <p:nvPr/>
            </p:nvSpPr>
            <p:spPr>
              <a:xfrm>
                <a:off x="6837174" y="2268543"/>
                <a:ext cx="17882" cy="8619"/>
              </a:xfrm>
              <a:custGeom>
                <a:avLst/>
                <a:gdLst/>
                <a:ahLst/>
                <a:cxnLst/>
                <a:rect l="l" t="t" r="r" b="b"/>
                <a:pathLst>
                  <a:path w="17882" h="8619" extrusionOk="0">
                    <a:moveTo>
                      <a:pt x="1219" y="3372"/>
                    </a:moveTo>
                    <a:cubicBezTo>
                      <a:pt x="-1239" y="6143"/>
                      <a:pt x="493" y="8460"/>
                      <a:pt x="2267" y="8599"/>
                    </a:cubicBezTo>
                    <a:cubicBezTo>
                      <a:pt x="4773" y="8781"/>
                      <a:pt x="5771" y="7692"/>
                      <a:pt x="9277" y="7008"/>
                    </a:cubicBezTo>
                    <a:cubicBezTo>
                      <a:pt x="15826" y="5731"/>
                      <a:pt x="18283" y="6596"/>
                      <a:pt x="17830" y="4049"/>
                    </a:cubicBezTo>
                    <a:cubicBezTo>
                      <a:pt x="17103" y="-42"/>
                      <a:pt x="6176" y="-2226"/>
                      <a:pt x="1219" y="337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7" name="Google Shape;1727;p29"/>
              <p:cNvSpPr/>
              <p:nvPr/>
            </p:nvSpPr>
            <p:spPr>
              <a:xfrm>
                <a:off x="6764816" y="2335881"/>
                <a:ext cx="15504" cy="6465"/>
              </a:xfrm>
              <a:custGeom>
                <a:avLst/>
                <a:gdLst/>
                <a:ahLst/>
                <a:cxnLst/>
                <a:rect l="l" t="t" r="r" b="b"/>
                <a:pathLst>
                  <a:path w="15504" h="6465" extrusionOk="0">
                    <a:moveTo>
                      <a:pt x="14209" y="4897"/>
                    </a:moveTo>
                    <a:cubicBezTo>
                      <a:pt x="13071" y="4443"/>
                      <a:pt x="11890" y="3990"/>
                      <a:pt x="10752" y="3669"/>
                    </a:cubicBezTo>
                    <a:cubicBezTo>
                      <a:pt x="9614" y="3396"/>
                      <a:pt x="8525" y="3264"/>
                      <a:pt x="7478" y="3355"/>
                    </a:cubicBezTo>
                    <a:cubicBezTo>
                      <a:pt x="6430" y="3445"/>
                      <a:pt x="5425" y="3717"/>
                      <a:pt x="4427" y="4262"/>
                    </a:cubicBezTo>
                    <a:cubicBezTo>
                      <a:pt x="3882" y="4443"/>
                      <a:pt x="3428" y="4855"/>
                      <a:pt x="2926" y="5169"/>
                    </a:cubicBezTo>
                    <a:cubicBezTo>
                      <a:pt x="2423" y="5532"/>
                      <a:pt x="1927" y="5944"/>
                      <a:pt x="1376" y="6265"/>
                    </a:cubicBezTo>
                    <a:lnTo>
                      <a:pt x="1243" y="6356"/>
                    </a:lnTo>
                    <a:cubicBezTo>
                      <a:pt x="831" y="6579"/>
                      <a:pt x="328" y="6447"/>
                      <a:pt x="105" y="6084"/>
                    </a:cubicBezTo>
                    <a:cubicBezTo>
                      <a:pt x="-35" y="5853"/>
                      <a:pt x="-35" y="5532"/>
                      <a:pt x="105" y="5309"/>
                    </a:cubicBezTo>
                    <a:cubicBezTo>
                      <a:pt x="426" y="4674"/>
                      <a:pt x="789" y="4032"/>
                      <a:pt x="1243" y="3396"/>
                    </a:cubicBezTo>
                    <a:cubicBezTo>
                      <a:pt x="1745" y="2852"/>
                      <a:pt x="2199" y="2217"/>
                      <a:pt x="2835" y="1805"/>
                    </a:cubicBezTo>
                    <a:cubicBezTo>
                      <a:pt x="4014" y="807"/>
                      <a:pt x="5656" y="214"/>
                      <a:pt x="7248" y="32"/>
                    </a:cubicBezTo>
                    <a:cubicBezTo>
                      <a:pt x="8888" y="-108"/>
                      <a:pt x="10480" y="214"/>
                      <a:pt x="11890" y="898"/>
                    </a:cubicBezTo>
                    <a:cubicBezTo>
                      <a:pt x="13252" y="1575"/>
                      <a:pt x="14439" y="2489"/>
                      <a:pt x="15347" y="3717"/>
                    </a:cubicBezTo>
                    <a:cubicBezTo>
                      <a:pt x="15619" y="4080"/>
                      <a:pt x="15528" y="4583"/>
                      <a:pt x="15165" y="4855"/>
                    </a:cubicBezTo>
                    <a:cubicBezTo>
                      <a:pt x="14935" y="5037"/>
                      <a:pt x="14621" y="5037"/>
                      <a:pt x="14348" y="4946"/>
                    </a:cubicBezTo>
                    <a:lnTo>
                      <a:pt x="14258" y="4946"/>
                    </a:lnTo>
                    <a:lnTo>
                      <a:pt x="14209" y="4897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8" name="Google Shape;1728;p29"/>
              <p:cNvSpPr/>
              <p:nvPr/>
            </p:nvSpPr>
            <p:spPr>
              <a:xfrm>
                <a:off x="6835450" y="2298927"/>
                <a:ext cx="11597" cy="11066"/>
              </a:xfrm>
              <a:custGeom>
                <a:avLst/>
                <a:gdLst/>
                <a:ahLst/>
                <a:cxnLst/>
                <a:rect l="l" t="t" r="r" b="b"/>
                <a:pathLst>
                  <a:path w="11597" h="11066" extrusionOk="0">
                    <a:moveTo>
                      <a:pt x="813" y="8940"/>
                    </a:moveTo>
                    <a:cubicBezTo>
                      <a:pt x="2455" y="11355"/>
                      <a:pt x="6050" y="11767"/>
                      <a:pt x="8780" y="9897"/>
                    </a:cubicBezTo>
                    <a:cubicBezTo>
                      <a:pt x="11510" y="8033"/>
                      <a:pt x="12418" y="4529"/>
                      <a:pt x="10784" y="2121"/>
                    </a:cubicBezTo>
                    <a:cubicBezTo>
                      <a:pt x="9143" y="-287"/>
                      <a:pt x="5596" y="-699"/>
                      <a:pt x="2817" y="1165"/>
                    </a:cubicBezTo>
                    <a:cubicBezTo>
                      <a:pt x="87" y="3028"/>
                      <a:pt x="-820" y="6532"/>
                      <a:pt x="813" y="8940"/>
                    </a:cubicBezTo>
                    <a:close/>
                  </a:path>
                </a:pathLst>
              </a:custGeom>
              <a:solidFill>
                <a:srgbClr val="DD7E6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9" name="Google Shape;1729;p29"/>
              <p:cNvSpPr/>
              <p:nvPr/>
            </p:nvSpPr>
            <p:spPr>
              <a:xfrm>
                <a:off x="6841315" y="2298463"/>
                <a:ext cx="6591" cy="9345"/>
              </a:xfrm>
              <a:custGeom>
                <a:avLst/>
                <a:gdLst/>
                <a:ahLst/>
                <a:cxnLst/>
                <a:rect l="l" t="t" r="r" b="b"/>
                <a:pathLst>
                  <a:path w="6591" h="9345" extrusionOk="0">
                    <a:moveTo>
                      <a:pt x="324" y="73"/>
                    </a:moveTo>
                    <a:cubicBezTo>
                      <a:pt x="1414" y="-116"/>
                      <a:pt x="2552" y="73"/>
                      <a:pt x="3599" y="526"/>
                    </a:cubicBezTo>
                    <a:cubicBezTo>
                      <a:pt x="4647" y="980"/>
                      <a:pt x="5554" y="1887"/>
                      <a:pt x="6057" y="2934"/>
                    </a:cubicBezTo>
                    <a:cubicBezTo>
                      <a:pt x="6651" y="3981"/>
                      <a:pt x="6741" y="5342"/>
                      <a:pt x="6371" y="6389"/>
                    </a:cubicBezTo>
                    <a:cubicBezTo>
                      <a:pt x="6057" y="7485"/>
                      <a:pt x="5512" y="8441"/>
                      <a:pt x="4737" y="9209"/>
                    </a:cubicBezTo>
                    <a:cubicBezTo>
                      <a:pt x="4598" y="9391"/>
                      <a:pt x="4326" y="9391"/>
                      <a:pt x="4143" y="9209"/>
                    </a:cubicBezTo>
                    <a:cubicBezTo>
                      <a:pt x="4004" y="9077"/>
                      <a:pt x="4004" y="8895"/>
                      <a:pt x="4053" y="8755"/>
                    </a:cubicBezTo>
                    <a:cubicBezTo>
                      <a:pt x="4416" y="7848"/>
                      <a:pt x="4779" y="6941"/>
                      <a:pt x="4870" y="6075"/>
                    </a:cubicBezTo>
                    <a:cubicBezTo>
                      <a:pt x="4961" y="5210"/>
                      <a:pt x="4870" y="4435"/>
                      <a:pt x="4507" y="3709"/>
                    </a:cubicBezTo>
                    <a:cubicBezTo>
                      <a:pt x="4143" y="2934"/>
                      <a:pt x="3550" y="2341"/>
                      <a:pt x="2873" y="1845"/>
                    </a:cubicBezTo>
                    <a:cubicBezTo>
                      <a:pt x="2140" y="1385"/>
                      <a:pt x="1232" y="1071"/>
                      <a:pt x="367" y="889"/>
                    </a:cubicBezTo>
                    <a:lnTo>
                      <a:pt x="324" y="889"/>
                    </a:lnTo>
                    <a:cubicBezTo>
                      <a:pt x="324" y="889"/>
                      <a:pt x="-38" y="617"/>
                      <a:pt x="3" y="387"/>
                    </a:cubicBezTo>
                    <a:cubicBezTo>
                      <a:pt x="3" y="205"/>
                      <a:pt x="185" y="114"/>
                      <a:pt x="324" y="73"/>
                    </a:cubicBezTo>
                    <a:close/>
                  </a:path>
                </a:pathLst>
              </a:custGeom>
              <a:solidFill>
                <a:srgbClr val="CC412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0" name="Google Shape;1730;p29"/>
              <p:cNvSpPr/>
              <p:nvPr/>
            </p:nvSpPr>
            <p:spPr>
              <a:xfrm>
                <a:off x="6821873" y="2310225"/>
                <a:ext cx="36949" cy="19396"/>
              </a:xfrm>
              <a:custGeom>
                <a:avLst/>
                <a:gdLst/>
                <a:ahLst/>
                <a:cxnLst/>
                <a:rect l="l" t="t" r="r" b="b"/>
                <a:pathLst>
                  <a:path w="36949" h="19396" extrusionOk="0">
                    <a:moveTo>
                      <a:pt x="36949" y="902"/>
                    </a:moveTo>
                    <a:cubicBezTo>
                      <a:pt x="36635" y="4860"/>
                      <a:pt x="34903" y="8497"/>
                      <a:pt x="32313" y="11498"/>
                    </a:cubicBezTo>
                    <a:cubicBezTo>
                      <a:pt x="29716" y="14499"/>
                      <a:pt x="26260" y="16684"/>
                      <a:pt x="22574" y="17954"/>
                    </a:cubicBezTo>
                    <a:cubicBezTo>
                      <a:pt x="18887" y="19183"/>
                      <a:pt x="14879" y="19734"/>
                      <a:pt x="11018" y="19183"/>
                    </a:cubicBezTo>
                    <a:cubicBezTo>
                      <a:pt x="7150" y="18687"/>
                      <a:pt x="3464" y="17319"/>
                      <a:pt x="322" y="15002"/>
                    </a:cubicBezTo>
                    <a:cubicBezTo>
                      <a:pt x="-42" y="14730"/>
                      <a:pt x="-90" y="14227"/>
                      <a:pt x="140" y="13864"/>
                    </a:cubicBezTo>
                    <a:cubicBezTo>
                      <a:pt x="370" y="13543"/>
                      <a:pt x="775" y="13452"/>
                      <a:pt x="1139" y="13634"/>
                    </a:cubicBezTo>
                    <a:lnTo>
                      <a:pt x="1229" y="13634"/>
                    </a:lnTo>
                    <a:cubicBezTo>
                      <a:pt x="2779" y="14409"/>
                      <a:pt x="4462" y="15044"/>
                      <a:pt x="6145" y="15455"/>
                    </a:cubicBezTo>
                    <a:cubicBezTo>
                      <a:pt x="7827" y="15909"/>
                      <a:pt x="9559" y="16140"/>
                      <a:pt x="11291" y="16230"/>
                    </a:cubicBezTo>
                    <a:cubicBezTo>
                      <a:pt x="14747" y="16412"/>
                      <a:pt x="18202" y="15909"/>
                      <a:pt x="21436" y="14771"/>
                    </a:cubicBezTo>
                    <a:cubicBezTo>
                      <a:pt x="24710" y="13634"/>
                      <a:pt x="27670" y="11861"/>
                      <a:pt x="30079" y="9453"/>
                    </a:cubicBezTo>
                    <a:cubicBezTo>
                      <a:pt x="31308" y="8266"/>
                      <a:pt x="32355" y="6905"/>
                      <a:pt x="33221" y="5405"/>
                    </a:cubicBezTo>
                    <a:cubicBezTo>
                      <a:pt x="34129" y="3946"/>
                      <a:pt x="34855" y="2264"/>
                      <a:pt x="35316" y="672"/>
                    </a:cubicBezTo>
                    <a:lnTo>
                      <a:pt x="35316" y="581"/>
                    </a:lnTo>
                    <a:cubicBezTo>
                      <a:pt x="35448" y="170"/>
                      <a:pt x="35902" y="-103"/>
                      <a:pt x="36356" y="37"/>
                    </a:cubicBezTo>
                    <a:cubicBezTo>
                      <a:pt x="36726" y="128"/>
                      <a:pt x="36949" y="491"/>
                      <a:pt x="36949" y="90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1" name="Google Shape;1731;p29"/>
              <p:cNvSpPr/>
              <p:nvPr/>
            </p:nvSpPr>
            <p:spPr>
              <a:xfrm>
                <a:off x="6806550" y="2301020"/>
                <a:ext cx="16742" cy="15944"/>
              </a:xfrm>
              <a:custGeom>
                <a:avLst/>
                <a:gdLst/>
                <a:ahLst/>
                <a:cxnLst/>
                <a:rect l="l" t="t" r="r" b="b"/>
                <a:pathLst>
                  <a:path w="16742" h="15944" extrusionOk="0">
                    <a:moveTo>
                      <a:pt x="12775" y="42"/>
                    </a:moveTo>
                    <a:cubicBezTo>
                      <a:pt x="12775" y="42"/>
                      <a:pt x="12503" y="42"/>
                      <a:pt x="12049" y="0"/>
                    </a:cubicBezTo>
                    <a:cubicBezTo>
                      <a:pt x="11596" y="0"/>
                      <a:pt x="10960" y="0"/>
                      <a:pt x="10185" y="181"/>
                    </a:cubicBezTo>
                    <a:cubicBezTo>
                      <a:pt x="9822" y="272"/>
                      <a:pt x="9368" y="363"/>
                      <a:pt x="8956" y="593"/>
                    </a:cubicBezTo>
                    <a:cubicBezTo>
                      <a:pt x="8544" y="775"/>
                      <a:pt x="8090" y="998"/>
                      <a:pt x="7636" y="1270"/>
                    </a:cubicBezTo>
                    <a:cubicBezTo>
                      <a:pt x="7224" y="1591"/>
                      <a:pt x="6771" y="1912"/>
                      <a:pt x="6408" y="2366"/>
                    </a:cubicBezTo>
                    <a:cubicBezTo>
                      <a:pt x="6045" y="2729"/>
                      <a:pt x="5814" y="3183"/>
                      <a:pt x="5542" y="3595"/>
                    </a:cubicBezTo>
                    <a:cubicBezTo>
                      <a:pt x="5228" y="3636"/>
                      <a:pt x="4907" y="3727"/>
                      <a:pt x="4634" y="3727"/>
                    </a:cubicBezTo>
                    <a:cubicBezTo>
                      <a:pt x="4313" y="3727"/>
                      <a:pt x="3992" y="3727"/>
                      <a:pt x="3629" y="3595"/>
                    </a:cubicBezTo>
                    <a:cubicBezTo>
                      <a:pt x="3266" y="3504"/>
                      <a:pt x="2903" y="3364"/>
                      <a:pt x="2540" y="3183"/>
                    </a:cubicBezTo>
                    <a:cubicBezTo>
                      <a:pt x="2177" y="3001"/>
                      <a:pt x="1765" y="2820"/>
                      <a:pt x="1451" y="2590"/>
                    </a:cubicBezTo>
                    <a:lnTo>
                      <a:pt x="1352" y="2590"/>
                    </a:lnTo>
                    <a:cubicBezTo>
                      <a:pt x="1352" y="2590"/>
                      <a:pt x="1039" y="2457"/>
                      <a:pt x="857" y="2548"/>
                    </a:cubicBezTo>
                    <a:cubicBezTo>
                      <a:pt x="585" y="2680"/>
                      <a:pt x="445" y="3001"/>
                      <a:pt x="585" y="3274"/>
                    </a:cubicBezTo>
                    <a:cubicBezTo>
                      <a:pt x="1039" y="4279"/>
                      <a:pt x="1813" y="5005"/>
                      <a:pt x="2861" y="5549"/>
                    </a:cubicBezTo>
                    <a:cubicBezTo>
                      <a:pt x="3405" y="5779"/>
                      <a:pt x="3992" y="5912"/>
                      <a:pt x="4586" y="5912"/>
                    </a:cubicBezTo>
                    <a:cubicBezTo>
                      <a:pt x="4634" y="5912"/>
                      <a:pt x="4725" y="5912"/>
                      <a:pt x="4767" y="5912"/>
                    </a:cubicBezTo>
                    <a:cubicBezTo>
                      <a:pt x="4767" y="6003"/>
                      <a:pt x="4767" y="6142"/>
                      <a:pt x="4767" y="6233"/>
                    </a:cubicBezTo>
                    <a:cubicBezTo>
                      <a:pt x="4494" y="6366"/>
                      <a:pt x="4271" y="6505"/>
                      <a:pt x="4041" y="6596"/>
                    </a:cubicBezTo>
                    <a:cubicBezTo>
                      <a:pt x="3720" y="6687"/>
                      <a:pt x="3447" y="6819"/>
                      <a:pt x="3084" y="6819"/>
                    </a:cubicBezTo>
                    <a:cubicBezTo>
                      <a:pt x="2722" y="6819"/>
                      <a:pt x="2358" y="6819"/>
                      <a:pt x="1946" y="6819"/>
                    </a:cubicBezTo>
                    <a:cubicBezTo>
                      <a:pt x="1541" y="6819"/>
                      <a:pt x="1080" y="6729"/>
                      <a:pt x="718" y="6687"/>
                    </a:cubicBezTo>
                    <a:lnTo>
                      <a:pt x="627" y="6687"/>
                    </a:lnTo>
                    <a:cubicBezTo>
                      <a:pt x="627" y="6687"/>
                      <a:pt x="313" y="6687"/>
                      <a:pt x="173" y="6819"/>
                    </a:cubicBezTo>
                    <a:cubicBezTo>
                      <a:pt x="-58" y="7050"/>
                      <a:pt x="-58" y="7371"/>
                      <a:pt x="173" y="7594"/>
                    </a:cubicBezTo>
                    <a:cubicBezTo>
                      <a:pt x="948" y="8369"/>
                      <a:pt x="1946" y="8781"/>
                      <a:pt x="3084" y="8913"/>
                    </a:cubicBezTo>
                    <a:cubicBezTo>
                      <a:pt x="3678" y="8913"/>
                      <a:pt x="4271" y="8913"/>
                      <a:pt x="4858" y="8641"/>
                    </a:cubicBezTo>
                    <a:cubicBezTo>
                      <a:pt x="4858" y="8641"/>
                      <a:pt x="4948" y="8599"/>
                      <a:pt x="4998" y="8599"/>
                    </a:cubicBezTo>
                    <a:cubicBezTo>
                      <a:pt x="5130" y="9144"/>
                      <a:pt x="5451" y="10554"/>
                      <a:pt x="6862" y="12689"/>
                    </a:cubicBezTo>
                    <a:cubicBezTo>
                      <a:pt x="8726" y="15558"/>
                      <a:pt x="12008" y="16787"/>
                      <a:pt x="14458" y="15328"/>
                    </a:cubicBezTo>
                    <a:cubicBezTo>
                      <a:pt x="16915" y="13876"/>
                      <a:pt x="17467" y="10323"/>
                      <a:pt x="15736" y="7371"/>
                    </a:cubicBezTo>
                    <a:cubicBezTo>
                      <a:pt x="14053" y="4593"/>
                      <a:pt x="10911" y="3413"/>
                      <a:pt x="8502" y="4551"/>
                    </a:cubicBezTo>
                    <a:cubicBezTo>
                      <a:pt x="8544" y="4411"/>
                      <a:pt x="8635" y="4321"/>
                      <a:pt x="8726" y="4230"/>
                    </a:cubicBezTo>
                    <a:cubicBezTo>
                      <a:pt x="8907" y="3958"/>
                      <a:pt x="9180" y="3727"/>
                      <a:pt x="9410" y="3504"/>
                    </a:cubicBezTo>
                    <a:cubicBezTo>
                      <a:pt x="9682" y="3322"/>
                      <a:pt x="9913" y="3050"/>
                      <a:pt x="10227" y="2911"/>
                    </a:cubicBezTo>
                    <a:cubicBezTo>
                      <a:pt x="10499" y="2729"/>
                      <a:pt x="10778" y="2548"/>
                      <a:pt x="11051" y="2408"/>
                    </a:cubicBezTo>
                    <a:cubicBezTo>
                      <a:pt x="11596" y="2136"/>
                      <a:pt x="12049" y="1912"/>
                      <a:pt x="12413" y="1773"/>
                    </a:cubicBezTo>
                    <a:cubicBezTo>
                      <a:pt x="12775" y="1640"/>
                      <a:pt x="12915" y="1543"/>
                      <a:pt x="12957" y="1543"/>
                    </a:cubicBezTo>
                    <a:cubicBezTo>
                      <a:pt x="13460" y="1410"/>
                      <a:pt x="13690" y="1138"/>
                      <a:pt x="13641" y="726"/>
                    </a:cubicBezTo>
                    <a:cubicBezTo>
                      <a:pt x="13641" y="321"/>
                      <a:pt x="13229" y="0"/>
                      <a:pt x="12824" y="42"/>
                    </a:cubicBezTo>
                    <a:lnTo>
                      <a:pt x="12775" y="4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2" name="Google Shape;1732;p29"/>
              <p:cNvSpPr/>
              <p:nvPr/>
            </p:nvSpPr>
            <p:spPr>
              <a:xfrm>
                <a:off x="6848586" y="2275223"/>
                <a:ext cx="11936" cy="20809"/>
              </a:xfrm>
              <a:custGeom>
                <a:avLst/>
                <a:gdLst/>
                <a:ahLst/>
                <a:cxnLst/>
                <a:rect l="l" t="t" r="r" b="b"/>
                <a:pathLst>
                  <a:path w="11936" h="20809" extrusionOk="0">
                    <a:moveTo>
                      <a:pt x="9336" y="223"/>
                    </a:moveTo>
                    <a:cubicBezTo>
                      <a:pt x="9336" y="223"/>
                      <a:pt x="9063" y="0"/>
                      <a:pt x="8882" y="0"/>
                    </a:cubicBezTo>
                    <a:cubicBezTo>
                      <a:pt x="8561" y="0"/>
                      <a:pt x="8338" y="223"/>
                      <a:pt x="8338" y="544"/>
                    </a:cubicBezTo>
                    <a:lnTo>
                      <a:pt x="8338" y="635"/>
                    </a:lnTo>
                    <a:cubicBezTo>
                      <a:pt x="8338" y="1047"/>
                      <a:pt x="8338" y="1501"/>
                      <a:pt x="8338" y="1912"/>
                    </a:cubicBezTo>
                    <a:cubicBezTo>
                      <a:pt x="8338" y="2317"/>
                      <a:pt x="8247" y="2680"/>
                      <a:pt x="8156" y="3043"/>
                    </a:cubicBezTo>
                    <a:cubicBezTo>
                      <a:pt x="8108" y="3413"/>
                      <a:pt x="7925" y="3685"/>
                      <a:pt x="7793" y="3958"/>
                    </a:cubicBezTo>
                    <a:cubicBezTo>
                      <a:pt x="7653" y="4230"/>
                      <a:pt x="7423" y="4453"/>
                      <a:pt x="7199" y="4774"/>
                    </a:cubicBezTo>
                    <a:lnTo>
                      <a:pt x="7151" y="4774"/>
                    </a:lnTo>
                    <a:cubicBezTo>
                      <a:pt x="7151" y="4774"/>
                      <a:pt x="6969" y="4823"/>
                      <a:pt x="6878" y="4865"/>
                    </a:cubicBezTo>
                    <a:cubicBezTo>
                      <a:pt x="6878" y="4732"/>
                      <a:pt x="6969" y="4642"/>
                      <a:pt x="6969" y="4502"/>
                    </a:cubicBezTo>
                    <a:cubicBezTo>
                      <a:pt x="7060" y="3909"/>
                      <a:pt x="6969" y="3274"/>
                      <a:pt x="6878" y="2729"/>
                    </a:cubicBezTo>
                    <a:cubicBezTo>
                      <a:pt x="6515" y="1633"/>
                      <a:pt x="5922" y="726"/>
                      <a:pt x="4966" y="133"/>
                    </a:cubicBezTo>
                    <a:cubicBezTo>
                      <a:pt x="4833" y="42"/>
                      <a:pt x="4651" y="42"/>
                      <a:pt x="4470" y="91"/>
                    </a:cubicBezTo>
                    <a:cubicBezTo>
                      <a:pt x="4197" y="181"/>
                      <a:pt x="4057" y="503"/>
                      <a:pt x="4149" y="775"/>
                    </a:cubicBezTo>
                    <a:lnTo>
                      <a:pt x="4149" y="866"/>
                    </a:lnTo>
                    <a:cubicBezTo>
                      <a:pt x="4330" y="1228"/>
                      <a:pt x="4470" y="1682"/>
                      <a:pt x="4602" y="2045"/>
                    </a:cubicBezTo>
                    <a:cubicBezTo>
                      <a:pt x="4742" y="2408"/>
                      <a:pt x="4784" y="2820"/>
                      <a:pt x="4833" y="3183"/>
                    </a:cubicBezTo>
                    <a:cubicBezTo>
                      <a:pt x="4874" y="3546"/>
                      <a:pt x="4833" y="3867"/>
                      <a:pt x="4833" y="4181"/>
                    </a:cubicBezTo>
                    <a:cubicBezTo>
                      <a:pt x="4833" y="4502"/>
                      <a:pt x="4512" y="5367"/>
                      <a:pt x="4512" y="5367"/>
                    </a:cubicBezTo>
                    <a:cubicBezTo>
                      <a:pt x="4421" y="5367"/>
                      <a:pt x="4288" y="5409"/>
                      <a:pt x="4197" y="5458"/>
                    </a:cubicBezTo>
                    <a:cubicBezTo>
                      <a:pt x="3785" y="5640"/>
                      <a:pt x="3331" y="5870"/>
                      <a:pt x="2878" y="6142"/>
                    </a:cubicBezTo>
                    <a:cubicBezTo>
                      <a:pt x="2466" y="6456"/>
                      <a:pt x="2012" y="6777"/>
                      <a:pt x="1649" y="7231"/>
                    </a:cubicBezTo>
                    <a:cubicBezTo>
                      <a:pt x="1237" y="7643"/>
                      <a:pt x="965" y="8139"/>
                      <a:pt x="693" y="8690"/>
                    </a:cubicBezTo>
                    <a:cubicBezTo>
                      <a:pt x="462" y="9234"/>
                      <a:pt x="281" y="9779"/>
                      <a:pt x="148" y="10323"/>
                    </a:cubicBezTo>
                    <a:cubicBezTo>
                      <a:pt x="99" y="10868"/>
                      <a:pt x="-34" y="11419"/>
                      <a:pt x="8" y="11915"/>
                    </a:cubicBezTo>
                    <a:cubicBezTo>
                      <a:pt x="8" y="12417"/>
                      <a:pt x="57" y="12920"/>
                      <a:pt x="148" y="13325"/>
                    </a:cubicBezTo>
                    <a:cubicBezTo>
                      <a:pt x="238" y="13736"/>
                      <a:pt x="553" y="15286"/>
                      <a:pt x="2054" y="17554"/>
                    </a:cubicBezTo>
                    <a:cubicBezTo>
                      <a:pt x="3925" y="20423"/>
                      <a:pt x="7199" y="21652"/>
                      <a:pt x="9657" y="20193"/>
                    </a:cubicBezTo>
                    <a:cubicBezTo>
                      <a:pt x="12115" y="18741"/>
                      <a:pt x="12660" y="15188"/>
                      <a:pt x="10928" y="12236"/>
                    </a:cubicBezTo>
                    <a:cubicBezTo>
                      <a:pt x="9246" y="9458"/>
                      <a:pt x="6104" y="8278"/>
                      <a:pt x="3695" y="9416"/>
                    </a:cubicBezTo>
                    <a:cubicBezTo>
                      <a:pt x="3736" y="9276"/>
                      <a:pt x="3834" y="9186"/>
                      <a:pt x="3925" y="9095"/>
                    </a:cubicBezTo>
                    <a:cubicBezTo>
                      <a:pt x="4107" y="8823"/>
                      <a:pt x="4379" y="8599"/>
                      <a:pt x="4602" y="8369"/>
                    </a:cubicBezTo>
                    <a:cubicBezTo>
                      <a:pt x="4874" y="8187"/>
                      <a:pt x="5105" y="7915"/>
                      <a:pt x="5426" y="7776"/>
                    </a:cubicBezTo>
                    <a:cubicBezTo>
                      <a:pt x="5699" y="7594"/>
                      <a:pt x="5971" y="7413"/>
                      <a:pt x="6243" y="7280"/>
                    </a:cubicBezTo>
                    <a:cubicBezTo>
                      <a:pt x="6788" y="7001"/>
                      <a:pt x="8289" y="6505"/>
                      <a:pt x="8470" y="6366"/>
                    </a:cubicBezTo>
                    <a:cubicBezTo>
                      <a:pt x="8924" y="6052"/>
                      <a:pt x="9427" y="5591"/>
                      <a:pt x="9699" y="5046"/>
                    </a:cubicBezTo>
                    <a:cubicBezTo>
                      <a:pt x="10020" y="4502"/>
                      <a:pt x="10153" y="3909"/>
                      <a:pt x="10202" y="3364"/>
                    </a:cubicBezTo>
                    <a:cubicBezTo>
                      <a:pt x="10251" y="2227"/>
                      <a:pt x="9972" y="1180"/>
                      <a:pt x="9336" y="272"/>
                    </a:cubicBezTo>
                    <a:lnTo>
                      <a:pt x="9336" y="22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3" name="Google Shape;1733;p29"/>
              <p:cNvSpPr/>
              <p:nvPr/>
            </p:nvSpPr>
            <p:spPr>
              <a:xfrm>
                <a:off x="6769277" y="2253081"/>
                <a:ext cx="11617" cy="65488"/>
              </a:xfrm>
              <a:custGeom>
                <a:avLst/>
                <a:gdLst/>
                <a:ahLst/>
                <a:cxnLst/>
                <a:rect l="l" t="t" r="r" b="b"/>
                <a:pathLst>
                  <a:path w="11617" h="65488" extrusionOk="0">
                    <a:moveTo>
                      <a:pt x="4609" y="914"/>
                    </a:moveTo>
                    <a:cubicBezTo>
                      <a:pt x="8156" y="11245"/>
                      <a:pt x="9705" y="22252"/>
                      <a:pt x="8791" y="33120"/>
                    </a:cubicBezTo>
                    <a:cubicBezTo>
                      <a:pt x="7884" y="43904"/>
                      <a:pt x="4469" y="54004"/>
                      <a:pt x="98" y="63824"/>
                    </a:cubicBezTo>
                    <a:cubicBezTo>
                      <a:pt x="-447" y="65053"/>
                      <a:pt x="1418" y="66149"/>
                      <a:pt x="2151" y="65011"/>
                    </a:cubicBezTo>
                    <a:cubicBezTo>
                      <a:pt x="13888" y="46361"/>
                      <a:pt x="14209" y="20381"/>
                      <a:pt x="5880" y="419"/>
                    </a:cubicBezTo>
                    <a:cubicBezTo>
                      <a:pt x="5516" y="-405"/>
                      <a:pt x="4337" y="98"/>
                      <a:pt x="4609" y="963"/>
                    </a:cubicBezTo>
                    <a:lnTo>
                      <a:pt x="4609" y="91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4" name="Google Shape;1734;p29"/>
              <p:cNvSpPr/>
              <p:nvPr/>
            </p:nvSpPr>
            <p:spPr>
              <a:xfrm>
                <a:off x="6763266" y="2365517"/>
                <a:ext cx="4107" cy="42280"/>
              </a:xfrm>
              <a:custGeom>
                <a:avLst/>
                <a:gdLst/>
                <a:ahLst/>
                <a:cxnLst/>
                <a:rect l="l" t="t" r="r" b="b"/>
                <a:pathLst>
                  <a:path w="4107" h="42280" extrusionOk="0">
                    <a:moveTo>
                      <a:pt x="642" y="1156"/>
                    </a:moveTo>
                    <a:cubicBezTo>
                      <a:pt x="1368" y="7843"/>
                      <a:pt x="1641" y="14572"/>
                      <a:pt x="1732" y="21307"/>
                    </a:cubicBezTo>
                    <a:cubicBezTo>
                      <a:pt x="1732" y="24714"/>
                      <a:pt x="1732" y="28217"/>
                      <a:pt x="1368" y="31631"/>
                    </a:cubicBezTo>
                    <a:cubicBezTo>
                      <a:pt x="1006" y="35044"/>
                      <a:pt x="321" y="38408"/>
                      <a:pt x="0" y="41772"/>
                    </a:cubicBezTo>
                    <a:cubicBezTo>
                      <a:pt x="0" y="42275"/>
                      <a:pt x="685" y="42498"/>
                      <a:pt x="866" y="42003"/>
                    </a:cubicBezTo>
                    <a:cubicBezTo>
                      <a:pt x="1913" y="38820"/>
                      <a:pt x="2325" y="35449"/>
                      <a:pt x="2730" y="32133"/>
                    </a:cubicBezTo>
                    <a:cubicBezTo>
                      <a:pt x="3184" y="28629"/>
                      <a:pt x="3644" y="25125"/>
                      <a:pt x="3917" y="21621"/>
                    </a:cubicBezTo>
                    <a:cubicBezTo>
                      <a:pt x="4413" y="14662"/>
                      <a:pt x="3917" y="7752"/>
                      <a:pt x="2688" y="877"/>
                    </a:cubicBezTo>
                    <a:cubicBezTo>
                      <a:pt x="2458" y="-442"/>
                      <a:pt x="454" y="-212"/>
                      <a:pt x="594" y="1156"/>
                    </a:cubicBezTo>
                    <a:lnTo>
                      <a:pt x="642" y="1156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5" name="Google Shape;1735;p29"/>
              <p:cNvSpPr/>
              <p:nvPr/>
            </p:nvSpPr>
            <p:spPr>
              <a:xfrm>
                <a:off x="6772351" y="2366800"/>
                <a:ext cx="4284" cy="29526"/>
              </a:xfrm>
              <a:custGeom>
                <a:avLst/>
                <a:gdLst/>
                <a:ahLst/>
                <a:cxnLst/>
                <a:rect l="l" t="t" r="r" b="b"/>
                <a:pathLst>
                  <a:path w="4284" h="29526" extrusionOk="0">
                    <a:moveTo>
                      <a:pt x="27" y="1011"/>
                    </a:moveTo>
                    <a:cubicBezTo>
                      <a:pt x="1891" y="10154"/>
                      <a:pt x="1759" y="19570"/>
                      <a:pt x="2527" y="28846"/>
                    </a:cubicBezTo>
                    <a:cubicBezTo>
                      <a:pt x="2617" y="29754"/>
                      <a:pt x="4077" y="29754"/>
                      <a:pt x="4126" y="28846"/>
                    </a:cubicBezTo>
                    <a:cubicBezTo>
                      <a:pt x="4580" y="19430"/>
                      <a:pt x="4126" y="9973"/>
                      <a:pt x="1891" y="780"/>
                    </a:cubicBezTo>
                    <a:cubicBezTo>
                      <a:pt x="1619" y="-399"/>
                      <a:pt x="-245" y="-176"/>
                      <a:pt x="27" y="101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6" name="Google Shape;1736;p29"/>
              <p:cNvSpPr/>
              <p:nvPr/>
            </p:nvSpPr>
            <p:spPr>
              <a:xfrm>
                <a:off x="6788097" y="2371207"/>
                <a:ext cx="8020" cy="32361"/>
              </a:xfrm>
              <a:custGeom>
                <a:avLst/>
                <a:gdLst/>
                <a:ahLst/>
                <a:cxnLst/>
                <a:rect l="l" t="t" r="r" b="b"/>
                <a:pathLst>
                  <a:path w="8020" h="32361" extrusionOk="0">
                    <a:moveTo>
                      <a:pt x="12" y="604"/>
                    </a:moveTo>
                    <a:cubicBezTo>
                      <a:pt x="1150" y="5880"/>
                      <a:pt x="2107" y="11199"/>
                      <a:pt x="3335" y="16476"/>
                    </a:cubicBezTo>
                    <a:cubicBezTo>
                      <a:pt x="3929" y="19073"/>
                      <a:pt x="4473" y="21662"/>
                      <a:pt x="5018" y="24300"/>
                    </a:cubicBezTo>
                    <a:cubicBezTo>
                      <a:pt x="5563" y="26897"/>
                      <a:pt x="5884" y="29487"/>
                      <a:pt x="6792" y="31985"/>
                    </a:cubicBezTo>
                    <a:cubicBezTo>
                      <a:pt x="7022" y="32537"/>
                      <a:pt x="8020" y="32488"/>
                      <a:pt x="8020" y="31804"/>
                    </a:cubicBezTo>
                    <a:cubicBezTo>
                      <a:pt x="8020" y="29075"/>
                      <a:pt x="7434" y="26394"/>
                      <a:pt x="6931" y="23756"/>
                    </a:cubicBezTo>
                    <a:cubicBezTo>
                      <a:pt x="6429" y="21118"/>
                      <a:pt x="5933" y="18521"/>
                      <a:pt x="5382" y="15932"/>
                    </a:cubicBezTo>
                    <a:cubicBezTo>
                      <a:pt x="4292" y="10655"/>
                      <a:pt x="2700" y="5469"/>
                      <a:pt x="1059" y="332"/>
                    </a:cubicBezTo>
                    <a:cubicBezTo>
                      <a:pt x="878" y="-262"/>
                      <a:pt x="-120" y="10"/>
                      <a:pt x="12" y="60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7" name="Google Shape;1737;p29"/>
              <p:cNvSpPr/>
              <p:nvPr/>
            </p:nvSpPr>
            <p:spPr>
              <a:xfrm>
                <a:off x="6795174" y="2365770"/>
                <a:ext cx="10829" cy="32693"/>
              </a:xfrm>
              <a:custGeom>
                <a:avLst/>
                <a:gdLst/>
                <a:ahLst/>
                <a:cxnLst/>
                <a:rect l="l" t="t" r="r" b="b"/>
                <a:pathLst>
                  <a:path w="10829" h="32693" extrusionOk="0">
                    <a:moveTo>
                      <a:pt x="1271" y="387"/>
                    </a:moveTo>
                    <a:cubicBezTo>
                      <a:pt x="908" y="-388"/>
                      <a:pt x="-230" y="115"/>
                      <a:pt x="42" y="890"/>
                    </a:cubicBezTo>
                    <a:cubicBezTo>
                      <a:pt x="3316" y="11346"/>
                      <a:pt x="6549" y="21857"/>
                      <a:pt x="9782" y="32362"/>
                    </a:cubicBezTo>
                    <a:cubicBezTo>
                      <a:pt x="9963" y="32955"/>
                      <a:pt x="10920" y="32683"/>
                      <a:pt x="10822" y="32090"/>
                    </a:cubicBezTo>
                    <a:cubicBezTo>
                      <a:pt x="10096" y="26632"/>
                      <a:pt x="8867" y="21313"/>
                      <a:pt x="7415" y="15987"/>
                    </a:cubicBezTo>
                    <a:cubicBezTo>
                      <a:pt x="5914" y="10529"/>
                      <a:pt x="3728" y="5434"/>
                      <a:pt x="1271" y="38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8" name="Google Shape;1738;p29"/>
              <p:cNvSpPr/>
              <p:nvPr/>
            </p:nvSpPr>
            <p:spPr>
              <a:xfrm>
                <a:off x="6803816" y="2369639"/>
                <a:ext cx="5650" cy="12928"/>
              </a:xfrm>
              <a:custGeom>
                <a:avLst/>
                <a:gdLst/>
                <a:ahLst/>
                <a:cxnLst/>
                <a:rect l="l" t="t" r="r" b="b"/>
                <a:pathLst>
                  <a:path w="5650" h="12928" extrusionOk="0">
                    <a:moveTo>
                      <a:pt x="2187" y="692"/>
                    </a:moveTo>
                    <a:cubicBezTo>
                      <a:pt x="1873" y="148"/>
                      <a:pt x="1329" y="-174"/>
                      <a:pt x="687" y="99"/>
                    </a:cubicBezTo>
                    <a:cubicBezTo>
                      <a:pt x="142" y="329"/>
                      <a:pt x="-172" y="1055"/>
                      <a:pt x="100" y="1606"/>
                    </a:cubicBezTo>
                    <a:cubicBezTo>
                      <a:pt x="917" y="3330"/>
                      <a:pt x="1601" y="5103"/>
                      <a:pt x="2146" y="6925"/>
                    </a:cubicBezTo>
                    <a:cubicBezTo>
                      <a:pt x="2690" y="8747"/>
                      <a:pt x="3144" y="10562"/>
                      <a:pt x="3737" y="12334"/>
                    </a:cubicBezTo>
                    <a:cubicBezTo>
                      <a:pt x="4059" y="13249"/>
                      <a:pt x="5651" y="13067"/>
                      <a:pt x="5651" y="12062"/>
                    </a:cubicBezTo>
                    <a:cubicBezTo>
                      <a:pt x="5651" y="11022"/>
                      <a:pt x="5651" y="10066"/>
                      <a:pt x="5420" y="9019"/>
                    </a:cubicBezTo>
                    <a:cubicBezTo>
                      <a:pt x="5239" y="8014"/>
                      <a:pt x="4967" y="7065"/>
                      <a:pt x="4603" y="6108"/>
                    </a:cubicBezTo>
                    <a:cubicBezTo>
                      <a:pt x="3968" y="4238"/>
                      <a:pt x="3144" y="2423"/>
                      <a:pt x="2187" y="69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9" name="Google Shape;1739;p29"/>
              <p:cNvSpPr/>
              <p:nvPr/>
            </p:nvSpPr>
            <p:spPr>
              <a:xfrm>
                <a:off x="6752092" y="2257810"/>
                <a:ext cx="13717" cy="62699"/>
              </a:xfrm>
              <a:custGeom>
                <a:avLst/>
                <a:gdLst/>
                <a:ahLst/>
                <a:cxnLst/>
                <a:rect l="l" t="t" r="r" b="b"/>
                <a:pathLst>
                  <a:path w="13717" h="62699" extrusionOk="0">
                    <a:moveTo>
                      <a:pt x="11265" y="584"/>
                    </a:moveTo>
                    <a:cubicBezTo>
                      <a:pt x="11768" y="10907"/>
                      <a:pt x="11314" y="21461"/>
                      <a:pt x="9582" y="31652"/>
                    </a:cubicBezTo>
                    <a:cubicBezTo>
                      <a:pt x="8717" y="36747"/>
                      <a:pt x="7487" y="41752"/>
                      <a:pt x="5854" y="46617"/>
                    </a:cubicBezTo>
                    <a:cubicBezTo>
                      <a:pt x="4213" y="51488"/>
                      <a:pt x="1664" y="56032"/>
                      <a:pt x="73" y="60904"/>
                    </a:cubicBezTo>
                    <a:cubicBezTo>
                      <a:pt x="-381" y="62265"/>
                      <a:pt x="1392" y="63403"/>
                      <a:pt x="2349" y="62175"/>
                    </a:cubicBezTo>
                    <a:cubicBezTo>
                      <a:pt x="5533" y="58126"/>
                      <a:pt x="7355" y="52717"/>
                      <a:pt x="8898" y="47845"/>
                    </a:cubicBezTo>
                    <a:cubicBezTo>
                      <a:pt x="10497" y="42840"/>
                      <a:pt x="11719" y="37654"/>
                      <a:pt x="12543" y="32426"/>
                    </a:cubicBezTo>
                    <a:cubicBezTo>
                      <a:pt x="14225" y="21782"/>
                      <a:pt x="14044" y="11096"/>
                      <a:pt x="12361" y="451"/>
                    </a:cubicBezTo>
                    <a:cubicBezTo>
                      <a:pt x="12270" y="-233"/>
                      <a:pt x="11314" y="-100"/>
                      <a:pt x="11314" y="584"/>
                    </a:cubicBezTo>
                    <a:lnTo>
                      <a:pt x="11265" y="58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0" name="Google Shape;1740;p29"/>
              <p:cNvSpPr/>
              <p:nvPr/>
            </p:nvSpPr>
            <p:spPr>
              <a:xfrm>
                <a:off x="6749569" y="2293239"/>
                <a:ext cx="24584" cy="7495"/>
              </a:xfrm>
              <a:custGeom>
                <a:avLst/>
                <a:gdLst/>
                <a:ahLst/>
                <a:cxnLst/>
                <a:rect l="l" t="t" r="r" b="b"/>
                <a:pathLst>
                  <a:path w="24584" h="7495" extrusionOk="0">
                    <a:moveTo>
                      <a:pt x="24576" y="4982"/>
                    </a:moveTo>
                    <a:cubicBezTo>
                      <a:pt x="25120" y="1750"/>
                      <a:pt x="411" y="-2752"/>
                      <a:pt x="6" y="2204"/>
                    </a:cubicBezTo>
                    <a:cubicBezTo>
                      <a:pt x="-448" y="7983"/>
                      <a:pt x="23892" y="9211"/>
                      <a:pt x="24576" y="498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1" name="Google Shape;1741;p29"/>
              <p:cNvSpPr/>
              <p:nvPr/>
            </p:nvSpPr>
            <p:spPr>
              <a:xfrm>
                <a:off x="6750120" y="2279133"/>
                <a:ext cx="24585" cy="7494"/>
              </a:xfrm>
              <a:custGeom>
                <a:avLst/>
                <a:gdLst/>
                <a:ahLst/>
                <a:cxnLst/>
                <a:rect l="l" t="t" r="r" b="b"/>
                <a:pathLst>
                  <a:path w="24585" h="7494" extrusionOk="0">
                    <a:moveTo>
                      <a:pt x="24576" y="4975"/>
                    </a:moveTo>
                    <a:cubicBezTo>
                      <a:pt x="25121" y="1750"/>
                      <a:pt x="411" y="-2752"/>
                      <a:pt x="6" y="2204"/>
                    </a:cubicBezTo>
                    <a:cubicBezTo>
                      <a:pt x="-447" y="7983"/>
                      <a:pt x="23892" y="9212"/>
                      <a:pt x="24576" y="497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2" name="Google Shape;1742;p29"/>
              <p:cNvSpPr/>
              <p:nvPr/>
            </p:nvSpPr>
            <p:spPr>
              <a:xfrm>
                <a:off x="6800987" y="2245618"/>
                <a:ext cx="46720" cy="27075"/>
              </a:xfrm>
              <a:custGeom>
                <a:avLst/>
                <a:gdLst/>
                <a:ahLst/>
                <a:cxnLst/>
                <a:rect l="l" t="t" r="r" b="b"/>
                <a:pathLst>
                  <a:path w="46720" h="27075" extrusionOk="0">
                    <a:moveTo>
                      <a:pt x="639" y="94"/>
                    </a:moveTo>
                    <a:cubicBezTo>
                      <a:pt x="5143" y="3738"/>
                      <a:pt x="9374" y="7737"/>
                      <a:pt x="13381" y="11925"/>
                    </a:cubicBezTo>
                    <a:cubicBezTo>
                      <a:pt x="17291" y="16197"/>
                      <a:pt x="21068" y="20657"/>
                      <a:pt x="24029" y="25794"/>
                    </a:cubicBezTo>
                    <a:lnTo>
                      <a:pt x="23072" y="25431"/>
                    </a:lnTo>
                    <a:cubicBezTo>
                      <a:pt x="27255" y="24070"/>
                      <a:pt x="31395" y="22430"/>
                      <a:pt x="35354" y="20566"/>
                    </a:cubicBezTo>
                    <a:cubicBezTo>
                      <a:pt x="37358" y="19659"/>
                      <a:pt x="39271" y="18563"/>
                      <a:pt x="41135" y="17383"/>
                    </a:cubicBezTo>
                    <a:cubicBezTo>
                      <a:pt x="42957" y="16197"/>
                      <a:pt x="44773" y="14878"/>
                      <a:pt x="46001" y="13153"/>
                    </a:cubicBezTo>
                    <a:cubicBezTo>
                      <a:pt x="46001" y="13153"/>
                      <a:pt x="46364" y="12923"/>
                      <a:pt x="46546" y="13063"/>
                    </a:cubicBezTo>
                    <a:cubicBezTo>
                      <a:pt x="46734" y="13195"/>
                      <a:pt x="46777" y="13426"/>
                      <a:pt x="46644" y="13607"/>
                    </a:cubicBezTo>
                    <a:cubicBezTo>
                      <a:pt x="45366" y="15610"/>
                      <a:pt x="43592" y="17062"/>
                      <a:pt x="41770" y="18381"/>
                    </a:cubicBezTo>
                    <a:cubicBezTo>
                      <a:pt x="39955" y="19701"/>
                      <a:pt x="37951" y="20838"/>
                      <a:pt x="35947" y="21836"/>
                    </a:cubicBezTo>
                    <a:cubicBezTo>
                      <a:pt x="31947" y="23930"/>
                      <a:pt x="27806" y="25571"/>
                      <a:pt x="23526" y="27022"/>
                    </a:cubicBezTo>
                    <a:cubicBezTo>
                      <a:pt x="23163" y="27162"/>
                      <a:pt x="22751" y="27022"/>
                      <a:pt x="22570" y="26660"/>
                    </a:cubicBezTo>
                    <a:cubicBezTo>
                      <a:pt x="19658" y="21746"/>
                      <a:pt x="16062" y="17244"/>
                      <a:pt x="12243" y="13014"/>
                    </a:cubicBezTo>
                    <a:cubicBezTo>
                      <a:pt x="10330" y="10878"/>
                      <a:pt x="8375" y="8784"/>
                      <a:pt x="6329" y="6739"/>
                    </a:cubicBezTo>
                    <a:cubicBezTo>
                      <a:pt x="4325" y="4694"/>
                      <a:pt x="2280" y="2642"/>
                      <a:pt x="136" y="736"/>
                    </a:cubicBezTo>
                    <a:cubicBezTo>
                      <a:pt x="-45" y="597"/>
                      <a:pt x="-45" y="324"/>
                      <a:pt x="136" y="143"/>
                    </a:cubicBezTo>
                    <a:cubicBezTo>
                      <a:pt x="276" y="-39"/>
                      <a:pt x="549" y="-39"/>
                      <a:pt x="688" y="94"/>
                    </a:cubicBezTo>
                    <a:lnTo>
                      <a:pt x="639" y="94"/>
                    </a:lnTo>
                    <a:close/>
                  </a:path>
                </a:pathLst>
              </a:custGeom>
              <a:solidFill>
                <a:srgbClr val="DD7E6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3" name="Google Shape;1743;p29"/>
              <p:cNvSpPr/>
              <p:nvPr/>
            </p:nvSpPr>
            <p:spPr>
              <a:xfrm>
                <a:off x="6825462" y="2234107"/>
                <a:ext cx="48784" cy="23103"/>
              </a:xfrm>
              <a:custGeom>
                <a:avLst/>
                <a:gdLst/>
                <a:ahLst/>
                <a:cxnLst/>
                <a:rect l="l" t="t" r="r" b="b"/>
                <a:pathLst>
                  <a:path w="48784" h="23103" extrusionOk="0">
                    <a:moveTo>
                      <a:pt x="705" y="137"/>
                    </a:moveTo>
                    <a:cubicBezTo>
                      <a:pt x="5258" y="2636"/>
                      <a:pt x="9488" y="5595"/>
                      <a:pt x="13447" y="8960"/>
                    </a:cubicBezTo>
                    <a:cubicBezTo>
                      <a:pt x="17406" y="12282"/>
                      <a:pt x="21002" y="16149"/>
                      <a:pt x="24186" y="20107"/>
                    </a:cubicBezTo>
                    <a:cubicBezTo>
                      <a:pt x="24591" y="20560"/>
                      <a:pt x="25003" y="21014"/>
                      <a:pt x="25366" y="21286"/>
                    </a:cubicBezTo>
                    <a:cubicBezTo>
                      <a:pt x="25778" y="21558"/>
                      <a:pt x="26050" y="21558"/>
                      <a:pt x="26644" y="21468"/>
                    </a:cubicBezTo>
                    <a:cubicBezTo>
                      <a:pt x="27732" y="21286"/>
                      <a:pt x="28962" y="20881"/>
                      <a:pt x="30100" y="20379"/>
                    </a:cubicBezTo>
                    <a:cubicBezTo>
                      <a:pt x="32417" y="19422"/>
                      <a:pt x="34694" y="18285"/>
                      <a:pt x="36921" y="17014"/>
                    </a:cubicBezTo>
                    <a:cubicBezTo>
                      <a:pt x="39155" y="15786"/>
                      <a:pt x="41292" y="14376"/>
                      <a:pt x="43247" y="12826"/>
                    </a:cubicBezTo>
                    <a:cubicBezTo>
                      <a:pt x="45209" y="11277"/>
                      <a:pt x="47206" y="9553"/>
                      <a:pt x="48029" y="7277"/>
                    </a:cubicBezTo>
                    <a:cubicBezTo>
                      <a:pt x="48120" y="7005"/>
                      <a:pt x="48344" y="6914"/>
                      <a:pt x="48525" y="6956"/>
                    </a:cubicBezTo>
                    <a:cubicBezTo>
                      <a:pt x="48707" y="7047"/>
                      <a:pt x="48846" y="7277"/>
                      <a:pt x="48756" y="7459"/>
                    </a:cubicBezTo>
                    <a:cubicBezTo>
                      <a:pt x="47890" y="10139"/>
                      <a:pt x="45886" y="12010"/>
                      <a:pt x="43980" y="13734"/>
                    </a:cubicBezTo>
                    <a:cubicBezTo>
                      <a:pt x="41976" y="15416"/>
                      <a:pt x="39840" y="16875"/>
                      <a:pt x="37605" y="18236"/>
                    </a:cubicBezTo>
                    <a:cubicBezTo>
                      <a:pt x="35378" y="19604"/>
                      <a:pt x="33060" y="20784"/>
                      <a:pt x="30644" y="21789"/>
                    </a:cubicBezTo>
                    <a:cubicBezTo>
                      <a:pt x="29415" y="22291"/>
                      <a:pt x="28236" y="22745"/>
                      <a:pt x="26776" y="23017"/>
                    </a:cubicBezTo>
                    <a:cubicBezTo>
                      <a:pt x="26141" y="23199"/>
                      <a:pt x="25045" y="23108"/>
                      <a:pt x="24368" y="22605"/>
                    </a:cubicBezTo>
                    <a:cubicBezTo>
                      <a:pt x="23683" y="22152"/>
                      <a:pt x="23230" y="21649"/>
                      <a:pt x="22775" y="21154"/>
                    </a:cubicBezTo>
                    <a:cubicBezTo>
                      <a:pt x="21093" y="19101"/>
                      <a:pt x="19543" y="17196"/>
                      <a:pt x="17769" y="15325"/>
                    </a:cubicBezTo>
                    <a:cubicBezTo>
                      <a:pt x="16038" y="13462"/>
                      <a:pt x="14173" y="11738"/>
                      <a:pt x="12309" y="10007"/>
                    </a:cubicBezTo>
                    <a:cubicBezTo>
                      <a:pt x="10396" y="8324"/>
                      <a:pt x="8441" y="6684"/>
                      <a:pt x="6396" y="5142"/>
                    </a:cubicBezTo>
                    <a:cubicBezTo>
                      <a:pt x="4392" y="3592"/>
                      <a:pt x="2297" y="2091"/>
                      <a:pt x="161" y="730"/>
                    </a:cubicBezTo>
                    <a:cubicBezTo>
                      <a:pt x="161" y="730"/>
                      <a:pt x="-70" y="360"/>
                      <a:pt x="21" y="179"/>
                    </a:cubicBezTo>
                    <a:cubicBezTo>
                      <a:pt x="161" y="-3"/>
                      <a:pt x="384" y="-44"/>
                      <a:pt x="566" y="46"/>
                    </a:cubicBezTo>
                    <a:lnTo>
                      <a:pt x="705" y="137"/>
                    </a:lnTo>
                    <a:close/>
                  </a:path>
                </a:pathLst>
              </a:custGeom>
              <a:solidFill>
                <a:srgbClr val="DD7E6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4" name="Google Shape;1744;p29"/>
              <p:cNvSpPr/>
              <p:nvPr/>
            </p:nvSpPr>
            <p:spPr>
              <a:xfrm>
                <a:off x="6840181" y="2353864"/>
                <a:ext cx="33304" cy="23174"/>
              </a:xfrm>
              <a:custGeom>
                <a:avLst/>
                <a:gdLst/>
                <a:ahLst/>
                <a:cxnLst/>
                <a:rect l="l" t="t" r="r" b="b"/>
                <a:pathLst>
                  <a:path w="33304" h="23174" extrusionOk="0">
                    <a:moveTo>
                      <a:pt x="49" y="11824"/>
                    </a:moveTo>
                    <a:lnTo>
                      <a:pt x="11919" y="22971"/>
                    </a:lnTo>
                    <a:cubicBezTo>
                      <a:pt x="11919" y="22971"/>
                      <a:pt x="27077" y="25428"/>
                      <a:pt x="33304" y="13283"/>
                    </a:cubicBezTo>
                    <a:lnTo>
                      <a:pt x="27935" y="0"/>
                    </a:lnTo>
                    <a:cubicBezTo>
                      <a:pt x="27935" y="0"/>
                      <a:pt x="16059" y="7734"/>
                      <a:pt x="0" y="11824"/>
                    </a:cubicBezTo>
                    <a:lnTo>
                      <a:pt x="49" y="11824"/>
                    </a:lnTo>
                    <a:close/>
                  </a:path>
                </a:pathLst>
              </a:custGeom>
              <a:solidFill>
                <a:srgbClr val="EA99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5" name="Google Shape;1745;p29"/>
              <p:cNvSpPr/>
              <p:nvPr/>
            </p:nvSpPr>
            <p:spPr>
              <a:xfrm>
                <a:off x="6795440" y="2351308"/>
                <a:ext cx="128538" cy="73626"/>
              </a:xfrm>
              <a:custGeom>
                <a:avLst/>
                <a:gdLst/>
                <a:ahLst/>
                <a:cxnLst/>
                <a:rect l="l" t="t" r="r" b="b"/>
                <a:pathLst>
                  <a:path w="128538" h="73626" extrusionOk="0">
                    <a:moveTo>
                      <a:pt x="0" y="73627"/>
                    </a:moveTo>
                    <a:cubicBezTo>
                      <a:pt x="0" y="73627"/>
                      <a:pt x="8916" y="30547"/>
                      <a:pt x="56694" y="25549"/>
                    </a:cubicBezTo>
                    <a:cubicBezTo>
                      <a:pt x="56694" y="25549"/>
                      <a:pt x="65659" y="27685"/>
                      <a:pt x="78080" y="15854"/>
                    </a:cubicBezTo>
                    <a:cubicBezTo>
                      <a:pt x="90550" y="4030"/>
                      <a:pt x="114666" y="-3836"/>
                      <a:pt x="128539" y="1936"/>
                    </a:cubicBezTo>
                    <a:lnTo>
                      <a:pt x="0" y="73627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6" name="Google Shape;1746;p29"/>
              <p:cNvSpPr/>
              <p:nvPr/>
            </p:nvSpPr>
            <p:spPr>
              <a:xfrm>
                <a:off x="6896987" y="2287230"/>
                <a:ext cx="58587" cy="70508"/>
              </a:xfrm>
              <a:custGeom>
                <a:avLst/>
                <a:gdLst/>
                <a:ahLst/>
                <a:cxnLst/>
                <a:rect l="l" t="t" r="r" b="b"/>
                <a:pathLst>
                  <a:path w="58587" h="70508" extrusionOk="0">
                    <a:moveTo>
                      <a:pt x="28542" y="70509"/>
                    </a:moveTo>
                    <a:cubicBezTo>
                      <a:pt x="27453" y="70467"/>
                      <a:pt x="26405" y="70328"/>
                      <a:pt x="25358" y="70097"/>
                    </a:cubicBezTo>
                    <a:cubicBezTo>
                      <a:pt x="20080" y="68966"/>
                      <a:pt x="16666" y="64639"/>
                      <a:pt x="15074" y="62189"/>
                    </a:cubicBezTo>
                    <a:cubicBezTo>
                      <a:pt x="13845" y="60276"/>
                      <a:pt x="12979" y="58273"/>
                      <a:pt x="12113" y="56270"/>
                    </a:cubicBezTo>
                    <a:cubicBezTo>
                      <a:pt x="11708" y="55272"/>
                      <a:pt x="11297" y="54364"/>
                      <a:pt x="10842" y="53450"/>
                    </a:cubicBezTo>
                    <a:cubicBezTo>
                      <a:pt x="9523" y="50721"/>
                      <a:pt x="7840" y="48173"/>
                      <a:pt x="5885" y="45856"/>
                    </a:cubicBezTo>
                    <a:cubicBezTo>
                      <a:pt x="5606" y="45535"/>
                      <a:pt x="5292" y="45172"/>
                      <a:pt x="5019" y="44858"/>
                    </a:cubicBezTo>
                    <a:cubicBezTo>
                      <a:pt x="2562" y="42080"/>
                      <a:pt x="-217" y="38939"/>
                      <a:pt x="13" y="34758"/>
                    </a:cubicBezTo>
                    <a:cubicBezTo>
                      <a:pt x="104" y="32664"/>
                      <a:pt x="1194" y="31757"/>
                      <a:pt x="1829" y="31394"/>
                    </a:cubicBezTo>
                    <a:cubicBezTo>
                      <a:pt x="2380" y="31073"/>
                      <a:pt x="3016" y="30933"/>
                      <a:pt x="3651" y="30982"/>
                    </a:cubicBezTo>
                    <a:cubicBezTo>
                      <a:pt x="4838" y="31024"/>
                      <a:pt x="5836" y="31666"/>
                      <a:pt x="6472" y="32161"/>
                    </a:cubicBezTo>
                    <a:lnTo>
                      <a:pt x="13615" y="37529"/>
                    </a:lnTo>
                    <a:cubicBezTo>
                      <a:pt x="13615" y="37529"/>
                      <a:pt x="14480" y="38213"/>
                      <a:pt x="14801" y="38262"/>
                    </a:cubicBezTo>
                    <a:cubicBezTo>
                      <a:pt x="14893" y="38171"/>
                      <a:pt x="15074" y="37941"/>
                      <a:pt x="15115" y="37669"/>
                    </a:cubicBezTo>
                    <a:cubicBezTo>
                      <a:pt x="15255" y="36985"/>
                      <a:pt x="15025" y="36077"/>
                      <a:pt x="14801" y="35163"/>
                    </a:cubicBezTo>
                    <a:cubicBezTo>
                      <a:pt x="13028" y="28162"/>
                      <a:pt x="10975" y="20247"/>
                      <a:pt x="12023" y="12380"/>
                    </a:cubicBezTo>
                    <a:cubicBezTo>
                      <a:pt x="12525" y="8737"/>
                      <a:pt x="14529" y="6420"/>
                      <a:pt x="17169" y="6420"/>
                    </a:cubicBezTo>
                    <a:cubicBezTo>
                      <a:pt x="17210" y="6420"/>
                      <a:pt x="17301" y="6420"/>
                      <a:pt x="17350" y="6420"/>
                    </a:cubicBezTo>
                    <a:cubicBezTo>
                      <a:pt x="19759" y="6552"/>
                      <a:pt x="21623" y="8604"/>
                      <a:pt x="22265" y="11829"/>
                    </a:cubicBezTo>
                    <a:cubicBezTo>
                      <a:pt x="22489" y="13106"/>
                      <a:pt x="22628" y="14335"/>
                      <a:pt x="22761" y="15514"/>
                    </a:cubicBezTo>
                    <a:cubicBezTo>
                      <a:pt x="22901" y="16834"/>
                      <a:pt x="23033" y="18062"/>
                      <a:pt x="23263" y="19249"/>
                    </a:cubicBezTo>
                    <a:cubicBezTo>
                      <a:pt x="23808" y="21887"/>
                      <a:pt x="24905" y="25112"/>
                      <a:pt x="26036" y="27345"/>
                    </a:cubicBezTo>
                    <a:cubicBezTo>
                      <a:pt x="26224" y="24246"/>
                      <a:pt x="25944" y="19018"/>
                      <a:pt x="25763" y="15787"/>
                    </a:cubicBezTo>
                    <a:cubicBezTo>
                      <a:pt x="25582" y="12422"/>
                      <a:pt x="25449" y="9554"/>
                      <a:pt x="25582" y="7962"/>
                    </a:cubicBezTo>
                    <a:cubicBezTo>
                      <a:pt x="25672" y="6371"/>
                      <a:pt x="25903" y="4507"/>
                      <a:pt x="26950" y="2825"/>
                    </a:cubicBezTo>
                    <a:cubicBezTo>
                      <a:pt x="28039" y="1052"/>
                      <a:pt x="29995" y="-86"/>
                      <a:pt x="31956" y="5"/>
                    </a:cubicBezTo>
                    <a:cubicBezTo>
                      <a:pt x="32320" y="5"/>
                      <a:pt x="32682" y="96"/>
                      <a:pt x="33046" y="187"/>
                    </a:cubicBezTo>
                    <a:cubicBezTo>
                      <a:pt x="35182" y="822"/>
                      <a:pt x="36641" y="2867"/>
                      <a:pt x="37053" y="5784"/>
                    </a:cubicBezTo>
                    <a:cubicBezTo>
                      <a:pt x="37416" y="8423"/>
                      <a:pt x="37053" y="12373"/>
                      <a:pt x="36781" y="16561"/>
                    </a:cubicBezTo>
                    <a:cubicBezTo>
                      <a:pt x="36550" y="19430"/>
                      <a:pt x="36229" y="23751"/>
                      <a:pt x="36369" y="26340"/>
                    </a:cubicBezTo>
                    <a:cubicBezTo>
                      <a:pt x="36460" y="25886"/>
                      <a:pt x="36592" y="25342"/>
                      <a:pt x="36683" y="24658"/>
                    </a:cubicBezTo>
                    <a:cubicBezTo>
                      <a:pt x="36683" y="24428"/>
                      <a:pt x="36732" y="24246"/>
                      <a:pt x="36781" y="24114"/>
                    </a:cubicBezTo>
                    <a:cubicBezTo>
                      <a:pt x="37005" y="22885"/>
                      <a:pt x="37235" y="21608"/>
                      <a:pt x="37416" y="20289"/>
                    </a:cubicBezTo>
                    <a:cubicBezTo>
                      <a:pt x="38143" y="15696"/>
                      <a:pt x="38869" y="10964"/>
                      <a:pt x="41871" y="7055"/>
                    </a:cubicBezTo>
                    <a:cubicBezTo>
                      <a:pt x="43009" y="5596"/>
                      <a:pt x="44377" y="4828"/>
                      <a:pt x="45788" y="4919"/>
                    </a:cubicBezTo>
                    <a:cubicBezTo>
                      <a:pt x="46060" y="4919"/>
                      <a:pt x="46332" y="4961"/>
                      <a:pt x="46563" y="5052"/>
                    </a:cubicBezTo>
                    <a:cubicBezTo>
                      <a:pt x="47422" y="5282"/>
                      <a:pt x="48972" y="6098"/>
                      <a:pt x="49516" y="8737"/>
                    </a:cubicBezTo>
                    <a:cubicBezTo>
                      <a:pt x="50424" y="13239"/>
                      <a:pt x="48881" y="17427"/>
                      <a:pt x="47422" y="21475"/>
                    </a:cubicBezTo>
                    <a:cubicBezTo>
                      <a:pt x="46332" y="24477"/>
                      <a:pt x="45285" y="27387"/>
                      <a:pt x="45285" y="30116"/>
                    </a:cubicBezTo>
                    <a:cubicBezTo>
                      <a:pt x="45879" y="29069"/>
                      <a:pt x="46291" y="27799"/>
                      <a:pt x="46696" y="26480"/>
                    </a:cubicBezTo>
                    <a:cubicBezTo>
                      <a:pt x="47379" y="24386"/>
                      <a:pt x="48106" y="22201"/>
                      <a:pt x="49656" y="20337"/>
                    </a:cubicBezTo>
                    <a:cubicBezTo>
                      <a:pt x="50794" y="18969"/>
                      <a:pt x="52155" y="18202"/>
                      <a:pt x="53566" y="18153"/>
                    </a:cubicBezTo>
                    <a:cubicBezTo>
                      <a:pt x="53656" y="18153"/>
                      <a:pt x="53796" y="18153"/>
                      <a:pt x="53887" y="18153"/>
                    </a:cubicBezTo>
                    <a:cubicBezTo>
                      <a:pt x="55751" y="18244"/>
                      <a:pt x="57483" y="19612"/>
                      <a:pt x="58160" y="21566"/>
                    </a:cubicBezTo>
                    <a:cubicBezTo>
                      <a:pt x="58712" y="23067"/>
                      <a:pt x="58621" y="24616"/>
                      <a:pt x="58481" y="25935"/>
                    </a:cubicBezTo>
                    <a:cubicBezTo>
                      <a:pt x="57664" y="33802"/>
                      <a:pt x="55430" y="41487"/>
                      <a:pt x="53433" y="47992"/>
                    </a:cubicBezTo>
                    <a:cubicBezTo>
                      <a:pt x="51792" y="53178"/>
                      <a:pt x="49879" y="58594"/>
                      <a:pt x="46151" y="62824"/>
                    </a:cubicBezTo>
                    <a:cubicBezTo>
                      <a:pt x="41738" y="67780"/>
                      <a:pt x="35049" y="70690"/>
                      <a:pt x="28584" y="70376"/>
                    </a:cubicBezTo>
                    <a:lnTo>
                      <a:pt x="28542" y="70509"/>
                    </a:lnTo>
                    <a:close/>
                  </a:path>
                </a:pathLst>
              </a:custGeom>
              <a:solidFill>
                <a:srgbClr val="EBAFA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7" name="Google Shape;1747;p29"/>
              <p:cNvSpPr/>
              <p:nvPr/>
            </p:nvSpPr>
            <p:spPr>
              <a:xfrm>
                <a:off x="7317786" y="2017369"/>
                <a:ext cx="261268" cy="544971"/>
              </a:xfrm>
              <a:custGeom>
                <a:avLst/>
                <a:gdLst/>
                <a:ahLst/>
                <a:cxnLst/>
                <a:rect l="l" t="t" r="r" b="b"/>
                <a:pathLst>
                  <a:path w="261268" h="544971" extrusionOk="0">
                    <a:moveTo>
                      <a:pt x="190959" y="13679"/>
                    </a:moveTo>
                    <a:cubicBezTo>
                      <a:pt x="176926" y="-15434"/>
                      <a:pt x="-362" y="3989"/>
                      <a:pt x="1" y="52388"/>
                    </a:cubicBezTo>
                    <a:cubicBezTo>
                      <a:pt x="1321" y="229194"/>
                      <a:pt x="53693" y="413924"/>
                      <a:pt x="102218" y="544972"/>
                    </a:cubicBezTo>
                    <a:cubicBezTo>
                      <a:pt x="155141" y="537147"/>
                      <a:pt x="208135" y="530279"/>
                      <a:pt x="261268" y="524046"/>
                    </a:cubicBezTo>
                    <a:cubicBezTo>
                      <a:pt x="260291" y="514588"/>
                      <a:pt x="241090" y="139496"/>
                      <a:pt x="190959" y="13633"/>
                    </a:cubicBezTo>
                    <a:lnTo>
                      <a:pt x="190959" y="13679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8" name="Google Shape;1748;p29"/>
              <p:cNvSpPr/>
              <p:nvPr/>
            </p:nvSpPr>
            <p:spPr>
              <a:xfrm>
                <a:off x="7310232" y="2009799"/>
                <a:ext cx="277131" cy="560902"/>
              </a:xfrm>
              <a:custGeom>
                <a:avLst/>
                <a:gdLst/>
                <a:ahLst/>
                <a:cxnLst/>
                <a:rect l="l" t="t" r="r" b="b"/>
                <a:pathLst>
                  <a:path w="277131" h="560902" extrusionOk="0">
                    <a:moveTo>
                      <a:pt x="104815" y="560903"/>
                    </a:moveTo>
                    <a:lnTo>
                      <a:pt x="102650" y="555123"/>
                    </a:lnTo>
                    <a:cubicBezTo>
                      <a:pt x="56569" y="430532"/>
                      <a:pt x="1362" y="243492"/>
                      <a:pt x="1" y="59949"/>
                    </a:cubicBezTo>
                    <a:cubicBezTo>
                      <a:pt x="-230" y="30063"/>
                      <a:pt x="46445" y="14734"/>
                      <a:pt x="74233" y="8275"/>
                    </a:cubicBezTo>
                    <a:cubicBezTo>
                      <a:pt x="121921" y="-2778"/>
                      <a:pt x="194045" y="-5599"/>
                      <a:pt x="205356" y="17873"/>
                    </a:cubicBezTo>
                    <a:lnTo>
                      <a:pt x="205566" y="18373"/>
                    </a:lnTo>
                    <a:cubicBezTo>
                      <a:pt x="245782" y="119173"/>
                      <a:pt x="266728" y="376222"/>
                      <a:pt x="275665" y="520461"/>
                    </a:cubicBezTo>
                    <a:cubicBezTo>
                      <a:pt x="276084" y="526380"/>
                      <a:pt x="276294" y="529926"/>
                      <a:pt x="276363" y="530743"/>
                    </a:cubicBezTo>
                    <a:lnTo>
                      <a:pt x="277132" y="538155"/>
                    </a:lnTo>
                    <a:lnTo>
                      <a:pt x="269730" y="539021"/>
                    </a:lnTo>
                    <a:cubicBezTo>
                      <a:pt x="211501" y="545889"/>
                      <a:pt x="159554" y="552715"/>
                      <a:pt x="110889" y="559898"/>
                    </a:cubicBezTo>
                    <a:lnTo>
                      <a:pt x="104815" y="560812"/>
                    </a:lnTo>
                    <a:lnTo>
                      <a:pt x="104815" y="560903"/>
                    </a:lnTo>
                    <a:close/>
                    <a:moveTo>
                      <a:pt x="145799" y="15052"/>
                    </a:moveTo>
                    <a:cubicBezTo>
                      <a:pt x="126250" y="15052"/>
                      <a:pt x="102232" y="17373"/>
                      <a:pt x="77655" y="23104"/>
                    </a:cubicBezTo>
                    <a:cubicBezTo>
                      <a:pt x="39603" y="31928"/>
                      <a:pt x="15012" y="46394"/>
                      <a:pt x="15103" y="59903"/>
                    </a:cubicBezTo>
                    <a:cubicBezTo>
                      <a:pt x="16471" y="238487"/>
                      <a:pt x="69486" y="420753"/>
                      <a:pt x="114729" y="544165"/>
                    </a:cubicBezTo>
                    <a:cubicBezTo>
                      <a:pt x="159694" y="537569"/>
                      <a:pt x="207660" y="531245"/>
                      <a:pt x="260793" y="524970"/>
                    </a:cubicBezTo>
                    <a:cubicBezTo>
                      <a:pt x="260724" y="523923"/>
                      <a:pt x="260654" y="522737"/>
                      <a:pt x="260514" y="521508"/>
                    </a:cubicBezTo>
                    <a:cubicBezTo>
                      <a:pt x="245224" y="274329"/>
                      <a:pt x="220716" y="97794"/>
                      <a:pt x="191602" y="24378"/>
                    </a:cubicBezTo>
                    <a:cubicBezTo>
                      <a:pt x="188669" y="18874"/>
                      <a:pt x="170795" y="15098"/>
                      <a:pt x="145799" y="15098"/>
                    </a:cubicBezTo>
                    <a:lnTo>
                      <a:pt x="145799" y="1505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9" name="Google Shape;1749;p29"/>
              <p:cNvSpPr/>
              <p:nvPr/>
            </p:nvSpPr>
            <p:spPr>
              <a:xfrm>
                <a:off x="7419886" y="2051941"/>
                <a:ext cx="90814" cy="185438"/>
              </a:xfrm>
              <a:custGeom>
                <a:avLst/>
                <a:gdLst/>
                <a:ahLst/>
                <a:cxnLst/>
                <a:rect l="l" t="t" r="r" b="b"/>
                <a:pathLst>
                  <a:path w="90814" h="185438" extrusionOk="0">
                    <a:moveTo>
                      <a:pt x="90814" y="170967"/>
                    </a:moveTo>
                    <a:cubicBezTo>
                      <a:pt x="82157" y="114513"/>
                      <a:pt x="71963" y="58473"/>
                      <a:pt x="61140" y="2206"/>
                    </a:cubicBezTo>
                    <a:cubicBezTo>
                      <a:pt x="60862" y="795"/>
                      <a:pt x="59605" y="-160"/>
                      <a:pt x="58138" y="22"/>
                    </a:cubicBezTo>
                    <a:cubicBezTo>
                      <a:pt x="49271" y="1205"/>
                      <a:pt x="40265" y="2388"/>
                      <a:pt x="31397" y="3798"/>
                    </a:cubicBezTo>
                    <a:cubicBezTo>
                      <a:pt x="21553" y="5344"/>
                      <a:pt x="11848" y="7300"/>
                      <a:pt x="2142" y="9347"/>
                    </a:cubicBezTo>
                    <a:cubicBezTo>
                      <a:pt x="746" y="9665"/>
                      <a:pt x="-231" y="11030"/>
                      <a:pt x="48" y="12486"/>
                    </a:cubicBezTo>
                    <a:cubicBezTo>
                      <a:pt x="10870" y="68981"/>
                      <a:pt x="18201" y="126065"/>
                      <a:pt x="26370" y="183112"/>
                    </a:cubicBezTo>
                    <a:cubicBezTo>
                      <a:pt x="26579" y="184655"/>
                      <a:pt x="28046" y="185702"/>
                      <a:pt x="29512" y="185380"/>
                    </a:cubicBezTo>
                    <a:cubicBezTo>
                      <a:pt x="48922" y="181562"/>
                      <a:pt x="68682" y="177556"/>
                      <a:pt x="88580" y="174010"/>
                    </a:cubicBezTo>
                    <a:cubicBezTo>
                      <a:pt x="90046" y="173738"/>
                      <a:pt x="90954" y="172377"/>
                      <a:pt x="90745" y="170967"/>
                    </a:cubicBezTo>
                    <a:lnTo>
                      <a:pt x="90814" y="170967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0" name="Google Shape;1750;p29"/>
              <p:cNvSpPr/>
              <p:nvPr/>
            </p:nvSpPr>
            <p:spPr>
              <a:xfrm>
                <a:off x="7463781" y="2284569"/>
                <a:ext cx="80921" cy="211518"/>
              </a:xfrm>
              <a:custGeom>
                <a:avLst/>
                <a:gdLst/>
                <a:ahLst/>
                <a:cxnLst/>
                <a:rect l="l" t="t" r="r" b="b"/>
                <a:pathLst>
                  <a:path w="80921" h="211518" extrusionOk="0">
                    <a:moveTo>
                      <a:pt x="60813" y="0"/>
                    </a:moveTo>
                    <a:cubicBezTo>
                      <a:pt x="53901" y="1270"/>
                      <a:pt x="47059" y="2590"/>
                      <a:pt x="40356" y="3958"/>
                    </a:cubicBezTo>
                    <a:cubicBezTo>
                      <a:pt x="26950" y="6687"/>
                      <a:pt x="13475" y="9325"/>
                      <a:pt x="0" y="11782"/>
                    </a:cubicBezTo>
                    <a:cubicBezTo>
                      <a:pt x="11241" y="69143"/>
                      <a:pt x="23739" y="126224"/>
                      <a:pt x="35189" y="183543"/>
                    </a:cubicBezTo>
                    <a:cubicBezTo>
                      <a:pt x="37005" y="192729"/>
                      <a:pt x="39029" y="202103"/>
                      <a:pt x="41054" y="211519"/>
                    </a:cubicBezTo>
                    <a:cubicBezTo>
                      <a:pt x="41822" y="211379"/>
                      <a:pt x="42730" y="211240"/>
                      <a:pt x="43498" y="211149"/>
                    </a:cubicBezTo>
                    <a:cubicBezTo>
                      <a:pt x="55856" y="208971"/>
                      <a:pt x="68354" y="206738"/>
                      <a:pt x="80921" y="204511"/>
                    </a:cubicBezTo>
                    <a:cubicBezTo>
                      <a:pt x="80503" y="192226"/>
                      <a:pt x="79805" y="180081"/>
                      <a:pt x="78757" y="168439"/>
                    </a:cubicBezTo>
                    <a:cubicBezTo>
                      <a:pt x="73590" y="112216"/>
                      <a:pt x="67167" y="56083"/>
                      <a:pt x="608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1" name="Google Shape;1751;p29"/>
              <p:cNvSpPr/>
              <p:nvPr/>
            </p:nvSpPr>
            <p:spPr>
              <a:xfrm>
                <a:off x="7343513" y="2067259"/>
                <a:ext cx="75088" cy="185814"/>
              </a:xfrm>
              <a:custGeom>
                <a:avLst/>
                <a:gdLst/>
                <a:ahLst/>
                <a:cxnLst/>
                <a:rect l="l" t="t" r="r" b="b"/>
                <a:pathLst>
                  <a:path w="75088" h="185814" extrusionOk="0">
                    <a:moveTo>
                      <a:pt x="19763" y="185705"/>
                    </a:moveTo>
                    <a:cubicBezTo>
                      <a:pt x="36869" y="180568"/>
                      <a:pt x="55860" y="178111"/>
                      <a:pt x="72827" y="175696"/>
                    </a:cubicBezTo>
                    <a:cubicBezTo>
                      <a:pt x="74293" y="175472"/>
                      <a:pt x="75271" y="174153"/>
                      <a:pt x="75061" y="172653"/>
                    </a:cubicBezTo>
                    <a:cubicBezTo>
                      <a:pt x="66822" y="116066"/>
                      <a:pt x="60189" y="59249"/>
                      <a:pt x="54045" y="2390"/>
                    </a:cubicBezTo>
                    <a:cubicBezTo>
                      <a:pt x="53836" y="798"/>
                      <a:pt x="52369" y="-294"/>
                      <a:pt x="50763" y="70"/>
                    </a:cubicBezTo>
                    <a:cubicBezTo>
                      <a:pt x="34635" y="3709"/>
                      <a:pt x="18506" y="7166"/>
                      <a:pt x="2238" y="9714"/>
                    </a:cubicBezTo>
                    <a:cubicBezTo>
                      <a:pt x="842" y="9941"/>
                      <a:pt x="-66" y="11124"/>
                      <a:pt x="4" y="12443"/>
                    </a:cubicBezTo>
                    <a:cubicBezTo>
                      <a:pt x="1540" y="46422"/>
                      <a:pt x="2727" y="80490"/>
                      <a:pt x="6776" y="114426"/>
                    </a:cubicBezTo>
                    <a:cubicBezTo>
                      <a:pt x="9500" y="137488"/>
                      <a:pt x="12781" y="160549"/>
                      <a:pt x="16342" y="183569"/>
                    </a:cubicBezTo>
                    <a:cubicBezTo>
                      <a:pt x="16551" y="185160"/>
                      <a:pt x="18157" y="186159"/>
                      <a:pt x="19763" y="18570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2" name="Google Shape;1752;p29"/>
              <p:cNvSpPr/>
              <p:nvPr/>
            </p:nvSpPr>
            <p:spPr>
              <a:xfrm>
                <a:off x="7379299" y="2300951"/>
                <a:ext cx="96980" cy="209061"/>
              </a:xfrm>
              <a:custGeom>
                <a:avLst/>
                <a:gdLst/>
                <a:ahLst/>
                <a:cxnLst/>
                <a:rect l="l" t="t" r="r" b="b"/>
                <a:pathLst>
                  <a:path w="96980" h="209061" extrusionOk="0">
                    <a:moveTo>
                      <a:pt x="57322" y="91"/>
                    </a:moveTo>
                    <a:cubicBezTo>
                      <a:pt x="38261" y="3134"/>
                      <a:pt x="19201" y="5640"/>
                      <a:pt x="0" y="7280"/>
                    </a:cubicBezTo>
                    <a:cubicBezTo>
                      <a:pt x="558" y="10281"/>
                      <a:pt x="1117" y="13283"/>
                      <a:pt x="1815" y="16235"/>
                    </a:cubicBezTo>
                    <a:cubicBezTo>
                      <a:pt x="15290" y="78098"/>
                      <a:pt x="33025" y="138823"/>
                      <a:pt x="49293" y="199960"/>
                    </a:cubicBezTo>
                    <a:cubicBezTo>
                      <a:pt x="50131" y="203010"/>
                      <a:pt x="50899" y="206053"/>
                      <a:pt x="51737" y="209062"/>
                    </a:cubicBezTo>
                    <a:cubicBezTo>
                      <a:pt x="66259" y="204329"/>
                      <a:pt x="82318" y="201419"/>
                      <a:pt x="96980" y="199234"/>
                    </a:cubicBezTo>
                    <a:cubicBezTo>
                      <a:pt x="95374" y="189588"/>
                      <a:pt x="93769" y="179949"/>
                      <a:pt x="91814" y="170484"/>
                    </a:cubicBezTo>
                    <a:cubicBezTo>
                      <a:pt x="80293" y="113675"/>
                      <a:pt x="68144" y="56991"/>
                      <a:pt x="57322" y="0"/>
                    </a:cubicBezTo>
                    <a:lnTo>
                      <a:pt x="57322" y="9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3" name="Google Shape;1753;p29"/>
              <p:cNvSpPr/>
              <p:nvPr/>
            </p:nvSpPr>
            <p:spPr>
              <a:xfrm>
                <a:off x="7416127" y="2048211"/>
                <a:ext cx="98406" cy="193012"/>
              </a:xfrm>
              <a:custGeom>
                <a:avLst/>
                <a:gdLst/>
                <a:ahLst/>
                <a:cxnLst/>
                <a:rect l="l" t="t" r="r" b="b"/>
                <a:pathLst>
                  <a:path w="98406" h="193012" extrusionOk="0">
                    <a:moveTo>
                      <a:pt x="32852" y="192970"/>
                    </a:moveTo>
                    <a:cubicBezTo>
                      <a:pt x="31525" y="192970"/>
                      <a:pt x="30199" y="192559"/>
                      <a:pt x="29081" y="191791"/>
                    </a:cubicBezTo>
                    <a:cubicBezTo>
                      <a:pt x="27615" y="190744"/>
                      <a:pt x="26637" y="189152"/>
                      <a:pt x="26428" y="187421"/>
                    </a:cubicBezTo>
                    <a:cubicBezTo>
                      <a:pt x="24822" y="176365"/>
                      <a:pt x="23286" y="165267"/>
                      <a:pt x="21750" y="154218"/>
                    </a:cubicBezTo>
                    <a:cubicBezTo>
                      <a:pt x="15397" y="109093"/>
                      <a:pt x="8833" y="62421"/>
                      <a:pt x="106" y="16979"/>
                    </a:cubicBezTo>
                    <a:cubicBezTo>
                      <a:pt x="-522" y="13567"/>
                      <a:pt x="1711" y="10156"/>
                      <a:pt x="5133" y="9428"/>
                    </a:cubicBezTo>
                    <a:cubicBezTo>
                      <a:pt x="13162" y="7699"/>
                      <a:pt x="23775" y="5562"/>
                      <a:pt x="34597" y="3833"/>
                    </a:cubicBezTo>
                    <a:cubicBezTo>
                      <a:pt x="43045" y="2514"/>
                      <a:pt x="51494" y="1377"/>
                      <a:pt x="59942" y="239"/>
                    </a:cubicBezTo>
                    <a:lnTo>
                      <a:pt x="61478" y="58"/>
                    </a:lnTo>
                    <a:cubicBezTo>
                      <a:pt x="64829" y="-397"/>
                      <a:pt x="68041" y="1878"/>
                      <a:pt x="68669" y="5289"/>
                    </a:cubicBezTo>
                    <a:cubicBezTo>
                      <a:pt x="81307" y="70928"/>
                      <a:pt x="90732" y="124602"/>
                      <a:pt x="98343" y="174139"/>
                    </a:cubicBezTo>
                    <a:cubicBezTo>
                      <a:pt x="98832" y="177594"/>
                      <a:pt x="96458" y="180916"/>
                      <a:pt x="93037" y="181509"/>
                    </a:cubicBezTo>
                    <a:cubicBezTo>
                      <a:pt x="76839" y="184371"/>
                      <a:pt x="60571" y="187645"/>
                      <a:pt x="44791" y="190744"/>
                    </a:cubicBezTo>
                    <a:lnTo>
                      <a:pt x="34039" y="192880"/>
                    </a:lnTo>
                    <a:cubicBezTo>
                      <a:pt x="33690" y="192970"/>
                      <a:pt x="33270" y="193012"/>
                      <a:pt x="32852" y="193012"/>
                    </a:cubicBezTo>
                    <a:lnTo>
                      <a:pt x="32852" y="192970"/>
                    </a:lnTo>
                    <a:close/>
                    <a:moveTo>
                      <a:pt x="7786" y="16616"/>
                    </a:moveTo>
                    <a:cubicBezTo>
                      <a:pt x="16444" y="61875"/>
                      <a:pt x="22937" y="108269"/>
                      <a:pt x="29221" y="153171"/>
                    </a:cubicBezTo>
                    <a:cubicBezTo>
                      <a:pt x="30687" y="163857"/>
                      <a:pt x="32223" y="174550"/>
                      <a:pt x="33759" y="185237"/>
                    </a:cubicBezTo>
                    <a:lnTo>
                      <a:pt x="43325" y="183324"/>
                    </a:lnTo>
                    <a:cubicBezTo>
                      <a:pt x="58755" y="180281"/>
                      <a:pt x="74674" y="177098"/>
                      <a:pt x="90593" y="174229"/>
                    </a:cubicBezTo>
                    <a:cubicBezTo>
                      <a:pt x="83122" y="125286"/>
                      <a:pt x="73766" y="72292"/>
                      <a:pt x="61408" y="7699"/>
                    </a:cubicBezTo>
                    <a:lnTo>
                      <a:pt x="60920" y="7699"/>
                    </a:lnTo>
                    <a:cubicBezTo>
                      <a:pt x="52471" y="8883"/>
                      <a:pt x="44092" y="10020"/>
                      <a:pt x="35784" y="11339"/>
                    </a:cubicBezTo>
                    <a:cubicBezTo>
                      <a:pt x="25521" y="12931"/>
                      <a:pt x="15536" y="14978"/>
                      <a:pt x="7716" y="16661"/>
                    </a:cubicBezTo>
                    <a:lnTo>
                      <a:pt x="7786" y="1661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4" name="Google Shape;1754;p29"/>
              <p:cNvSpPr/>
              <p:nvPr/>
            </p:nvSpPr>
            <p:spPr>
              <a:xfrm>
                <a:off x="7460081" y="2280837"/>
                <a:ext cx="88544" cy="219131"/>
              </a:xfrm>
              <a:custGeom>
                <a:avLst/>
                <a:gdLst/>
                <a:ahLst/>
                <a:cxnLst/>
                <a:rect l="l" t="t" r="r" b="b"/>
                <a:pathLst>
                  <a:path w="88544" h="219131" extrusionOk="0">
                    <a:moveTo>
                      <a:pt x="44904" y="219131"/>
                    </a:moveTo>
                    <a:cubicBezTo>
                      <a:pt x="43228" y="219131"/>
                      <a:pt x="41623" y="217903"/>
                      <a:pt x="41274" y="216172"/>
                    </a:cubicBezTo>
                    <a:cubicBezTo>
                      <a:pt x="39179" y="206714"/>
                      <a:pt x="37154" y="197340"/>
                      <a:pt x="35269" y="188105"/>
                    </a:cubicBezTo>
                    <a:cubicBezTo>
                      <a:pt x="30033" y="161770"/>
                      <a:pt x="24447" y="135023"/>
                      <a:pt x="19001" y="109142"/>
                    </a:cubicBezTo>
                    <a:cubicBezTo>
                      <a:pt x="12717" y="78751"/>
                      <a:pt x="6154" y="47321"/>
                      <a:pt x="80" y="16302"/>
                    </a:cubicBezTo>
                    <a:cubicBezTo>
                      <a:pt x="-130" y="15297"/>
                      <a:pt x="80" y="14299"/>
                      <a:pt x="638" y="13433"/>
                    </a:cubicBezTo>
                    <a:cubicBezTo>
                      <a:pt x="1267" y="12568"/>
                      <a:pt x="2105" y="12024"/>
                      <a:pt x="3082" y="11842"/>
                    </a:cubicBezTo>
                    <a:cubicBezTo>
                      <a:pt x="15161" y="9615"/>
                      <a:pt x="27938" y="7159"/>
                      <a:pt x="43368" y="4018"/>
                    </a:cubicBezTo>
                    <a:cubicBezTo>
                      <a:pt x="50141" y="2657"/>
                      <a:pt x="56983" y="1337"/>
                      <a:pt x="63965" y="60"/>
                    </a:cubicBezTo>
                    <a:cubicBezTo>
                      <a:pt x="65013" y="-121"/>
                      <a:pt x="66060" y="109"/>
                      <a:pt x="66898" y="744"/>
                    </a:cubicBezTo>
                    <a:cubicBezTo>
                      <a:pt x="67736" y="1379"/>
                      <a:pt x="68294" y="2336"/>
                      <a:pt x="68434" y="3382"/>
                    </a:cubicBezTo>
                    <a:lnTo>
                      <a:pt x="70109" y="18710"/>
                    </a:lnTo>
                    <a:cubicBezTo>
                      <a:pt x="75835" y="68882"/>
                      <a:pt x="81630" y="120742"/>
                      <a:pt x="86377" y="171870"/>
                    </a:cubicBezTo>
                    <a:cubicBezTo>
                      <a:pt x="87495" y="184420"/>
                      <a:pt x="88123" y="197249"/>
                      <a:pt x="88542" y="208124"/>
                    </a:cubicBezTo>
                    <a:cubicBezTo>
                      <a:pt x="88612" y="210029"/>
                      <a:pt x="87215" y="211670"/>
                      <a:pt x="85400" y="211991"/>
                    </a:cubicBezTo>
                    <a:lnTo>
                      <a:pt x="74159" y="213987"/>
                    </a:lnTo>
                    <a:cubicBezTo>
                      <a:pt x="65431" y="215536"/>
                      <a:pt x="56634" y="217128"/>
                      <a:pt x="47907" y="218629"/>
                    </a:cubicBezTo>
                    <a:lnTo>
                      <a:pt x="45463" y="218991"/>
                    </a:lnTo>
                    <a:cubicBezTo>
                      <a:pt x="45463" y="218991"/>
                      <a:pt x="45044" y="219040"/>
                      <a:pt x="44834" y="219040"/>
                    </a:cubicBezTo>
                    <a:lnTo>
                      <a:pt x="44904" y="219131"/>
                    </a:lnTo>
                    <a:close/>
                    <a:moveTo>
                      <a:pt x="8318" y="18578"/>
                    </a:moveTo>
                    <a:cubicBezTo>
                      <a:pt x="14183" y="48326"/>
                      <a:pt x="20467" y="78437"/>
                      <a:pt x="26472" y="107550"/>
                    </a:cubicBezTo>
                    <a:cubicBezTo>
                      <a:pt x="31917" y="133432"/>
                      <a:pt x="37434" y="160179"/>
                      <a:pt x="42740" y="186563"/>
                    </a:cubicBezTo>
                    <a:cubicBezTo>
                      <a:pt x="44346" y="194611"/>
                      <a:pt x="46091" y="202756"/>
                      <a:pt x="47907" y="210986"/>
                    </a:cubicBezTo>
                    <a:cubicBezTo>
                      <a:pt x="56145" y="209534"/>
                      <a:pt x="64524" y="208033"/>
                      <a:pt x="72902" y="206532"/>
                    </a:cubicBezTo>
                    <a:lnTo>
                      <a:pt x="80862" y="205115"/>
                    </a:lnTo>
                    <a:cubicBezTo>
                      <a:pt x="80443" y="195064"/>
                      <a:pt x="79884" y="183645"/>
                      <a:pt x="78837" y="172547"/>
                    </a:cubicBezTo>
                    <a:cubicBezTo>
                      <a:pt x="74159" y="121468"/>
                      <a:pt x="68294" y="69657"/>
                      <a:pt x="62638" y="19527"/>
                    </a:cubicBezTo>
                    <a:lnTo>
                      <a:pt x="61382" y="8206"/>
                    </a:lnTo>
                    <a:cubicBezTo>
                      <a:pt x="55866" y="9253"/>
                      <a:pt x="50350" y="10300"/>
                      <a:pt x="44974" y="11388"/>
                    </a:cubicBezTo>
                    <a:cubicBezTo>
                      <a:pt x="31080" y="14208"/>
                      <a:pt x="19280" y="16484"/>
                      <a:pt x="8318" y="18529"/>
                    </a:cubicBezTo>
                    <a:lnTo>
                      <a:pt x="8318" y="1857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5" name="Google Shape;1755;p29"/>
              <p:cNvSpPr/>
              <p:nvPr/>
            </p:nvSpPr>
            <p:spPr>
              <a:xfrm>
                <a:off x="7340403" y="2063529"/>
                <a:ext cx="82656" cy="193385"/>
              </a:xfrm>
              <a:custGeom>
                <a:avLst/>
                <a:gdLst/>
                <a:ahLst/>
                <a:cxnLst/>
                <a:rect l="l" t="t" r="r" b="b"/>
                <a:pathLst>
                  <a:path w="82656" h="193385" extrusionOk="0">
                    <a:moveTo>
                      <a:pt x="22767" y="193344"/>
                    </a:moveTo>
                    <a:cubicBezTo>
                      <a:pt x="21580" y="193344"/>
                      <a:pt x="20323" y="193022"/>
                      <a:pt x="19346" y="192338"/>
                    </a:cubicBezTo>
                    <a:cubicBezTo>
                      <a:pt x="17740" y="191340"/>
                      <a:pt x="16693" y="189700"/>
                      <a:pt x="16414" y="187885"/>
                    </a:cubicBezTo>
                    <a:cubicBezTo>
                      <a:pt x="12434" y="162409"/>
                      <a:pt x="9292" y="139759"/>
                      <a:pt x="6779" y="118603"/>
                    </a:cubicBezTo>
                    <a:cubicBezTo>
                      <a:pt x="3148" y="88582"/>
                      <a:pt x="1891" y="58062"/>
                      <a:pt x="564" y="28586"/>
                    </a:cubicBezTo>
                    <a:lnTo>
                      <a:pt x="6" y="16395"/>
                    </a:lnTo>
                    <a:cubicBezTo>
                      <a:pt x="-134" y="13120"/>
                      <a:pt x="2170" y="10255"/>
                      <a:pt x="5452" y="9754"/>
                    </a:cubicBezTo>
                    <a:cubicBezTo>
                      <a:pt x="20812" y="7343"/>
                      <a:pt x="35824" y="4159"/>
                      <a:pt x="53697" y="157"/>
                    </a:cubicBezTo>
                    <a:cubicBezTo>
                      <a:pt x="55443" y="-253"/>
                      <a:pt x="57398" y="156"/>
                      <a:pt x="58864" y="1202"/>
                    </a:cubicBezTo>
                    <a:cubicBezTo>
                      <a:pt x="60401" y="2249"/>
                      <a:pt x="61308" y="3932"/>
                      <a:pt x="61588" y="5751"/>
                    </a:cubicBezTo>
                    <a:cubicBezTo>
                      <a:pt x="69058" y="74755"/>
                      <a:pt x="75552" y="127202"/>
                      <a:pt x="82603" y="175922"/>
                    </a:cubicBezTo>
                    <a:cubicBezTo>
                      <a:pt x="82813" y="177646"/>
                      <a:pt x="82394" y="179335"/>
                      <a:pt x="81416" y="180696"/>
                    </a:cubicBezTo>
                    <a:cubicBezTo>
                      <a:pt x="80369" y="182106"/>
                      <a:pt x="78833" y="183013"/>
                      <a:pt x="77087" y="183244"/>
                    </a:cubicBezTo>
                    <a:lnTo>
                      <a:pt x="73945" y="183697"/>
                    </a:lnTo>
                    <a:cubicBezTo>
                      <a:pt x="58236" y="185882"/>
                      <a:pt x="40432" y="188381"/>
                      <a:pt x="24652" y="193113"/>
                    </a:cubicBezTo>
                    <a:cubicBezTo>
                      <a:pt x="24024" y="193295"/>
                      <a:pt x="23465" y="193385"/>
                      <a:pt x="22767" y="193385"/>
                    </a:cubicBezTo>
                    <a:lnTo>
                      <a:pt x="22767" y="193344"/>
                    </a:lnTo>
                    <a:close/>
                    <a:moveTo>
                      <a:pt x="7616" y="17032"/>
                    </a:moveTo>
                    <a:lnTo>
                      <a:pt x="8105" y="28268"/>
                    </a:lnTo>
                    <a:cubicBezTo>
                      <a:pt x="9362" y="57652"/>
                      <a:pt x="10758" y="87996"/>
                      <a:pt x="14319" y="117744"/>
                    </a:cubicBezTo>
                    <a:cubicBezTo>
                      <a:pt x="16763" y="138440"/>
                      <a:pt x="19835" y="160594"/>
                      <a:pt x="23675" y="185470"/>
                    </a:cubicBezTo>
                    <a:cubicBezTo>
                      <a:pt x="39733" y="180787"/>
                      <a:pt x="57328" y="178330"/>
                      <a:pt x="72898" y="176145"/>
                    </a:cubicBezTo>
                    <a:lnTo>
                      <a:pt x="74993" y="175873"/>
                    </a:lnTo>
                    <a:cubicBezTo>
                      <a:pt x="68011" y="127705"/>
                      <a:pt x="61588" y="75753"/>
                      <a:pt x="54257" y="7798"/>
                    </a:cubicBezTo>
                    <a:cubicBezTo>
                      <a:pt x="37151" y="11664"/>
                      <a:pt x="22558" y="14713"/>
                      <a:pt x="7686" y="17077"/>
                    </a:cubicBezTo>
                    <a:lnTo>
                      <a:pt x="7616" y="1703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6" name="Google Shape;1756;p29"/>
              <p:cNvSpPr/>
              <p:nvPr/>
            </p:nvSpPr>
            <p:spPr>
              <a:xfrm>
                <a:off x="7376426" y="2293256"/>
                <a:ext cx="104564" cy="216660"/>
              </a:xfrm>
              <a:custGeom>
                <a:avLst/>
                <a:gdLst/>
                <a:ahLst/>
                <a:cxnLst/>
                <a:rect l="l" t="t" r="r" b="b"/>
                <a:pathLst>
                  <a:path w="104564" h="216660" extrusionOk="0">
                    <a:moveTo>
                      <a:pt x="55585" y="216660"/>
                    </a:moveTo>
                    <a:cubicBezTo>
                      <a:pt x="54956" y="216660"/>
                      <a:pt x="54398" y="216521"/>
                      <a:pt x="53770" y="216207"/>
                    </a:cubicBezTo>
                    <a:cubicBezTo>
                      <a:pt x="52861" y="215704"/>
                      <a:pt x="52163" y="214887"/>
                      <a:pt x="51884" y="213840"/>
                    </a:cubicBezTo>
                    <a:lnTo>
                      <a:pt x="49441" y="204697"/>
                    </a:lnTo>
                    <a:cubicBezTo>
                      <a:pt x="45251" y="188866"/>
                      <a:pt x="40922" y="173036"/>
                      <a:pt x="36593" y="157206"/>
                    </a:cubicBezTo>
                    <a:cubicBezTo>
                      <a:pt x="24445" y="112723"/>
                      <a:pt x="11947" y="66683"/>
                      <a:pt x="1963" y="20790"/>
                    </a:cubicBezTo>
                    <a:cubicBezTo>
                      <a:pt x="1474" y="18787"/>
                      <a:pt x="1055" y="16742"/>
                      <a:pt x="706" y="14739"/>
                    </a:cubicBezTo>
                    <a:lnTo>
                      <a:pt x="77" y="11786"/>
                    </a:lnTo>
                    <a:cubicBezTo>
                      <a:pt x="-132" y="10739"/>
                      <a:pt x="77" y="9643"/>
                      <a:pt x="776" y="8736"/>
                    </a:cubicBezTo>
                    <a:cubicBezTo>
                      <a:pt x="1404" y="7871"/>
                      <a:pt x="2381" y="7326"/>
                      <a:pt x="3429" y="7235"/>
                    </a:cubicBezTo>
                    <a:cubicBezTo>
                      <a:pt x="21233" y="5686"/>
                      <a:pt x="39875" y="3369"/>
                      <a:pt x="60472" y="46"/>
                    </a:cubicBezTo>
                    <a:cubicBezTo>
                      <a:pt x="62497" y="-268"/>
                      <a:pt x="64452" y="1051"/>
                      <a:pt x="64801" y="3096"/>
                    </a:cubicBezTo>
                    <a:cubicBezTo>
                      <a:pt x="71992" y="40983"/>
                      <a:pt x="79952" y="79421"/>
                      <a:pt x="87702" y="116589"/>
                    </a:cubicBezTo>
                    <a:cubicBezTo>
                      <a:pt x="91612" y="135554"/>
                      <a:pt x="95522" y="154525"/>
                      <a:pt x="99362" y="173490"/>
                    </a:cubicBezTo>
                    <a:cubicBezTo>
                      <a:pt x="101247" y="182773"/>
                      <a:pt x="102853" y="192049"/>
                      <a:pt x="104528" y="202372"/>
                    </a:cubicBezTo>
                    <a:cubicBezTo>
                      <a:pt x="104668" y="203378"/>
                      <a:pt x="104389" y="204425"/>
                      <a:pt x="103830" y="205241"/>
                    </a:cubicBezTo>
                    <a:cubicBezTo>
                      <a:pt x="103202" y="206058"/>
                      <a:pt x="102295" y="206609"/>
                      <a:pt x="101317" y="206742"/>
                    </a:cubicBezTo>
                    <a:cubicBezTo>
                      <a:pt x="88540" y="208654"/>
                      <a:pt x="71853" y="211425"/>
                      <a:pt x="56701" y="216388"/>
                    </a:cubicBezTo>
                    <a:cubicBezTo>
                      <a:pt x="56352" y="216521"/>
                      <a:pt x="55934" y="216569"/>
                      <a:pt x="55515" y="216569"/>
                    </a:cubicBezTo>
                    <a:lnTo>
                      <a:pt x="55585" y="216660"/>
                    </a:lnTo>
                    <a:close/>
                    <a:moveTo>
                      <a:pt x="8316" y="14425"/>
                    </a:moveTo>
                    <a:cubicBezTo>
                      <a:pt x="8665" y="16016"/>
                      <a:pt x="8945" y="17608"/>
                      <a:pt x="9294" y="19199"/>
                    </a:cubicBezTo>
                    <a:cubicBezTo>
                      <a:pt x="19278" y="64910"/>
                      <a:pt x="31776" y="110810"/>
                      <a:pt x="43924" y="155251"/>
                    </a:cubicBezTo>
                    <a:cubicBezTo>
                      <a:pt x="48253" y="171082"/>
                      <a:pt x="52512" y="186912"/>
                      <a:pt x="56701" y="202784"/>
                    </a:cubicBezTo>
                    <a:lnTo>
                      <a:pt x="58168" y="208110"/>
                    </a:lnTo>
                    <a:cubicBezTo>
                      <a:pt x="71225" y="204152"/>
                      <a:pt x="84979" y="201647"/>
                      <a:pt x="96360" y="199922"/>
                    </a:cubicBezTo>
                    <a:cubicBezTo>
                      <a:pt x="94893" y="191184"/>
                      <a:pt x="93497" y="183087"/>
                      <a:pt x="91891" y="175081"/>
                    </a:cubicBezTo>
                    <a:cubicBezTo>
                      <a:pt x="88051" y="156117"/>
                      <a:pt x="84141" y="137145"/>
                      <a:pt x="80231" y="118181"/>
                    </a:cubicBezTo>
                    <a:cubicBezTo>
                      <a:pt x="72760" y="82151"/>
                      <a:pt x="65080" y="44941"/>
                      <a:pt x="58028" y="8143"/>
                    </a:cubicBezTo>
                    <a:cubicBezTo>
                      <a:pt x="40224" y="10921"/>
                      <a:pt x="23956" y="13015"/>
                      <a:pt x="8247" y="14425"/>
                    </a:cubicBezTo>
                    <a:lnTo>
                      <a:pt x="8316" y="1442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7" name="Google Shape;1757;p29"/>
              <p:cNvSpPr/>
              <p:nvPr/>
            </p:nvSpPr>
            <p:spPr>
              <a:xfrm>
                <a:off x="7919550" y="2075225"/>
                <a:ext cx="44700" cy="78000"/>
              </a:xfrm>
              <a:prstGeom prst="ellipse">
                <a:avLst/>
              </a:prstGeom>
              <a:solidFill>
                <a:schemeClr val="dk1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758" name="Google Shape;1758;p29"/>
              <p:cNvSpPr/>
              <p:nvPr/>
            </p:nvSpPr>
            <p:spPr>
              <a:xfrm>
                <a:off x="7949500" y="2164525"/>
                <a:ext cx="82800" cy="336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759" name="Google Shape;1759;p29"/>
              <p:cNvSpPr/>
              <p:nvPr/>
            </p:nvSpPr>
            <p:spPr>
              <a:xfrm rot="-282010">
                <a:off x="7894987" y="2471385"/>
                <a:ext cx="157429" cy="38840"/>
              </a:xfrm>
              <a:prstGeom prst="roundRect">
                <a:avLst>
                  <a:gd name="adj" fmla="val 50000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760" name="Google Shape;1760;p29"/>
              <p:cNvSpPr/>
              <p:nvPr/>
            </p:nvSpPr>
            <p:spPr>
              <a:xfrm>
                <a:off x="7954775" y="2196738"/>
                <a:ext cx="72401" cy="3859"/>
              </a:xfrm>
              <a:custGeom>
                <a:avLst/>
                <a:gdLst/>
                <a:ahLst/>
                <a:cxnLst/>
                <a:rect l="l" t="t" r="r" b="b"/>
                <a:pathLst>
                  <a:path w="1538" h="147" extrusionOk="0">
                    <a:moveTo>
                      <a:pt x="0" y="147"/>
                    </a:moveTo>
                    <a:cubicBezTo>
                      <a:pt x="506" y="50"/>
                      <a:pt x="1023" y="0"/>
                      <a:pt x="1538" y="0"/>
                    </a:cubicBez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761" name="Google Shape;1761;p29"/>
              <p:cNvSpPr/>
              <p:nvPr/>
            </p:nvSpPr>
            <p:spPr>
              <a:xfrm>
                <a:off x="7954775" y="2221502"/>
                <a:ext cx="72401" cy="3859"/>
              </a:xfrm>
              <a:custGeom>
                <a:avLst/>
                <a:gdLst/>
                <a:ahLst/>
                <a:cxnLst/>
                <a:rect l="l" t="t" r="r" b="b"/>
                <a:pathLst>
                  <a:path w="1538" h="147" extrusionOk="0">
                    <a:moveTo>
                      <a:pt x="0" y="147"/>
                    </a:moveTo>
                    <a:cubicBezTo>
                      <a:pt x="506" y="50"/>
                      <a:pt x="1023" y="0"/>
                      <a:pt x="1538" y="0"/>
                    </a:cubicBez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762" name="Google Shape;1762;p29"/>
              <p:cNvSpPr/>
              <p:nvPr/>
            </p:nvSpPr>
            <p:spPr>
              <a:xfrm>
                <a:off x="7954775" y="2246266"/>
                <a:ext cx="72401" cy="3859"/>
              </a:xfrm>
              <a:custGeom>
                <a:avLst/>
                <a:gdLst/>
                <a:ahLst/>
                <a:cxnLst/>
                <a:rect l="l" t="t" r="r" b="b"/>
                <a:pathLst>
                  <a:path w="1538" h="147" extrusionOk="0">
                    <a:moveTo>
                      <a:pt x="0" y="147"/>
                    </a:moveTo>
                    <a:cubicBezTo>
                      <a:pt x="506" y="50"/>
                      <a:pt x="1023" y="0"/>
                      <a:pt x="1538" y="0"/>
                    </a:cubicBez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763" name="Google Shape;1763;p29"/>
              <p:cNvSpPr/>
              <p:nvPr/>
            </p:nvSpPr>
            <p:spPr>
              <a:xfrm>
                <a:off x="7954775" y="2271030"/>
                <a:ext cx="72401" cy="3859"/>
              </a:xfrm>
              <a:custGeom>
                <a:avLst/>
                <a:gdLst/>
                <a:ahLst/>
                <a:cxnLst/>
                <a:rect l="l" t="t" r="r" b="b"/>
                <a:pathLst>
                  <a:path w="1538" h="147" extrusionOk="0">
                    <a:moveTo>
                      <a:pt x="0" y="147"/>
                    </a:moveTo>
                    <a:cubicBezTo>
                      <a:pt x="506" y="50"/>
                      <a:pt x="1023" y="0"/>
                      <a:pt x="1538" y="0"/>
                    </a:cubicBez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764" name="Google Shape;1764;p29"/>
              <p:cNvSpPr/>
              <p:nvPr/>
            </p:nvSpPr>
            <p:spPr>
              <a:xfrm>
                <a:off x="7954775" y="2295794"/>
                <a:ext cx="72401" cy="3859"/>
              </a:xfrm>
              <a:custGeom>
                <a:avLst/>
                <a:gdLst/>
                <a:ahLst/>
                <a:cxnLst/>
                <a:rect l="l" t="t" r="r" b="b"/>
                <a:pathLst>
                  <a:path w="1538" h="147" extrusionOk="0">
                    <a:moveTo>
                      <a:pt x="0" y="147"/>
                    </a:moveTo>
                    <a:cubicBezTo>
                      <a:pt x="506" y="50"/>
                      <a:pt x="1023" y="0"/>
                      <a:pt x="1538" y="0"/>
                    </a:cubicBez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765" name="Google Shape;1765;p29"/>
              <p:cNvSpPr/>
              <p:nvPr/>
            </p:nvSpPr>
            <p:spPr>
              <a:xfrm>
                <a:off x="7954775" y="2320558"/>
                <a:ext cx="72401" cy="3859"/>
              </a:xfrm>
              <a:custGeom>
                <a:avLst/>
                <a:gdLst/>
                <a:ahLst/>
                <a:cxnLst/>
                <a:rect l="l" t="t" r="r" b="b"/>
                <a:pathLst>
                  <a:path w="1538" h="147" extrusionOk="0">
                    <a:moveTo>
                      <a:pt x="0" y="147"/>
                    </a:moveTo>
                    <a:cubicBezTo>
                      <a:pt x="506" y="50"/>
                      <a:pt x="1023" y="0"/>
                      <a:pt x="1538" y="0"/>
                    </a:cubicBez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766" name="Google Shape;1766;p29"/>
              <p:cNvSpPr/>
              <p:nvPr/>
            </p:nvSpPr>
            <p:spPr>
              <a:xfrm>
                <a:off x="7954775" y="2345322"/>
                <a:ext cx="72401" cy="3859"/>
              </a:xfrm>
              <a:custGeom>
                <a:avLst/>
                <a:gdLst/>
                <a:ahLst/>
                <a:cxnLst/>
                <a:rect l="l" t="t" r="r" b="b"/>
                <a:pathLst>
                  <a:path w="1538" h="147" extrusionOk="0">
                    <a:moveTo>
                      <a:pt x="0" y="147"/>
                    </a:moveTo>
                    <a:cubicBezTo>
                      <a:pt x="506" y="50"/>
                      <a:pt x="1023" y="0"/>
                      <a:pt x="1538" y="0"/>
                    </a:cubicBez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767" name="Google Shape;1767;p29"/>
              <p:cNvSpPr/>
              <p:nvPr/>
            </p:nvSpPr>
            <p:spPr>
              <a:xfrm>
                <a:off x="7954775" y="2370086"/>
                <a:ext cx="72401" cy="3859"/>
              </a:xfrm>
              <a:custGeom>
                <a:avLst/>
                <a:gdLst/>
                <a:ahLst/>
                <a:cxnLst/>
                <a:rect l="l" t="t" r="r" b="b"/>
                <a:pathLst>
                  <a:path w="1538" h="147" extrusionOk="0">
                    <a:moveTo>
                      <a:pt x="0" y="147"/>
                    </a:moveTo>
                    <a:cubicBezTo>
                      <a:pt x="506" y="50"/>
                      <a:pt x="1023" y="0"/>
                      <a:pt x="1538" y="0"/>
                    </a:cubicBez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768" name="Google Shape;1768;p29"/>
              <p:cNvSpPr/>
              <p:nvPr/>
            </p:nvSpPr>
            <p:spPr>
              <a:xfrm>
                <a:off x="7954775" y="2394850"/>
                <a:ext cx="72401" cy="3859"/>
              </a:xfrm>
              <a:custGeom>
                <a:avLst/>
                <a:gdLst/>
                <a:ahLst/>
                <a:cxnLst/>
                <a:rect l="l" t="t" r="r" b="b"/>
                <a:pathLst>
                  <a:path w="1538" h="147" extrusionOk="0">
                    <a:moveTo>
                      <a:pt x="0" y="147"/>
                    </a:moveTo>
                    <a:cubicBezTo>
                      <a:pt x="506" y="50"/>
                      <a:pt x="1023" y="0"/>
                      <a:pt x="1538" y="0"/>
                    </a:cubicBez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769" name="Google Shape;1769;p29"/>
              <p:cNvSpPr/>
              <p:nvPr/>
            </p:nvSpPr>
            <p:spPr>
              <a:xfrm>
                <a:off x="7954775" y="2419614"/>
                <a:ext cx="72401" cy="3859"/>
              </a:xfrm>
              <a:custGeom>
                <a:avLst/>
                <a:gdLst/>
                <a:ahLst/>
                <a:cxnLst/>
                <a:rect l="l" t="t" r="r" b="b"/>
                <a:pathLst>
                  <a:path w="1538" h="147" extrusionOk="0">
                    <a:moveTo>
                      <a:pt x="0" y="147"/>
                    </a:moveTo>
                    <a:cubicBezTo>
                      <a:pt x="506" y="50"/>
                      <a:pt x="1023" y="0"/>
                      <a:pt x="1538" y="0"/>
                    </a:cubicBez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770" name="Google Shape;1770;p29"/>
              <p:cNvSpPr/>
              <p:nvPr/>
            </p:nvSpPr>
            <p:spPr>
              <a:xfrm>
                <a:off x="7954775" y="2444378"/>
                <a:ext cx="72401" cy="3859"/>
              </a:xfrm>
              <a:custGeom>
                <a:avLst/>
                <a:gdLst/>
                <a:ahLst/>
                <a:cxnLst/>
                <a:rect l="l" t="t" r="r" b="b"/>
                <a:pathLst>
                  <a:path w="1538" h="147" extrusionOk="0">
                    <a:moveTo>
                      <a:pt x="0" y="147"/>
                    </a:moveTo>
                    <a:cubicBezTo>
                      <a:pt x="506" y="50"/>
                      <a:pt x="1023" y="0"/>
                      <a:pt x="1538" y="0"/>
                    </a:cubicBez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771" name="Google Shape;1771;p29"/>
              <p:cNvSpPr/>
              <p:nvPr/>
            </p:nvSpPr>
            <p:spPr>
              <a:xfrm rot="-7201764">
                <a:off x="8022531" y="2084807"/>
                <a:ext cx="75940" cy="49465"/>
              </a:xfrm>
              <a:custGeom>
                <a:avLst/>
                <a:gdLst/>
                <a:ahLst/>
                <a:cxnLst/>
                <a:rect l="l" t="t" r="r" b="b"/>
                <a:pathLst>
                  <a:path w="76007" h="49509" extrusionOk="0">
                    <a:moveTo>
                      <a:pt x="61547" y="49509"/>
                    </a:moveTo>
                    <a:cubicBezTo>
                      <a:pt x="34596" y="49509"/>
                      <a:pt x="7995" y="30999"/>
                      <a:pt x="175" y="4887"/>
                    </a:cubicBezTo>
                    <a:cubicBezTo>
                      <a:pt x="-454" y="2884"/>
                      <a:pt x="664" y="797"/>
                      <a:pt x="2688" y="155"/>
                    </a:cubicBezTo>
                    <a:cubicBezTo>
                      <a:pt x="4713" y="-432"/>
                      <a:pt x="6808" y="699"/>
                      <a:pt x="7436" y="2702"/>
                    </a:cubicBezTo>
                    <a:cubicBezTo>
                      <a:pt x="15326" y="28905"/>
                      <a:pt x="44720" y="46417"/>
                      <a:pt x="71461" y="40959"/>
                    </a:cubicBezTo>
                    <a:cubicBezTo>
                      <a:pt x="73556" y="40505"/>
                      <a:pt x="75511" y="41867"/>
                      <a:pt x="75930" y="43919"/>
                    </a:cubicBezTo>
                    <a:cubicBezTo>
                      <a:pt x="76349" y="45964"/>
                      <a:pt x="75023" y="47967"/>
                      <a:pt x="72997" y="48372"/>
                    </a:cubicBezTo>
                    <a:cubicBezTo>
                      <a:pt x="69227" y="49146"/>
                      <a:pt x="65387" y="49509"/>
                      <a:pt x="61617" y="49509"/>
                    </a:cubicBezTo>
                    <a:lnTo>
                      <a:pt x="61547" y="4950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2" name="Google Shape;1772;p29"/>
              <p:cNvSpPr/>
              <p:nvPr/>
            </p:nvSpPr>
            <p:spPr>
              <a:xfrm rot="-7201764">
                <a:off x="8055381" y="2090670"/>
                <a:ext cx="78018" cy="52944"/>
              </a:xfrm>
              <a:custGeom>
                <a:avLst/>
                <a:gdLst/>
                <a:ahLst/>
                <a:cxnLst/>
                <a:rect l="l" t="t" r="r" b="b"/>
                <a:pathLst>
                  <a:path w="78087" h="52991" extrusionOk="0">
                    <a:moveTo>
                      <a:pt x="67752" y="52949"/>
                    </a:moveTo>
                    <a:cubicBezTo>
                      <a:pt x="55045" y="52949"/>
                      <a:pt x="40033" y="51491"/>
                      <a:pt x="26558" y="44532"/>
                    </a:cubicBezTo>
                    <a:cubicBezTo>
                      <a:pt x="10011" y="35981"/>
                      <a:pt x="-602" y="19516"/>
                      <a:pt x="26" y="3595"/>
                    </a:cubicBezTo>
                    <a:cubicBezTo>
                      <a:pt x="166" y="1501"/>
                      <a:pt x="1981" y="42"/>
                      <a:pt x="4006" y="0"/>
                    </a:cubicBezTo>
                    <a:cubicBezTo>
                      <a:pt x="6101" y="91"/>
                      <a:pt x="7707" y="1864"/>
                      <a:pt x="7637" y="3958"/>
                    </a:cubicBezTo>
                    <a:cubicBezTo>
                      <a:pt x="7008" y="19013"/>
                      <a:pt x="18389" y="31842"/>
                      <a:pt x="29980" y="37845"/>
                    </a:cubicBezTo>
                    <a:cubicBezTo>
                      <a:pt x="41220" y="43666"/>
                      <a:pt x="54766" y="45942"/>
                      <a:pt x="74176" y="45307"/>
                    </a:cubicBezTo>
                    <a:cubicBezTo>
                      <a:pt x="74176" y="45307"/>
                      <a:pt x="74245" y="45307"/>
                      <a:pt x="74316" y="45307"/>
                    </a:cubicBezTo>
                    <a:cubicBezTo>
                      <a:pt x="76340" y="45307"/>
                      <a:pt x="78016" y="46898"/>
                      <a:pt x="78085" y="48943"/>
                    </a:cubicBezTo>
                    <a:cubicBezTo>
                      <a:pt x="78156" y="51037"/>
                      <a:pt x="76550" y="52761"/>
                      <a:pt x="74455" y="52852"/>
                    </a:cubicBezTo>
                    <a:cubicBezTo>
                      <a:pt x="72290" y="52949"/>
                      <a:pt x="70056" y="52991"/>
                      <a:pt x="67822" y="52991"/>
                    </a:cubicBezTo>
                    <a:lnTo>
                      <a:pt x="67752" y="5294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773" name="Google Shape;1773;p29"/>
            <p:cNvSpPr/>
            <p:nvPr/>
          </p:nvSpPr>
          <p:spPr>
            <a:xfrm>
              <a:off x="801285" y="3643002"/>
              <a:ext cx="103312" cy="329077"/>
            </a:xfrm>
            <a:custGeom>
              <a:avLst/>
              <a:gdLst/>
              <a:ahLst/>
              <a:cxnLst/>
              <a:rect l="l" t="t" r="r" b="b"/>
              <a:pathLst>
                <a:path w="78415" h="249774" extrusionOk="0">
                  <a:moveTo>
                    <a:pt x="14652" y="3636"/>
                  </a:moveTo>
                  <a:cubicBezTo>
                    <a:pt x="4004" y="9495"/>
                    <a:pt x="73" y="21499"/>
                    <a:pt x="3" y="33075"/>
                  </a:cubicBezTo>
                  <a:cubicBezTo>
                    <a:pt x="-74" y="40649"/>
                    <a:pt x="1218" y="48223"/>
                    <a:pt x="2356" y="55654"/>
                  </a:cubicBezTo>
                  <a:cubicBezTo>
                    <a:pt x="3648" y="64157"/>
                    <a:pt x="4932" y="72589"/>
                    <a:pt x="6217" y="81092"/>
                  </a:cubicBezTo>
                  <a:cubicBezTo>
                    <a:pt x="8437" y="95954"/>
                    <a:pt x="10008" y="111030"/>
                    <a:pt x="14225" y="125463"/>
                  </a:cubicBezTo>
                  <a:cubicBezTo>
                    <a:pt x="14798" y="128679"/>
                    <a:pt x="15364" y="131966"/>
                    <a:pt x="15866" y="135182"/>
                  </a:cubicBezTo>
                  <a:cubicBezTo>
                    <a:pt x="18296" y="149901"/>
                    <a:pt x="20726" y="164620"/>
                    <a:pt x="23086" y="179342"/>
                  </a:cubicBezTo>
                  <a:cubicBezTo>
                    <a:pt x="25229" y="192555"/>
                    <a:pt x="27519" y="205063"/>
                    <a:pt x="34306" y="216782"/>
                  </a:cubicBezTo>
                  <a:cubicBezTo>
                    <a:pt x="40953" y="228285"/>
                    <a:pt x="49247" y="238999"/>
                    <a:pt x="58177" y="248862"/>
                  </a:cubicBezTo>
                  <a:cubicBezTo>
                    <a:pt x="59895" y="250795"/>
                    <a:pt x="62681" y="249364"/>
                    <a:pt x="63400" y="247291"/>
                  </a:cubicBezTo>
                  <a:cubicBezTo>
                    <a:pt x="65474" y="241149"/>
                    <a:pt x="67617" y="234930"/>
                    <a:pt x="69691" y="228788"/>
                  </a:cubicBezTo>
                  <a:cubicBezTo>
                    <a:pt x="70187" y="228215"/>
                    <a:pt x="70473" y="227496"/>
                    <a:pt x="70403" y="226784"/>
                  </a:cubicBezTo>
                  <a:cubicBezTo>
                    <a:pt x="70549" y="226359"/>
                    <a:pt x="70689" y="225856"/>
                    <a:pt x="70906" y="225423"/>
                  </a:cubicBezTo>
                  <a:cubicBezTo>
                    <a:pt x="73259" y="218639"/>
                    <a:pt x="76121" y="211778"/>
                    <a:pt x="77623" y="204777"/>
                  </a:cubicBezTo>
                  <a:cubicBezTo>
                    <a:pt x="79054" y="198132"/>
                    <a:pt x="78195" y="191201"/>
                    <a:pt x="77762" y="184486"/>
                  </a:cubicBezTo>
                  <a:cubicBezTo>
                    <a:pt x="77336" y="177269"/>
                    <a:pt x="76833" y="170050"/>
                    <a:pt x="76191" y="162762"/>
                  </a:cubicBezTo>
                  <a:cubicBezTo>
                    <a:pt x="73761" y="133395"/>
                    <a:pt x="70403" y="104028"/>
                    <a:pt x="66256" y="74875"/>
                  </a:cubicBezTo>
                  <a:cubicBezTo>
                    <a:pt x="64329" y="61084"/>
                    <a:pt x="62395" y="47222"/>
                    <a:pt x="59755" y="33503"/>
                  </a:cubicBezTo>
                  <a:cubicBezTo>
                    <a:pt x="57682" y="22428"/>
                    <a:pt x="53821" y="10495"/>
                    <a:pt x="43816" y="4136"/>
                  </a:cubicBezTo>
                  <a:cubicBezTo>
                    <a:pt x="35165" y="-1365"/>
                    <a:pt x="23588" y="-1222"/>
                    <a:pt x="14721" y="3636"/>
                  </a:cubicBezTo>
                  <a:lnTo>
                    <a:pt x="14652" y="3636"/>
                  </a:lnTo>
                  <a:close/>
                  <a:moveTo>
                    <a:pt x="28518" y="175266"/>
                  </a:moveTo>
                  <a:cubicBezTo>
                    <a:pt x="26018" y="161333"/>
                    <a:pt x="23588" y="147400"/>
                    <a:pt x="21159" y="133467"/>
                  </a:cubicBezTo>
                  <a:cubicBezTo>
                    <a:pt x="19867" y="125892"/>
                    <a:pt x="18652" y="118318"/>
                    <a:pt x="17298" y="110744"/>
                  </a:cubicBezTo>
                  <a:cubicBezTo>
                    <a:pt x="16509" y="103528"/>
                    <a:pt x="15294" y="96311"/>
                    <a:pt x="14225" y="89023"/>
                  </a:cubicBezTo>
                  <a:cubicBezTo>
                    <a:pt x="12934" y="80663"/>
                    <a:pt x="11719" y="72302"/>
                    <a:pt x="10434" y="63871"/>
                  </a:cubicBezTo>
                  <a:cubicBezTo>
                    <a:pt x="13793" y="64657"/>
                    <a:pt x="17228" y="65157"/>
                    <a:pt x="20516" y="65586"/>
                  </a:cubicBezTo>
                  <a:cubicBezTo>
                    <a:pt x="21012" y="65586"/>
                    <a:pt x="21515" y="65729"/>
                    <a:pt x="22017" y="65729"/>
                  </a:cubicBezTo>
                  <a:cubicBezTo>
                    <a:pt x="21941" y="65872"/>
                    <a:pt x="21801" y="66086"/>
                    <a:pt x="21731" y="66300"/>
                  </a:cubicBezTo>
                  <a:cubicBezTo>
                    <a:pt x="21298" y="67515"/>
                    <a:pt x="21654" y="68801"/>
                    <a:pt x="21731" y="70016"/>
                  </a:cubicBezTo>
                  <a:cubicBezTo>
                    <a:pt x="21941" y="73231"/>
                    <a:pt x="22583" y="76447"/>
                    <a:pt x="23086" y="79662"/>
                  </a:cubicBezTo>
                  <a:cubicBezTo>
                    <a:pt x="24014" y="85593"/>
                    <a:pt x="24873" y="91524"/>
                    <a:pt x="25732" y="97454"/>
                  </a:cubicBezTo>
                  <a:cubicBezTo>
                    <a:pt x="27519" y="109601"/>
                    <a:pt x="29307" y="121677"/>
                    <a:pt x="31017" y="133824"/>
                  </a:cubicBezTo>
                  <a:cubicBezTo>
                    <a:pt x="32735" y="145685"/>
                    <a:pt x="34453" y="157618"/>
                    <a:pt x="36163" y="169479"/>
                  </a:cubicBezTo>
                  <a:cubicBezTo>
                    <a:pt x="37022" y="175195"/>
                    <a:pt x="37950" y="180843"/>
                    <a:pt x="38879" y="186482"/>
                  </a:cubicBezTo>
                  <a:cubicBezTo>
                    <a:pt x="39808" y="191843"/>
                    <a:pt x="40101" y="198271"/>
                    <a:pt x="41882" y="203632"/>
                  </a:cubicBezTo>
                  <a:cubicBezTo>
                    <a:pt x="39598" y="203562"/>
                    <a:pt x="37308" y="203416"/>
                    <a:pt x="34948" y="203276"/>
                  </a:cubicBezTo>
                  <a:cubicBezTo>
                    <a:pt x="31660" y="194272"/>
                    <a:pt x="30159" y="184772"/>
                    <a:pt x="28448" y="175195"/>
                  </a:cubicBezTo>
                  <a:lnTo>
                    <a:pt x="28518" y="175266"/>
                  </a:lnTo>
                  <a:close/>
                  <a:moveTo>
                    <a:pt x="59183" y="202564"/>
                  </a:moveTo>
                  <a:cubicBezTo>
                    <a:pt x="57465" y="202920"/>
                    <a:pt x="55678" y="203206"/>
                    <a:pt x="53960" y="203346"/>
                  </a:cubicBezTo>
                  <a:cubicBezTo>
                    <a:pt x="51174" y="203632"/>
                    <a:pt x="48389" y="203779"/>
                    <a:pt x="45673" y="203702"/>
                  </a:cubicBezTo>
                  <a:cubicBezTo>
                    <a:pt x="46029" y="198558"/>
                    <a:pt x="44960" y="192988"/>
                    <a:pt x="44458" y="187913"/>
                  </a:cubicBezTo>
                  <a:cubicBezTo>
                    <a:pt x="43885" y="181694"/>
                    <a:pt x="43313" y="175481"/>
                    <a:pt x="42524" y="169336"/>
                  </a:cubicBezTo>
                  <a:cubicBezTo>
                    <a:pt x="41023" y="157189"/>
                    <a:pt x="39452" y="145042"/>
                    <a:pt x="37741" y="132895"/>
                  </a:cubicBezTo>
                  <a:cubicBezTo>
                    <a:pt x="36023" y="120748"/>
                    <a:pt x="34306" y="108601"/>
                    <a:pt x="32518" y="96525"/>
                  </a:cubicBezTo>
                  <a:cubicBezTo>
                    <a:pt x="31667" y="90595"/>
                    <a:pt x="30731" y="84664"/>
                    <a:pt x="29802" y="78734"/>
                  </a:cubicBezTo>
                  <a:cubicBezTo>
                    <a:pt x="29377" y="75947"/>
                    <a:pt x="28944" y="73231"/>
                    <a:pt x="28448" y="70516"/>
                  </a:cubicBezTo>
                  <a:cubicBezTo>
                    <a:pt x="28162" y="69087"/>
                    <a:pt x="28015" y="67587"/>
                    <a:pt x="27373" y="66300"/>
                  </a:cubicBezTo>
                  <a:cubicBezTo>
                    <a:pt x="30235" y="66444"/>
                    <a:pt x="33091" y="66444"/>
                    <a:pt x="36023" y="66157"/>
                  </a:cubicBezTo>
                  <a:cubicBezTo>
                    <a:pt x="37238" y="66015"/>
                    <a:pt x="38383" y="65872"/>
                    <a:pt x="39598" y="65658"/>
                  </a:cubicBezTo>
                  <a:cubicBezTo>
                    <a:pt x="40311" y="68015"/>
                    <a:pt x="40380" y="70802"/>
                    <a:pt x="40743" y="73088"/>
                  </a:cubicBezTo>
                  <a:cubicBezTo>
                    <a:pt x="41239" y="76018"/>
                    <a:pt x="41672" y="79019"/>
                    <a:pt x="42098" y="81949"/>
                  </a:cubicBezTo>
                  <a:cubicBezTo>
                    <a:pt x="43026" y="87880"/>
                    <a:pt x="43955" y="93738"/>
                    <a:pt x="44814" y="99669"/>
                  </a:cubicBezTo>
                  <a:cubicBezTo>
                    <a:pt x="46671" y="111744"/>
                    <a:pt x="48459" y="123820"/>
                    <a:pt x="50176" y="135896"/>
                  </a:cubicBezTo>
                  <a:cubicBezTo>
                    <a:pt x="51817" y="147757"/>
                    <a:pt x="53465" y="159547"/>
                    <a:pt x="54966" y="171408"/>
                  </a:cubicBezTo>
                  <a:cubicBezTo>
                    <a:pt x="55748" y="177339"/>
                    <a:pt x="56467" y="183272"/>
                    <a:pt x="57249" y="189198"/>
                  </a:cubicBezTo>
                  <a:cubicBezTo>
                    <a:pt x="57752" y="193490"/>
                    <a:pt x="57821" y="198488"/>
                    <a:pt x="59183" y="202704"/>
                  </a:cubicBezTo>
                  <a:lnTo>
                    <a:pt x="59183" y="202564"/>
                  </a:lnTo>
                  <a:close/>
                  <a:moveTo>
                    <a:pt x="54323" y="233003"/>
                  </a:moveTo>
                  <a:cubicBezTo>
                    <a:pt x="54323" y="233003"/>
                    <a:pt x="54247" y="233359"/>
                    <a:pt x="54247" y="233499"/>
                  </a:cubicBezTo>
                  <a:cubicBezTo>
                    <a:pt x="54107" y="233499"/>
                    <a:pt x="54037" y="233646"/>
                    <a:pt x="53890" y="233715"/>
                  </a:cubicBezTo>
                  <a:cubicBezTo>
                    <a:pt x="53821" y="233715"/>
                    <a:pt x="53751" y="233715"/>
                    <a:pt x="53604" y="233646"/>
                  </a:cubicBezTo>
                  <a:cubicBezTo>
                    <a:pt x="53108" y="233073"/>
                    <a:pt x="52676" y="232501"/>
                    <a:pt x="52180" y="231928"/>
                  </a:cubicBezTo>
                  <a:cubicBezTo>
                    <a:pt x="52606" y="231928"/>
                    <a:pt x="53032" y="231998"/>
                    <a:pt x="53388" y="232075"/>
                  </a:cubicBezTo>
                  <a:cubicBezTo>
                    <a:pt x="53821" y="232075"/>
                    <a:pt x="54247" y="232075"/>
                    <a:pt x="54603" y="232075"/>
                  </a:cubicBezTo>
                  <a:cubicBezTo>
                    <a:pt x="54463" y="232354"/>
                    <a:pt x="54323" y="232640"/>
                    <a:pt x="54247" y="233003"/>
                  </a:cubicBezTo>
                  <a:lnTo>
                    <a:pt x="54323" y="233003"/>
                  </a:lnTo>
                  <a:close/>
                  <a:moveTo>
                    <a:pt x="64901" y="223280"/>
                  </a:moveTo>
                  <a:cubicBezTo>
                    <a:pt x="64615" y="224139"/>
                    <a:pt x="64329" y="224997"/>
                    <a:pt x="64042" y="225926"/>
                  </a:cubicBezTo>
                  <a:cubicBezTo>
                    <a:pt x="63972" y="225926"/>
                    <a:pt x="63826" y="225996"/>
                    <a:pt x="63756" y="226072"/>
                  </a:cubicBezTo>
                  <a:cubicBezTo>
                    <a:pt x="63400" y="226212"/>
                    <a:pt x="62967" y="226359"/>
                    <a:pt x="62611" y="226498"/>
                  </a:cubicBezTo>
                  <a:cubicBezTo>
                    <a:pt x="61899" y="226784"/>
                    <a:pt x="61110" y="227001"/>
                    <a:pt x="60398" y="227210"/>
                  </a:cubicBezTo>
                  <a:cubicBezTo>
                    <a:pt x="60042" y="227287"/>
                    <a:pt x="59609" y="227426"/>
                    <a:pt x="59183" y="227496"/>
                  </a:cubicBezTo>
                  <a:cubicBezTo>
                    <a:pt x="58966" y="227496"/>
                    <a:pt x="58750" y="227573"/>
                    <a:pt x="58610" y="227643"/>
                  </a:cubicBezTo>
                  <a:cubicBezTo>
                    <a:pt x="58324" y="227643"/>
                    <a:pt x="58533" y="227643"/>
                    <a:pt x="58324" y="227643"/>
                  </a:cubicBezTo>
                  <a:cubicBezTo>
                    <a:pt x="56753" y="227859"/>
                    <a:pt x="55175" y="227999"/>
                    <a:pt x="53604" y="227929"/>
                  </a:cubicBezTo>
                  <a:cubicBezTo>
                    <a:pt x="52892" y="227929"/>
                    <a:pt x="52103" y="227929"/>
                    <a:pt x="51461" y="227782"/>
                  </a:cubicBezTo>
                  <a:cubicBezTo>
                    <a:pt x="50958" y="227782"/>
                    <a:pt x="50602" y="227782"/>
                    <a:pt x="50106" y="227782"/>
                  </a:cubicBezTo>
                  <a:cubicBezTo>
                    <a:pt x="49820" y="227782"/>
                    <a:pt x="49534" y="227782"/>
                    <a:pt x="49317" y="227859"/>
                  </a:cubicBezTo>
                  <a:cubicBezTo>
                    <a:pt x="49317" y="227859"/>
                    <a:pt x="49247" y="227859"/>
                    <a:pt x="49178" y="227859"/>
                  </a:cubicBezTo>
                  <a:cubicBezTo>
                    <a:pt x="45603" y="222994"/>
                    <a:pt x="42314" y="217997"/>
                    <a:pt x="39382" y="212852"/>
                  </a:cubicBezTo>
                  <a:cubicBezTo>
                    <a:pt x="38453" y="211205"/>
                    <a:pt x="37594" y="209495"/>
                    <a:pt x="36882" y="207778"/>
                  </a:cubicBezTo>
                  <a:cubicBezTo>
                    <a:pt x="42601" y="208846"/>
                    <a:pt x="48745" y="208923"/>
                    <a:pt x="54463" y="208567"/>
                  </a:cubicBezTo>
                  <a:cubicBezTo>
                    <a:pt x="59965" y="208204"/>
                    <a:pt x="65397" y="207352"/>
                    <a:pt x="70689" y="205921"/>
                  </a:cubicBezTo>
                  <a:cubicBezTo>
                    <a:pt x="69258" y="211778"/>
                    <a:pt x="66898" y="217564"/>
                    <a:pt x="64971" y="223211"/>
                  </a:cubicBezTo>
                  <a:lnTo>
                    <a:pt x="64901" y="223280"/>
                  </a:lnTo>
                  <a:close/>
                  <a:moveTo>
                    <a:pt x="59679" y="77947"/>
                  </a:moveTo>
                  <a:cubicBezTo>
                    <a:pt x="63400" y="104528"/>
                    <a:pt x="66472" y="131180"/>
                    <a:pt x="68762" y="157903"/>
                  </a:cubicBezTo>
                  <a:cubicBezTo>
                    <a:pt x="69405" y="165335"/>
                    <a:pt x="70047" y="172837"/>
                    <a:pt x="70619" y="180340"/>
                  </a:cubicBezTo>
                  <a:cubicBezTo>
                    <a:pt x="71115" y="186413"/>
                    <a:pt x="72190" y="192988"/>
                    <a:pt x="71688" y="199200"/>
                  </a:cubicBezTo>
                  <a:cubicBezTo>
                    <a:pt x="68902" y="200205"/>
                    <a:pt x="66116" y="201063"/>
                    <a:pt x="63253" y="201706"/>
                  </a:cubicBezTo>
                  <a:cubicBezTo>
                    <a:pt x="63617" y="196848"/>
                    <a:pt x="62255" y="191340"/>
                    <a:pt x="61682" y="186699"/>
                  </a:cubicBezTo>
                  <a:cubicBezTo>
                    <a:pt x="60900" y="180556"/>
                    <a:pt x="60112" y="174337"/>
                    <a:pt x="59323" y="168192"/>
                  </a:cubicBezTo>
                  <a:cubicBezTo>
                    <a:pt x="57682" y="155617"/>
                    <a:pt x="55964" y="143041"/>
                    <a:pt x="54177" y="130465"/>
                  </a:cubicBezTo>
                  <a:cubicBezTo>
                    <a:pt x="52466" y="118176"/>
                    <a:pt x="50602" y="105814"/>
                    <a:pt x="48745" y="93524"/>
                  </a:cubicBezTo>
                  <a:cubicBezTo>
                    <a:pt x="47816" y="87379"/>
                    <a:pt x="46818" y="81306"/>
                    <a:pt x="45812" y="75232"/>
                  </a:cubicBezTo>
                  <a:cubicBezTo>
                    <a:pt x="45317" y="72302"/>
                    <a:pt x="44960" y="69302"/>
                    <a:pt x="44388" y="66372"/>
                  </a:cubicBezTo>
                  <a:cubicBezTo>
                    <a:pt x="44241" y="65729"/>
                    <a:pt x="44102" y="65157"/>
                    <a:pt x="43955" y="64657"/>
                  </a:cubicBezTo>
                  <a:cubicBezTo>
                    <a:pt x="45673" y="64228"/>
                    <a:pt x="47390" y="63656"/>
                    <a:pt x="49101" y="63014"/>
                  </a:cubicBezTo>
                  <a:cubicBezTo>
                    <a:pt x="51677" y="61942"/>
                    <a:pt x="54463" y="60656"/>
                    <a:pt x="56893" y="58941"/>
                  </a:cubicBezTo>
                  <a:cubicBezTo>
                    <a:pt x="57821" y="65300"/>
                    <a:pt x="58750" y="71660"/>
                    <a:pt x="59679" y="78019"/>
                  </a:cubicBezTo>
                  <a:lnTo>
                    <a:pt x="59679" y="77947"/>
                  </a:lnTo>
                  <a:close/>
                  <a:moveTo>
                    <a:pt x="55894" y="52296"/>
                  </a:moveTo>
                  <a:cubicBezTo>
                    <a:pt x="55461" y="52438"/>
                    <a:pt x="54966" y="52510"/>
                    <a:pt x="54463" y="52653"/>
                  </a:cubicBezTo>
                  <a:cubicBezTo>
                    <a:pt x="54107" y="52725"/>
                    <a:pt x="53967" y="53296"/>
                    <a:pt x="54247" y="53511"/>
                  </a:cubicBezTo>
                  <a:cubicBezTo>
                    <a:pt x="51964" y="55154"/>
                    <a:pt x="49673" y="56726"/>
                    <a:pt x="46957" y="57869"/>
                  </a:cubicBezTo>
                  <a:cubicBezTo>
                    <a:pt x="42957" y="59513"/>
                    <a:pt x="38740" y="60513"/>
                    <a:pt x="34453" y="60941"/>
                  </a:cubicBezTo>
                  <a:cubicBezTo>
                    <a:pt x="29663" y="61442"/>
                    <a:pt x="24803" y="61299"/>
                    <a:pt x="20014" y="60727"/>
                  </a:cubicBezTo>
                  <a:cubicBezTo>
                    <a:pt x="16586" y="60370"/>
                    <a:pt x="13150" y="59584"/>
                    <a:pt x="9722" y="59012"/>
                  </a:cubicBezTo>
                  <a:cubicBezTo>
                    <a:pt x="9219" y="55583"/>
                    <a:pt x="8647" y="52082"/>
                    <a:pt x="8144" y="48652"/>
                  </a:cubicBezTo>
                  <a:cubicBezTo>
                    <a:pt x="8717" y="48652"/>
                    <a:pt x="9289" y="48652"/>
                    <a:pt x="9792" y="48795"/>
                  </a:cubicBezTo>
                  <a:cubicBezTo>
                    <a:pt x="12005" y="49009"/>
                    <a:pt x="14295" y="49080"/>
                    <a:pt x="16509" y="49080"/>
                  </a:cubicBezTo>
                  <a:cubicBezTo>
                    <a:pt x="21298" y="49080"/>
                    <a:pt x="26158" y="48795"/>
                    <a:pt x="30878" y="48008"/>
                  </a:cubicBezTo>
                  <a:cubicBezTo>
                    <a:pt x="38879" y="46723"/>
                    <a:pt x="46601" y="44293"/>
                    <a:pt x="53960" y="41006"/>
                  </a:cubicBezTo>
                  <a:cubicBezTo>
                    <a:pt x="54610" y="44793"/>
                    <a:pt x="55182" y="48509"/>
                    <a:pt x="55824" y="52296"/>
                  </a:cubicBezTo>
                  <a:lnTo>
                    <a:pt x="55894" y="52296"/>
                  </a:lnTo>
                  <a:close/>
                  <a:moveTo>
                    <a:pt x="53108" y="35648"/>
                  </a:moveTo>
                  <a:cubicBezTo>
                    <a:pt x="45742" y="39363"/>
                    <a:pt x="38027" y="42006"/>
                    <a:pt x="29872" y="43436"/>
                  </a:cubicBezTo>
                  <a:cubicBezTo>
                    <a:pt x="25515" y="44222"/>
                    <a:pt x="21159" y="44721"/>
                    <a:pt x="16725" y="44793"/>
                  </a:cubicBezTo>
                  <a:cubicBezTo>
                    <a:pt x="14512" y="44793"/>
                    <a:pt x="12222" y="44793"/>
                    <a:pt x="10008" y="44793"/>
                  </a:cubicBezTo>
                  <a:cubicBezTo>
                    <a:pt x="9219" y="44793"/>
                    <a:pt x="8437" y="44650"/>
                    <a:pt x="7579" y="44579"/>
                  </a:cubicBezTo>
                  <a:cubicBezTo>
                    <a:pt x="6217" y="34075"/>
                    <a:pt x="5575" y="21785"/>
                    <a:pt x="12934" y="13568"/>
                  </a:cubicBezTo>
                  <a:cubicBezTo>
                    <a:pt x="19371" y="6495"/>
                    <a:pt x="30808" y="4780"/>
                    <a:pt x="39096" y="9352"/>
                  </a:cubicBezTo>
                  <a:cubicBezTo>
                    <a:pt x="48319" y="14426"/>
                    <a:pt x="51244" y="25858"/>
                    <a:pt x="53032" y="35648"/>
                  </a:cubicBezTo>
                  <a:lnTo>
                    <a:pt x="53108" y="3564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4" name="Google Shape;1774;p29"/>
            <p:cNvSpPr/>
            <p:nvPr/>
          </p:nvSpPr>
          <p:spPr>
            <a:xfrm>
              <a:off x="422866" y="2896975"/>
              <a:ext cx="292234" cy="1162466"/>
            </a:xfrm>
            <a:custGeom>
              <a:avLst/>
              <a:gdLst/>
              <a:ahLst/>
              <a:cxnLst/>
              <a:rect l="l" t="t" r="r" b="b"/>
              <a:pathLst>
                <a:path w="12644" h="50296" extrusionOk="0">
                  <a:moveTo>
                    <a:pt x="10556" y="50296"/>
                  </a:moveTo>
                  <a:cubicBezTo>
                    <a:pt x="2171" y="48197"/>
                    <a:pt x="-488" y="25556"/>
                    <a:pt x="8089" y="24483"/>
                  </a:cubicBezTo>
                  <a:cubicBezTo>
                    <a:pt x="9521" y="24304"/>
                    <a:pt x="10382" y="27794"/>
                    <a:pt x="9228" y="28659"/>
                  </a:cubicBezTo>
                  <a:cubicBezTo>
                    <a:pt x="7035" y="30303"/>
                    <a:pt x="2899" y="28326"/>
                    <a:pt x="1446" y="26002"/>
                  </a:cubicBezTo>
                  <a:cubicBezTo>
                    <a:pt x="-3557" y="18000"/>
                    <a:pt x="5970" y="6671"/>
                    <a:pt x="12644" y="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</p:sp>
        <p:sp>
          <p:nvSpPr>
            <p:cNvPr id="1775" name="Google Shape;1775;p29"/>
            <p:cNvSpPr/>
            <p:nvPr/>
          </p:nvSpPr>
          <p:spPr>
            <a:xfrm>
              <a:off x="393412" y="2755253"/>
              <a:ext cx="113235" cy="110681"/>
            </a:xfrm>
            <a:custGeom>
              <a:avLst/>
              <a:gdLst/>
              <a:ahLst/>
              <a:cxnLst/>
              <a:rect l="l" t="t" r="r" b="b"/>
              <a:pathLst>
                <a:path w="113235" h="110681" extrusionOk="0">
                  <a:moveTo>
                    <a:pt x="54945" y="110682"/>
                  </a:moveTo>
                  <a:cubicBezTo>
                    <a:pt x="54945" y="110682"/>
                    <a:pt x="54373" y="110682"/>
                    <a:pt x="54017" y="110682"/>
                  </a:cubicBezTo>
                  <a:cubicBezTo>
                    <a:pt x="48298" y="110325"/>
                    <a:pt x="43369" y="106895"/>
                    <a:pt x="41156" y="101608"/>
                  </a:cubicBezTo>
                  <a:lnTo>
                    <a:pt x="33434" y="83459"/>
                  </a:lnTo>
                  <a:cubicBezTo>
                    <a:pt x="33078" y="82530"/>
                    <a:pt x="32289" y="81886"/>
                    <a:pt x="31290" y="81672"/>
                  </a:cubicBezTo>
                  <a:lnTo>
                    <a:pt x="11922" y="77671"/>
                  </a:lnTo>
                  <a:cubicBezTo>
                    <a:pt x="6344" y="76528"/>
                    <a:pt x="1910" y="72383"/>
                    <a:pt x="486" y="66809"/>
                  </a:cubicBezTo>
                  <a:cubicBezTo>
                    <a:pt x="-946" y="61237"/>
                    <a:pt x="842" y="55520"/>
                    <a:pt x="5128" y="51733"/>
                  </a:cubicBezTo>
                  <a:lnTo>
                    <a:pt x="20070" y="38800"/>
                  </a:lnTo>
                  <a:cubicBezTo>
                    <a:pt x="20782" y="38157"/>
                    <a:pt x="21215" y="37228"/>
                    <a:pt x="21069" y="36228"/>
                  </a:cubicBezTo>
                  <a:lnTo>
                    <a:pt x="18855" y="16578"/>
                  </a:lnTo>
                  <a:cubicBezTo>
                    <a:pt x="18213" y="10862"/>
                    <a:pt x="20782" y="5432"/>
                    <a:pt x="25642" y="2359"/>
                  </a:cubicBezTo>
                  <a:cubicBezTo>
                    <a:pt x="30432" y="-713"/>
                    <a:pt x="36506" y="-785"/>
                    <a:pt x="41442" y="2145"/>
                  </a:cubicBezTo>
                  <a:lnTo>
                    <a:pt x="58380" y="12363"/>
                  </a:lnTo>
                  <a:cubicBezTo>
                    <a:pt x="59239" y="12863"/>
                    <a:pt x="60238" y="12934"/>
                    <a:pt x="61097" y="12505"/>
                  </a:cubicBezTo>
                  <a:lnTo>
                    <a:pt x="79103" y="4360"/>
                  </a:lnTo>
                  <a:cubicBezTo>
                    <a:pt x="84326" y="2002"/>
                    <a:pt x="90330" y="2788"/>
                    <a:pt x="94757" y="6432"/>
                  </a:cubicBezTo>
                  <a:cubicBezTo>
                    <a:pt x="99191" y="10076"/>
                    <a:pt x="101125" y="15792"/>
                    <a:pt x="99833" y="21365"/>
                  </a:cubicBezTo>
                  <a:lnTo>
                    <a:pt x="95330" y="40587"/>
                  </a:lnTo>
                  <a:cubicBezTo>
                    <a:pt x="95120" y="41515"/>
                    <a:pt x="95330" y="42516"/>
                    <a:pt x="96049" y="43230"/>
                  </a:cubicBezTo>
                  <a:lnTo>
                    <a:pt x="109343" y="57807"/>
                  </a:lnTo>
                  <a:cubicBezTo>
                    <a:pt x="113197" y="62023"/>
                    <a:pt x="114272" y="67953"/>
                    <a:pt x="112198" y="73312"/>
                  </a:cubicBezTo>
                  <a:cubicBezTo>
                    <a:pt x="110125" y="78671"/>
                    <a:pt x="105265" y="82243"/>
                    <a:pt x="99547" y="82744"/>
                  </a:cubicBezTo>
                  <a:lnTo>
                    <a:pt x="79892" y="84459"/>
                  </a:lnTo>
                  <a:cubicBezTo>
                    <a:pt x="78894" y="84530"/>
                    <a:pt x="78035" y="85102"/>
                    <a:pt x="77532" y="85959"/>
                  </a:cubicBezTo>
                  <a:lnTo>
                    <a:pt x="67743" y="103108"/>
                  </a:lnTo>
                  <a:cubicBezTo>
                    <a:pt x="65027" y="107824"/>
                    <a:pt x="60168" y="110682"/>
                    <a:pt x="54806" y="110682"/>
                  </a:cubicBezTo>
                  <a:lnTo>
                    <a:pt x="54945" y="110682"/>
                  </a:lnTo>
                  <a:close/>
                  <a:moveTo>
                    <a:pt x="33867" y="11934"/>
                  </a:moveTo>
                  <a:cubicBezTo>
                    <a:pt x="33148" y="11934"/>
                    <a:pt x="32505" y="12220"/>
                    <a:pt x="32219" y="12434"/>
                  </a:cubicBezTo>
                  <a:cubicBezTo>
                    <a:pt x="31716" y="12719"/>
                    <a:pt x="30718" y="13577"/>
                    <a:pt x="30857" y="15220"/>
                  </a:cubicBezTo>
                  <a:lnTo>
                    <a:pt x="33078" y="34870"/>
                  </a:lnTo>
                  <a:cubicBezTo>
                    <a:pt x="33650" y="39729"/>
                    <a:pt x="31716" y="44588"/>
                    <a:pt x="28002" y="47803"/>
                  </a:cubicBezTo>
                  <a:lnTo>
                    <a:pt x="13060" y="60736"/>
                  </a:lnTo>
                  <a:cubicBezTo>
                    <a:pt x="11775" y="61808"/>
                    <a:pt x="11992" y="63166"/>
                    <a:pt x="12138" y="63738"/>
                  </a:cubicBezTo>
                  <a:cubicBezTo>
                    <a:pt x="12278" y="64309"/>
                    <a:pt x="12774" y="65524"/>
                    <a:pt x="14422" y="65881"/>
                  </a:cubicBezTo>
                  <a:lnTo>
                    <a:pt x="33790" y="69882"/>
                  </a:lnTo>
                  <a:cubicBezTo>
                    <a:pt x="38580" y="70882"/>
                    <a:pt x="42657" y="74170"/>
                    <a:pt x="44514" y="78671"/>
                  </a:cubicBezTo>
                  <a:lnTo>
                    <a:pt x="52230" y="96820"/>
                  </a:lnTo>
                  <a:cubicBezTo>
                    <a:pt x="52872" y="98320"/>
                    <a:pt x="54233" y="98606"/>
                    <a:pt x="54806" y="98606"/>
                  </a:cubicBezTo>
                  <a:cubicBezTo>
                    <a:pt x="55308" y="98606"/>
                    <a:pt x="56733" y="98606"/>
                    <a:pt x="57592" y="97106"/>
                  </a:cubicBezTo>
                  <a:lnTo>
                    <a:pt x="67388" y="79957"/>
                  </a:lnTo>
                  <a:cubicBezTo>
                    <a:pt x="69817" y="75670"/>
                    <a:pt x="74174" y="72883"/>
                    <a:pt x="79103" y="72455"/>
                  </a:cubicBezTo>
                  <a:lnTo>
                    <a:pt x="98765" y="70740"/>
                  </a:lnTo>
                  <a:cubicBezTo>
                    <a:pt x="100406" y="70597"/>
                    <a:pt x="101048" y="69382"/>
                    <a:pt x="101264" y="68882"/>
                  </a:cubicBezTo>
                  <a:cubicBezTo>
                    <a:pt x="101481" y="68382"/>
                    <a:pt x="101837" y="67024"/>
                    <a:pt x="100692" y="65809"/>
                  </a:cubicBezTo>
                  <a:lnTo>
                    <a:pt x="87398" y="51233"/>
                  </a:lnTo>
                  <a:cubicBezTo>
                    <a:pt x="84109" y="47589"/>
                    <a:pt x="82755" y="42587"/>
                    <a:pt x="83893" y="37800"/>
                  </a:cubicBezTo>
                  <a:lnTo>
                    <a:pt x="88396" y="18579"/>
                  </a:lnTo>
                  <a:cubicBezTo>
                    <a:pt x="88752" y="16935"/>
                    <a:pt x="87831" y="16006"/>
                    <a:pt x="87398" y="15650"/>
                  </a:cubicBezTo>
                  <a:cubicBezTo>
                    <a:pt x="86972" y="15292"/>
                    <a:pt x="85827" y="14577"/>
                    <a:pt x="84326" y="15220"/>
                  </a:cubicBezTo>
                  <a:lnTo>
                    <a:pt x="66312" y="23367"/>
                  </a:lnTo>
                  <a:cubicBezTo>
                    <a:pt x="61879" y="25367"/>
                    <a:pt x="56663" y="25081"/>
                    <a:pt x="52446" y="22580"/>
                  </a:cubicBezTo>
                  <a:lnTo>
                    <a:pt x="35507" y="12363"/>
                  </a:lnTo>
                  <a:cubicBezTo>
                    <a:pt x="34935" y="12005"/>
                    <a:pt x="34432" y="11934"/>
                    <a:pt x="34006" y="11934"/>
                  </a:cubicBezTo>
                  <a:lnTo>
                    <a:pt x="33867" y="1193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6" name="Google Shape;1776;p29"/>
            <p:cNvSpPr/>
            <p:nvPr/>
          </p:nvSpPr>
          <p:spPr>
            <a:xfrm>
              <a:off x="2127062" y="4718866"/>
              <a:ext cx="113235" cy="110681"/>
            </a:xfrm>
            <a:custGeom>
              <a:avLst/>
              <a:gdLst/>
              <a:ahLst/>
              <a:cxnLst/>
              <a:rect l="l" t="t" r="r" b="b"/>
              <a:pathLst>
                <a:path w="113235" h="110681" extrusionOk="0">
                  <a:moveTo>
                    <a:pt x="54945" y="110682"/>
                  </a:moveTo>
                  <a:cubicBezTo>
                    <a:pt x="54945" y="110682"/>
                    <a:pt x="54373" y="110682"/>
                    <a:pt x="54017" y="110682"/>
                  </a:cubicBezTo>
                  <a:cubicBezTo>
                    <a:pt x="48298" y="110325"/>
                    <a:pt x="43369" y="106895"/>
                    <a:pt x="41156" y="101608"/>
                  </a:cubicBezTo>
                  <a:lnTo>
                    <a:pt x="33434" y="83459"/>
                  </a:lnTo>
                  <a:cubicBezTo>
                    <a:pt x="33078" y="82530"/>
                    <a:pt x="32289" y="81886"/>
                    <a:pt x="31290" y="81672"/>
                  </a:cubicBezTo>
                  <a:lnTo>
                    <a:pt x="11922" y="77671"/>
                  </a:lnTo>
                  <a:cubicBezTo>
                    <a:pt x="6344" y="76528"/>
                    <a:pt x="1910" y="72383"/>
                    <a:pt x="486" y="66809"/>
                  </a:cubicBezTo>
                  <a:cubicBezTo>
                    <a:pt x="-946" y="61237"/>
                    <a:pt x="842" y="55520"/>
                    <a:pt x="5128" y="51733"/>
                  </a:cubicBezTo>
                  <a:lnTo>
                    <a:pt x="20070" y="38800"/>
                  </a:lnTo>
                  <a:cubicBezTo>
                    <a:pt x="20782" y="38157"/>
                    <a:pt x="21215" y="37228"/>
                    <a:pt x="21069" y="36228"/>
                  </a:cubicBezTo>
                  <a:lnTo>
                    <a:pt x="18855" y="16578"/>
                  </a:lnTo>
                  <a:cubicBezTo>
                    <a:pt x="18213" y="10862"/>
                    <a:pt x="20782" y="5432"/>
                    <a:pt x="25642" y="2359"/>
                  </a:cubicBezTo>
                  <a:cubicBezTo>
                    <a:pt x="30432" y="-713"/>
                    <a:pt x="36506" y="-785"/>
                    <a:pt x="41442" y="2145"/>
                  </a:cubicBezTo>
                  <a:lnTo>
                    <a:pt x="58380" y="12363"/>
                  </a:lnTo>
                  <a:cubicBezTo>
                    <a:pt x="59239" y="12863"/>
                    <a:pt x="60238" y="12934"/>
                    <a:pt x="61097" y="12505"/>
                  </a:cubicBezTo>
                  <a:lnTo>
                    <a:pt x="79103" y="4360"/>
                  </a:lnTo>
                  <a:cubicBezTo>
                    <a:pt x="84326" y="2002"/>
                    <a:pt x="90330" y="2788"/>
                    <a:pt x="94757" y="6432"/>
                  </a:cubicBezTo>
                  <a:cubicBezTo>
                    <a:pt x="99191" y="10076"/>
                    <a:pt x="101125" y="15792"/>
                    <a:pt x="99833" y="21365"/>
                  </a:cubicBezTo>
                  <a:lnTo>
                    <a:pt x="95330" y="40587"/>
                  </a:lnTo>
                  <a:cubicBezTo>
                    <a:pt x="95120" y="41515"/>
                    <a:pt x="95330" y="42516"/>
                    <a:pt x="96049" y="43230"/>
                  </a:cubicBezTo>
                  <a:lnTo>
                    <a:pt x="109343" y="57807"/>
                  </a:lnTo>
                  <a:cubicBezTo>
                    <a:pt x="113197" y="62023"/>
                    <a:pt x="114272" y="67953"/>
                    <a:pt x="112198" y="73312"/>
                  </a:cubicBezTo>
                  <a:cubicBezTo>
                    <a:pt x="110125" y="78671"/>
                    <a:pt x="105265" y="82243"/>
                    <a:pt x="99547" y="82744"/>
                  </a:cubicBezTo>
                  <a:lnTo>
                    <a:pt x="79892" y="84459"/>
                  </a:lnTo>
                  <a:cubicBezTo>
                    <a:pt x="78894" y="84530"/>
                    <a:pt x="78035" y="85102"/>
                    <a:pt x="77532" y="85959"/>
                  </a:cubicBezTo>
                  <a:lnTo>
                    <a:pt x="67743" y="103108"/>
                  </a:lnTo>
                  <a:cubicBezTo>
                    <a:pt x="65027" y="107824"/>
                    <a:pt x="60168" y="110682"/>
                    <a:pt x="54806" y="110682"/>
                  </a:cubicBezTo>
                  <a:lnTo>
                    <a:pt x="54945" y="110682"/>
                  </a:lnTo>
                  <a:close/>
                  <a:moveTo>
                    <a:pt x="33867" y="11934"/>
                  </a:moveTo>
                  <a:cubicBezTo>
                    <a:pt x="33148" y="11934"/>
                    <a:pt x="32505" y="12220"/>
                    <a:pt x="32219" y="12434"/>
                  </a:cubicBezTo>
                  <a:cubicBezTo>
                    <a:pt x="31716" y="12719"/>
                    <a:pt x="30718" y="13577"/>
                    <a:pt x="30857" y="15220"/>
                  </a:cubicBezTo>
                  <a:lnTo>
                    <a:pt x="33078" y="34870"/>
                  </a:lnTo>
                  <a:cubicBezTo>
                    <a:pt x="33650" y="39729"/>
                    <a:pt x="31716" y="44588"/>
                    <a:pt x="28002" y="47803"/>
                  </a:cubicBezTo>
                  <a:lnTo>
                    <a:pt x="13060" y="60736"/>
                  </a:lnTo>
                  <a:cubicBezTo>
                    <a:pt x="11775" y="61808"/>
                    <a:pt x="11992" y="63166"/>
                    <a:pt x="12138" y="63738"/>
                  </a:cubicBezTo>
                  <a:cubicBezTo>
                    <a:pt x="12278" y="64309"/>
                    <a:pt x="12774" y="65524"/>
                    <a:pt x="14422" y="65881"/>
                  </a:cubicBezTo>
                  <a:lnTo>
                    <a:pt x="33790" y="69882"/>
                  </a:lnTo>
                  <a:cubicBezTo>
                    <a:pt x="38580" y="70882"/>
                    <a:pt x="42657" y="74170"/>
                    <a:pt x="44514" y="78671"/>
                  </a:cubicBezTo>
                  <a:lnTo>
                    <a:pt x="52230" y="96820"/>
                  </a:lnTo>
                  <a:cubicBezTo>
                    <a:pt x="52872" y="98320"/>
                    <a:pt x="54233" y="98606"/>
                    <a:pt x="54806" y="98606"/>
                  </a:cubicBezTo>
                  <a:cubicBezTo>
                    <a:pt x="55308" y="98606"/>
                    <a:pt x="56733" y="98606"/>
                    <a:pt x="57592" y="97106"/>
                  </a:cubicBezTo>
                  <a:lnTo>
                    <a:pt x="67388" y="79957"/>
                  </a:lnTo>
                  <a:cubicBezTo>
                    <a:pt x="69817" y="75670"/>
                    <a:pt x="74174" y="72883"/>
                    <a:pt x="79103" y="72455"/>
                  </a:cubicBezTo>
                  <a:lnTo>
                    <a:pt x="98765" y="70740"/>
                  </a:lnTo>
                  <a:cubicBezTo>
                    <a:pt x="100406" y="70597"/>
                    <a:pt x="101048" y="69382"/>
                    <a:pt x="101264" y="68882"/>
                  </a:cubicBezTo>
                  <a:cubicBezTo>
                    <a:pt x="101481" y="68382"/>
                    <a:pt x="101837" y="67024"/>
                    <a:pt x="100692" y="65809"/>
                  </a:cubicBezTo>
                  <a:lnTo>
                    <a:pt x="87398" y="51233"/>
                  </a:lnTo>
                  <a:cubicBezTo>
                    <a:pt x="84109" y="47589"/>
                    <a:pt x="82755" y="42587"/>
                    <a:pt x="83893" y="37800"/>
                  </a:cubicBezTo>
                  <a:lnTo>
                    <a:pt x="88396" y="18579"/>
                  </a:lnTo>
                  <a:cubicBezTo>
                    <a:pt x="88752" y="16935"/>
                    <a:pt x="87831" y="16006"/>
                    <a:pt x="87398" y="15650"/>
                  </a:cubicBezTo>
                  <a:cubicBezTo>
                    <a:pt x="86972" y="15292"/>
                    <a:pt x="85827" y="14577"/>
                    <a:pt x="84326" y="15220"/>
                  </a:cubicBezTo>
                  <a:lnTo>
                    <a:pt x="66312" y="23367"/>
                  </a:lnTo>
                  <a:cubicBezTo>
                    <a:pt x="61879" y="25367"/>
                    <a:pt x="56663" y="25081"/>
                    <a:pt x="52446" y="22580"/>
                  </a:cubicBezTo>
                  <a:lnTo>
                    <a:pt x="35507" y="12363"/>
                  </a:lnTo>
                  <a:cubicBezTo>
                    <a:pt x="34935" y="12005"/>
                    <a:pt x="34432" y="11934"/>
                    <a:pt x="34006" y="11934"/>
                  </a:cubicBezTo>
                  <a:lnTo>
                    <a:pt x="33867" y="1193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77" name="Google Shape;1777;p29"/>
          <p:cNvGrpSpPr/>
          <p:nvPr/>
        </p:nvGrpSpPr>
        <p:grpSpPr>
          <a:xfrm>
            <a:off x="7625931" y="3163770"/>
            <a:ext cx="1546116" cy="1951863"/>
            <a:chOff x="7507462" y="2896973"/>
            <a:chExt cx="1546116" cy="1951863"/>
          </a:xfrm>
        </p:grpSpPr>
        <p:grpSp>
          <p:nvGrpSpPr>
            <p:cNvPr id="1778" name="Google Shape;1778;p29"/>
            <p:cNvGrpSpPr/>
            <p:nvPr/>
          </p:nvGrpSpPr>
          <p:grpSpPr>
            <a:xfrm>
              <a:off x="7840780" y="4267703"/>
              <a:ext cx="866980" cy="581133"/>
              <a:chOff x="1822374" y="3796178"/>
              <a:chExt cx="368316" cy="246881"/>
            </a:xfrm>
          </p:grpSpPr>
          <p:sp>
            <p:nvSpPr>
              <p:cNvPr id="1779" name="Google Shape;1779;p29"/>
              <p:cNvSpPr/>
              <p:nvPr/>
            </p:nvSpPr>
            <p:spPr>
              <a:xfrm>
                <a:off x="1822374" y="3801001"/>
                <a:ext cx="368316" cy="242058"/>
              </a:xfrm>
              <a:custGeom>
                <a:avLst/>
                <a:gdLst/>
                <a:ahLst/>
                <a:cxnLst/>
                <a:rect l="l" t="t" r="r" b="b"/>
                <a:pathLst>
                  <a:path w="551785" h="362634" extrusionOk="0">
                    <a:moveTo>
                      <a:pt x="213194" y="92255"/>
                    </a:moveTo>
                    <a:cubicBezTo>
                      <a:pt x="196543" y="87156"/>
                      <a:pt x="179463" y="83280"/>
                      <a:pt x="162097" y="80626"/>
                    </a:cubicBezTo>
                    <a:cubicBezTo>
                      <a:pt x="138124" y="77036"/>
                      <a:pt x="118170" y="79194"/>
                      <a:pt x="94493" y="83566"/>
                    </a:cubicBezTo>
                    <a:cubicBezTo>
                      <a:pt x="78195" y="86583"/>
                      <a:pt x="-6554" y="103807"/>
                      <a:pt x="405" y="124621"/>
                    </a:cubicBezTo>
                    <a:cubicBezTo>
                      <a:pt x="2993" y="132297"/>
                      <a:pt x="10019" y="139906"/>
                      <a:pt x="13543" y="147659"/>
                    </a:cubicBezTo>
                    <a:cubicBezTo>
                      <a:pt x="17992" y="157494"/>
                      <a:pt x="22793" y="167108"/>
                      <a:pt x="27462" y="176798"/>
                    </a:cubicBezTo>
                    <a:cubicBezTo>
                      <a:pt x="37296" y="197029"/>
                      <a:pt x="47273" y="217127"/>
                      <a:pt x="57537" y="237147"/>
                    </a:cubicBezTo>
                    <a:cubicBezTo>
                      <a:pt x="77623" y="276407"/>
                      <a:pt x="98513" y="315304"/>
                      <a:pt x="120328" y="353848"/>
                    </a:cubicBezTo>
                    <a:cubicBezTo>
                      <a:pt x="122046" y="356854"/>
                      <a:pt x="123918" y="360015"/>
                      <a:pt x="127288" y="361601"/>
                    </a:cubicBezTo>
                    <a:cubicBezTo>
                      <a:pt x="130371" y="363032"/>
                      <a:pt x="134104" y="362669"/>
                      <a:pt x="137551" y="362316"/>
                    </a:cubicBezTo>
                    <a:cubicBezTo>
                      <a:pt x="213766" y="354629"/>
                      <a:pt x="289475" y="356645"/>
                      <a:pt x="365834" y="360158"/>
                    </a:cubicBezTo>
                    <a:cubicBezTo>
                      <a:pt x="375811" y="342219"/>
                      <a:pt x="397196" y="330017"/>
                      <a:pt x="419375" y="329587"/>
                    </a:cubicBezTo>
                    <a:cubicBezTo>
                      <a:pt x="419375" y="329587"/>
                      <a:pt x="517626" y="222148"/>
                      <a:pt x="527592" y="212898"/>
                    </a:cubicBezTo>
                    <a:cubicBezTo>
                      <a:pt x="528814" y="211741"/>
                      <a:pt x="551785" y="191941"/>
                      <a:pt x="551785" y="191864"/>
                    </a:cubicBezTo>
                    <a:cubicBezTo>
                      <a:pt x="537855" y="165951"/>
                      <a:pt x="516756" y="143849"/>
                      <a:pt x="498608" y="120238"/>
                    </a:cubicBezTo>
                    <a:cubicBezTo>
                      <a:pt x="473059" y="87079"/>
                      <a:pt x="452885" y="50627"/>
                      <a:pt x="426048" y="18327"/>
                    </a:cubicBezTo>
                    <a:cubicBezTo>
                      <a:pt x="420950" y="12160"/>
                      <a:pt x="415355" y="5982"/>
                      <a:pt x="407680" y="2535"/>
                    </a:cubicBezTo>
                    <a:cubicBezTo>
                      <a:pt x="393750" y="-3775"/>
                      <a:pt x="369424" y="3185"/>
                      <a:pt x="355504" y="7282"/>
                    </a:cubicBezTo>
                    <a:cubicBezTo>
                      <a:pt x="338061" y="12304"/>
                      <a:pt x="321411" y="19616"/>
                      <a:pt x="306126" y="28734"/>
                    </a:cubicBezTo>
                    <a:cubicBezTo>
                      <a:pt x="290841" y="37853"/>
                      <a:pt x="276844" y="48755"/>
                      <a:pt x="264720" y="61177"/>
                    </a:cubicBezTo>
                    <a:cubicBezTo>
                      <a:pt x="261923" y="64041"/>
                      <a:pt x="233864" y="99215"/>
                      <a:pt x="235802" y="99931"/>
                    </a:cubicBezTo>
                    <a:cubicBezTo>
                      <a:pt x="228402" y="97056"/>
                      <a:pt x="220869" y="94479"/>
                      <a:pt x="213260" y="92178"/>
                    </a:cubicBezTo>
                    <a:lnTo>
                      <a:pt x="213194" y="92255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0" name="Google Shape;1780;p29"/>
              <p:cNvSpPr/>
              <p:nvPr/>
            </p:nvSpPr>
            <p:spPr>
              <a:xfrm>
                <a:off x="1835948" y="3796178"/>
                <a:ext cx="333599" cy="223910"/>
              </a:xfrm>
              <a:custGeom>
                <a:avLst/>
                <a:gdLst/>
                <a:ahLst/>
                <a:cxnLst/>
                <a:rect l="l" t="t" r="r" b="b"/>
                <a:pathLst>
                  <a:path w="499774" h="335446" extrusionOk="0">
                    <a:moveTo>
                      <a:pt x="499697" y="184364"/>
                    </a:moveTo>
                    <a:cubicBezTo>
                      <a:pt x="499697" y="184364"/>
                      <a:pt x="479325" y="201940"/>
                      <a:pt x="478312" y="202953"/>
                    </a:cubicBezTo>
                    <a:cubicBezTo>
                      <a:pt x="469491" y="211124"/>
                      <a:pt x="382506" y="306152"/>
                      <a:pt x="382506" y="306218"/>
                    </a:cubicBezTo>
                    <a:cubicBezTo>
                      <a:pt x="362915" y="306581"/>
                      <a:pt x="343974" y="317418"/>
                      <a:pt x="335142" y="333276"/>
                    </a:cubicBezTo>
                    <a:cubicBezTo>
                      <a:pt x="267539" y="330192"/>
                      <a:pt x="200650" y="328397"/>
                      <a:pt x="133124" y="335148"/>
                    </a:cubicBezTo>
                    <a:cubicBezTo>
                      <a:pt x="130040" y="335500"/>
                      <a:pt x="126803" y="335787"/>
                      <a:pt x="124006" y="334498"/>
                    </a:cubicBezTo>
                    <a:cubicBezTo>
                      <a:pt x="123576" y="334278"/>
                      <a:pt x="123147" y="333992"/>
                      <a:pt x="122717" y="333705"/>
                    </a:cubicBezTo>
                    <a:cubicBezTo>
                      <a:pt x="120559" y="332197"/>
                      <a:pt x="119127" y="329906"/>
                      <a:pt x="117905" y="327682"/>
                    </a:cubicBezTo>
                    <a:cubicBezTo>
                      <a:pt x="98678" y="293586"/>
                      <a:pt x="80155" y="259139"/>
                      <a:pt x="62360" y="224406"/>
                    </a:cubicBezTo>
                    <a:cubicBezTo>
                      <a:pt x="53318" y="206675"/>
                      <a:pt x="44421" y="188879"/>
                      <a:pt x="35743" y="171006"/>
                    </a:cubicBezTo>
                    <a:cubicBezTo>
                      <a:pt x="31580" y="162471"/>
                      <a:pt x="27341" y="153859"/>
                      <a:pt x="23387" y="145247"/>
                    </a:cubicBezTo>
                    <a:cubicBezTo>
                      <a:pt x="20304" y="138353"/>
                      <a:pt x="2585" y="117396"/>
                      <a:pt x="361" y="110657"/>
                    </a:cubicBezTo>
                    <a:cubicBezTo>
                      <a:pt x="-5817" y="92277"/>
                      <a:pt x="69176" y="76991"/>
                      <a:pt x="83602" y="74337"/>
                    </a:cubicBezTo>
                    <a:cubicBezTo>
                      <a:pt x="104558" y="70461"/>
                      <a:pt x="122211" y="68522"/>
                      <a:pt x="143387" y="71683"/>
                    </a:cubicBezTo>
                    <a:cubicBezTo>
                      <a:pt x="158749" y="74051"/>
                      <a:pt x="173880" y="77421"/>
                      <a:pt x="188592" y="81947"/>
                    </a:cubicBezTo>
                    <a:cubicBezTo>
                      <a:pt x="195343" y="84028"/>
                      <a:pt x="201950" y="86330"/>
                      <a:pt x="208546" y="88841"/>
                    </a:cubicBezTo>
                    <a:cubicBezTo>
                      <a:pt x="206971" y="88191"/>
                      <a:pt x="227994" y="63214"/>
                      <a:pt x="229789" y="61276"/>
                    </a:cubicBezTo>
                    <a:cubicBezTo>
                      <a:pt x="241770" y="47995"/>
                      <a:pt x="253113" y="36872"/>
                      <a:pt x="269763" y="28117"/>
                    </a:cubicBezTo>
                    <a:cubicBezTo>
                      <a:pt x="285477" y="19935"/>
                      <a:pt x="303064" y="15706"/>
                      <a:pt x="318778" y="7887"/>
                    </a:cubicBezTo>
                    <a:cubicBezTo>
                      <a:pt x="330550" y="1996"/>
                      <a:pt x="347410" y="-3390"/>
                      <a:pt x="360757" y="2645"/>
                    </a:cubicBezTo>
                    <a:cubicBezTo>
                      <a:pt x="367507" y="5652"/>
                      <a:pt x="372463" y="11180"/>
                      <a:pt x="376978" y="16642"/>
                    </a:cubicBezTo>
                    <a:cubicBezTo>
                      <a:pt x="400731" y="45275"/>
                      <a:pt x="430089" y="91638"/>
                      <a:pt x="452697" y="120986"/>
                    </a:cubicBezTo>
                    <a:cubicBezTo>
                      <a:pt x="464756" y="136635"/>
                      <a:pt x="478169" y="151491"/>
                      <a:pt x="489368" y="167636"/>
                    </a:cubicBezTo>
                    <a:cubicBezTo>
                      <a:pt x="493101" y="173021"/>
                      <a:pt x="496614" y="178615"/>
                      <a:pt x="499774" y="184364"/>
                    </a:cubicBezTo>
                    <a:lnTo>
                      <a:pt x="499697" y="184364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1" name="Google Shape;1781;p29"/>
              <p:cNvSpPr/>
              <p:nvPr/>
            </p:nvSpPr>
            <p:spPr>
              <a:xfrm>
                <a:off x="1917753" y="3907897"/>
                <a:ext cx="251641" cy="112107"/>
              </a:xfrm>
              <a:custGeom>
                <a:avLst/>
                <a:gdLst/>
                <a:ahLst/>
                <a:cxnLst/>
                <a:rect l="l" t="t" r="r" b="b"/>
                <a:pathLst>
                  <a:path w="376991" h="167951" extrusionOk="0">
                    <a:moveTo>
                      <a:pt x="376991" y="16794"/>
                    </a:moveTo>
                    <a:cubicBezTo>
                      <a:pt x="376991" y="16794"/>
                      <a:pt x="356608" y="34447"/>
                      <a:pt x="355606" y="35384"/>
                    </a:cubicBezTo>
                    <a:cubicBezTo>
                      <a:pt x="346774" y="43566"/>
                      <a:pt x="259800" y="138582"/>
                      <a:pt x="259800" y="138659"/>
                    </a:cubicBezTo>
                    <a:cubicBezTo>
                      <a:pt x="246442" y="138869"/>
                      <a:pt x="233381" y="144034"/>
                      <a:pt x="223625" y="152293"/>
                    </a:cubicBezTo>
                    <a:cubicBezTo>
                      <a:pt x="221686" y="153945"/>
                      <a:pt x="219891" y="155740"/>
                      <a:pt x="218240" y="157601"/>
                    </a:cubicBezTo>
                    <a:cubicBezTo>
                      <a:pt x="216015" y="160112"/>
                      <a:pt x="214077" y="162843"/>
                      <a:pt x="212436" y="165783"/>
                    </a:cubicBezTo>
                    <a:cubicBezTo>
                      <a:pt x="144832" y="162700"/>
                      <a:pt x="77944" y="160905"/>
                      <a:pt x="10407" y="167644"/>
                    </a:cubicBezTo>
                    <a:cubicBezTo>
                      <a:pt x="7400" y="168008"/>
                      <a:pt x="4097" y="168294"/>
                      <a:pt x="1366" y="167006"/>
                    </a:cubicBezTo>
                    <a:cubicBezTo>
                      <a:pt x="936" y="166785"/>
                      <a:pt x="429" y="166499"/>
                      <a:pt x="0" y="166213"/>
                    </a:cubicBezTo>
                    <a:cubicBezTo>
                      <a:pt x="2015" y="155520"/>
                      <a:pt x="4449" y="144904"/>
                      <a:pt x="7323" y="134353"/>
                    </a:cubicBezTo>
                    <a:cubicBezTo>
                      <a:pt x="7686" y="132988"/>
                      <a:pt x="8039" y="131622"/>
                      <a:pt x="8755" y="130334"/>
                    </a:cubicBezTo>
                    <a:cubicBezTo>
                      <a:pt x="9041" y="129684"/>
                      <a:pt x="9481" y="129111"/>
                      <a:pt x="9977" y="128539"/>
                    </a:cubicBezTo>
                    <a:cubicBezTo>
                      <a:pt x="11772" y="126524"/>
                      <a:pt x="14646" y="125521"/>
                      <a:pt x="17366" y="124662"/>
                    </a:cubicBezTo>
                    <a:cubicBezTo>
                      <a:pt x="77228" y="105853"/>
                      <a:pt x="145614" y="107152"/>
                      <a:pt x="206258" y="123506"/>
                    </a:cubicBezTo>
                    <a:cubicBezTo>
                      <a:pt x="207910" y="123947"/>
                      <a:pt x="209562" y="124442"/>
                      <a:pt x="211280" y="124872"/>
                    </a:cubicBezTo>
                    <a:cubicBezTo>
                      <a:pt x="213009" y="125301"/>
                      <a:pt x="214650" y="125808"/>
                      <a:pt x="216301" y="126314"/>
                    </a:cubicBezTo>
                    <a:cubicBezTo>
                      <a:pt x="227787" y="104708"/>
                      <a:pt x="242786" y="84753"/>
                      <a:pt x="260515" y="66957"/>
                    </a:cubicBezTo>
                    <a:cubicBezTo>
                      <a:pt x="289654" y="37751"/>
                      <a:pt x="326181" y="14492"/>
                      <a:pt x="366651" y="0"/>
                    </a:cubicBezTo>
                    <a:cubicBezTo>
                      <a:pt x="370384" y="5451"/>
                      <a:pt x="373908" y="11046"/>
                      <a:pt x="376991" y="1679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2" name="Google Shape;1782;p29"/>
              <p:cNvSpPr/>
              <p:nvPr/>
            </p:nvSpPr>
            <p:spPr>
              <a:xfrm>
                <a:off x="1975447" y="3860387"/>
                <a:ext cx="85213" cy="129109"/>
              </a:xfrm>
              <a:custGeom>
                <a:avLst/>
                <a:gdLst/>
                <a:ahLst/>
                <a:cxnLst/>
                <a:rect l="l" t="t" r="r" b="b"/>
                <a:pathLst>
                  <a:path w="127660" h="193421" extrusionOk="0">
                    <a:moveTo>
                      <a:pt x="127396" y="193410"/>
                    </a:moveTo>
                    <a:cubicBezTo>
                      <a:pt x="128541" y="193046"/>
                      <a:pt x="126096" y="181351"/>
                      <a:pt x="117705" y="163841"/>
                    </a:cubicBezTo>
                    <a:cubicBezTo>
                      <a:pt x="113543" y="155086"/>
                      <a:pt x="107871" y="144899"/>
                      <a:pt x="100978" y="133920"/>
                    </a:cubicBezTo>
                    <a:cubicBezTo>
                      <a:pt x="94095" y="122929"/>
                      <a:pt x="86056" y="111091"/>
                      <a:pt x="77654" y="98536"/>
                    </a:cubicBezTo>
                    <a:cubicBezTo>
                      <a:pt x="75936" y="96025"/>
                      <a:pt x="74284" y="93503"/>
                      <a:pt x="72632" y="90993"/>
                    </a:cubicBezTo>
                    <a:cubicBezTo>
                      <a:pt x="70980" y="88482"/>
                      <a:pt x="69329" y="85971"/>
                      <a:pt x="67611" y="83460"/>
                    </a:cubicBezTo>
                    <a:cubicBezTo>
                      <a:pt x="50674" y="58274"/>
                      <a:pt x="34530" y="36745"/>
                      <a:pt x="22042" y="22032"/>
                    </a:cubicBezTo>
                    <a:cubicBezTo>
                      <a:pt x="9554" y="7319"/>
                      <a:pt x="1086" y="-797"/>
                      <a:pt x="84" y="62"/>
                    </a:cubicBezTo>
                    <a:cubicBezTo>
                      <a:pt x="-852" y="932"/>
                      <a:pt x="6108" y="10182"/>
                      <a:pt x="17516" y="25611"/>
                    </a:cubicBezTo>
                    <a:cubicBezTo>
                      <a:pt x="28859" y="41051"/>
                      <a:pt x="44353" y="62723"/>
                      <a:pt x="61003" y="87909"/>
                    </a:cubicBezTo>
                    <a:cubicBezTo>
                      <a:pt x="62732" y="90420"/>
                      <a:pt x="64384" y="92931"/>
                      <a:pt x="66036" y="95442"/>
                    </a:cubicBezTo>
                    <a:cubicBezTo>
                      <a:pt x="67677" y="97964"/>
                      <a:pt x="69329" y="100475"/>
                      <a:pt x="71057" y="102985"/>
                    </a:cubicBezTo>
                    <a:cubicBezTo>
                      <a:pt x="79592" y="115474"/>
                      <a:pt x="87565" y="127235"/>
                      <a:pt x="94811" y="137862"/>
                    </a:cubicBezTo>
                    <a:cubicBezTo>
                      <a:pt x="101914" y="148478"/>
                      <a:pt x="107871" y="158169"/>
                      <a:pt x="112540" y="166495"/>
                    </a:cubicBezTo>
                    <a:cubicBezTo>
                      <a:pt x="121868" y="183080"/>
                      <a:pt x="126096" y="193839"/>
                      <a:pt x="127396" y="19341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83" name="Google Shape;1783;p29"/>
            <p:cNvGrpSpPr/>
            <p:nvPr/>
          </p:nvGrpSpPr>
          <p:grpSpPr>
            <a:xfrm>
              <a:off x="7908155" y="3604519"/>
              <a:ext cx="513275" cy="750310"/>
              <a:chOff x="1434215" y="2508666"/>
              <a:chExt cx="267777" cy="391439"/>
            </a:xfrm>
          </p:grpSpPr>
          <p:grpSp>
            <p:nvGrpSpPr>
              <p:cNvPr id="1784" name="Google Shape;1784;p29"/>
              <p:cNvGrpSpPr/>
              <p:nvPr/>
            </p:nvGrpSpPr>
            <p:grpSpPr>
              <a:xfrm>
                <a:off x="1434215" y="2508666"/>
                <a:ext cx="267777" cy="391439"/>
                <a:chOff x="1538590" y="3242366"/>
                <a:chExt cx="267777" cy="391439"/>
              </a:xfrm>
            </p:grpSpPr>
            <p:sp>
              <p:nvSpPr>
                <p:cNvPr id="1785" name="Google Shape;1785;p29"/>
                <p:cNvSpPr/>
                <p:nvPr/>
              </p:nvSpPr>
              <p:spPr>
                <a:xfrm>
                  <a:off x="1538590" y="3242366"/>
                  <a:ext cx="267777" cy="3914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164" h="586425" extrusionOk="0">
                      <a:moveTo>
                        <a:pt x="316114" y="0"/>
                      </a:moveTo>
                      <a:cubicBezTo>
                        <a:pt x="336068" y="-363"/>
                        <a:pt x="412570" y="564604"/>
                        <a:pt x="399719" y="579240"/>
                      </a:cubicBezTo>
                      <a:cubicBezTo>
                        <a:pt x="377683" y="604139"/>
                        <a:pt x="25822" y="558360"/>
                        <a:pt x="197" y="532734"/>
                      </a:cubicBezTo>
                      <a:cubicBezTo>
                        <a:pt x="-8767" y="523770"/>
                        <a:pt x="291502" y="364"/>
                        <a:pt x="316114" y="0"/>
                      </a:cubicBezTo>
                      <a:close/>
                      <a:moveTo>
                        <a:pt x="284752" y="453289"/>
                      </a:moveTo>
                      <a:cubicBezTo>
                        <a:pt x="290918" y="442959"/>
                        <a:pt x="265161" y="270711"/>
                        <a:pt x="258840" y="267121"/>
                      </a:cubicBezTo>
                      <a:cubicBezTo>
                        <a:pt x="254325" y="264534"/>
                        <a:pt x="153707" y="444600"/>
                        <a:pt x="158233" y="447188"/>
                      </a:cubicBezTo>
                      <a:cubicBezTo>
                        <a:pt x="166338" y="451780"/>
                        <a:pt x="279014" y="462837"/>
                        <a:pt x="284674" y="453289"/>
                      </a:cubicBezTo>
                      <a:lnTo>
                        <a:pt x="284752" y="453289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86" name="Google Shape;1786;p29"/>
                <p:cNvSpPr/>
                <p:nvPr/>
              </p:nvSpPr>
              <p:spPr>
                <a:xfrm>
                  <a:off x="1729599" y="3311810"/>
                  <a:ext cx="39689" cy="9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459" h="13671" extrusionOk="0">
                      <a:moveTo>
                        <a:pt x="1222" y="10445"/>
                      </a:moveTo>
                      <a:cubicBezTo>
                        <a:pt x="10120" y="8143"/>
                        <a:pt x="19095" y="6205"/>
                        <a:pt x="28136" y="4696"/>
                      </a:cubicBezTo>
                      <a:cubicBezTo>
                        <a:pt x="37177" y="3121"/>
                        <a:pt x="46152" y="1403"/>
                        <a:pt x="55259" y="38"/>
                      </a:cubicBezTo>
                      <a:cubicBezTo>
                        <a:pt x="57274" y="-248"/>
                        <a:pt x="59135" y="1117"/>
                        <a:pt x="59422" y="3121"/>
                      </a:cubicBezTo>
                      <a:cubicBezTo>
                        <a:pt x="59708" y="5137"/>
                        <a:pt x="58343" y="6932"/>
                        <a:pt x="56404" y="7284"/>
                      </a:cubicBezTo>
                      <a:cubicBezTo>
                        <a:pt x="47363" y="8793"/>
                        <a:pt x="38256" y="9795"/>
                        <a:pt x="29138" y="11017"/>
                      </a:cubicBezTo>
                      <a:cubicBezTo>
                        <a:pt x="20020" y="12240"/>
                        <a:pt x="10913" y="13165"/>
                        <a:pt x="1729" y="13671"/>
                      </a:cubicBezTo>
                      <a:cubicBezTo>
                        <a:pt x="793" y="13671"/>
                        <a:pt x="77" y="13022"/>
                        <a:pt x="0" y="12097"/>
                      </a:cubicBezTo>
                      <a:cubicBezTo>
                        <a:pt x="0" y="11304"/>
                        <a:pt x="507" y="10588"/>
                        <a:pt x="1222" y="10445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87" name="Google Shape;1787;p29"/>
                <p:cNvSpPr/>
                <p:nvPr/>
              </p:nvSpPr>
              <p:spPr>
                <a:xfrm>
                  <a:off x="1744926" y="3412993"/>
                  <a:ext cx="39684" cy="9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451" h="13671" extrusionOk="0">
                      <a:moveTo>
                        <a:pt x="1211" y="10445"/>
                      </a:moveTo>
                      <a:cubicBezTo>
                        <a:pt x="10109" y="8077"/>
                        <a:pt x="19084" y="6205"/>
                        <a:pt x="28125" y="4696"/>
                      </a:cubicBezTo>
                      <a:cubicBezTo>
                        <a:pt x="37166" y="3121"/>
                        <a:pt x="46141" y="1327"/>
                        <a:pt x="55259" y="38"/>
                      </a:cubicBezTo>
                      <a:cubicBezTo>
                        <a:pt x="57263" y="-248"/>
                        <a:pt x="59124" y="1106"/>
                        <a:pt x="59411" y="3121"/>
                      </a:cubicBezTo>
                      <a:cubicBezTo>
                        <a:pt x="59708" y="5126"/>
                        <a:pt x="58343" y="6921"/>
                        <a:pt x="56404" y="7284"/>
                      </a:cubicBezTo>
                      <a:cubicBezTo>
                        <a:pt x="47363" y="8793"/>
                        <a:pt x="38245" y="9795"/>
                        <a:pt x="29127" y="11018"/>
                      </a:cubicBezTo>
                      <a:cubicBezTo>
                        <a:pt x="20086" y="12240"/>
                        <a:pt x="10902" y="13165"/>
                        <a:pt x="1718" y="13672"/>
                      </a:cubicBezTo>
                      <a:cubicBezTo>
                        <a:pt x="782" y="13672"/>
                        <a:pt x="66" y="13022"/>
                        <a:pt x="0" y="12097"/>
                      </a:cubicBezTo>
                      <a:cubicBezTo>
                        <a:pt x="0" y="11304"/>
                        <a:pt x="495" y="10588"/>
                        <a:pt x="1211" y="10445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88" name="Google Shape;1788;p29"/>
                <p:cNvSpPr/>
                <p:nvPr/>
              </p:nvSpPr>
              <p:spPr>
                <a:xfrm>
                  <a:off x="1742716" y="3337563"/>
                  <a:ext cx="30877" cy="83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57" h="12459" extrusionOk="0">
                      <a:moveTo>
                        <a:pt x="1145" y="9233"/>
                      </a:moveTo>
                      <a:cubicBezTo>
                        <a:pt x="7819" y="7075"/>
                        <a:pt x="14635" y="5423"/>
                        <a:pt x="21452" y="4057"/>
                      </a:cubicBezTo>
                      <a:cubicBezTo>
                        <a:pt x="28279" y="2703"/>
                        <a:pt x="35096" y="1117"/>
                        <a:pt x="41978" y="38"/>
                      </a:cubicBezTo>
                      <a:cubicBezTo>
                        <a:pt x="43994" y="-248"/>
                        <a:pt x="45855" y="1117"/>
                        <a:pt x="46218" y="3132"/>
                      </a:cubicBezTo>
                      <a:cubicBezTo>
                        <a:pt x="46504" y="5070"/>
                        <a:pt x="45216" y="6932"/>
                        <a:pt x="43278" y="7295"/>
                      </a:cubicBezTo>
                      <a:cubicBezTo>
                        <a:pt x="36450" y="8584"/>
                        <a:pt x="29491" y="9442"/>
                        <a:pt x="22608" y="10445"/>
                      </a:cubicBezTo>
                      <a:cubicBezTo>
                        <a:pt x="15714" y="11524"/>
                        <a:pt x="8755" y="12240"/>
                        <a:pt x="1718" y="12460"/>
                      </a:cubicBezTo>
                      <a:cubicBezTo>
                        <a:pt x="793" y="12460"/>
                        <a:pt x="66" y="11810"/>
                        <a:pt x="0" y="10885"/>
                      </a:cubicBezTo>
                      <a:cubicBezTo>
                        <a:pt x="0" y="10092"/>
                        <a:pt x="429" y="9442"/>
                        <a:pt x="1145" y="923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89" name="Google Shape;1789;p29"/>
                <p:cNvSpPr/>
                <p:nvPr/>
              </p:nvSpPr>
              <p:spPr>
                <a:xfrm>
                  <a:off x="1746769" y="3361076"/>
                  <a:ext cx="30877" cy="82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57" h="12383" extrusionOk="0">
                      <a:moveTo>
                        <a:pt x="1145" y="9145"/>
                      </a:moveTo>
                      <a:cubicBezTo>
                        <a:pt x="7819" y="6998"/>
                        <a:pt x="14646" y="5346"/>
                        <a:pt x="21463" y="4058"/>
                      </a:cubicBezTo>
                      <a:cubicBezTo>
                        <a:pt x="28279" y="2692"/>
                        <a:pt x="35096" y="1117"/>
                        <a:pt x="41989" y="38"/>
                      </a:cubicBezTo>
                      <a:cubicBezTo>
                        <a:pt x="43994" y="-248"/>
                        <a:pt x="45855" y="1117"/>
                        <a:pt x="46218" y="3121"/>
                      </a:cubicBezTo>
                      <a:cubicBezTo>
                        <a:pt x="46504" y="5060"/>
                        <a:pt x="45216" y="6921"/>
                        <a:pt x="43278" y="7284"/>
                      </a:cubicBezTo>
                      <a:cubicBezTo>
                        <a:pt x="36461" y="8573"/>
                        <a:pt x="29502" y="9366"/>
                        <a:pt x="22608" y="10368"/>
                      </a:cubicBezTo>
                      <a:cubicBezTo>
                        <a:pt x="15714" y="11447"/>
                        <a:pt x="8755" y="12097"/>
                        <a:pt x="1729" y="12383"/>
                      </a:cubicBezTo>
                      <a:cubicBezTo>
                        <a:pt x="793" y="12383"/>
                        <a:pt x="77" y="11733"/>
                        <a:pt x="0" y="10797"/>
                      </a:cubicBezTo>
                      <a:cubicBezTo>
                        <a:pt x="0" y="10015"/>
                        <a:pt x="429" y="9366"/>
                        <a:pt x="1145" y="9145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90" name="Google Shape;1790;p29"/>
                <p:cNvSpPr/>
                <p:nvPr/>
              </p:nvSpPr>
              <p:spPr>
                <a:xfrm>
                  <a:off x="1748942" y="3386264"/>
                  <a:ext cx="30869" cy="82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46" h="12382" extrusionOk="0">
                      <a:moveTo>
                        <a:pt x="1145" y="9222"/>
                      </a:moveTo>
                      <a:cubicBezTo>
                        <a:pt x="7819" y="7075"/>
                        <a:pt x="14635" y="5423"/>
                        <a:pt x="21452" y="4058"/>
                      </a:cubicBezTo>
                      <a:cubicBezTo>
                        <a:pt x="28268" y="2692"/>
                        <a:pt x="35085" y="1117"/>
                        <a:pt x="41978" y="38"/>
                      </a:cubicBezTo>
                      <a:cubicBezTo>
                        <a:pt x="43983" y="-248"/>
                        <a:pt x="45855" y="1117"/>
                        <a:pt x="46207" y="3121"/>
                      </a:cubicBezTo>
                      <a:cubicBezTo>
                        <a:pt x="46493" y="5060"/>
                        <a:pt x="45205" y="6932"/>
                        <a:pt x="43267" y="7284"/>
                      </a:cubicBezTo>
                      <a:cubicBezTo>
                        <a:pt x="36450" y="8584"/>
                        <a:pt x="29491" y="9366"/>
                        <a:pt x="22597" y="10379"/>
                      </a:cubicBezTo>
                      <a:cubicBezTo>
                        <a:pt x="15714" y="11447"/>
                        <a:pt x="8755" y="12097"/>
                        <a:pt x="1718" y="12383"/>
                      </a:cubicBezTo>
                      <a:cubicBezTo>
                        <a:pt x="782" y="12383"/>
                        <a:pt x="66" y="11733"/>
                        <a:pt x="0" y="10808"/>
                      </a:cubicBezTo>
                      <a:cubicBezTo>
                        <a:pt x="0" y="10015"/>
                        <a:pt x="429" y="9366"/>
                        <a:pt x="1145" y="9156"/>
                      </a:cubicBezTo>
                      <a:lnTo>
                        <a:pt x="1145" y="9222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91" name="Google Shape;1791;p29"/>
                <p:cNvSpPr/>
                <p:nvPr/>
              </p:nvSpPr>
              <p:spPr>
                <a:xfrm>
                  <a:off x="1755593" y="3435677"/>
                  <a:ext cx="30877" cy="82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57" h="12383" extrusionOk="0">
                      <a:moveTo>
                        <a:pt x="1145" y="9234"/>
                      </a:moveTo>
                      <a:cubicBezTo>
                        <a:pt x="7819" y="7075"/>
                        <a:pt x="14635" y="5423"/>
                        <a:pt x="21452" y="4057"/>
                      </a:cubicBezTo>
                      <a:cubicBezTo>
                        <a:pt x="28268" y="2692"/>
                        <a:pt x="35085" y="1117"/>
                        <a:pt x="41979" y="38"/>
                      </a:cubicBezTo>
                      <a:cubicBezTo>
                        <a:pt x="43994" y="-248"/>
                        <a:pt x="45855" y="1117"/>
                        <a:pt x="46218" y="3055"/>
                      </a:cubicBezTo>
                      <a:cubicBezTo>
                        <a:pt x="46505" y="5071"/>
                        <a:pt x="45205" y="6855"/>
                        <a:pt x="43267" y="7218"/>
                      </a:cubicBezTo>
                      <a:cubicBezTo>
                        <a:pt x="36450" y="8507"/>
                        <a:pt x="29491" y="9377"/>
                        <a:pt x="22608" y="10379"/>
                      </a:cubicBezTo>
                      <a:cubicBezTo>
                        <a:pt x="15714" y="11458"/>
                        <a:pt x="8755" y="12174"/>
                        <a:pt x="1718" y="12383"/>
                      </a:cubicBezTo>
                      <a:cubicBezTo>
                        <a:pt x="782" y="12383"/>
                        <a:pt x="66" y="11744"/>
                        <a:pt x="0" y="10808"/>
                      </a:cubicBezTo>
                      <a:cubicBezTo>
                        <a:pt x="0" y="10092"/>
                        <a:pt x="429" y="9377"/>
                        <a:pt x="1145" y="9156"/>
                      </a:cubicBezTo>
                      <a:lnTo>
                        <a:pt x="1145" y="9234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92" name="Google Shape;1792;p29"/>
                <p:cNvSpPr/>
                <p:nvPr/>
              </p:nvSpPr>
              <p:spPr>
                <a:xfrm>
                  <a:off x="1759644" y="3459115"/>
                  <a:ext cx="30877" cy="83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57" h="12451" extrusionOk="0">
                      <a:moveTo>
                        <a:pt x="1145" y="9225"/>
                      </a:moveTo>
                      <a:cubicBezTo>
                        <a:pt x="7830" y="7067"/>
                        <a:pt x="14646" y="5415"/>
                        <a:pt x="21463" y="4049"/>
                      </a:cubicBezTo>
                      <a:cubicBezTo>
                        <a:pt x="28279" y="2695"/>
                        <a:pt x="35096" y="1109"/>
                        <a:pt x="41989" y="41"/>
                      </a:cubicBezTo>
                      <a:cubicBezTo>
                        <a:pt x="43994" y="-257"/>
                        <a:pt x="45855" y="1109"/>
                        <a:pt x="46218" y="3124"/>
                      </a:cubicBezTo>
                      <a:cubicBezTo>
                        <a:pt x="46504" y="5062"/>
                        <a:pt x="45216" y="6923"/>
                        <a:pt x="43278" y="7287"/>
                      </a:cubicBezTo>
                      <a:cubicBezTo>
                        <a:pt x="36384" y="8575"/>
                        <a:pt x="29502" y="9434"/>
                        <a:pt x="22608" y="10437"/>
                      </a:cubicBezTo>
                      <a:cubicBezTo>
                        <a:pt x="15714" y="11516"/>
                        <a:pt x="8755" y="12165"/>
                        <a:pt x="1718" y="12452"/>
                      </a:cubicBezTo>
                      <a:cubicBezTo>
                        <a:pt x="793" y="12452"/>
                        <a:pt x="77" y="11802"/>
                        <a:pt x="0" y="10877"/>
                      </a:cubicBezTo>
                      <a:cubicBezTo>
                        <a:pt x="0" y="10150"/>
                        <a:pt x="429" y="9434"/>
                        <a:pt x="1145" y="9225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93" name="Google Shape;1793;p29"/>
                <p:cNvSpPr/>
                <p:nvPr/>
              </p:nvSpPr>
              <p:spPr>
                <a:xfrm>
                  <a:off x="1761796" y="3484377"/>
                  <a:ext cx="30877" cy="82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57" h="12383" extrusionOk="0">
                      <a:moveTo>
                        <a:pt x="1145" y="9222"/>
                      </a:moveTo>
                      <a:cubicBezTo>
                        <a:pt x="7830" y="7075"/>
                        <a:pt x="14646" y="5423"/>
                        <a:pt x="21463" y="4057"/>
                      </a:cubicBezTo>
                      <a:cubicBezTo>
                        <a:pt x="28279" y="2692"/>
                        <a:pt x="35096" y="1117"/>
                        <a:pt x="41989" y="38"/>
                      </a:cubicBezTo>
                      <a:cubicBezTo>
                        <a:pt x="43994" y="-248"/>
                        <a:pt x="45855" y="1117"/>
                        <a:pt x="46218" y="3055"/>
                      </a:cubicBezTo>
                      <a:cubicBezTo>
                        <a:pt x="46504" y="4994"/>
                        <a:pt x="45216" y="6855"/>
                        <a:pt x="43278" y="7218"/>
                      </a:cubicBezTo>
                      <a:cubicBezTo>
                        <a:pt x="36461" y="8507"/>
                        <a:pt x="29502" y="9366"/>
                        <a:pt x="22608" y="10368"/>
                      </a:cubicBezTo>
                      <a:cubicBezTo>
                        <a:pt x="15714" y="11381"/>
                        <a:pt x="8755" y="12097"/>
                        <a:pt x="1718" y="12383"/>
                      </a:cubicBezTo>
                      <a:cubicBezTo>
                        <a:pt x="793" y="12383"/>
                        <a:pt x="77" y="11733"/>
                        <a:pt x="0" y="10797"/>
                      </a:cubicBezTo>
                      <a:cubicBezTo>
                        <a:pt x="0" y="10081"/>
                        <a:pt x="429" y="9366"/>
                        <a:pt x="1145" y="9156"/>
                      </a:cubicBezTo>
                      <a:lnTo>
                        <a:pt x="1145" y="9222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94" name="Google Shape;1794;p29"/>
                <p:cNvSpPr/>
                <p:nvPr/>
              </p:nvSpPr>
              <p:spPr>
                <a:xfrm>
                  <a:off x="1757685" y="3511063"/>
                  <a:ext cx="39689" cy="9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459" h="13670" extrusionOk="0">
                      <a:moveTo>
                        <a:pt x="1222" y="10443"/>
                      </a:moveTo>
                      <a:cubicBezTo>
                        <a:pt x="10120" y="8076"/>
                        <a:pt x="19084" y="6204"/>
                        <a:pt x="28125" y="4706"/>
                      </a:cubicBezTo>
                      <a:cubicBezTo>
                        <a:pt x="37177" y="3120"/>
                        <a:pt x="46141" y="1325"/>
                        <a:pt x="55259" y="36"/>
                      </a:cubicBezTo>
                      <a:cubicBezTo>
                        <a:pt x="57263" y="-250"/>
                        <a:pt x="59135" y="1182"/>
                        <a:pt x="59422" y="3197"/>
                      </a:cubicBezTo>
                      <a:cubicBezTo>
                        <a:pt x="59708" y="5201"/>
                        <a:pt x="58343" y="6997"/>
                        <a:pt x="56404" y="7360"/>
                      </a:cubicBezTo>
                      <a:cubicBezTo>
                        <a:pt x="47363" y="8869"/>
                        <a:pt x="38245" y="9871"/>
                        <a:pt x="29138" y="11093"/>
                      </a:cubicBezTo>
                      <a:cubicBezTo>
                        <a:pt x="20097" y="12305"/>
                        <a:pt x="10902" y="13241"/>
                        <a:pt x="1718" y="13670"/>
                      </a:cubicBezTo>
                      <a:cubicBezTo>
                        <a:pt x="793" y="13670"/>
                        <a:pt x="66" y="13031"/>
                        <a:pt x="0" y="12095"/>
                      </a:cubicBezTo>
                      <a:cubicBezTo>
                        <a:pt x="0" y="11302"/>
                        <a:pt x="495" y="10587"/>
                        <a:pt x="1222" y="1044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95" name="Google Shape;1795;p29"/>
                <p:cNvSpPr/>
                <p:nvPr/>
              </p:nvSpPr>
              <p:spPr>
                <a:xfrm>
                  <a:off x="1768417" y="3533754"/>
                  <a:ext cx="30871" cy="82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49" h="12383" extrusionOk="0">
                      <a:moveTo>
                        <a:pt x="1145" y="9223"/>
                      </a:moveTo>
                      <a:cubicBezTo>
                        <a:pt x="7819" y="7064"/>
                        <a:pt x="14635" y="5412"/>
                        <a:pt x="21452" y="4058"/>
                      </a:cubicBezTo>
                      <a:cubicBezTo>
                        <a:pt x="28268" y="2692"/>
                        <a:pt x="35085" y="1106"/>
                        <a:pt x="41978" y="38"/>
                      </a:cubicBezTo>
                      <a:cubicBezTo>
                        <a:pt x="43994" y="-248"/>
                        <a:pt x="45855" y="1106"/>
                        <a:pt x="46207" y="3045"/>
                      </a:cubicBezTo>
                      <a:cubicBezTo>
                        <a:pt x="46504" y="4983"/>
                        <a:pt x="45205" y="6855"/>
                        <a:pt x="43267" y="7207"/>
                      </a:cubicBezTo>
                      <a:cubicBezTo>
                        <a:pt x="36450" y="8507"/>
                        <a:pt x="29491" y="9366"/>
                        <a:pt x="22597" y="10368"/>
                      </a:cubicBezTo>
                      <a:cubicBezTo>
                        <a:pt x="15714" y="11447"/>
                        <a:pt x="8755" y="12097"/>
                        <a:pt x="1718" y="12383"/>
                      </a:cubicBezTo>
                      <a:cubicBezTo>
                        <a:pt x="782" y="12383"/>
                        <a:pt x="66" y="11733"/>
                        <a:pt x="0" y="10798"/>
                      </a:cubicBezTo>
                      <a:cubicBezTo>
                        <a:pt x="0" y="10082"/>
                        <a:pt x="429" y="9366"/>
                        <a:pt x="1145" y="9146"/>
                      </a:cubicBezTo>
                      <a:lnTo>
                        <a:pt x="1145" y="9223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96" name="Google Shape;1796;p29"/>
                <p:cNvSpPr/>
                <p:nvPr/>
              </p:nvSpPr>
              <p:spPr>
                <a:xfrm>
                  <a:off x="1772433" y="3557187"/>
                  <a:ext cx="30869" cy="82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46" h="12383" extrusionOk="0">
                      <a:moveTo>
                        <a:pt x="1145" y="9223"/>
                      </a:moveTo>
                      <a:cubicBezTo>
                        <a:pt x="7819" y="7075"/>
                        <a:pt x="14635" y="5423"/>
                        <a:pt x="21452" y="4057"/>
                      </a:cubicBezTo>
                      <a:cubicBezTo>
                        <a:pt x="28268" y="2692"/>
                        <a:pt x="35085" y="1117"/>
                        <a:pt x="41978" y="38"/>
                      </a:cubicBezTo>
                      <a:cubicBezTo>
                        <a:pt x="43983" y="-248"/>
                        <a:pt x="45855" y="1117"/>
                        <a:pt x="46207" y="3055"/>
                      </a:cubicBezTo>
                      <a:cubicBezTo>
                        <a:pt x="46493" y="4994"/>
                        <a:pt x="45205" y="6855"/>
                        <a:pt x="43267" y="7218"/>
                      </a:cubicBezTo>
                      <a:cubicBezTo>
                        <a:pt x="36373" y="8507"/>
                        <a:pt x="29491" y="9366"/>
                        <a:pt x="22597" y="10368"/>
                      </a:cubicBezTo>
                      <a:cubicBezTo>
                        <a:pt x="15714" y="11381"/>
                        <a:pt x="8755" y="12097"/>
                        <a:pt x="1718" y="12383"/>
                      </a:cubicBezTo>
                      <a:cubicBezTo>
                        <a:pt x="782" y="12383"/>
                        <a:pt x="66" y="11733"/>
                        <a:pt x="0" y="10797"/>
                      </a:cubicBezTo>
                      <a:cubicBezTo>
                        <a:pt x="0" y="10081"/>
                        <a:pt x="429" y="9366"/>
                        <a:pt x="1145" y="9156"/>
                      </a:cubicBezTo>
                      <a:lnTo>
                        <a:pt x="1145" y="9223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97" name="Google Shape;1797;p29"/>
                <p:cNvSpPr/>
                <p:nvPr/>
              </p:nvSpPr>
              <p:spPr>
                <a:xfrm>
                  <a:off x="1774613" y="3582491"/>
                  <a:ext cx="30877" cy="82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57" h="12382" extrusionOk="0">
                      <a:moveTo>
                        <a:pt x="1145" y="9145"/>
                      </a:moveTo>
                      <a:cubicBezTo>
                        <a:pt x="7819" y="6998"/>
                        <a:pt x="14646" y="5346"/>
                        <a:pt x="21463" y="4057"/>
                      </a:cubicBezTo>
                      <a:cubicBezTo>
                        <a:pt x="28279" y="2692"/>
                        <a:pt x="35096" y="1117"/>
                        <a:pt x="41978" y="38"/>
                      </a:cubicBezTo>
                      <a:cubicBezTo>
                        <a:pt x="43994" y="-248"/>
                        <a:pt x="45855" y="1117"/>
                        <a:pt x="46218" y="3121"/>
                      </a:cubicBezTo>
                      <a:cubicBezTo>
                        <a:pt x="46504" y="5060"/>
                        <a:pt x="45216" y="6921"/>
                        <a:pt x="43278" y="7284"/>
                      </a:cubicBezTo>
                      <a:cubicBezTo>
                        <a:pt x="36461" y="8573"/>
                        <a:pt x="29502" y="9432"/>
                        <a:pt x="22608" y="10368"/>
                      </a:cubicBezTo>
                      <a:cubicBezTo>
                        <a:pt x="15714" y="11447"/>
                        <a:pt x="8755" y="12163"/>
                        <a:pt x="1729" y="12383"/>
                      </a:cubicBezTo>
                      <a:cubicBezTo>
                        <a:pt x="793" y="12383"/>
                        <a:pt x="77" y="11733"/>
                        <a:pt x="0" y="10797"/>
                      </a:cubicBezTo>
                      <a:cubicBezTo>
                        <a:pt x="0" y="10015"/>
                        <a:pt x="429" y="9366"/>
                        <a:pt x="1145" y="9145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98" name="Google Shape;1798;p29"/>
                <p:cNvSpPr/>
                <p:nvPr/>
              </p:nvSpPr>
              <p:spPr>
                <a:xfrm>
                  <a:off x="1707456" y="3574156"/>
                  <a:ext cx="43901" cy="439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69" h="65772" extrusionOk="0">
                      <a:moveTo>
                        <a:pt x="266" y="28766"/>
                      </a:moveTo>
                      <a:cubicBezTo>
                        <a:pt x="2567" y="10750"/>
                        <a:pt x="18997" y="-2025"/>
                        <a:pt x="37013" y="266"/>
                      </a:cubicBezTo>
                      <a:cubicBezTo>
                        <a:pt x="55029" y="2567"/>
                        <a:pt x="67803" y="18998"/>
                        <a:pt x="65502" y="37015"/>
                      </a:cubicBezTo>
                      <a:cubicBezTo>
                        <a:pt x="63211" y="55031"/>
                        <a:pt x="46770" y="67806"/>
                        <a:pt x="28765" y="65504"/>
                      </a:cubicBezTo>
                      <a:cubicBezTo>
                        <a:pt x="10749" y="63214"/>
                        <a:pt x="-2025" y="46772"/>
                        <a:pt x="266" y="28766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799" name="Google Shape;1799;p29"/>
              <p:cNvSpPr/>
              <p:nvPr/>
            </p:nvSpPr>
            <p:spPr>
              <a:xfrm>
                <a:off x="1537556" y="2824340"/>
                <a:ext cx="15003" cy="21287"/>
              </a:xfrm>
              <a:custGeom>
                <a:avLst/>
                <a:gdLst/>
                <a:ahLst/>
                <a:cxnLst/>
                <a:rect l="l" t="t" r="r" b="b"/>
                <a:pathLst>
                  <a:path w="22476" h="31891" extrusionOk="0">
                    <a:moveTo>
                      <a:pt x="22117" y="11629"/>
                    </a:moveTo>
                    <a:cubicBezTo>
                      <a:pt x="21974" y="10770"/>
                      <a:pt x="21611" y="9834"/>
                      <a:pt x="21324" y="8832"/>
                    </a:cubicBezTo>
                    <a:cubicBezTo>
                      <a:pt x="21038" y="7896"/>
                      <a:pt x="20388" y="6894"/>
                      <a:pt x="19893" y="5958"/>
                    </a:cubicBezTo>
                    <a:cubicBezTo>
                      <a:pt x="19243" y="5022"/>
                      <a:pt x="18527" y="4097"/>
                      <a:pt x="17591" y="3304"/>
                    </a:cubicBezTo>
                    <a:cubicBezTo>
                      <a:pt x="16655" y="2588"/>
                      <a:pt x="15730" y="1795"/>
                      <a:pt x="14651" y="1366"/>
                    </a:cubicBezTo>
                    <a:cubicBezTo>
                      <a:pt x="13649" y="793"/>
                      <a:pt x="12570" y="573"/>
                      <a:pt x="11491" y="286"/>
                    </a:cubicBezTo>
                    <a:cubicBezTo>
                      <a:pt x="10488" y="143"/>
                      <a:pt x="9409" y="0"/>
                      <a:pt x="8550" y="0"/>
                    </a:cubicBezTo>
                    <a:cubicBezTo>
                      <a:pt x="7614" y="0"/>
                      <a:pt x="6755" y="77"/>
                      <a:pt x="5962" y="220"/>
                    </a:cubicBezTo>
                    <a:cubicBezTo>
                      <a:pt x="4388" y="507"/>
                      <a:pt x="3165" y="936"/>
                      <a:pt x="2384" y="1300"/>
                    </a:cubicBezTo>
                    <a:cubicBezTo>
                      <a:pt x="1514" y="1652"/>
                      <a:pt x="1018" y="1938"/>
                      <a:pt x="1084" y="1938"/>
                    </a:cubicBezTo>
                    <a:cubicBezTo>
                      <a:pt x="291" y="2225"/>
                      <a:pt x="-204" y="3095"/>
                      <a:pt x="82" y="3876"/>
                    </a:cubicBezTo>
                    <a:cubicBezTo>
                      <a:pt x="368" y="4670"/>
                      <a:pt x="1018" y="5022"/>
                      <a:pt x="2020" y="4879"/>
                    </a:cubicBezTo>
                    <a:cubicBezTo>
                      <a:pt x="2020" y="4879"/>
                      <a:pt x="2450" y="4879"/>
                      <a:pt x="3165" y="4879"/>
                    </a:cubicBezTo>
                    <a:cubicBezTo>
                      <a:pt x="3881" y="4879"/>
                      <a:pt x="4960" y="4879"/>
                      <a:pt x="6183" y="5022"/>
                    </a:cubicBezTo>
                    <a:cubicBezTo>
                      <a:pt x="6755" y="5022"/>
                      <a:pt x="7405" y="5165"/>
                      <a:pt x="8121" y="5319"/>
                    </a:cubicBezTo>
                    <a:cubicBezTo>
                      <a:pt x="8771" y="5319"/>
                      <a:pt x="9409" y="5672"/>
                      <a:pt x="10059" y="5815"/>
                    </a:cubicBezTo>
                    <a:cubicBezTo>
                      <a:pt x="10698" y="6101"/>
                      <a:pt x="11347" y="6321"/>
                      <a:pt x="11920" y="6674"/>
                    </a:cubicBezTo>
                    <a:cubicBezTo>
                      <a:pt x="12206" y="6817"/>
                      <a:pt x="12427" y="6960"/>
                      <a:pt x="12636" y="7103"/>
                    </a:cubicBezTo>
                    <a:cubicBezTo>
                      <a:pt x="7262" y="6751"/>
                      <a:pt x="2229" y="11409"/>
                      <a:pt x="1304" y="17951"/>
                    </a:cubicBezTo>
                    <a:cubicBezTo>
                      <a:pt x="291" y="24768"/>
                      <a:pt x="4101" y="30934"/>
                      <a:pt x="9773" y="31793"/>
                    </a:cubicBezTo>
                    <a:cubicBezTo>
                      <a:pt x="15444" y="32652"/>
                      <a:pt x="20609" y="27774"/>
                      <a:pt x="21897" y="21034"/>
                    </a:cubicBezTo>
                    <a:cubicBezTo>
                      <a:pt x="22899" y="15649"/>
                      <a:pt x="22327" y="12566"/>
                      <a:pt x="22183" y="11707"/>
                    </a:cubicBezTo>
                    <a:lnTo>
                      <a:pt x="22117" y="11629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0" name="Google Shape;1800;p29"/>
              <p:cNvSpPr/>
              <p:nvPr/>
            </p:nvSpPr>
            <p:spPr>
              <a:xfrm>
                <a:off x="1593981" y="2828351"/>
                <a:ext cx="14957" cy="21193"/>
              </a:xfrm>
              <a:custGeom>
                <a:avLst/>
                <a:gdLst/>
                <a:ahLst/>
                <a:cxnLst/>
                <a:rect l="l" t="t" r="r" b="b"/>
                <a:pathLst>
                  <a:path w="22407" h="31750" extrusionOk="0">
                    <a:moveTo>
                      <a:pt x="22040" y="11629"/>
                    </a:moveTo>
                    <a:cubicBezTo>
                      <a:pt x="21820" y="10770"/>
                      <a:pt x="21534" y="9834"/>
                      <a:pt x="21247" y="8832"/>
                    </a:cubicBezTo>
                    <a:cubicBezTo>
                      <a:pt x="20961" y="7896"/>
                      <a:pt x="20322" y="6894"/>
                      <a:pt x="19816" y="5958"/>
                    </a:cubicBezTo>
                    <a:cubicBezTo>
                      <a:pt x="19166" y="5033"/>
                      <a:pt x="18450" y="4097"/>
                      <a:pt x="17591" y="3304"/>
                    </a:cubicBezTo>
                    <a:cubicBezTo>
                      <a:pt x="16655" y="2588"/>
                      <a:pt x="15719" y="1795"/>
                      <a:pt x="14651" y="1366"/>
                    </a:cubicBezTo>
                    <a:cubicBezTo>
                      <a:pt x="13649" y="793"/>
                      <a:pt x="12570" y="573"/>
                      <a:pt x="11491" y="286"/>
                    </a:cubicBezTo>
                    <a:cubicBezTo>
                      <a:pt x="10488" y="143"/>
                      <a:pt x="9409" y="0"/>
                      <a:pt x="8550" y="0"/>
                    </a:cubicBezTo>
                    <a:cubicBezTo>
                      <a:pt x="7614" y="0"/>
                      <a:pt x="6755" y="77"/>
                      <a:pt x="5962" y="220"/>
                    </a:cubicBezTo>
                    <a:cubicBezTo>
                      <a:pt x="4388" y="507"/>
                      <a:pt x="3165" y="870"/>
                      <a:pt x="2372" y="1222"/>
                    </a:cubicBezTo>
                    <a:cubicBezTo>
                      <a:pt x="1513" y="1586"/>
                      <a:pt x="1007" y="1872"/>
                      <a:pt x="1084" y="1872"/>
                    </a:cubicBezTo>
                    <a:cubicBezTo>
                      <a:pt x="291" y="2158"/>
                      <a:pt x="-204" y="3017"/>
                      <a:pt x="82" y="3810"/>
                    </a:cubicBezTo>
                    <a:cubicBezTo>
                      <a:pt x="368" y="4592"/>
                      <a:pt x="1018" y="4956"/>
                      <a:pt x="2020" y="4812"/>
                    </a:cubicBezTo>
                    <a:cubicBezTo>
                      <a:pt x="2020" y="4812"/>
                      <a:pt x="2449" y="4812"/>
                      <a:pt x="3165" y="4812"/>
                    </a:cubicBezTo>
                    <a:cubicBezTo>
                      <a:pt x="3881" y="4812"/>
                      <a:pt x="4960" y="4812"/>
                      <a:pt x="6183" y="4956"/>
                    </a:cubicBezTo>
                    <a:cubicBezTo>
                      <a:pt x="6821" y="4956"/>
                      <a:pt x="7471" y="5099"/>
                      <a:pt x="8121" y="5242"/>
                    </a:cubicBezTo>
                    <a:cubicBezTo>
                      <a:pt x="8760" y="5242"/>
                      <a:pt x="9409" y="5605"/>
                      <a:pt x="10059" y="5749"/>
                    </a:cubicBezTo>
                    <a:cubicBezTo>
                      <a:pt x="10632" y="6035"/>
                      <a:pt x="11347" y="6244"/>
                      <a:pt x="11920" y="6608"/>
                    </a:cubicBezTo>
                    <a:cubicBezTo>
                      <a:pt x="12206" y="6674"/>
                      <a:pt x="12427" y="6894"/>
                      <a:pt x="12636" y="7037"/>
                    </a:cubicBezTo>
                    <a:cubicBezTo>
                      <a:pt x="7251" y="6674"/>
                      <a:pt x="2229" y="11343"/>
                      <a:pt x="1227" y="17807"/>
                    </a:cubicBezTo>
                    <a:cubicBezTo>
                      <a:pt x="225" y="24624"/>
                      <a:pt x="4024" y="30791"/>
                      <a:pt x="9696" y="31650"/>
                    </a:cubicBezTo>
                    <a:cubicBezTo>
                      <a:pt x="15367" y="32520"/>
                      <a:pt x="20531" y="27631"/>
                      <a:pt x="21820" y="20891"/>
                    </a:cubicBezTo>
                    <a:cubicBezTo>
                      <a:pt x="22833" y="15506"/>
                      <a:pt x="22260" y="12422"/>
                      <a:pt x="22117" y="11563"/>
                    </a:cubicBezTo>
                    <a:lnTo>
                      <a:pt x="22040" y="11629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1" name="Google Shape;1801;p29"/>
              <p:cNvSpPr/>
              <p:nvPr/>
            </p:nvSpPr>
            <p:spPr>
              <a:xfrm>
                <a:off x="1493659" y="2828347"/>
                <a:ext cx="43901" cy="43903"/>
              </a:xfrm>
              <a:custGeom>
                <a:avLst/>
                <a:gdLst/>
                <a:ahLst/>
                <a:cxnLst/>
                <a:rect l="l" t="t" r="r" b="b"/>
                <a:pathLst>
                  <a:path w="65769" h="65772" extrusionOk="0">
                    <a:moveTo>
                      <a:pt x="268" y="28755"/>
                    </a:moveTo>
                    <a:cubicBezTo>
                      <a:pt x="2559" y="10750"/>
                      <a:pt x="19000" y="-2025"/>
                      <a:pt x="37016" y="266"/>
                    </a:cubicBezTo>
                    <a:cubicBezTo>
                      <a:pt x="55021" y="2567"/>
                      <a:pt x="67795" y="18998"/>
                      <a:pt x="65504" y="37015"/>
                    </a:cubicBezTo>
                    <a:cubicBezTo>
                      <a:pt x="63203" y="55031"/>
                      <a:pt x="46773" y="67806"/>
                      <a:pt x="28757" y="65504"/>
                    </a:cubicBezTo>
                    <a:cubicBezTo>
                      <a:pt x="10741" y="63214"/>
                      <a:pt x="-2033" y="46772"/>
                      <a:pt x="268" y="28755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2" name="Google Shape;1802;p29"/>
              <p:cNvSpPr/>
              <p:nvPr/>
            </p:nvSpPr>
            <p:spPr>
              <a:xfrm>
                <a:off x="1555934" y="2849846"/>
                <a:ext cx="34187" cy="17902"/>
              </a:xfrm>
              <a:custGeom>
                <a:avLst/>
                <a:gdLst/>
                <a:ahLst/>
                <a:cxnLst/>
                <a:rect l="l" t="t" r="r" b="b"/>
                <a:pathLst>
                  <a:path w="51217" h="26820" extrusionOk="0">
                    <a:moveTo>
                      <a:pt x="4933" y="1275"/>
                    </a:moveTo>
                    <a:cubicBezTo>
                      <a:pt x="7807" y="4931"/>
                      <a:pt x="11177" y="8521"/>
                      <a:pt x="14481" y="11109"/>
                    </a:cubicBezTo>
                    <a:cubicBezTo>
                      <a:pt x="17928" y="13686"/>
                      <a:pt x="21441" y="15338"/>
                      <a:pt x="25240" y="15702"/>
                    </a:cubicBezTo>
                    <a:cubicBezTo>
                      <a:pt x="29050" y="16197"/>
                      <a:pt x="32706" y="15338"/>
                      <a:pt x="36296" y="13334"/>
                    </a:cubicBezTo>
                    <a:cubicBezTo>
                      <a:pt x="39809" y="11319"/>
                      <a:pt x="43399" y="8092"/>
                      <a:pt x="46339" y="4579"/>
                    </a:cubicBezTo>
                    <a:lnTo>
                      <a:pt x="46559" y="4292"/>
                    </a:lnTo>
                    <a:cubicBezTo>
                      <a:pt x="47495" y="3213"/>
                      <a:pt x="49147" y="3070"/>
                      <a:pt x="50292" y="4006"/>
                    </a:cubicBezTo>
                    <a:cubicBezTo>
                      <a:pt x="51074" y="4722"/>
                      <a:pt x="51361" y="5790"/>
                      <a:pt x="51151" y="6726"/>
                    </a:cubicBezTo>
                    <a:cubicBezTo>
                      <a:pt x="49577" y="12332"/>
                      <a:pt x="46702" y="17354"/>
                      <a:pt x="41890" y="21296"/>
                    </a:cubicBezTo>
                    <a:cubicBezTo>
                      <a:pt x="37298" y="25316"/>
                      <a:pt x="30416" y="27397"/>
                      <a:pt x="24095" y="26681"/>
                    </a:cubicBezTo>
                    <a:cubicBezTo>
                      <a:pt x="17641" y="26108"/>
                      <a:pt x="11750" y="22662"/>
                      <a:pt x="7807" y="18278"/>
                    </a:cubicBezTo>
                    <a:cubicBezTo>
                      <a:pt x="3788" y="13906"/>
                      <a:pt x="1277" y="8808"/>
                      <a:pt x="55" y="3213"/>
                    </a:cubicBezTo>
                    <a:cubicBezTo>
                      <a:pt x="-231" y="1782"/>
                      <a:pt x="628" y="339"/>
                      <a:pt x="2059" y="53"/>
                    </a:cubicBezTo>
                    <a:cubicBezTo>
                      <a:pt x="3072" y="-157"/>
                      <a:pt x="4140" y="273"/>
                      <a:pt x="4713" y="1055"/>
                    </a:cubicBezTo>
                    <a:lnTo>
                      <a:pt x="4933" y="1341"/>
                    </a:lnTo>
                    <a:lnTo>
                      <a:pt x="4933" y="1275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03" name="Google Shape;1803;p29"/>
            <p:cNvGrpSpPr/>
            <p:nvPr/>
          </p:nvGrpSpPr>
          <p:grpSpPr>
            <a:xfrm>
              <a:off x="8649754" y="3832541"/>
              <a:ext cx="403824" cy="469556"/>
              <a:chOff x="2081684" y="2627427"/>
              <a:chExt cx="138714" cy="161293"/>
            </a:xfrm>
          </p:grpSpPr>
          <p:sp>
            <p:nvSpPr>
              <p:cNvPr id="1804" name="Google Shape;1804;p29"/>
              <p:cNvSpPr/>
              <p:nvPr/>
            </p:nvSpPr>
            <p:spPr>
              <a:xfrm>
                <a:off x="2090131" y="2640286"/>
                <a:ext cx="119565" cy="123642"/>
              </a:xfrm>
              <a:custGeom>
                <a:avLst/>
                <a:gdLst/>
                <a:ahLst/>
                <a:cxnLst/>
                <a:rect l="l" t="t" r="r" b="b"/>
                <a:pathLst>
                  <a:path w="179124" h="185231" extrusionOk="0">
                    <a:moveTo>
                      <a:pt x="179124" y="58135"/>
                    </a:moveTo>
                    <a:cubicBezTo>
                      <a:pt x="149479" y="97825"/>
                      <a:pt x="88340" y="169451"/>
                      <a:pt x="76072" y="185232"/>
                    </a:cubicBezTo>
                    <a:cubicBezTo>
                      <a:pt x="23533" y="161048"/>
                      <a:pt x="0" y="133065"/>
                      <a:pt x="0" y="133065"/>
                    </a:cubicBezTo>
                    <a:cubicBezTo>
                      <a:pt x="17432" y="108441"/>
                      <a:pt x="80378" y="34811"/>
                      <a:pt x="114538" y="0"/>
                    </a:cubicBezTo>
                    <a:cubicBezTo>
                      <a:pt x="114538" y="0"/>
                      <a:pt x="141804" y="33093"/>
                      <a:pt x="177759" y="57133"/>
                    </a:cubicBezTo>
                    <a:lnTo>
                      <a:pt x="179047" y="58058"/>
                    </a:lnTo>
                    <a:lnTo>
                      <a:pt x="179124" y="58135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5" name="Google Shape;1805;p29"/>
              <p:cNvSpPr/>
              <p:nvPr/>
            </p:nvSpPr>
            <p:spPr>
              <a:xfrm>
                <a:off x="2166520" y="2627427"/>
                <a:ext cx="53877" cy="51739"/>
              </a:xfrm>
              <a:custGeom>
                <a:avLst/>
                <a:gdLst/>
                <a:ahLst/>
                <a:cxnLst/>
                <a:rect l="l" t="t" r="r" b="b"/>
                <a:pathLst>
                  <a:path w="80715" h="77512" extrusionOk="0">
                    <a:moveTo>
                      <a:pt x="64520" y="77436"/>
                    </a:moveTo>
                    <a:lnTo>
                      <a:pt x="63221" y="76511"/>
                    </a:lnTo>
                    <a:cubicBezTo>
                      <a:pt x="27266" y="52459"/>
                      <a:pt x="0" y="19378"/>
                      <a:pt x="0" y="19378"/>
                    </a:cubicBezTo>
                    <a:cubicBezTo>
                      <a:pt x="10616" y="8541"/>
                      <a:pt x="18445" y="1438"/>
                      <a:pt x="21243" y="788"/>
                    </a:cubicBezTo>
                    <a:cubicBezTo>
                      <a:pt x="50094" y="-6392"/>
                      <a:pt x="82173" y="37460"/>
                      <a:pt x="80664" y="51887"/>
                    </a:cubicBezTo>
                    <a:cubicBezTo>
                      <a:pt x="80301" y="55190"/>
                      <a:pt x="74057" y="64661"/>
                      <a:pt x="64587" y="77513"/>
                    </a:cubicBezTo>
                    <a:lnTo>
                      <a:pt x="64520" y="7743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6" name="Google Shape;1806;p29"/>
              <p:cNvSpPr/>
              <p:nvPr/>
            </p:nvSpPr>
            <p:spPr>
              <a:xfrm>
                <a:off x="2081684" y="2728974"/>
                <a:ext cx="59237" cy="59746"/>
              </a:xfrm>
              <a:custGeom>
                <a:avLst/>
                <a:gdLst/>
                <a:ahLst/>
                <a:cxnLst/>
                <a:rect l="l" t="t" r="r" b="b"/>
                <a:pathLst>
                  <a:path w="88744" h="89507" extrusionOk="0">
                    <a:moveTo>
                      <a:pt x="86806" y="54832"/>
                    </a:moveTo>
                    <a:cubicBezTo>
                      <a:pt x="81278" y="63664"/>
                      <a:pt x="27164" y="88354"/>
                      <a:pt x="19841" y="89433"/>
                    </a:cubicBezTo>
                    <a:cubicBezTo>
                      <a:pt x="15536" y="90072"/>
                      <a:pt x="4270" y="86625"/>
                      <a:pt x="834" y="77584"/>
                    </a:cubicBezTo>
                    <a:cubicBezTo>
                      <a:pt x="-2612" y="68542"/>
                      <a:pt x="5569" y="18732"/>
                      <a:pt x="8146" y="7543"/>
                    </a:cubicBezTo>
                    <a:cubicBezTo>
                      <a:pt x="8433" y="6387"/>
                      <a:pt x="10018" y="3733"/>
                      <a:pt x="12672" y="0"/>
                    </a:cubicBezTo>
                    <a:cubicBezTo>
                      <a:pt x="12672" y="0"/>
                      <a:pt x="36205" y="27994"/>
                      <a:pt x="88745" y="52177"/>
                    </a:cubicBezTo>
                    <a:cubicBezTo>
                      <a:pt x="87742" y="53400"/>
                      <a:pt x="87093" y="54336"/>
                      <a:pt x="86806" y="5483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7" name="Google Shape;1807;p29"/>
              <p:cNvSpPr/>
              <p:nvPr/>
            </p:nvSpPr>
            <p:spPr>
              <a:xfrm>
                <a:off x="2157270" y="2646526"/>
                <a:ext cx="50089" cy="40864"/>
              </a:xfrm>
              <a:custGeom>
                <a:avLst/>
                <a:gdLst/>
                <a:ahLst/>
                <a:cxnLst/>
                <a:rect l="l" t="t" r="r" b="b"/>
                <a:pathLst>
                  <a:path w="75040" h="61220" extrusionOk="0">
                    <a:moveTo>
                      <a:pt x="66845" y="60613"/>
                    </a:moveTo>
                    <a:cubicBezTo>
                      <a:pt x="66636" y="59820"/>
                      <a:pt x="66350" y="59027"/>
                      <a:pt x="66064" y="58311"/>
                    </a:cubicBezTo>
                    <a:cubicBezTo>
                      <a:pt x="66493" y="58388"/>
                      <a:pt x="66922" y="58532"/>
                      <a:pt x="67352" y="58598"/>
                    </a:cubicBezTo>
                    <a:cubicBezTo>
                      <a:pt x="69576" y="58884"/>
                      <a:pt x="72594" y="59391"/>
                      <a:pt x="74312" y="57739"/>
                    </a:cubicBezTo>
                    <a:cubicBezTo>
                      <a:pt x="75170" y="56946"/>
                      <a:pt x="75391" y="55437"/>
                      <a:pt x="74312" y="54655"/>
                    </a:cubicBezTo>
                    <a:cubicBezTo>
                      <a:pt x="62903" y="46253"/>
                      <a:pt x="51131" y="38434"/>
                      <a:pt x="40229" y="29392"/>
                    </a:cubicBezTo>
                    <a:cubicBezTo>
                      <a:pt x="29316" y="20351"/>
                      <a:pt x="18050" y="10946"/>
                      <a:pt x="8789" y="253"/>
                    </a:cubicBezTo>
                    <a:cubicBezTo>
                      <a:pt x="8360" y="-254"/>
                      <a:pt x="7214" y="33"/>
                      <a:pt x="7424" y="826"/>
                    </a:cubicBezTo>
                    <a:cubicBezTo>
                      <a:pt x="8789" y="7070"/>
                      <a:pt x="14824" y="11662"/>
                      <a:pt x="19273" y="15968"/>
                    </a:cubicBezTo>
                    <a:cubicBezTo>
                      <a:pt x="24647" y="21210"/>
                      <a:pt x="30175" y="26232"/>
                      <a:pt x="35912" y="31044"/>
                    </a:cubicBezTo>
                    <a:cubicBezTo>
                      <a:pt x="41154" y="35416"/>
                      <a:pt x="46539" y="39865"/>
                      <a:pt x="52067" y="44105"/>
                    </a:cubicBezTo>
                    <a:cubicBezTo>
                      <a:pt x="46032" y="39579"/>
                      <a:pt x="39931" y="35130"/>
                      <a:pt x="34051" y="30472"/>
                    </a:cubicBezTo>
                    <a:cubicBezTo>
                      <a:pt x="27444" y="25296"/>
                      <a:pt x="21068" y="19844"/>
                      <a:pt x="15253" y="13743"/>
                    </a:cubicBezTo>
                    <a:cubicBezTo>
                      <a:pt x="11729" y="10087"/>
                      <a:pt x="6708" y="903"/>
                      <a:pt x="607" y="4702"/>
                    </a:cubicBezTo>
                    <a:cubicBezTo>
                      <a:pt x="-109" y="5132"/>
                      <a:pt x="-175" y="6354"/>
                      <a:pt x="321" y="6927"/>
                    </a:cubicBezTo>
                    <a:cubicBezTo>
                      <a:pt x="11091" y="19624"/>
                      <a:pt x="24503" y="29679"/>
                      <a:pt x="37641" y="39799"/>
                    </a:cubicBezTo>
                    <a:cubicBezTo>
                      <a:pt x="44315" y="44887"/>
                      <a:pt x="50988" y="50415"/>
                      <a:pt x="58234" y="54721"/>
                    </a:cubicBezTo>
                    <a:cubicBezTo>
                      <a:pt x="59820" y="55657"/>
                      <a:pt x="61471" y="56593"/>
                      <a:pt x="63112" y="57309"/>
                    </a:cubicBezTo>
                    <a:cubicBezTo>
                      <a:pt x="64048" y="58454"/>
                      <a:pt x="64984" y="59600"/>
                      <a:pt x="65700" y="60899"/>
                    </a:cubicBezTo>
                    <a:cubicBezTo>
                      <a:pt x="65986" y="61395"/>
                      <a:pt x="67066" y="61329"/>
                      <a:pt x="66845" y="60613"/>
                    </a:cubicBezTo>
                    <a:close/>
                    <a:moveTo>
                      <a:pt x="56439" y="47409"/>
                    </a:moveTo>
                    <a:cubicBezTo>
                      <a:pt x="60822" y="50635"/>
                      <a:pt x="65270" y="53642"/>
                      <a:pt x="69786" y="56450"/>
                    </a:cubicBezTo>
                    <a:cubicBezTo>
                      <a:pt x="68860" y="56946"/>
                      <a:pt x="67858" y="56946"/>
                      <a:pt x="66416" y="56450"/>
                    </a:cubicBezTo>
                    <a:cubicBezTo>
                      <a:pt x="65843" y="56230"/>
                      <a:pt x="65270" y="55944"/>
                      <a:pt x="64698" y="55657"/>
                    </a:cubicBezTo>
                    <a:cubicBezTo>
                      <a:pt x="62617" y="52354"/>
                      <a:pt x="59676" y="49843"/>
                      <a:pt x="56516" y="47475"/>
                    </a:cubicBezTo>
                    <a:lnTo>
                      <a:pt x="56439" y="47409"/>
                    </a:lnTo>
                    <a:close/>
                    <a:moveTo>
                      <a:pt x="6642" y="8788"/>
                    </a:moveTo>
                    <a:cubicBezTo>
                      <a:pt x="7280" y="9438"/>
                      <a:pt x="7853" y="10230"/>
                      <a:pt x="8437" y="10946"/>
                    </a:cubicBezTo>
                    <a:cubicBezTo>
                      <a:pt x="9582" y="12235"/>
                      <a:pt x="10727" y="13534"/>
                      <a:pt x="11950" y="14823"/>
                    </a:cubicBezTo>
                    <a:cubicBezTo>
                      <a:pt x="13095" y="16045"/>
                      <a:pt x="14317" y="17190"/>
                      <a:pt x="15540" y="18413"/>
                    </a:cubicBezTo>
                    <a:cubicBezTo>
                      <a:pt x="11873" y="15032"/>
                      <a:pt x="8360" y="11453"/>
                      <a:pt x="5056" y="7642"/>
                    </a:cubicBezTo>
                    <a:cubicBezTo>
                      <a:pt x="5706" y="8006"/>
                      <a:pt x="6278" y="8501"/>
                      <a:pt x="6642" y="8865"/>
                    </a:cubicBezTo>
                    <a:lnTo>
                      <a:pt x="6642" y="8788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8" name="Google Shape;1808;p29"/>
              <p:cNvSpPr/>
              <p:nvPr/>
            </p:nvSpPr>
            <p:spPr>
              <a:xfrm>
                <a:off x="2155323" y="2651533"/>
                <a:ext cx="49043" cy="37915"/>
              </a:xfrm>
              <a:custGeom>
                <a:avLst/>
                <a:gdLst/>
                <a:ahLst/>
                <a:cxnLst/>
                <a:rect l="l" t="t" r="r" b="b"/>
                <a:pathLst>
                  <a:path w="73472" h="56801" extrusionOk="0">
                    <a:moveTo>
                      <a:pt x="73433" y="52771"/>
                    </a:moveTo>
                    <a:cubicBezTo>
                      <a:pt x="73643" y="51768"/>
                      <a:pt x="72993" y="50910"/>
                      <a:pt x="72211" y="50403"/>
                    </a:cubicBezTo>
                    <a:cubicBezTo>
                      <a:pt x="72563" y="49830"/>
                      <a:pt x="72563" y="49037"/>
                      <a:pt x="71925" y="48542"/>
                    </a:cubicBezTo>
                    <a:cubicBezTo>
                      <a:pt x="69766" y="46813"/>
                      <a:pt x="67333" y="45315"/>
                      <a:pt x="64678" y="44522"/>
                    </a:cubicBezTo>
                    <a:cubicBezTo>
                      <a:pt x="63522" y="44159"/>
                      <a:pt x="62806" y="45458"/>
                      <a:pt x="63665" y="46317"/>
                    </a:cubicBezTo>
                    <a:cubicBezTo>
                      <a:pt x="64811" y="47385"/>
                      <a:pt x="66253" y="48828"/>
                      <a:pt x="67189" y="50117"/>
                    </a:cubicBezTo>
                    <a:cubicBezTo>
                      <a:pt x="67619" y="50689"/>
                      <a:pt x="67971" y="51405"/>
                      <a:pt x="68257" y="52055"/>
                    </a:cubicBezTo>
                    <a:cubicBezTo>
                      <a:pt x="63236" y="53057"/>
                      <a:pt x="35320" y="31957"/>
                      <a:pt x="32160" y="29446"/>
                    </a:cubicBezTo>
                    <a:cubicBezTo>
                      <a:pt x="26786" y="25140"/>
                      <a:pt x="21687" y="20548"/>
                      <a:pt x="16588" y="15812"/>
                    </a:cubicBezTo>
                    <a:cubicBezTo>
                      <a:pt x="13868" y="13302"/>
                      <a:pt x="11203" y="10714"/>
                      <a:pt x="8693" y="7993"/>
                    </a:cubicBezTo>
                    <a:cubicBezTo>
                      <a:pt x="6402" y="5483"/>
                      <a:pt x="4530" y="2531"/>
                      <a:pt x="2096" y="307"/>
                    </a:cubicBezTo>
                    <a:cubicBezTo>
                      <a:pt x="1017" y="-618"/>
                      <a:pt x="-348" y="736"/>
                      <a:pt x="81" y="1893"/>
                    </a:cubicBezTo>
                    <a:cubicBezTo>
                      <a:pt x="1380" y="5626"/>
                      <a:pt x="4750" y="8996"/>
                      <a:pt x="7481" y="11727"/>
                    </a:cubicBezTo>
                    <a:cubicBezTo>
                      <a:pt x="10135" y="14447"/>
                      <a:pt x="12998" y="16958"/>
                      <a:pt x="15873" y="19469"/>
                    </a:cubicBezTo>
                    <a:cubicBezTo>
                      <a:pt x="22403" y="25283"/>
                      <a:pt x="29076" y="30955"/>
                      <a:pt x="35970" y="36340"/>
                    </a:cubicBezTo>
                    <a:cubicBezTo>
                      <a:pt x="42643" y="41648"/>
                      <a:pt x="49603" y="46670"/>
                      <a:pt x="56783" y="51262"/>
                    </a:cubicBezTo>
                    <a:cubicBezTo>
                      <a:pt x="60725" y="53773"/>
                      <a:pt x="71352" y="61460"/>
                      <a:pt x="73433" y="5277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9" name="Google Shape;1809;p29"/>
              <p:cNvSpPr/>
              <p:nvPr/>
            </p:nvSpPr>
            <p:spPr>
              <a:xfrm>
                <a:off x="2099676" y="2715936"/>
                <a:ext cx="50390" cy="38045"/>
              </a:xfrm>
              <a:custGeom>
                <a:avLst/>
                <a:gdLst/>
                <a:ahLst/>
                <a:cxnLst/>
                <a:rect l="l" t="t" r="r" b="b"/>
                <a:pathLst>
                  <a:path w="75490" h="56997" extrusionOk="0">
                    <a:moveTo>
                      <a:pt x="74461" y="52958"/>
                    </a:moveTo>
                    <a:cubicBezTo>
                      <a:pt x="60685" y="45921"/>
                      <a:pt x="47481" y="38102"/>
                      <a:pt x="35070" y="28918"/>
                    </a:cubicBezTo>
                    <a:cubicBezTo>
                      <a:pt x="29036" y="24469"/>
                      <a:pt x="23221" y="19722"/>
                      <a:pt x="17561" y="14778"/>
                    </a:cubicBezTo>
                    <a:cubicBezTo>
                      <a:pt x="14753" y="12267"/>
                      <a:pt x="12033" y="9756"/>
                      <a:pt x="9225" y="7168"/>
                    </a:cubicBezTo>
                    <a:cubicBezTo>
                      <a:pt x="6648" y="4723"/>
                      <a:pt x="4203" y="1783"/>
                      <a:pt x="1054" y="65"/>
                    </a:cubicBezTo>
                    <a:cubicBezTo>
                      <a:pt x="470" y="-221"/>
                      <a:pt x="-169" y="495"/>
                      <a:pt x="41" y="1067"/>
                    </a:cubicBezTo>
                    <a:cubicBezTo>
                      <a:pt x="1549" y="4294"/>
                      <a:pt x="4633" y="6739"/>
                      <a:pt x="7077" y="9250"/>
                    </a:cubicBezTo>
                    <a:cubicBezTo>
                      <a:pt x="9665" y="11838"/>
                      <a:pt x="12385" y="14348"/>
                      <a:pt x="15116" y="16859"/>
                    </a:cubicBezTo>
                    <a:cubicBezTo>
                      <a:pt x="20997" y="22101"/>
                      <a:pt x="27098" y="27123"/>
                      <a:pt x="33341" y="31858"/>
                    </a:cubicBezTo>
                    <a:cubicBezTo>
                      <a:pt x="45763" y="41186"/>
                      <a:pt x="58890" y="49732"/>
                      <a:pt x="72743" y="56758"/>
                    </a:cubicBezTo>
                    <a:cubicBezTo>
                      <a:pt x="75111" y="57980"/>
                      <a:pt x="76686" y="54181"/>
                      <a:pt x="74318" y="52958"/>
                    </a:cubicBezTo>
                    <a:lnTo>
                      <a:pt x="74461" y="52958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0" name="Google Shape;1810;p29"/>
              <p:cNvSpPr/>
              <p:nvPr/>
            </p:nvSpPr>
            <p:spPr>
              <a:xfrm>
                <a:off x="2095715" y="2721164"/>
                <a:ext cx="50384" cy="37163"/>
              </a:xfrm>
              <a:custGeom>
                <a:avLst/>
                <a:gdLst/>
                <a:ahLst/>
                <a:cxnLst/>
                <a:rect l="l" t="t" r="r" b="b"/>
                <a:pathLst>
                  <a:path w="75482" h="55675" extrusionOk="0">
                    <a:moveTo>
                      <a:pt x="74875" y="53507"/>
                    </a:moveTo>
                    <a:cubicBezTo>
                      <a:pt x="61165" y="46691"/>
                      <a:pt x="47741" y="39301"/>
                      <a:pt x="35187" y="30612"/>
                    </a:cubicBezTo>
                    <a:cubicBezTo>
                      <a:pt x="29086" y="26384"/>
                      <a:pt x="23206" y="21857"/>
                      <a:pt x="17457" y="17122"/>
                    </a:cubicBezTo>
                    <a:cubicBezTo>
                      <a:pt x="11643" y="12243"/>
                      <a:pt x="5256" y="7144"/>
                      <a:pt x="1457" y="405"/>
                    </a:cubicBezTo>
                    <a:cubicBezTo>
                      <a:pt x="1093" y="-245"/>
                      <a:pt x="-195" y="-102"/>
                      <a:pt x="25" y="757"/>
                    </a:cubicBezTo>
                    <a:cubicBezTo>
                      <a:pt x="1677" y="7794"/>
                      <a:pt x="7194" y="12464"/>
                      <a:pt x="12436" y="17056"/>
                    </a:cubicBezTo>
                    <a:cubicBezTo>
                      <a:pt x="18614" y="22441"/>
                      <a:pt x="25067" y="27529"/>
                      <a:pt x="31740" y="32264"/>
                    </a:cubicBezTo>
                    <a:cubicBezTo>
                      <a:pt x="44878" y="41603"/>
                      <a:pt x="58940" y="49631"/>
                      <a:pt x="74016" y="55589"/>
                    </a:cubicBezTo>
                    <a:cubicBezTo>
                      <a:pt x="75304" y="56095"/>
                      <a:pt x="76097" y="54234"/>
                      <a:pt x="74875" y="53585"/>
                    </a:cubicBezTo>
                    <a:lnTo>
                      <a:pt x="74875" y="53507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1" name="Google Shape;1811;p29"/>
              <p:cNvSpPr/>
              <p:nvPr/>
            </p:nvSpPr>
            <p:spPr>
              <a:xfrm>
                <a:off x="2098924" y="2718100"/>
                <a:ext cx="50283" cy="38027"/>
              </a:xfrm>
              <a:custGeom>
                <a:avLst/>
                <a:gdLst/>
                <a:ahLst/>
                <a:cxnLst/>
                <a:rect l="l" t="t" r="r" b="b"/>
                <a:pathLst>
                  <a:path w="75330" h="56970" extrusionOk="0">
                    <a:moveTo>
                      <a:pt x="74500" y="54008"/>
                    </a:moveTo>
                    <a:cubicBezTo>
                      <a:pt x="46727" y="40737"/>
                      <a:pt x="23040" y="21576"/>
                      <a:pt x="1147" y="178"/>
                    </a:cubicBezTo>
                    <a:cubicBezTo>
                      <a:pt x="575" y="-395"/>
                      <a:pt x="-361" y="542"/>
                      <a:pt x="145" y="1191"/>
                    </a:cubicBezTo>
                    <a:cubicBezTo>
                      <a:pt x="20165" y="24582"/>
                      <a:pt x="46220" y="42598"/>
                      <a:pt x="73343" y="56805"/>
                    </a:cubicBezTo>
                    <a:cubicBezTo>
                      <a:pt x="74995" y="57675"/>
                      <a:pt x="76217" y="54867"/>
                      <a:pt x="74500" y="54085"/>
                    </a:cubicBezTo>
                    <a:lnTo>
                      <a:pt x="74500" y="54008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2" name="Google Shape;1812;p29"/>
              <p:cNvSpPr/>
              <p:nvPr/>
            </p:nvSpPr>
            <p:spPr>
              <a:xfrm>
                <a:off x="2097957" y="2720346"/>
                <a:ext cx="49648" cy="37451"/>
              </a:xfrm>
              <a:custGeom>
                <a:avLst/>
                <a:gdLst/>
                <a:ahLst/>
                <a:cxnLst/>
                <a:rect l="l" t="t" r="r" b="b"/>
                <a:pathLst>
                  <a:path w="74379" h="56107" extrusionOk="0">
                    <a:moveTo>
                      <a:pt x="73516" y="52962"/>
                    </a:moveTo>
                    <a:cubicBezTo>
                      <a:pt x="47319" y="38469"/>
                      <a:pt x="23279" y="20309"/>
                      <a:pt x="1177" y="145"/>
                    </a:cubicBezTo>
                    <a:cubicBezTo>
                      <a:pt x="605" y="-361"/>
                      <a:pt x="-408" y="575"/>
                      <a:pt x="175" y="1148"/>
                    </a:cubicBezTo>
                    <a:cubicBezTo>
                      <a:pt x="21132" y="23107"/>
                      <a:pt x="45744" y="41189"/>
                      <a:pt x="72228" y="55902"/>
                    </a:cubicBezTo>
                    <a:cubicBezTo>
                      <a:pt x="74023" y="56915"/>
                      <a:pt x="75311" y="53898"/>
                      <a:pt x="73516" y="52896"/>
                    </a:cubicBezTo>
                    <a:lnTo>
                      <a:pt x="73516" y="5296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3" name="Google Shape;1813;p29"/>
              <p:cNvSpPr/>
              <p:nvPr/>
            </p:nvSpPr>
            <p:spPr>
              <a:xfrm>
                <a:off x="2095675" y="2720232"/>
                <a:ext cx="31856" cy="23698"/>
              </a:xfrm>
              <a:custGeom>
                <a:avLst/>
                <a:gdLst/>
                <a:ahLst/>
                <a:cxnLst/>
                <a:rect l="l" t="t" r="r" b="b"/>
                <a:pathLst>
                  <a:path w="47725" h="35502" extrusionOk="0">
                    <a:moveTo>
                      <a:pt x="47307" y="34235"/>
                    </a:moveTo>
                    <a:cubicBezTo>
                      <a:pt x="38916" y="29642"/>
                      <a:pt x="30370" y="25336"/>
                      <a:pt x="22475" y="19808"/>
                    </a:cubicBezTo>
                    <a:cubicBezTo>
                      <a:pt x="18532" y="17011"/>
                      <a:pt x="14579" y="14214"/>
                      <a:pt x="11639" y="10337"/>
                    </a:cubicBezTo>
                    <a:cubicBezTo>
                      <a:pt x="10273" y="8542"/>
                      <a:pt x="8775" y="6890"/>
                      <a:pt x="7333" y="5173"/>
                    </a:cubicBezTo>
                    <a:cubicBezTo>
                      <a:pt x="5901" y="3521"/>
                      <a:pt x="4459" y="933"/>
                      <a:pt x="2454" y="151"/>
                    </a:cubicBezTo>
                    <a:cubicBezTo>
                      <a:pt x="880" y="-499"/>
                      <a:pt x="-343" y="1076"/>
                      <a:pt x="87" y="2518"/>
                    </a:cubicBezTo>
                    <a:cubicBezTo>
                      <a:pt x="660" y="4600"/>
                      <a:pt x="3313" y="6252"/>
                      <a:pt x="4899" y="7683"/>
                    </a:cubicBezTo>
                    <a:cubicBezTo>
                      <a:pt x="6694" y="9258"/>
                      <a:pt x="8478" y="10767"/>
                      <a:pt x="10493" y="11989"/>
                    </a:cubicBezTo>
                    <a:cubicBezTo>
                      <a:pt x="14656" y="14566"/>
                      <a:pt x="18169" y="18013"/>
                      <a:pt x="22045" y="20953"/>
                    </a:cubicBezTo>
                    <a:cubicBezTo>
                      <a:pt x="29655" y="26768"/>
                      <a:pt x="37837" y="32153"/>
                      <a:pt x="46811" y="35457"/>
                    </a:cubicBezTo>
                    <a:cubicBezTo>
                      <a:pt x="47670" y="35743"/>
                      <a:pt x="48100" y="34598"/>
                      <a:pt x="47307" y="3423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4" name="Google Shape;1814;p29"/>
              <p:cNvSpPr/>
              <p:nvPr/>
            </p:nvSpPr>
            <p:spPr>
              <a:xfrm>
                <a:off x="2126231" y="2678518"/>
                <a:ext cx="50145" cy="51735"/>
              </a:xfrm>
              <a:custGeom>
                <a:avLst/>
                <a:gdLst/>
                <a:ahLst/>
                <a:cxnLst/>
                <a:rect l="l" t="t" r="r" b="b"/>
                <a:pathLst>
                  <a:path w="75124" h="77505" extrusionOk="0">
                    <a:moveTo>
                      <a:pt x="19969" y="76492"/>
                    </a:moveTo>
                    <a:cubicBezTo>
                      <a:pt x="30155" y="74631"/>
                      <a:pt x="39053" y="68101"/>
                      <a:pt x="46883" y="61141"/>
                    </a:cubicBezTo>
                    <a:cubicBezTo>
                      <a:pt x="56706" y="52386"/>
                      <a:pt x="66474" y="42904"/>
                      <a:pt x="71638" y="30636"/>
                    </a:cubicBezTo>
                    <a:cubicBezTo>
                      <a:pt x="74072" y="24821"/>
                      <a:pt x="75372" y="18577"/>
                      <a:pt x="75085" y="12333"/>
                    </a:cubicBezTo>
                    <a:cubicBezTo>
                      <a:pt x="75085" y="11188"/>
                      <a:pt x="74942" y="9822"/>
                      <a:pt x="74579" y="8600"/>
                    </a:cubicBezTo>
                    <a:cubicBezTo>
                      <a:pt x="75515" y="6089"/>
                      <a:pt x="73356" y="3655"/>
                      <a:pt x="71275" y="2290"/>
                    </a:cubicBezTo>
                    <a:cubicBezTo>
                      <a:pt x="69337" y="1067"/>
                      <a:pt x="67256" y="495"/>
                      <a:pt x="65108" y="351"/>
                    </a:cubicBezTo>
                    <a:cubicBezTo>
                      <a:pt x="61661" y="-728"/>
                      <a:pt x="56783" y="924"/>
                      <a:pt x="53766" y="2003"/>
                    </a:cubicBezTo>
                    <a:cubicBezTo>
                      <a:pt x="48964" y="3721"/>
                      <a:pt x="44438" y="6232"/>
                      <a:pt x="40210" y="9173"/>
                    </a:cubicBezTo>
                    <a:cubicBezTo>
                      <a:pt x="35540" y="12410"/>
                      <a:pt x="31235" y="16210"/>
                      <a:pt x="27072" y="20086"/>
                    </a:cubicBezTo>
                    <a:cubicBezTo>
                      <a:pt x="23273" y="23676"/>
                      <a:pt x="19253" y="27189"/>
                      <a:pt x="15950" y="31286"/>
                    </a:cubicBezTo>
                    <a:cubicBezTo>
                      <a:pt x="12426" y="35658"/>
                      <a:pt x="9772" y="40757"/>
                      <a:pt x="7052" y="45635"/>
                    </a:cubicBezTo>
                    <a:cubicBezTo>
                      <a:pt x="4464" y="50304"/>
                      <a:pt x="1304" y="54963"/>
                      <a:pt x="301" y="60271"/>
                    </a:cubicBezTo>
                    <a:cubicBezTo>
                      <a:pt x="-271" y="63288"/>
                      <a:pt x="-51" y="66735"/>
                      <a:pt x="1160" y="69610"/>
                    </a:cubicBezTo>
                    <a:cubicBezTo>
                      <a:pt x="1381" y="70391"/>
                      <a:pt x="1733" y="71184"/>
                      <a:pt x="2174" y="71977"/>
                    </a:cubicBezTo>
                    <a:cubicBezTo>
                      <a:pt x="4398" y="75920"/>
                      <a:pt x="8913" y="77428"/>
                      <a:pt x="13219" y="77505"/>
                    </a:cubicBezTo>
                    <a:cubicBezTo>
                      <a:pt x="15520" y="77505"/>
                      <a:pt x="17811" y="77142"/>
                      <a:pt x="20035" y="76492"/>
                    </a:cubicBezTo>
                    <a:lnTo>
                      <a:pt x="19969" y="76492"/>
                    </a:lnTo>
                    <a:close/>
                    <a:moveTo>
                      <a:pt x="50319" y="39820"/>
                    </a:moveTo>
                    <a:cubicBezTo>
                      <a:pt x="45374" y="46571"/>
                      <a:pt x="39560" y="52672"/>
                      <a:pt x="32953" y="57760"/>
                    </a:cubicBezTo>
                    <a:cubicBezTo>
                      <a:pt x="29583" y="60414"/>
                      <a:pt x="26070" y="62793"/>
                      <a:pt x="22337" y="64940"/>
                    </a:cubicBezTo>
                    <a:cubicBezTo>
                      <a:pt x="21401" y="65513"/>
                      <a:pt x="19969" y="66372"/>
                      <a:pt x="18461" y="67165"/>
                    </a:cubicBezTo>
                    <a:cubicBezTo>
                      <a:pt x="23625" y="63938"/>
                      <a:pt x="28581" y="60205"/>
                      <a:pt x="33239" y="56328"/>
                    </a:cubicBezTo>
                    <a:cubicBezTo>
                      <a:pt x="39703" y="50943"/>
                      <a:pt x="45584" y="45129"/>
                      <a:pt x="50968" y="38818"/>
                    </a:cubicBezTo>
                    <a:cubicBezTo>
                      <a:pt x="50759" y="39171"/>
                      <a:pt x="50539" y="39534"/>
                      <a:pt x="50253" y="39820"/>
                    </a:cubicBezTo>
                    <a:lnTo>
                      <a:pt x="50319" y="39820"/>
                    </a:lnTo>
                    <a:close/>
                    <a:moveTo>
                      <a:pt x="56640" y="24678"/>
                    </a:moveTo>
                    <a:cubicBezTo>
                      <a:pt x="56210" y="24535"/>
                      <a:pt x="55781" y="24535"/>
                      <a:pt x="55417" y="24678"/>
                    </a:cubicBezTo>
                    <a:cubicBezTo>
                      <a:pt x="51332" y="26396"/>
                      <a:pt x="48237" y="29414"/>
                      <a:pt x="44945" y="32431"/>
                    </a:cubicBezTo>
                    <a:cubicBezTo>
                      <a:pt x="41278" y="35801"/>
                      <a:pt x="37622" y="39248"/>
                      <a:pt x="34032" y="42695"/>
                    </a:cubicBezTo>
                    <a:cubicBezTo>
                      <a:pt x="32743" y="43917"/>
                      <a:pt x="31444" y="45129"/>
                      <a:pt x="30233" y="46351"/>
                    </a:cubicBezTo>
                    <a:cubicBezTo>
                      <a:pt x="36829" y="38026"/>
                      <a:pt x="44659" y="30636"/>
                      <a:pt x="53479" y="24678"/>
                    </a:cubicBezTo>
                    <a:cubicBezTo>
                      <a:pt x="53986" y="24392"/>
                      <a:pt x="55494" y="23026"/>
                      <a:pt x="56067" y="23169"/>
                    </a:cubicBezTo>
                    <a:cubicBezTo>
                      <a:pt x="57069" y="23390"/>
                      <a:pt x="57003" y="24028"/>
                      <a:pt x="56717" y="24755"/>
                    </a:cubicBezTo>
                    <a:lnTo>
                      <a:pt x="56640" y="24678"/>
                    </a:lnTo>
                    <a:close/>
                    <a:moveTo>
                      <a:pt x="60946" y="20163"/>
                    </a:moveTo>
                    <a:cubicBezTo>
                      <a:pt x="60946" y="20163"/>
                      <a:pt x="60868" y="20736"/>
                      <a:pt x="60725" y="21022"/>
                    </a:cubicBezTo>
                    <a:cubicBezTo>
                      <a:pt x="60439" y="20372"/>
                      <a:pt x="59866" y="19866"/>
                      <a:pt x="59151" y="19370"/>
                    </a:cubicBezTo>
                    <a:cubicBezTo>
                      <a:pt x="55274" y="17002"/>
                      <a:pt x="50319" y="21518"/>
                      <a:pt x="47456" y="23599"/>
                    </a:cubicBezTo>
                    <a:cubicBezTo>
                      <a:pt x="38194" y="30273"/>
                      <a:pt x="29869" y="38532"/>
                      <a:pt x="23339" y="47937"/>
                    </a:cubicBezTo>
                    <a:cubicBezTo>
                      <a:pt x="20828" y="51593"/>
                      <a:pt x="18604" y="55469"/>
                      <a:pt x="16522" y="59346"/>
                    </a:cubicBezTo>
                    <a:cubicBezTo>
                      <a:pt x="16379" y="59489"/>
                      <a:pt x="16302" y="59555"/>
                      <a:pt x="16159" y="59698"/>
                    </a:cubicBezTo>
                    <a:cubicBezTo>
                      <a:pt x="18383" y="51230"/>
                      <a:pt x="25784" y="43333"/>
                      <a:pt x="31091" y="37243"/>
                    </a:cubicBezTo>
                    <a:cubicBezTo>
                      <a:pt x="36113" y="31495"/>
                      <a:pt x="41641" y="25537"/>
                      <a:pt x="47742" y="20593"/>
                    </a:cubicBezTo>
                    <a:cubicBezTo>
                      <a:pt x="50759" y="18654"/>
                      <a:pt x="54052" y="17068"/>
                      <a:pt x="57576" y="17498"/>
                    </a:cubicBezTo>
                    <a:cubicBezTo>
                      <a:pt x="59151" y="17718"/>
                      <a:pt x="60802" y="18082"/>
                      <a:pt x="60946" y="20086"/>
                    </a:cubicBezTo>
                    <a:lnTo>
                      <a:pt x="60946" y="20163"/>
                    </a:lnTo>
                    <a:close/>
                    <a:moveTo>
                      <a:pt x="66110" y="13478"/>
                    </a:moveTo>
                    <a:cubicBezTo>
                      <a:pt x="66044" y="14415"/>
                      <a:pt x="65824" y="15417"/>
                      <a:pt x="65615" y="16353"/>
                    </a:cubicBezTo>
                    <a:cubicBezTo>
                      <a:pt x="64602" y="14635"/>
                      <a:pt x="62950" y="13335"/>
                      <a:pt x="60868" y="12696"/>
                    </a:cubicBezTo>
                    <a:cubicBezTo>
                      <a:pt x="62168" y="12190"/>
                      <a:pt x="63456" y="11760"/>
                      <a:pt x="64822" y="11397"/>
                    </a:cubicBezTo>
                    <a:cubicBezTo>
                      <a:pt x="65108" y="11331"/>
                      <a:pt x="65538" y="11188"/>
                      <a:pt x="65967" y="11045"/>
                    </a:cubicBezTo>
                    <a:cubicBezTo>
                      <a:pt x="66110" y="11760"/>
                      <a:pt x="66187" y="12553"/>
                      <a:pt x="66110" y="13556"/>
                    </a:cubicBezTo>
                    <a:lnTo>
                      <a:pt x="66110" y="13478"/>
                    </a:lnTo>
                    <a:close/>
                    <a:moveTo>
                      <a:pt x="49603" y="13412"/>
                    </a:moveTo>
                    <a:cubicBezTo>
                      <a:pt x="47235" y="14415"/>
                      <a:pt x="44945" y="15780"/>
                      <a:pt x="42864" y="17212"/>
                    </a:cubicBezTo>
                    <a:cubicBezTo>
                      <a:pt x="33459" y="23742"/>
                      <a:pt x="25134" y="32211"/>
                      <a:pt x="18317" y="41329"/>
                    </a:cubicBezTo>
                    <a:cubicBezTo>
                      <a:pt x="14948" y="45855"/>
                      <a:pt x="12074" y="50800"/>
                      <a:pt x="9629" y="55899"/>
                    </a:cubicBezTo>
                    <a:cubicBezTo>
                      <a:pt x="9629" y="55965"/>
                      <a:pt x="9486" y="56108"/>
                      <a:pt x="9486" y="56262"/>
                    </a:cubicBezTo>
                    <a:cubicBezTo>
                      <a:pt x="9772" y="55326"/>
                      <a:pt x="10069" y="54467"/>
                      <a:pt x="10279" y="53817"/>
                    </a:cubicBezTo>
                    <a:cubicBezTo>
                      <a:pt x="10279" y="53674"/>
                      <a:pt x="10345" y="53531"/>
                      <a:pt x="10422" y="53454"/>
                    </a:cubicBezTo>
                    <a:cubicBezTo>
                      <a:pt x="10851" y="52672"/>
                      <a:pt x="11215" y="51945"/>
                      <a:pt x="11644" y="51230"/>
                    </a:cubicBezTo>
                    <a:cubicBezTo>
                      <a:pt x="13010" y="48575"/>
                      <a:pt x="14441" y="45999"/>
                      <a:pt x="15807" y="43411"/>
                    </a:cubicBezTo>
                    <a:cubicBezTo>
                      <a:pt x="17172" y="41693"/>
                      <a:pt x="18461" y="40041"/>
                      <a:pt x="19892" y="38389"/>
                    </a:cubicBezTo>
                    <a:cubicBezTo>
                      <a:pt x="26422" y="30856"/>
                      <a:pt x="33602" y="23819"/>
                      <a:pt x="41212" y="17355"/>
                    </a:cubicBezTo>
                    <a:cubicBezTo>
                      <a:pt x="46376" y="13842"/>
                      <a:pt x="51905" y="10681"/>
                      <a:pt x="57499" y="8600"/>
                    </a:cubicBezTo>
                    <a:cubicBezTo>
                      <a:pt x="58214" y="8314"/>
                      <a:pt x="59007" y="8104"/>
                      <a:pt x="59723" y="7961"/>
                    </a:cubicBezTo>
                    <a:cubicBezTo>
                      <a:pt x="56133" y="9393"/>
                      <a:pt x="52763" y="11254"/>
                      <a:pt x="49603" y="1341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15" name="Google Shape;1815;p29"/>
            <p:cNvSpPr/>
            <p:nvPr/>
          </p:nvSpPr>
          <p:spPr>
            <a:xfrm>
              <a:off x="7796460" y="4478556"/>
              <a:ext cx="131438" cy="240318"/>
            </a:xfrm>
            <a:custGeom>
              <a:avLst/>
              <a:gdLst/>
              <a:ahLst/>
              <a:cxnLst/>
              <a:rect l="l" t="t" r="r" b="b"/>
              <a:pathLst>
                <a:path w="90491" h="165451" extrusionOk="0">
                  <a:moveTo>
                    <a:pt x="76455" y="983"/>
                  </a:moveTo>
                  <a:cubicBezTo>
                    <a:pt x="79248" y="1983"/>
                    <a:pt x="81817" y="3841"/>
                    <a:pt x="84037" y="6342"/>
                  </a:cubicBezTo>
                  <a:cubicBezTo>
                    <a:pt x="88394" y="11415"/>
                    <a:pt x="90754" y="18631"/>
                    <a:pt x="90468" y="26706"/>
                  </a:cubicBezTo>
                  <a:cubicBezTo>
                    <a:pt x="90251" y="33566"/>
                    <a:pt x="88394" y="40067"/>
                    <a:pt x="86607" y="46356"/>
                  </a:cubicBezTo>
                  <a:lnTo>
                    <a:pt x="75959" y="83583"/>
                  </a:lnTo>
                  <a:cubicBezTo>
                    <a:pt x="69598" y="105805"/>
                    <a:pt x="61737" y="126740"/>
                    <a:pt x="52513" y="145675"/>
                  </a:cubicBezTo>
                  <a:cubicBezTo>
                    <a:pt x="50230" y="150391"/>
                    <a:pt x="47654" y="155250"/>
                    <a:pt x="43583" y="159037"/>
                  </a:cubicBezTo>
                  <a:cubicBezTo>
                    <a:pt x="35149" y="166897"/>
                    <a:pt x="21206" y="167611"/>
                    <a:pt x="11990" y="160752"/>
                  </a:cubicBezTo>
                  <a:cubicBezTo>
                    <a:pt x="5559" y="155964"/>
                    <a:pt x="1335" y="147748"/>
                    <a:pt x="337" y="138244"/>
                  </a:cubicBezTo>
                  <a:cubicBezTo>
                    <a:pt x="-1165" y="123668"/>
                    <a:pt x="2627" y="109377"/>
                    <a:pt x="6341" y="95515"/>
                  </a:cubicBezTo>
                  <a:lnTo>
                    <a:pt x="6697" y="94300"/>
                  </a:lnTo>
                  <a:cubicBezTo>
                    <a:pt x="11131" y="77723"/>
                    <a:pt x="16130" y="61004"/>
                    <a:pt x="21492" y="44569"/>
                  </a:cubicBezTo>
                  <a:cubicBezTo>
                    <a:pt x="22135" y="42711"/>
                    <a:pt x="24139" y="41639"/>
                    <a:pt x="25996" y="42283"/>
                  </a:cubicBezTo>
                  <a:cubicBezTo>
                    <a:pt x="27930" y="42926"/>
                    <a:pt x="28928" y="44927"/>
                    <a:pt x="28286" y="46784"/>
                  </a:cubicBezTo>
                  <a:cubicBezTo>
                    <a:pt x="22924" y="63075"/>
                    <a:pt x="17994" y="79652"/>
                    <a:pt x="13630" y="96087"/>
                  </a:cubicBezTo>
                  <a:lnTo>
                    <a:pt x="13274" y="97302"/>
                  </a:lnTo>
                  <a:cubicBezTo>
                    <a:pt x="9769" y="110520"/>
                    <a:pt x="6055" y="124168"/>
                    <a:pt x="7486" y="137387"/>
                  </a:cubicBezTo>
                  <a:cubicBezTo>
                    <a:pt x="8268" y="144889"/>
                    <a:pt x="11487" y="151249"/>
                    <a:pt x="16277" y="154893"/>
                  </a:cubicBezTo>
                  <a:cubicBezTo>
                    <a:pt x="22707" y="159680"/>
                    <a:pt x="32789" y="159180"/>
                    <a:pt x="38724" y="153678"/>
                  </a:cubicBezTo>
                  <a:cubicBezTo>
                    <a:pt x="41866" y="150748"/>
                    <a:pt x="44009" y="146747"/>
                    <a:pt x="46006" y="142460"/>
                  </a:cubicBezTo>
                  <a:cubicBezTo>
                    <a:pt x="55013" y="123882"/>
                    <a:pt x="62735" y="103375"/>
                    <a:pt x="69026" y="81511"/>
                  </a:cubicBezTo>
                  <a:lnTo>
                    <a:pt x="79674" y="44283"/>
                  </a:lnTo>
                  <a:cubicBezTo>
                    <a:pt x="81321" y="38424"/>
                    <a:pt x="83032" y="32350"/>
                    <a:pt x="83248" y="26420"/>
                  </a:cubicBezTo>
                  <a:cubicBezTo>
                    <a:pt x="83465" y="20132"/>
                    <a:pt x="81747" y="14702"/>
                    <a:pt x="78529" y="10986"/>
                  </a:cubicBezTo>
                  <a:cubicBezTo>
                    <a:pt x="76601" y="8771"/>
                    <a:pt x="74172" y="7413"/>
                    <a:pt x="71958" y="7199"/>
                  </a:cubicBezTo>
                  <a:cubicBezTo>
                    <a:pt x="66736" y="6770"/>
                    <a:pt x="62163" y="12273"/>
                    <a:pt x="59880" y="15560"/>
                  </a:cubicBezTo>
                  <a:cubicBezTo>
                    <a:pt x="53519" y="24848"/>
                    <a:pt x="49658" y="35923"/>
                    <a:pt x="46006" y="46570"/>
                  </a:cubicBezTo>
                  <a:lnTo>
                    <a:pt x="27574" y="99802"/>
                  </a:lnTo>
                  <a:cubicBezTo>
                    <a:pt x="24858" y="107519"/>
                    <a:pt x="21848" y="116308"/>
                    <a:pt x="23426" y="124526"/>
                  </a:cubicBezTo>
                  <a:cubicBezTo>
                    <a:pt x="24139" y="128169"/>
                    <a:pt x="26359" y="132242"/>
                    <a:pt x="29640" y="132885"/>
                  </a:cubicBezTo>
                  <a:cubicBezTo>
                    <a:pt x="31218" y="133242"/>
                    <a:pt x="33075" y="132813"/>
                    <a:pt x="34863" y="131742"/>
                  </a:cubicBezTo>
                  <a:cubicBezTo>
                    <a:pt x="39576" y="128884"/>
                    <a:pt x="41719" y="122739"/>
                    <a:pt x="43653" y="116165"/>
                  </a:cubicBezTo>
                  <a:lnTo>
                    <a:pt x="54084" y="80581"/>
                  </a:lnTo>
                  <a:cubicBezTo>
                    <a:pt x="54657" y="78652"/>
                    <a:pt x="56661" y="77580"/>
                    <a:pt x="58518" y="78152"/>
                  </a:cubicBezTo>
                  <a:cubicBezTo>
                    <a:pt x="60445" y="78723"/>
                    <a:pt x="61520" y="80725"/>
                    <a:pt x="60948" y="82582"/>
                  </a:cubicBezTo>
                  <a:lnTo>
                    <a:pt x="50517" y="118165"/>
                  </a:lnTo>
                  <a:cubicBezTo>
                    <a:pt x="48729" y="124168"/>
                    <a:pt x="46083" y="133314"/>
                    <a:pt x="38577" y="137887"/>
                  </a:cubicBezTo>
                  <a:cubicBezTo>
                    <a:pt x="35219" y="139888"/>
                    <a:pt x="31498" y="140674"/>
                    <a:pt x="28139" y="139888"/>
                  </a:cubicBezTo>
                  <a:cubicBezTo>
                    <a:pt x="21206" y="138459"/>
                    <a:pt x="17492" y="131671"/>
                    <a:pt x="16416" y="125883"/>
                  </a:cubicBezTo>
                  <a:cubicBezTo>
                    <a:pt x="14489" y="115808"/>
                    <a:pt x="17994" y="105590"/>
                    <a:pt x="20780" y="97444"/>
                  </a:cubicBezTo>
                  <a:lnTo>
                    <a:pt x="39219" y="44212"/>
                  </a:lnTo>
                  <a:cubicBezTo>
                    <a:pt x="43081" y="33136"/>
                    <a:pt x="47081" y="21633"/>
                    <a:pt x="53945" y="11486"/>
                  </a:cubicBezTo>
                  <a:cubicBezTo>
                    <a:pt x="59447" y="3484"/>
                    <a:pt x="65884" y="-518"/>
                    <a:pt x="72531" y="54"/>
                  </a:cubicBezTo>
                  <a:cubicBezTo>
                    <a:pt x="73816" y="126"/>
                    <a:pt x="75100" y="482"/>
                    <a:pt x="76385" y="912"/>
                  </a:cubicBezTo>
                  <a:lnTo>
                    <a:pt x="76455" y="98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6" name="Google Shape;1816;p29"/>
            <p:cNvSpPr/>
            <p:nvPr/>
          </p:nvSpPr>
          <p:spPr>
            <a:xfrm>
              <a:off x="8447966" y="2896973"/>
              <a:ext cx="259826" cy="1001005"/>
            </a:xfrm>
            <a:custGeom>
              <a:avLst/>
              <a:gdLst/>
              <a:ahLst/>
              <a:cxnLst/>
              <a:rect l="l" t="t" r="r" b="b"/>
              <a:pathLst>
                <a:path w="12909" h="49727" extrusionOk="0">
                  <a:moveTo>
                    <a:pt x="2337" y="49727"/>
                  </a:moveTo>
                  <a:cubicBezTo>
                    <a:pt x="6549" y="42702"/>
                    <a:pt x="14957" y="34786"/>
                    <a:pt x="12016" y="27141"/>
                  </a:cubicBezTo>
                  <a:cubicBezTo>
                    <a:pt x="10607" y="23478"/>
                    <a:pt x="-1830" y="24192"/>
                    <a:pt x="249" y="27520"/>
                  </a:cubicBezTo>
                  <a:cubicBezTo>
                    <a:pt x="1521" y="29556"/>
                    <a:pt x="5582" y="27118"/>
                    <a:pt x="7082" y="25243"/>
                  </a:cubicBezTo>
                  <a:cubicBezTo>
                    <a:pt x="11095" y="20227"/>
                    <a:pt x="13310" y="13234"/>
                    <a:pt x="12776" y="6833"/>
                  </a:cubicBezTo>
                  <a:cubicBezTo>
                    <a:pt x="12567" y="4323"/>
                    <a:pt x="10161" y="2443"/>
                    <a:pt x="9549" y="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</p:sp>
        <p:sp>
          <p:nvSpPr>
            <p:cNvPr id="1817" name="Google Shape;1817;p29"/>
            <p:cNvSpPr/>
            <p:nvPr/>
          </p:nvSpPr>
          <p:spPr>
            <a:xfrm>
              <a:off x="7507462" y="4672404"/>
              <a:ext cx="113235" cy="110681"/>
            </a:xfrm>
            <a:custGeom>
              <a:avLst/>
              <a:gdLst/>
              <a:ahLst/>
              <a:cxnLst/>
              <a:rect l="l" t="t" r="r" b="b"/>
              <a:pathLst>
                <a:path w="113235" h="110681" extrusionOk="0">
                  <a:moveTo>
                    <a:pt x="54945" y="110682"/>
                  </a:moveTo>
                  <a:cubicBezTo>
                    <a:pt x="54945" y="110682"/>
                    <a:pt x="54373" y="110682"/>
                    <a:pt x="54017" y="110682"/>
                  </a:cubicBezTo>
                  <a:cubicBezTo>
                    <a:pt x="48298" y="110325"/>
                    <a:pt x="43369" y="106895"/>
                    <a:pt x="41156" y="101608"/>
                  </a:cubicBezTo>
                  <a:lnTo>
                    <a:pt x="33434" y="83459"/>
                  </a:lnTo>
                  <a:cubicBezTo>
                    <a:pt x="33078" y="82530"/>
                    <a:pt x="32289" y="81886"/>
                    <a:pt x="31290" y="81672"/>
                  </a:cubicBezTo>
                  <a:lnTo>
                    <a:pt x="11922" y="77671"/>
                  </a:lnTo>
                  <a:cubicBezTo>
                    <a:pt x="6344" y="76528"/>
                    <a:pt x="1910" y="72383"/>
                    <a:pt x="486" y="66809"/>
                  </a:cubicBezTo>
                  <a:cubicBezTo>
                    <a:pt x="-946" y="61237"/>
                    <a:pt x="842" y="55520"/>
                    <a:pt x="5128" y="51733"/>
                  </a:cubicBezTo>
                  <a:lnTo>
                    <a:pt x="20070" y="38800"/>
                  </a:lnTo>
                  <a:cubicBezTo>
                    <a:pt x="20782" y="38157"/>
                    <a:pt x="21215" y="37228"/>
                    <a:pt x="21069" y="36228"/>
                  </a:cubicBezTo>
                  <a:lnTo>
                    <a:pt x="18855" y="16578"/>
                  </a:lnTo>
                  <a:cubicBezTo>
                    <a:pt x="18213" y="10862"/>
                    <a:pt x="20782" y="5432"/>
                    <a:pt x="25642" y="2359"/>
                  </a:cubicBezTo>
                  <a:cubicBezTo>
                    <a:pt x="30432" y="-713"/>
                    <a:pt x="36506" y="-785"/>
                    <a:pt x="41442" y="2145"/>
                  </a:cubicBezTo>
                  <a:lnTo>
                    <a:pt x="58380" y="12363"/>
                  </a:lnTo>
                  <a:cubicBezTo>
                    <a:pt x="59239" y="12863"/>
                    <a:pt x="60238" y="12934"/>
                    <a:pt x="61097" y="12505"/>
                  </a:cubicBezTo>
                  <a:lnTo>
                    <a:pt x="79103" y="4360"/>
                  </a:lnTo>
                  <a:cubicBezTo>
                    <a:pt x="84326" y="2002"/>
                    <a:pt x="90330" y="2788"/>
                    <a:pt x="94757" y="6432"/>
                  </a:cubicBezTo>
                  <a:cubicBezTo>
                    <a:pt x="99191" y="10076"/>
                    <a:pt x="101125" y="15792"/>
                    <a:pt x="99833" y="21365"/>
                  </a:cubicBezTo>
                  <a:lnTo>
                    <a:pt x="95330" y="40587"/>
                  </a:lnTo>
                  <a:cubicBezTo>
                    <a:pt x="95120" y="41515"/>
                    <a:pt x="95330" y="42516"/>
                    <a:pt x="96049" y="43230"/>
                  </a:cubicBezTo>
                  <a:lnTo>
                    <a:pt x="109343" y="57807"/>
                  </a:lnTo>
                  <a:cubicBezTo>
                    <a:pt x="113197" y="62023"/>
                    <a:pt x="114272" y="67953"/>
                    <a:pt x="112198" y="73312"/>
                  </a:cubicBezTo>
                  <a:cubicBezTo>
                    <a:pt x="110125" y="78671"/>
                    <a:pt x="105265" y="82243"/>
                    <a:pt x="99547" y="82744"/>
                  </a:cubicBezTo>
                  <a:lnTo>
                    <a:pt x="79892" y="84459"/>
                  </a:lnTo>
                  <a:cubicBezTo>
                    <a:pt x="78894" y="84530"/>
                    <a:pt x="78035" y="85102"/>
                    <a:pt x="77532" y="85959"/>
                  </a:cubicBezTo>
                  <a:lnTo>
                    <a:pt x="67743" y="103108"/>
                  </a:lnTo>
                  <a:cubicBezTo>
                    <a:pt x="65027" y="107824"/>
                    <a:pt x="60168" y="110682"/>
                    <a:pt x="54806" y="110682"/>
                  </a:cubicBezTo>
                  <a:lnTo>
                    <a:pt x="54945" y="110682"/>
                  </a:lnTo>
                  <a:close/>
                  <a:moveTo>
                    <a:pt x="33867" y="11934"/>
                  </a:moveTo>
                  <a:cubicBezTo>
                    <a:pt x="33148" y="11934"/>
                    <a:pt x="32505" y="12220"/>
                    <a:pt x="32219" y="12434"/>
                  </a:cubicBezTo>
                  <a:cubicBezTo>
                    <a:pt x="31716" y="12719"/>
                    <a:pt x="30718" y="13577"/>
                    <a:pt x="30857" y="15220"/>
                  </a:cubicBezTo>
                  <a:lnTo>
                    <a:pt x="33078" y="34870"/>
                  </a:lnTo>
                  <a:cubicBezTo>
                    <a:pt x="33650" y="39729"/>
                    <a:pt x="31716" y="44588"/>
                    <a:pt x="28002" y="47803"/>
                  </a:cubicBezTo>
                  <a:lnTo>
                    <a:pt x="13060" y="60736"/>
                  </a:lnTo>
                  <a:cubicBezTo>
                    <a:pt x="11775" y="61808"/>
                    <a:pt x="11992" y="63166"/>
                    <a:pt x="12138" y="63738"/>
                  </a:cubicBezTo>
                  <a:cubicBezTo>
                    <a:pt x="12278" y="64309"/>
                    <a:pt x="12774" y="65524"/>
                    <a:pt x="14422" y="65881"/>
                  </a:cubicBezTo>
                  <a:lnTo>
                    <a:pt x="33790" y="69882"/>
                  </a:lnTo>
                  <a:cubicBezTo>
                    <a:pt x="38580" y="70882"/>
                    <a:pt x="42657" y="74170"/>
                    <a:pt x="44514" y="78671"/>
                  </a:cubicBezTo>
                  <a:lnTo>
                    <a:pt x="52230" y="96820"/>
                  </a:lnTo>
                  <a:cubicBezTo>
                    <a:pt x="52872" y="98320"/>
                    <a:pt x="54233" y="98606"/>
                    <a:pt x="54806" y="98606"/>
                  </a:cubicBezTo>
                  <a:cubicBezTo>
                    <a:pt x="55308" y="98606"/>
                    <a:pt x="56733" y="98606"/>
                    <a:pt x="57592" y="97106"/>
                  </a:cubicBezTo>
                  <a:lnTo>
                    <a:pt x="67388" y="79957"/>
                  </a:lnTo>
                  <a:cubicBezTo>
                    <a:pt x="69817" y="75670"/>
                    <a:pt x="74174" y="72883"/>
                    <a:pt x="79103" y="72455"/>
                  </a:cubicBezTo>
                  <a:lnTo>
                    <a:pt x="98765" y="70740"/>
                  </a:lnTo>
                  <a:cubicBezTo>
                    <a:pt x="100406" y="70597"/>
                    <a:pt x="101048" y="69382"/>
                    <a:pt x="101264" y="68882"/>
                  </a:cubicBezTo>
                  <a:cubicBezTo>
                    <a:pt x="101481" y="68382"/>
                    <a:pt x="101837" y="67024"/>
                    <a:pt x="100692" y="65809"/>
                  </a:cubicBezTo>
                  <a:lnTo>
                    <a:pt x="87398" y="51233"/>
                  </a:lnTo>
                  <a:cubicBezTo>
                    <a:pt x="84109" y="47589"/>
                    <a:pt x="82755" y="42587"/>
                    <a:pt x="83893" y="37800"/>
                  </a:cubicBezTo>
                  <a:lnTo>
                    <a:pt x="88396" y="18579"/>
                  </a:lnTo>
                  <a:cubicBezTo>
                    <a:pt x="88752" y="16935"/>
                    <a:pt x="87831" y="16006"/>
                    <a:pt x="87398" y="15650"/>
                  </a:cubicBezTo>
                  <a:cubicBezTo>
                    <a:pt x="86972" y="15292"/>
                    <a:pt x="85827" y="14577"/>
                    <a:pt x="84326" y="15220"/>
                  </a:cubicBezTo>
                  <a:lnTo>
                    <a:pt x="66312" y="23367"/>
                  </a:lnTo>
                  <a:cubicBezTo>
                    <a:pt x="61879" y="25367"/>
                    <a:pt x="56663" y="25081"/>
                    <a:pt x="52446" y="22580"/>
                  </a:cubicBezTo>
                  <a:lnTo>
                    <a:pt x="35507" y="12363"/>
                  </a:lnTo>
                  <a:cubicBezTo>
                    <a:pt x="34935" y="12005"/>
                    <a:pt x="34432" y="11934"/>
                    <a:pt x="34006" y="11934"/>
                  </a:cubicBezTo>
                  <a:lnTo>
                    <a:pt x="33867" y="1193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8" name="Google Shape;1818;p29"/>
            <p:cNvSpPr/>
            <p:nvPr/>
          </p:nvSpPr>
          <p:spPr>
            <a:xfrm>
              <a:off x="8485537" y="3072953"/>
              <a:ext cx="113235" cy="110681"/>
            </a:xfrm>
            <a:custGeom>
              <a:avLst/>
              <a:gdLst/>
              <a:ahLst/>
              <a:cxnLst/>
              <a:rect l="l" t="t" r="r" b="b"/>
              <a:pathLst>
                <a:path w="113235" h="110681" extrusionOk="0">
                  <a:moveTo>
                    <a:pt x="54945" y="110682"/>
                  </a:moveTo>
                  <a:cubicBezTo>
                    <a:pt x="54945" y="110682"/>
                    <a:pt x="54373" y="110682"/>
                    <a:pt x="54017" y="110682"/>
                  </a:cubicBezTo>
                  <a:cubicBezTo>
                    <a:pt x="48298" y="110325"/>
                    <a:pt x="43369" y="106895"/>
                    <a:pt x="41156" y="101608"/>
                  </a:cubicBezTo>
                  <a:lnTo>
                    <a:pt x="33434" y="83459"/>
                  </a:lnTo>
                  <a:cubicBezTo>
                    <a:pt x="33078" y="82530"/>
                    <a:pt x="32289" y="81886"/>
                    <a:pt x="31290" y="81672"/>
                  </a:cubicBezTo>
                  <a:lnTo>
                    <a:pt x="11922" y="77671"/>
                  </a:lnTo>
                  <a:cubicBezTo>
                    <a:pt x="6344" y="76528"/>
                    <a:pt x="1910" y="72383"/>
                    <a:pt x="486" y="66809"/>
                  </a:cubicBezTo>
                  <a:cubicBezTo>
                    <a:pt x="-946" y="61237"/>
                    <a:pt x="842" y="55520"/>
                    <a:pt x="5128" y="51733"/>
                  </a:cubicBezTo>
                  <a:lnTo>
                    <a:pt x="20070" y="38800"/>
                  </a:lnTo>
                  <a:cubicBezTo>
                    <a:pt x="20782" y="38157"/>
                    <a:pt x="21215" y="37228"/>
                    <a:pt x="21069" y="36228"/>
                  </a:cubicBezTo>
                  <a:lnTo>
                    <a:pt x="18855" y="16578"/>
                  </a:lnTo>
                  <a:cubicBezTo>
                    <a:pt x="18213" y="10862"/>
                    <a:pt x="20782" y="5432"/>
                    <a:pt x="25642" y="2359"/>
                  </a:cubicBezTo>
                  <a:cubicBezTo>
                    <a:pt x="30432" y="-713"/>
                    <a:pt x="36506" y="-785"/>
                    <a:pt x="41442" y="2145"/>
                  </a:cubicBezTo>
                  <a:lnTo>
                    <a:pt x="58380" y="12363"/>
                  </a:lnTo>
                  <a:cubicBezTo>
                    <a:pt x="59239" y="12863"/>
                    <a:pt x="60238" y="12934"/>
                    <a:pt x="61097" y="12505"/>
                  </a:cubicBezTo>
                  <a:lnTo>
                    <a:pt x="79103" y="4360"/>
                  </a:lnTo>
                  <a:cubicBezTo>
                    <a:pt x="84326" y="2002"/>
                    <a:pt x="90330" y="2788"/>
                    <a:pt x="94757" y="6432"/>
                  </a:cubicBezTo>
                  <a:cubicBezTo>
                    <a:pt x="99191" y="10076"/>
                    <a:pt x="101125" y="15792"/>
                    <a:pt x="99833" y="21365"/>
                  </a:cubicBezTo>
                  <a:lnTo>
                    <a:pt x="95330" y="40587"/>
                  </a:lnTo>
                  <a:cubicBezTo>
                    <a:pt x="95120" y="41515"/>
                    <a:pt x="95330" y="42516"/>
                    <a:pt x="96049" y="43230"/>
                  </a:cubicBezTo>
                  <a:lnTo>
                    <a:pt x="109343" y="57807"/>
                  </a:lnTo>
                  <a:cubicBezTo>
                    <a:pt x="113197" y="62023"/>
                    <a:pt x="114272" y="67953"/>
                    <a:pt x="112198" y="73312"/>
                  </a:cubicBezTo>
                  <a:cubicBezTo>
                    <a:pt x="110125" y="78671"/>
                    <a:pt x="105265" y="82243"/>
                    <a:pt x="99547" y="82744"/>
                  </a:cubicBezTo>
                  <a:lnTo>
                    <a:pt x="79892" y="84459"/>
                  </a:lnTo>
                  <a:cubicBezTo>
                    <a:pt x="78894" y="84530"/>
                    <a:pt x="78035" y="85102"/>
                    <a:pt x="77532" y="85959"/>
                  </a:cubicBezTo>
                  <a:lnTo>
                    <a:pt x="67743" y="103108"/>
                  </a:lnTo>
                  <a:cubicBezTo>
                    <a:pt x="65027" y="107824"/>
                    <a:pt x="60168" y="110682"/>
                    <a:pt x="54806" y="110682"/>
                  </a:cubicBezTo>
                  <a:lnTo>
                    <a:pt x="54945" y="110682"/>
                  </a:lnTo>
                  <a:close/>
                  <a:moveTo>
                    <a:pt x="33867" y="11934"/>
                  </a:moveTo>
                  <a:cubicBezTo>
                    <a:pt x="33148" y="11934"/>
                    <a:pt x="32505" y="12220"/>
                    <a:pt x="32219" y="12434"/>
                  </a:cubicBezTo>
                  <a:cubicBezTo>
                    <a:pt x="31716" y="12719"/>
                    <a:pt x="30718" y="13577"/>
                    <a:pt x="30857" y="15220"/>
                  </a:cubicBezTo>
                  <a:lnTo>
                    <a:pt x="33078" y="34870"/>
                  </a:lnTo>
                  <a:cubicBezTo>
                    <a:pt x="33650" y="39729"/>
                    <a:pt x="31716" y="44588"/>
                    <a:pt x="28002" y="47803"/>
                  </a:cubicBezTo>
                  <a:lnTo>
                    <a:pt x="13060" y="60736"/>
                  </a:lnTo>
                  <a:cubicBezTo>
                    <a:pt x="11775" y="61808"/>
                    <a:pt x="11992" y="63166"/>
                    <a:pt x="12138" y="63738"/>
                  </a:cubicBezTo>
                  <a:cubicBezTo>
                    <a:pt x="12278" y="64309"/>
                    <a:pt x="12774" y="65524"/>
                    <a:pt x="14422" y="65881"/>
                  </a:cubicBezTo>
                  <a:lnTo>
                    <a:pt x="33790" y="69882"/>
                  </a:lnTo>
                  <a:cubicBezTo>
                    <a:pt x="38580" y="70882"/>
                    <a:pt x="42657" y="74170"/>
                    <a:pt x="44514" y="78671"/>
                  </a:cubicBezTo>
                  <a:lnTo>
                    <a:pt x="52230" y="96820"/>
                  </a:lnTo>
                  <a:cubicBezTo>
                    <a:pt x="52872" y="98320"/>
                    <a:pt x="54233" y="98606"/>
                    <a:pt x="54806" y="98606"/>
                  </a:cubicBezTo>
                  <a:cubicBezTo>
                    <a:pt x="55308" y="98606"/>
                    <a:pt x="56733" y="98606"/>
                    <a:pt x="57592" y="97106"/>
                  </a:cubicBezTo>
                  <a:lnTo>
                    <a:pt x="67388" y="79957"/>
                  </a:lnTo>
                  <a:cubicBezTo>
                    <a:pt x="69817" y="75670"/>
                    <a:pt x="74174" y="72883"/>
                    <a:pt x="79103" y="72455"/>
                  </a:cubicBezTo>
                  <a:lnTo>
                    <a:pt x="98765" y="70740"/>
                  </a:lnTo>
                  <a:cubicBezTo>
                    <a:pt x="100406" y="70597"/>
                    <a:pt x="101048" y="69382"/>
                    <a:pt x="101264" y="68882"/>
                  </a:cubicBezTo>
                  <a:cubicBezTo>
                    <a:pt x="101481" y="68382"/>
                    <a:pt x="101837" y="67024"/>
                    <a:pt x="100692" y="65809"/>
                  </a:cubicBezTo>
                  <a:lnTo>
                    <a:pt x="87398" y="51233"/>
                  </a:lnTo>
                  <a:cubicBezTo>
                    <a:pt x="84109" y="47589"/>
                    <a:pt x="82755" y="42587"/>
                    <a:pt x="83893" y="37800"/>
                  </a:cubicBezTo>
                  <a:lnTo>
                    <a:pt x="88396" y="18579"/>
                  </a:lnTo>
                  <a:cubicBezTo>
                    <a:pt x="88752" y="16935"/>
                    <a:pt x="87831" y="16006"/>
                    <a:pt x="87398" y="15650"/>
                  </a:cubicBezTo>
                  <a:cubicBezTo>
                    <a:pt x="86972" y="15292"/>
                    <a:pt x="85827" y="14577"/>
                    <a:pt x="84326" y="15220"/>
                  </a:cubicBezTo>
                  <a:lnTo>
                    <a:pt x="66312" y="23367"/>
                  </a:lnTo>
                  <a:cubicBezTo>
                    <a:pt x="61879" y="25367"/>
                    <a:pt x="56663" y="25081"/>
                    <a:pt x="52446" y="22580"/>
                  </a:cubicBezTo>
                  <a:lnTo>
                    <a:pt x="35507" y="12363"/>
                  </a:lnTo>
                  <a:cubicBezTo>
                    <a:pt x="34935" y="12005"/>
                    <a:pt x="34432" y="11934"/>
                    <a:pt x="34006" y="11934"/>
                  </a:cubicBezTo>
                  <a:lnTo>
                    <a:pt x="33867" y="1193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19" name="Google Shape;1819;p29"/>
          <p:cNvGrpSpPr/>
          <p:nvPr/>
        </p:nvGrpSpPr>
        <p:grpSpPr>
          <a:xfrm>
            <a:off x="6818691" y="299340"/>
            <a:ext cx="1895893" cy="1123320"/>
            <a:chOff x="6818691" y="299340"/>
            <a:chExt cx="1895893" cy="1123320"/>
          </a:xfrm>
        </p:grpSpPr>
        <p:grpSp>
          <p:nvGrpSpPr>
            <p:cNvPr id="1820" name="Google Shape;1820;p29"/>
            <p:cNvGrpSpPr/>
            <p:nvPr/>
          </p:nvGrpSpPr>
          <p:grpSpPr>
            <a:xfrm flipH="1">
              <a:off x="6818691" y="299340"/>
              <a:ext cx="1895893" cy="864085"/>
              <a:chOff x="5570616" y="2789155"/>
              <a:chExt cx="2832651" cy="1291028"/>
            </a:xfrm>
          </p:grpSpPr>
          <p:sp>
            <p:nvSpPr>
              <p:cNvPr id="1821" name="Google Shape;1821;p29"/>
              <p:cNvSpPr/>
              <p:nvPr/>
            </p:nvSpPr>
            <p:spPr>
              <a:xfrm>
                <a:off x="6927339" y="3289215"/>
                <a:ext cx="1354682" cy="612823"/>
              </a:xfrm>
              <a:custGeom>
                <a:avLst/>
                <a:gdLst/>
                <a:ahLst/>
                <a:cxnLst/>
                <a:rect l="l" t="t" r="r" b="b"/>
                <a:pathLst>
                  <a:path w="777436" h="351692" extrusionOk="0">
                    <a:moveTo>
                      <a:pt x="14703" y="153078"/>
                    </a:moveTo>
                    <a:cubicBezTo>
                      <a:pt x="32421" y="207832"/>
                      <a:pt x="52805" y="261728"/>
                      <a:pt x="75842" y="314555"/>
                    </a:cubicBezTo>
                    <a:cubicBezTo>
                      <a:pt x="92999" y="353804"/>
                      <a:pt x="119263" y="360478"/>
                      <a:pt x="156583" y="341459"/>
                    </a:cubicBezTo>
                    <a:cubicBezTo>
                      <a:pt x="190523" y="324169"/>
                      <a:pt x="225113" y="308807"/>
                      <a:pt x="259702" y="292662"/>
                    </a:cubicBezTo>
                    <a:cubicBezTo>
                      <a:pt x="394128" y="229725"/>
                      <a:pt x="523300" y="156084"/>
                      <a:pt x="656427" y="90559"/>
                    </a:cubicBezTo>
                    <a:cubicBezTo>
                      <a:pt x="679530" y="79150"/>
                      <a:pt x="702711" y="67950"/>
                      <a:pt x="725969" y="56828"/>
                    </a:cubicBezTo>
                    <a:cubicBezTo>
                      <a:pt x="744909" y="47786"/>
                      <a:pt x="765359" y="41542"/>
                      <a:pt x="776129" y="22094"/>
                    </a:cubicBezTo>
                    <a:cubicBezTo>
                      <a:pt x="786106" y="4011"/>
                      <a:pt x="735946" y="7524"/>
                      <a:pt x="728479" y="7172"/>
                    </a:cubicBezTo>
                    <a:cubicBezTo>
                      <a:pt x="676304" y="2359"/>
                      <a:pt x="622619" y="1853"/>
                      <a:pt x="570168" y="707"/>
                    </a:cubicBezTo>
                    <a:cubicBezTo>
                      <a:pt x="471841" y="-1374"/>
                      <a:pt x="373380" y="1137"/>
                      <a:pt x="275284" y="8240"/>
                    </a:cubicBezTo>
                    <a:cubicBezTo>
                      <a:pt x="226269" y="11830"/>
                      <a:pt x="177319" y="16566"/>
                      <a:pt x="128447" y="22457"/>
                    </a:cubicBezTo>
                    <a:cubicBezTo>
                      <a:pt x="91127" y="26973"/>
                      <a:pt x="33071" y="26763"/>
                      <a:pt x="8602" y="61067"/>
                    </a:cubicBezTo>
                    <a:cubicBezTo>
                      <a:pt x="-4756" y="79723"/>
                      <a:pt x="-230" y="105206"/>
                      <a:pt x="6586" y="128167"/>
                    </a:cubicBezTo>
                    <a:cubicBezTo>
                      <a:pt x="9241" y="137142"/>
                      <a:pt x="12258" y="145677"/>
                      <a:pt x="14703" y="153287"/>
                    </a:cubicBezTo>
                    <a:lnTo>
                      <a:pt x="14703" y="153078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2" name="Google Shape;1822;p29"/>
              <p:cNvSpPr/>
              <p:nvPr/>
            </p:nvSpPr>
            <p:spPr>
              <a:xfrm>
                <a:off x="6952665" y="3163810"/>
                <a:ext cx="1335567" cy="236100"/>
              </a:xfrm>
              <a:custGeom>
                <a:avLst/>
                <a:gdLst/>
                <a:ahLst/>
                <a:cxnLst/>
                <a:rect l="l" t="t" r="r" b="b"/>
                <a:pathLst>
                  <a:path w="766466" h="135495" extrusionOk="0">
                    <a:moveTo>
                      <a:pt x="224206" y="303"/>
                    </a:moveTo>
                    <a:cubicBezTo>
                      <a:pt x="192634" y="-842"/>
                      <a:pt x="161271" y="1030"/>
                      <a:pt x="132199" y="9928"/>
                    </a:cubicBezTo>
                    <a:cubicBezTo>
                      <a:pt x="99118" y="20114"/>
                      <a:pt x="70696" y="41148"/>
                      <a:pt x="46447" y="65255"/>
                    </a:cubicBezTo>
                    <a:cubicBezTo>
                      <a:pt x="38981" y="72721"/>
                      <a:pt x="32594" y="81113"/>
                      <a:pt x="26493" y="89725"/>
                    </a:cubicBezTo>
                    <a:cubicBezTo>
                      <a:pt x="25271" y="91454"/>
                      <a:pt x="2519" y="122168"/>
                      <a:pt x="1088" y="123897"/>
                    </a:cubicBezTo>
                    <a:cubicBezTo>
                      <a:pt x="-9528" y="136308"/>
                      <a:pt x="60730" y="135372"/>
                      <a:pt x="73427" y="135449"/>
                    </a:cubicBezTo>
                    <a:cubicBezTo>
                      <a:pt x="148277" y="136165"/>
                      <a:pt x="224283" y="128412"/>
                      <a:pt x="299056" y="124899"/>
                    </a:cubicBezTo>
                    <a:cubicBezTo>
                      <a:pt x="389411" y="120659"/>
                      <a:pt x="479831" y="116431"/>
                      <a:pt x="570187" y="112191"/>
                    </a:cubicBezTo>
                    <a:cubicBezTo>
                      <a:pt x="615403" y="110109"/>
                      <a:pt x="660542" y="107962"/>
                      <a:pt x="705758" y="105880"/>
                    </a:cubicBezTo>
                    <a:cubicBezTo>
                      <a:pt x="718168" y="105308"/>
                      <a:pt x="791014" y="105021"/>
                      <a:pt x="757922" y="76235"/>
                    </a:cubicBezTo>
                    <a:cubicBezTo>
                      <a:pt x="746084" y="65905"/>
                      <a:pt x="718818" y="65828"/>
                      <a:pt x="703820" y="63107"/>
                    </a:cubicBezTo>
                    <a:cubicBezTo>
                      <a:pt x="649419" y="53417"/>
                      <a:pt x="595163" y="43516"/>
                      <a:pt x="540553" y="35477"/>
                    </a:cubicBezTo>
                    <a:cubicBezTo>
                      <a:pt x="470504" y="25070"/>
                      <a:pt x="400181" y="16601"/>
                      <a:pt x="329703" y="9928"/>
                    </a:cubicBezTo>
                    <a:cubicBezTo>
                      <a:pt x="296193" y="6767"/>
                      <a:pt x="260095" y="1602"/>
                      <a:pt x="224349" y="303"/>
                    </a:cubicBezTo>
                    <a:lnTo>
                      <a:pt x="224206" y="303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3" name="Google Shape;1823;p29"/>
              <p:cNvSpPr/>
              <p:nvPr/>
            </p:nvSpPr>
            <p:spPr>
              <a:xfrm>
                <a:off x="7073191" y="3108787"/>
                <a:ext cx="28101" cy="135303"/>
              </a:xfrm>
              <a:custGeom>
                <a:avLst/>
                <a:gdLst/>
                <a:ahLst/>
                <a:cxnLst/>
                <a:rect l="l" t="t" r="r" b="b"/>
                <a:pathLst>
                  <a:path w="16127" h="77649" extrusionOk="0">
                    <a:moveTo>
                      <a:pt x="10263" y="0"/>
                    </a:moveTo>
                    <a:cubicBezTo>
                      <a:pt x="20879" y="25186"/>
                      <a:pt x="16860" y="56043"/>
                      <a:pt x="0" y="7765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4" name="Google Shape;1824;p29"/>
              <p:cNvSpPr/>
              <p:nvPr/>
            </p:nvSpPr>
            <p:spPr>
              <a:xfrm>
                <a:off x="7053569" y="3062908"/>
                <a:ext cx="52285" cy="53690"/>
              </a:xfrm>
              <a:custGeom>
                <a:avLst/>
                <a:gdLst/>
                <a:ahLst/>
                <a:cxnLst/>
                <a:rect l="l" t="t" r="r" b="b"/>
                <a:pathLst>
                  <a:path w="30006" h="30812" extrusionOk="0">
                    <a:moveTo>
                      <a:pt x="5194" y="11998"/>
                    </a:moveTo>
                    <a:cubicBezTo>
                      <a:pt x="7628" y="12351"/>
                      <a:pt x="9852" y="13859"/>
                      <a:pt x="11933" y="15445"/>
                    </a:cubicBezTo>
                    <a:cubicBezTo>
                      <a:pt x="10865" y="13430"/>
                      <a:pt x="9709" y="11426"/>
                      <a:pt x="9643" y="9124"/>
                    </a:cubicBezTo>
                    <a:cubicBezTo>
                      <a:pt x="9423" y="1735"/>
                      <a:pt x="16096" y="-2285"/>
                      <a:pt x="22483" y="1371"/>
                    </a:cubicBezTo>
                    <a:cubicBezTo>
                      <a:pt x="26646" y="3673"/>
                      <a:pt x="28011" y="9344"/>
                      <a:pt x="29090" y="13650"/>
                    </a:cubicBezTo>
                    <a:cubicBezTo>
                      <a:pt x="30016" y="17526"/>
                      <a:pt x="30665" y="22692"/>
                      <a:pt x="28870" y="26348"/>
                    </a:cubicBezTo>
                    <a:cubicBezTo>
                      <a:pt x="26150" y="31876"/>
                      <a:pt x="18750" y="32449"/>
                      <a:pt x="15600" y="27064"/>
                    </a:cubicBezTo>
                    <a:cubicBezTo>
                      <a:pt x="13872" y="26491"/>
                      <a:pt x="12077" y="25918"/>
                      <a:pt x="10359" y="25279"/>
                    </a:cubicBezTo>
                    <a:cubicBezTo>
                      <a:pt x="6702" y="23837"/>
                      <a:pt x="2606" y="21899"/>
                      <a:pt x="525" y="18529"/>
                    </a:cubicBezTo>
                    <a:cubicBezTo>
                      <a:pt x="-1336" y="15511"/>
                      <a:pt x="2110" y="11635"/>
                      <a:pt x="5260" y="12064"/>
                    </a:cubicBezTo>
                    <a:lnTo>
                      <a:pt x="5194" y="11998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5" name="Google Shape;1825;p29"/>
              <p:cNvSpPr/>
              <p:nvPr/>
            </p:nvSpPr>
            <p:spPr>
              <a:xfrm>
                <a:off x="6786557" y="2897197"/>
                <a:ext cx="439781" cy="734370"/>
              </a:xfrm>
              <a:custGeom>
                <a:avLst/>
                <a:gdLst/>
                <a:ahLst/>
                <a:cxnLst/>
                <a:rect l="l" t="t" r="r" b="b"/>
                <a:pathLst>
                  <a:path w="252385" h="421446" extrusionOk="0">
                    <a:moveTo>
                      <a:pt x="249148" y="377738"/>
                    </a:moveTo>
                    <a:cubicBezTo>
                      <a:pt x="250161" y="372793"/>
                      <a:pt x="251307" y="367980"/>
                      <a:pt x="252386" y="363179"/>
                    </a:cubicBezTo>
                    <a:cubicBezTo>
                      <a:pt x="198625" y="248417"/>
                      <a:pt x="143442" y="134161"/>
                      <a:pt x="85815" y="19983"/>
                    </a:cubicBezTo>
                    <a:cubicBezTo>
                      <a:pt x="65862" y="-19563"/>
                      <a:pt x="-17027" y="5336"/>
                      <a:pt x="3136" y="44805"/>
                    </a:cubicBezTo>
                    <a:cubicBezTo>
                      <a:pt x="62778" y="161583"/>
                      <a:pt x="124424" y="277413"/>
                      <a:pt x="188009" y="393177"/>
                    </a:cubicBezTo>
                    <a:cubicBezTo>
                      <a:pt x="205804" y="399917"/>
                      <a:pt x="222961" y="410687"/>
                      <a:pt x="238896" y="421446"/>
                    </a:cubicBezTo>
                    <a:cubicBezTo>
                      <a:pt x="242618" y="406954"/>
                      <a:pt x="246065" y="392384"/>
                      <a:pt x="249148" y="37773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6" name="Google Shape;1826;p29"/>
              <p:cNvSpPr/>
              <p:nvPr/>
            </p:nvSpPr>
            <p:spPr>
              <a:xfrm>
                <a:off x="6786569" y="2925884"/>
                <a:ext cx="439749" cy="705690"/>
              </a:xfrm>
              <a:custGeom>
                <a:avLst/>
                <a:gdLst/>
                <a:ahLst/>
                <a:cxnLst/>
                <a:rect l="l" t="t" r="r" b="b"/>
                <a:pathLst>
                  <a:path w="252367" h="404987" extrusionOk="0">
                    <a:moveTo>
                      <a:pt x="6576" y="77"/>
                    </a:moveTo>
                    <a:cubicBezTo>
                      <a:pt x="56814" y="118209"/>
                      <a:pt x="116236" y="238918"/>
                      <a:pt x="229551" y="298342"/>
                    </a:cubicBezTo>
                    <a:cubicBezTo>
                      <a:pt x="237161" y="314486"/>
                      <a:pt x="244836" y="330564"/>
                      <a:pt x="252368" y="346709"/>
                    </a:cubicBezTo>
                    <a:cubicBezTo>
                      <a:pt x="251223" y="351521"/>
                      <a:pt x="250143" y="356334"/>
                      <a:pt x="249142" y="361279"/>
                    </a:cubicBezTo>
                    <a:cubicBezTo>
                      <a:pt x="246058" y="375925"/>
                      <a:pt x="242611" y="390495"/>
                      <a:pt x="238878" y="404988"/>
                    </a:cubicBezTo>
                    <a:cubicBezTo>
                      <a:pt x="222944" y="394228"/>
                      <a:pt x="205864" y="383458"/>
                      <a:pt x="188002" y="376718"/>
                    </a:cubicBezTo>
                    <a:cubicBezTo>
                      <a:pt x="124484" y="261020"/>
                      <a:pt x="62837" y="145113"/>
                      <a:pt x="3130" y="28346"/>
                    </a:cubicBezTo>
                    <a:cubicBezTo>
                      <a:pt x="-2465" y="17444"/>
                      <a:pt x="-97" y="7687"/>
                      <a:pt x="6576" y="0"/>
                    </a:cubicBezTo>
                    <a:lnTo>
                      <a:pt x="6576" y="77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7" name="Google Shape;1827;p29"/>
              <p:cNvSpPr/>
              <p:nvPr/>
            </p:nvSpPr>
            <p:spPr>
              <a:xfrm>
                <a:off x="7092703" y="3497696"/>
                <a:ext cx="133437" cy="133174"/>
              </a:xfrm>
              <a:custGeom>
                <a:avLst/>
                <a:gdLst/>
                <a:ahLst/>
                <a:cxnLst/>
                <a:rect l="l" t="t" r="r" b="b"/>
                <a:pathLst>
                  <a:path w="76578" h="76427" extrusionOk="0">
                    <a:moveTo>
                      <a:pt x="0" y="25615"/>
                    </a:moveTo>
                    <a:cubicBezTo>
                      <a:pt x="4097" y="33159"/>
                      <a:pt x="8039" y="40614"/>
                      <a:pt x="12202" y="48158"/>
                    </a:cubicBezTo>
                    <a:cubicBezTo>
                      <a:pt x="29997" y="54898"/>
                      <a:pt x="47155" y="65668"/>
                      <a:pt x="63089" y="76427"/>
                    </a:cubicBezTo>
                    <a:cubicBezTo>
                      <a:pt x="66822" y="61935"/>
                      <a:pt x="70258" y="47365"/>
                      <a:pt x="73353" y="32718"/>
                    </a:cubicBezTo>
                    <a:cubicBezTo>
                      <a:pt x="74354" y="27774"/>
                      <a:pt x="75500" y="22961"/>
                      <a:pt x="76579" y="18149"/>
                    </a:cubicBezTo>
                    <a:cubicBezTo>
                      <a:pt x="73705" y="12059"/>
                      <a:pt x="70765" y="6024"/>
                      <a:pt x="67891" y="0"/>
                    </a:cubicBezTo>
                    <a:cubicBezTo>
                      <a:pt x="44786" y="5738"/>
                      <a:pt x="21826" y="13777"/>
                      <a:pt x="0" y="2561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8" name="Google Shape;1828;p29"/>
              <p:cNvSpPr/>
              <p:nvPr/>
            </p:nvSpPr>
            <p:spPr>
              <a:xfrm>
                <a:off x="6786557" y="2897197"/>
                <a:ext cx="149648" cy="94844"/>
              </a:xfrm>
              <a:custGeom>
                <a:avLst/>
                <a:gdLst/>
                <a:ahLst/>
                <a:cxnLst/>
                <a:rect l="l" t="t" r="r" b="b"/>
                <a:pathLst>
                  <a:path w="85881" h="54430" extrusionOk="0">
                    <a:moveTo>
                      <a:pt x="8169" y="54430"/>
                    </a:moveTo>
                    <a:cubicBezTo>
                      <a:pt x="31702" y="39288"/>
                      <a:pt x="58252" y="27086"/>
                      <a:pt x="85881" y="20126"/>
                    </a:cubicBezTo>
                    <a:cubicBezTo>
                      <a:pt x="85881" y="20126"/>
                      <a:pt x="85881" y="20049"/>
                      <a:pt x="85815" y="19983"/>
                    </a:cubicBezTo>
                    <a:cubicBezTo>
                      <a:pt x="65862" y="-19563"/>
                      <a:pt x="-17027" y="5336"/>
                      <a:pt x="3136" y="44805"/>
                    </a:cubicBezTo>
                    <a:cubicBezTo>
                      <a:pt x="4788" y="48043"/>
                      <a:pt x="6517" y="51193"/>
                      <a:pt x="8169" y="5443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9" name="Google Shape;1829;p29"/>
              <p:cNvSpPr/>
              <p:nvPr/>
            </p:nvSpPr>
            <p:spPr>
              <a:xfrm>
                <a:off x="6800755" y="2932324"/>
                <a:ext cx="152819" cy="94295"/>
              </a:xfrm>
              <a:custGeom>
                <a:avLst/>
                <a:gdLst/>
                <a:ahLst/>
                <a:cxnLst/>
                <a:rect l="l" t="t" r="r" b="b"/>
                <a:pathLst>
                  <a:path w="87701" h="54115" extrusionOk="0">
                    <a:moveTo>
                      <a:pt x="87701" y="20164"/>
                    </a:moveTo>
                    <a:cubicBezTo>
                      <a:pt x="84321" y="13424"/>
                      <a:pt x="81094" y="6751"/>
                      <a:pt x="77724" y="0"/>
                    </a:cubicBezTo>
                    <a:cubicBezTo>
                      <a:pt x="50095" y="6894"/>
                      <a:pt x="23544" y="19162"/>
                      <a:pt x="0" y="34304"/>
                    </a:cubicBezTo>
                    <a:cubicBezTo>
                      <a:pt x="3370" y="40912"/>
                      <a:pt x="6960" y="47508"/>
                      <a:pt x="10341" y="54116"/>
                    </a:cubicBezTo>
                    <a:cubicBezTo>
                      <a:pt x="31726" y="38973"/>
                      <a:pt x="59213" y="29139"/>
                      <a:pt x="87701" y="201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0" name="Google Shape;1830;p29"/>
              <p:cNvSpPr/>
              <p:nvPr/>
            </p:nvSpPr>
            <p:spPr>
              <a:xfrm>
                <a:off x="7144763" y="3541783"/>
                <a:ext cx="78404" cy="89057"/>
              </a:xfrm>
              <a:custGeom>
                <a:avLst/>
                <a:gdLst/>
                <a:ahLst/>
                <a:cxnLst/>
                <a:rect l="l" t="t" r="r" b="b"/>
                <a:pathLst>
                  <a:path w="44995" h="51109" extrusionOk="0">
                    <a:moveTo>
                      <a:pt x="33081" y="51109"/>
                    </a:moveTo>
                    <a:cubicBezTo>
                      <a:pt x="36814" y="36606"/>
                      <a:pt x="40261" y="22036"/>
                      <a:pt x="43344" y="7400"/>
                    </a:cubicBezTo>
                    <a:cubicBezTo>
                      <a:pt x="43850" y="4890"/>
                      <a:pt x="44423" y="2445"/>
                      <a:pt x="44996" y="0"/>
                    </a:cubicBezTo>
                    <a:cubicBezTo>
                      <a:pt x="28279" y="10264"/>
                      <a:pt x="13567" y="21034"/>
                      <a:pt x="0" y="31011"/>
                    </a:cubicBezTo>
                    <a:cubicBezTo>
                      <a:pt x="11408" y="36969"/>
                      <a:pt x="22531" y="43995"/>
                      <a:pt x="33081" y="5110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1" name="Google Shape;1831;p29"/>
              <p:cNvSpPr/>
              <p:nvPr/>
            </p:nvSpPr>
            <p:spPr>
              <a:xfrm>
                <a:off x="6927035" y="3006313"/>
                <a:ext cx="253865" cy="512837"/>
              </a:xfrm>
              <a:custGeom>
                <a:avLst/>
                <a:gdLst/>
                <a:ahLst/>
                <a:cxnLst/>
                <a:rect l="l" t="t" r="r" b="b"/>
                <a:pathLst>
                  <a:path w="145690" h="294311" extrusionOk="0">
                    <a:moveTo>
                      <a:pt x="0" y="0"/>
                    </a:moveTo>
                    <a:cubicBezTo>
                      <a:pt x="48585" y="98100"/>
                      <a:pt x="97105" y="196211"/>
                      <a:pt x="145691" y="294311"/>
                    </a:cubicBezTo>
                  </a:path>
                </a:pathLst>
              </a:custGeom>
              <a:solidFill>
                <a:schemeClr val="dk2"/>
              </a:solidFill>
              <a:ln w="9525" cap="rnd" cmpd="sng">
                <a:solidFill>
                  <a:schemeClr val="dk1">
                    <a:alpha val="2471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2" name="Google Shape;1832;p29"/>
              <p:cNvSpPr/>
              <p:nvPr/>
            </p:nvSpPr>
            <p:spPr>
              <a:xfrm>
                <a:off x="6865218" y="3037635"/>
                <a:ext cx="258355" cy="501476"/>
              </a:xfrm>
              <a:custGeom>
                <a:avLst/>
                <a:gdLst/>
                <a:ahLst/>
                <a:cxnLst/>
                <a:rect l="l" t="t" r="r" b="b"/>
                <a:pathLst>
                  <a:path w="148267" h="287791" extrusionOk="0">
                    <a:moveTo>
                      <a:pt x="0" y="0"/>
                    </a:moveTo>
                    <a:cubicBezTo>
                      <a:pt x="51173" y="94807"/>
                      <a:pt x="100618" y="190760"/>
                      <a:pt x="148268" y="287792"/>
                    </a:cubicBezTo>
                  </a:path>
                </a:pathLst>
              </a:custGeom>
              <a:solidFill>
                <a:schemeClr val="dk1"/>
              </a:solidFill>
              <a:ln w="9525" cap="rnd" cmpd="sng">
                <a:solidFill>
                  <a:schemeClr val="dk1">
                    <a:alpha val="2471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3" name="Google Shape;1833;p29"/>
              <p:cNvSpPr/>
              <p:nvPr/>
            </p:nvSpPr>
            <p:spPr>
              <a:xfrm>
                <a:off x="6966366" y="3053540"/>
                <a:ext cx="37188" cy="28155"/>
              </a:xfrm>
              <a:custGeom>
                <a:avLst/>
                <a:gdLst/>
                <a:ahLst/>
                <a:cxnLst/>
                <a:rect l="l" t="t" r="r" b="b"/>
                <a:pathLst>
                  <a:path w="21342" h="16158" extrusionOk="0">
                    <a:moveTo>
                      <a:pt x="21343" y="7183"/>
                    </a:moveTo>
                    <a:cubicBezTo>
                      <a:pt x="19052" y="2591"/>
                      <a:pt x="14460" y="-779"/>
                      <a:pt x="9075" y="157"/>
                    </a:cubicBezTo>
                    <a:cubicBezTo>
                      <a:pt x="2038" y="1379"/>
                      <a:pt x="-2190" y="9848"/>
                      <a:pt x="1179" y="16158"/>
                    </a:cubicBez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4" name="Google Shape;1834;p29"/>
              <p:cNvSpPr/>
              <p:nvPr/>
            </p:nvSpPr>
            <p:spPr>
              <a:xfrm>
                <a:off x="6881518" y="3085555"/>
                <a:ext cx="46966" cy="40374"/>
              </a:xfrm>
              <a:custGeom>
                <a:avLst/>
                <a:gdLst/>
                <a:ahLst/>
                <a:cxnLst/>
                <a:rect l="l" t="t" r="r" b="b"/>
                <a:pathLst>
                  <a:path w="26953" h="23170" extrusionOk="0">
                    <a:moveTo>
                      <a:pt x="26954" y="10682"/>
                    </a:moveTo>
                    <a:cubicBezTo>
                      <a:pt x="25158" y="2357"/>
                      <a:pt x="14466" y="-2599"/>
                      <a:pt x="7010" y="1421"/>
                    </a:cubicBezTo>
                    <a:cubicBezTo>
                      <a:pt x="-533" y="5363"/>
                      <a:pt x="-2394" y="16993"/>
                      <a:pt x="3421" y="23171"/>
                    </a:cubicBez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5" name="Google Shape;1835;p29"/>
              <p:cNvSpPr/>
              <p:nvPr/>
            </p:nvSpPr>
            <p:spPr>
              <a:xfrm>
                <a:off x="6956012" y="3112993"/>
                <a:ext cx="26021" cy="19547"/>
              </a:xfrm>
              <a:custGeom>
                <a:avLst/>
                <a:gdLst/>
                <a:ahLst/>
                <a:cxnLst/>
                <a:rect l="l" t="t" r="r" b="b"/>
                <a:pathLst>
                  <a:path w="14933" h="11218" extrusionOk="0">
                    <a:moveTo>
                      <a:pt x="13787" y="0"/>
                    </a:moveTo>
                    <a:cubicBezTo>
                      <a:pt x="16078" y="3513"/>
                      <a:pt x="14855" y="8755"/>
                      <a:pt x="10836" y="10473"/>
                    </a:cubicBezTo>
                    <a:cubicBezTo>
                      <a:pt x="6673" y="12268"/>
                      <a:pt x="1652" y="10836"/>
                      <a:pt x="0" y="6024"/>
                    </a:cubicBez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6" name="Google Shape;1836;p29"/>
              <p:cNvSpPr/>
              <p:nvPr/>
            </p:nvSpPr>
            <p:spPr>
              <a:xfrm>
                <a:off x="6991899" y="3076760"/>
                <a:ext cx="44249" cy="37922"/>
              </a:xfrm>
              <a:custGeom>
                <a:avLst/>
                <a:gdLst/>
                <a:ahLst/>
                <a:cxnLst/>
                <a:rect l="l" t="t" r="r" b="b"/>
                <a:pathLst>
                  <a:path w="25394" h="21763" extrusionOk="0">
                    <a:moveTo>
                      <a:pt x="430" y="9767"/>
                    </a:moveTo>
                    <a:cubicBezTo>
                      <a:pt x="936" y="7906"/>
                      <a:pt x="1938" y="6254"/>
                      <a:pt x="3370" y="4745"/>
                    </a:cubicBezTo>
                    <a:cubicBezTo>
                      <a:pt x="3447" y="4602"/>
                      <a:pt x="3590" y="4459"/>
                      <a:pt x="3656" y="4382"/>
                    </a:cubicBezTo>
                    <a:cubicBezTo>
                      <a:pt x="5242" y="2807"/>
                      <a:pt x="7103" y="1662"/>
                      <a:pt x="9262" y="869"/>
                    </a:cubicBezTo>
                    <a:cubicBezTo>
                      <a:pt x="11409" y="76"/>
                      <a:pt x="13633" y="-133"/>
                      <a:pt x="15858" y="76"/>
                    </a:cubicBezTo>
                    <a:cubicBezTo>
                      <a:pt x="20174" y="583"/>
                      <a:pt x="23687" y="3093"/>
                      <a:pt x="24899" y="6606"/>
                    </a:cubicBezTo>
                    <a:cubicBezTo>
                      <a:pt x="26121" y="10130"/>
                      <a:pt x="25053" y="14293"/>
                      <a:pt x="22035" y="17377"/>
                    </a:cubicBezTo>
                    <a:cubicBezTo>
                      <a:pt x="20450" y="18951"/>
                      <a:pt x="18589" y="20108"/>
                      <a:pt x="16442" y="20890"/>
                    </a:cubicBezTo>
                    <a:cubicBezTo>
                      <a:pt x="14283" y="21683"/>
                      <a:pt x="12059" y="21903"/>
                      <a:pt x="9834" y="21683"/>
                    </a:cubicBezTo>
                    <a:cubicBezTo>
                      <a:pt x="9691" y="21683"/>
                      <a:pt x="9548" y="21683"/>
                      <a:pt x="9328" y="21617"/>
                    </a:cubicBezTo>
                    <a:cubicBezTo>
                      <a:pt x="7246" y="21396"/>
                      <a:pt x="5451" y="20681"/>
                      <a:pt x="3876" y="19601"/>
                    </a:cubicBezTo>
                    <a:cubicBezTo>
                      <a:pt x="2302" y="18456"/>
                      <a:pt x="1145" y="17013"/>
                      <a:pt x="507" y="15295"/>
                    </a:cubicBezTo>
                    <a:cubicBezTo>
                      <a:pt x="-143" y="13500"/>
                      <a:pt x="-143" y="11705"/>
                      <a:pt x="364" y="9844"/>
                    </a:cubicBezTo>
                    <a:lnTo>
                      <a:pt x="430" y="9767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7" name="Google Shape;1837;p29"/>
              <p:cNvSpPr/>
              <p:nvPr/>
            </p:nvSpPr>
            <p:spPr>
              <a:xfrm>
                <a:off x="6894243" y="3119222"/>
                <a:ext cx="51956" cy="46032"/>
              </a:xfrm>
              <a:custGeom>
                <a:avLst/>
                <a:gdLst/>
                <a:ahLst/>
                <a:cxnLst/>
                <a:rect l="l" t="t" r="r" b="b"/>
                <a:pathLst>
                  <a:path w="29817" h="26417" extrusionOk="0">
                    <a:moveTo>
                      <a:pt x="8806" y="3058"/>
                    </a:moveTo>
                    <a:cubicBezTo>
                      <a:pt x="26757" y="-7712"/>
                      <a:pt x="38947" y="12595"/>
                      <a:pt x="21008" y="23365"/>
                    </a:cubicBezTo>
                    <a:cubicBezTo>
                      <a:pt x="3069" y="34124"/>
                      <a:pt x="-9132" y="13817"/>
                      <a:pt x="8806" y="305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8" name="Google Shape;1838;p29"/>
              <p:cNvSpPr/>
              <p:nvPr/>
            </p:nvSpPr>
            <p:spPr>
              <a:xfrm>
                <a:off x="6853851" y="3237906"/>
                <a:ext cx="117166" cy="51207"/>
              </a:xfrm>
              <a:custGeom>
                <a:avLst/>
                <a:gdLst/>
                <a:ahLst/>
                <a:cxnLst/>
                <a:rect l="l" t="t" r="r" b="b"/>
                <a:pathLst>
                  <a:path w="67240" h="29387" extrusionOk="0">
                    <a:moveTo>
                      <a:pt x="67240" y="26838"/>
                    </a:moveTo>
                    <a:cubicBezTo>
                      <a:pt x="64729" y="28489"/>
                      <a:pt x="61646" y="28985"/>
                      <a:pt x="58695" y="29205"/>
                    </a:cubicBezTo>
                    <a:cubicBezTo>
                      <a:pt x="35812" y="31000"/>
                      <a:pt x="12345" y="19371"/>
                      <a:pt x="0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9" name="Google Shape;1839;p29"/>
              <p:cNvSpPr/>
              <p:nvPr/>
            </p:nvSpPr>
            <p:spPr>
              <a:xfrm>
                <a:off x="6806373" y="3193867"/>
                <a:ext cx="58761" cy="52496"/>
              </a:xfrm>
              <a:custGeom>
                <a:avLst/>
                <a:gdLst/>
                <a:ahLst/>
                <a:cxnLst/>
                <a:rect l="l" t="t" r="r" b="b"/>
                <a:pathLst>
                  <a:path w="33722" h="30127" extrusionOk="0">
                    <a:moveTo>
                      <a:pt x="14007" y="2296"/>
                    </a:moveTo>
                    <a:cubicBezTo>
                      <a:pt x="16154" y="3739"/>
                      <a:pt x="20394" y="6459"/>
                      <a:pt x="22475" y="7902"/>
                    </a:cubicBezTo>
                    <a:cubicBezTo>
                      <a:pt x="22618" y="7175"/>
                      <a:pt x="22827" y="6459"/>
                      <a:pt x="22827" y="5677"/>
                    </a:cubicBezTo>
                    <a:cubicBezTo>
                      <a:pt x="23400" y="-1437"/>
                      <a:pt x="32298" y="-2153"/>
                      <a:pt x="32948" y="5170"/>
                    </a:cubicBezTo>
                    <a:cubicBezTo>
                      <a:pt x="33234" y="8188"/>
                      <a:pt x="33234" y="11338"/>
                      <a:pt x="32662" y="14355"/>
                    </a:cubicBezTo>
                    <a:cubicBezTo>
                      <a:pt x="32011" y="17438"/>
                      <a:pt x="34523" y="20885"/>
                      <a:pt x="33454" y="23903"/>
                    </a:cubicBezTo>
                    <a:cubicBezTo>
                      <a:pt x="31582" y="29288"/>
                      <a:pt x="23048" y="32085"/>
                      <a:pt x="18599" y="28561"/>
                    </a:cubicBezTo>
                    <a:lnTo>
                      <a:pt x="3380" y="18518"/>
                    </a:lnTo>
                    <a:cubicBezTo>
                      <a:pt x="-5518" y="12351"/>
                      <a:pt x="4966" y="-3585"/>
                      <a:pt x="13930" y="2373"/>
                    </a:cubicBezTo>
                    <a:lnTo>
                      <a:pt x="14007" y="229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0" name="Google Shape;1840;p29"/>
              <p:cNvSpPr/>
              <p:nvPr/>
            </p:nvSpPr>
            <p:spPr>
              <a:xfrm>
                <a:off x="7398855" y="3090117"/>
                <a:ext cx="7176" cy="96541"/>
              </a:xfrm>
              <a:custGeom>
                <a:avLst/>
                <a:gdLst/>
                <a:ahLst/>
                <a:cxnLst/>
                <a:rect l="l" t="t" r="r" b="b"/>
                <a:pathLst>
                  <a:path w="4118" h="55404" extrusionOk="0">
                    <a:moveTo>
                      <a:pt x="0" y="55404"/>
                    </a:moveTo>
                    <a:cubicBezTo>
                      <a:pt x="4592" y="37102"/>
                      <a:pt x="4812" y="18667"/>
                      <a:pt x="3227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1" name="Google Shape;1841;p29"/>
              <p:cNvSpPr/>
              <p:nvPr/>
            </p:nvSpPr>
            <p:spPr>
              <a:xfrm>
                <a:off x="7383720" y="3059681"/>
                <a:ext cx="43134" cy="38542"/>
              </a:xfrm>
              <a:custGeom>
                <a:avLst/>
                <a:gdLst/>
                <a:ahLst/>
                <a:cxnLst/>
                <a:rect l="l" t="t" r="r" b="b"/>
                <a:pathLst>
                  <a:path w="24754" h="22119" extrusionOk="0">
                    <a:moveTo>
                      <a:pt x="13584" y="780"/>
                    </a:moveTo>
                    <a:cubicBezTo>
                      <a:pt x="11790" y="1925"/>
                      <a:pt x="10215" y="3147"/>
                      <a:pt x="9202" y="5020"/>
                    </a:cubicBezTo>
                    <a:cubicBezTo>
                      <a:pt x="8563" y="6165"/>
                      <a:pt x="7913" y="7454"/>
                      <a:pt x="7561" y="8819"/>
                    </a:cubicBezTo>
                    <a:cubicBezTo>
                      <a:pt x="7341" y="9678"/>
                      <a:pt x="7120" y="10537"/>
                      <a:pt x="7054" y="11473"/>
                    </a:cubicBezTo>
                    <a:cubicBezTo>
                      <a:pt x="7054" y="11473"/>
                      <a:pt x="6911" y="11407"/>
                      <a:pt x="6911" y="11330"/>
                    </a:cubicBezTo>
                    <a:cubicBezTo>
                      <a:pt x="4544" y="10041"/>
                      <a:pt x="1746" y="10471"/>
                      <a:pt x="447" y="13048"/>
                    </a:cubicBezTo>
                    <a:cubicBezTo>
                      <a:pt x="-621" y="15206"/>
                      <a:pt x="238" y="18653"/>
                      <a:pt x="2892" y="19292"/>
                    </a:cubicBezTo>
                    <a:cubicBezTo>
                      <a:pt x="4257" y="19589"/>
                      <a:pt x="5546" y="20019"/>
                      <a:pt x="6768" y="20514"/>
                    </a:cubicBezTo>
                    <a:cubicBezTo>
                      <a:pt x="8849" y="21307"/>
                      <a:pt x="12153" y="22673"/>
                      <a:pt x="14378" y="21880"/>
                    </a:cubicBezTo>
                    <a:cubicBezTo>
                      <a:pt x="15743" y="21450"/>
                      <a:pt x="16888" y="20514"/>
                      <a:pt x="17890" y="19512"/>
                    </a:cubicBezTo>
                    <a:cubicBezTo>
                      <a:pt x="21623" y="15856"/>
                      <a:pt x="27151" y="9105"/>
                      <a:pt x="23628" y="3720"/>
                    </a:cubicBezTo>
                    <a:cubicBezTo>
                      <a:pt x="21689" y="780"/>
                      <a:pt x="16954" y="-1225"/>
                      <a:pt x="13651" y="857"/>
                    </a:cubicBezTo>
                    <a:lnTo>
                      <a:pt x="13584" y="78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2" name="Google Shape;1842;p29"/>
              <p:cNvSpPr/>
              <p:nvPr/>
            </p:nvSpPr>
            <p:spPr>
              <a:xfrm>
                <a:off x="7164046" y="3119700"/>
                <a:ext cx="319371" cy="355480"/>
              </a:xfrm>
              <a:custGeom>
                <a:avLst/>
                <a:gdLst/>
                <a:ahLst/>
                <a:cxnLst/>
                <a:rect l="l" t="t" r="r" b="b"/>
                <a:pathLst>
                  <a:path w="183283" h="204006" extrusionOk="0">
                    <a:moveTo>
                      <a:pt x="20637" y="113668"/>
                    </a:moveTo>
                    <a:cubicBezTo>
                      <a:pt x="16981" y="112160"/>
                      <a:pt x="14041" y="109285"/>
                      <a:pt x="12532" y="105629"/>
                    </a:cubicBezTo>
                    <a:cubicBezTo>
                      <a:pt x="7653" y="93780"/>
                      <a:pt x="3557" y="81798"/>
                      <a:pt x="1190" y="70025"/>
                    </a:cubicBezTo>
                    <a:cubicBezTo>
                      <a:pt x="-33" y="64002"/>
                      <a:pt x="-462" y="57901"/>
                      <a:pt x="617" y="51877"/>
                    </a:cubicBezTo>
                    <a:cubicBezTo>
                      <a:pt x="5858" y="21581"/>
                      <a:pt x="56812" y="12540"/>
                      <a:pt x="80488" y="4578"/>
                    </a:cubicBezTo>
                    <a:cubicBezTo>
                      <a:pt x="105034" y="-3671"/>
                      <a:pt x="125561" y="-2459"/>
                      <a:pt x="138115" y="22374"/>
                    </a:cubicBezTo>
                    <a:cubicBezTo>
                      <a:pt x="160437" y="66512"/>
                      <a:pt x="175435" y="119835"/>
                      <a:pt x="183265" y="168423"/>
                    </a:cubicBezTo>
                    <a:cubicBezTo>
                      <a:pt x="184476" y="175889"/>
                      <a:pt x="127356" y="185151"/>
                      <a:pt x="108701" y="195701"/>
                    </a:cubicBezTo>
                    <a:cubicBezTo>
                      <a:pt x="65346" y="220237"/>
                      <a:pt x="49632" y="185151"/>
                      <a:pt x="37144" y="158589"/>
                    </a:cubicBezTo>
                    <a:cubicBezTo>
                      <a:pt x="36572" y="157443"/>
                      <a:pt x="36065" y="156298"/>
                      <a:pt x="35492" y="155142"/>
                    </a:cubicBezTo>
                    <a:cubicBezTo>
                      <a:pt x="34204" y="152422"/>
                      <a:pt x="33774" y="149481"/>
                      <a:pt x="34204" y="146464"/>
                    </a:cubicBezTo>
                    <a:cubicBezTo>
                      <a:pt x="35999" y="134339"/>
                      <a:pt x="30757" y="117974"/>
                      <a:pt x="20637" y="113734"/>
                    </a:cubicBezTo>
                    <a:lnTo>
                      <a:pt x="20637" y="11366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3" name="Google Shape;1843;p29"/>
              <p:cNvSpPr/>
              <p:nvPr/>
            </p:nvSpPr>
            <p:spPr>
              <a:xfrm>
                <a:off x="7164046" y="3159795"/>
                <a:ext cx="176402" cy="315166"/>
              </a:xfrm>
              <a:custGeom>
                <a:avLst/>
                <a:gdLst/>
                <a:ahLst/>
                <a:cxnLst/>
                <a:rect l="l" t="t" r="r" b="b"/>
                <a:pathLst>
                  <a:path w="101235" h="180870" extrusionOk="0">
                    <a:moveTo>
                      <a:pt x="1190" y="46870"/>
                    </a:moveTo>
                    <a:cubicBezTo>
                      <a:pt x="-33" y="40835"/>
                      <a:pt x="-462" y="34745"/>
                      <a:pt x="617" y="28710"/>
                    </a:cubicBezTo>
                    <a:cubicBezTo>
                      <a:pt x="2841" y="15792"/>
                      <a:pt x="13391" y="6751"/>
                      <a:pt x="26671" y="0"/>
                    </a:cubicBezTo>
                    <a:cubicBezTo>
                      <a:pt x="34556" y="23038"/>
                      <a:pt x="43465" y="45504"/>
                      <a:pt x="53002" y="67892"/>
                    </a:cubicBezTo>
                    <a:cubicBezTo>
                      <a:pt x="57165" y="68685"/>
                      <a:pt x="60754" y="72419"/>
                      <a:pt x="63485" y="76725"/>
                    </a:cubicBezTo>
                    <a:cubicBezTo>
                      <a:pt x="66998" y="81031"/>
                      <a:pt x="69366" y="86273"/>
                      <a:pt x="70445" y="91867"/>
                    </a:cubicBezTo>
                    <a:cubicBezTo>
                      <a:pt x="71447" y="97109"/>
                      <a:pt x="70445" y="101272"/>
                      <a:pt x="69795" y="106216"/>
                    </a:cubicBezTo>
                    <a:cubicBezTo>
                      <a:pt x="80136" y="129398"/>
                      <a:pt x="90752" y="152656"/>
                      <a:pt x="101235" y="176410"/>
                    </a:cubicBezTo>
                    <a:cubicBezTo>
                      <a:pt x="63628" y="192841"/>
                      <a:pt x="49059" y="160409"/>
                      <a:pt x="37287" y="135433"/>
                    </a:cubicBezTo>
                    <a:cubicBezTo>
                      <a:pt x="36715" y="134276"/>
                      <a:pt x="36208" y="133131"/>
                      <a:pt x="35635" y="131986"/>
                    </a:cubicBezTo>
                    <a:cubicBezTo>
                      <a:pt x="34347" y="129254"/>
                      <a:pt x="33917" y="126314"/>
                      <a:pt x="34347" y="123297"/>
                    </a:cubicBezTo>
                    <a:cubicBezTo>
                      <a:pt x="36142" y="111172"/>
                      <a:pt x="30900" y="94807"/>
                      <a:pt x="20780" y="90578"/>
                    </a:cubicBezTo>
                    <a:cubicBezTo>
                      <a:pt x="17124" y="89070"/>
                      <a:pt x="14184" y="86195"/>
                      <a:pt x="12675" y="82539"/>
                    </a:cubicBezTo>
                    <a:cubicBezTo>
                      <a:pt x="7797" y="70701"/>
                      <a:pt x="3700" y="58708"/>
                      <a:pt x="1333" y="46935"/>
                    </a:cubicBezTo>
                    <a:lnTo>
                      <a:pt x="1190" y="4687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4" name="Google Shape;1844;p29"/>
              <p:cNvSpPr/>
              <p:nvPr/>
            </p:nvSpPr>
            <p:spPr>
              <a:xfrm>
                <a:off x="7281064" y="3139315"/>
                <a:ext cx="172100" cy="291341"/>
              </a:xfrm>
              <a:custGeom>
                <a:avLst/>
                <a:gdLst/>
                <a:ahLst/>
                <a:cxnLst/>
                <a:rect l="l" t="t" r="r" b="b"/>
                <a:pathLst>
                  <a:path w="98766" h="167197" extrusionOk="0">
                    <a:moveTo>
                      <a:pt x="68102" y="162176"/>
                    </a:moveTo>
                    <a:cubicBezTo>
                      <a:pt x="63444" y="163971"/>
                      <a:pt x="58554" y="165546"/>
                      <a:pt x="53610" y="167197"/>
                    </a:cubicBezTo>
                    <a:cubicBezTo>
                      <a:pt x="53037" y="166768"/>
                      <a:pt x="52387" y="166405"/>
                      <a:pt x="51881" y="165975"/>
                    </a:cubicBezTo>
                    <a:cubicBezTo>
                      <a:pt x="47366" y="162528"/>
                      <a:pt x="19373" y="83447"/>
                      <a:pt x="7171" y="48779"/>
                    </a:cubicBezTo>
                    <a:cubicBezTo>
                      <a:pt x="4165" y="40311"/>
                      <a:pt x="1213" y="30906"/>
                      <a:pt x="68" y="21721"/>
                    </a:cubicBezTo>
                    <a:cubicBezTo>
                      <a:pt x="-504" y="17052"/>
                      <a:pt x="2579" y="12460"/>
                      <a:pt x="7457" y="10742"/>
                    </a:cubicBezTo>
                    <a:cubicBezTo>
                      <a:pt x="13063" y="8727"/>
                      <a:pt x="18580" y="6722"/>
                      <a:pt x="24042" y="5004"/>
                    </a:cubicBezTo>
                    <a:cubicBezTo>
                      <a:pt x="28491" y="3562"/>
                      <a:pt x="33083" y="2196"/>
                      <a:pt x="37532" y="621"/>
                    </a:cubicBezTo>
                    <a:cubicBezTo>
                      <a:pt x="42124" y="-1031"/>
                      <a:pt x="47145" y="698"/>
                      <a:pt x="48654" y="4784"/>
                    </a:cubicBezTo>
                    <a:cubicBezTo>
                      <a:pt x="59347" y="33494"/>
                      <a:pt x="96017" y="133752"/>
                      <a:pt x="97383" y="137409"/>
                    </a:cubicBezTo>
                    <a:cubicBezTo>
                      <a:pt x="97890" y="138708"/>
                      <a:pt x="98242" y="139996"/>
                      <a:pt x="98528" y="141219"/>
                    </a:cubicBezTo>
                    <a:cubicBezTo>
                      <a:pt x="99684" y="146164"/>
                      <a:pt x="96524" y="151262"/>
                      <a:pt x="91359" y="153057"/>
                    </a:cubicBezTo>
                    <a:cubicBezTo>
                      <a:pt x="83530" y="155789"/>
                      <a:pt x="75854" y="159224"/>
                      <a:pt x="68179" y="162176"/>
                    </a:cubicBezTo>
                    <a:lnTo>
                      <a:pt x="68102" y="16217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5" name="Google Shape;1845;p29"/>
              <p:cNvSpPr/>
              <p:nvPr/>
            </p:nvSpPr>
            <p:spPr>
              <a:xfrm>
                <a:off x="7281071" y="3158434"/>
                <a:ext cx="112787" cy="272124"/>
              </a:xfrm>
              <a:custGeom>
                <a:avLst/>
                <a:gdLst/>
                <a:ahLst/>
                <a:cxnLst/>
                <a:rect l="l" t="t" r="r" b="b"/>
                <a:pathLst>
                  <a:path w="64727" h="156169" extrusionOk="0">
                    <a:moveTo>
                      <a:pt x="75" y="10627"/>
                    </a:moveTo>
                    <a:cubicBezTo>
                      <a:pt x="-509" y="6178"/>
                      <a:pt x="2365" y="1872"/>
                      <a:pt x="6814" y="0"/>
                    </a:cubicBezTo>
                    <a:cubicBezTo>
                      <a:pt x="19302" y="52750"/>
                      <a:pt x="41261" y="102769"/>
                      <a:pt x="64728" y="152370"/>
                    </a:cubicBezTo>
                    <a:cubicBezTo>
                      <a:pt x="61071" y="153659"/>
                      <a:pt x="57415" y="154947"/>
                      <a:pt x="53605" y="156169"/>
                    </a:cubicBezTo>
                    <a:cubicBezTo>
                      <a:pt x="53033" y="155740"/>
                      <a:pt x="52383" y="155376"/>
                      <a:pt x="51887" y="154881"/>
                    </a:cubicBezTo>
                    <a:cubicBezTo>
                      <a:pt x="47361" y="151434"/>
                      <a:pt x="19379" y="72342"/>
                      <a:pt x="7178" y="37685"/>
                    </a:cubicBezTo>
                    <a:cubicBezTo>
                      <a:pt x="4161" y="29216"/>
                      <a:pt x="1220" y="19812"/>
                      <a:pt x="75" y="1062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6" name="Google Shape;1846;p29"/>
              <p:cNvSpPr/>
              <p:nvPr/>
            </p:nvSpPr>
            <p:spPr>
              <a:xfrm>
                <a:off x="7358008" y="3138824"/>
                <a:ext cx="93410" cy="260859"/>
              </a:xfrm>
              <a:custGeom>
                <a:avLst/>
                <a:gdLst/>
                <a:ahLst/>
                <a:cxnLst/>
                <a:rect l="l" t="t" r="r" b="b"/>
                <a:pathLst>
                  <a:path w="53607" h="149704" extrusionOk="0">
                    <a:moveTo>
                      <a:pt x="53608" y="149705"/>
                    </a:moveTo>
                    <a:cubicBezTo>
                      <a:pt x="38466" y="95809"/>
                      <a:pt x="22531" y="51242"/>
                      <a:pt x="0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7" name="Google Shape;1847;p29"/>
              <p:cNvSpPr/>
              <p:nvPr/>
            </p:nvSpPr>
            <p:spPr>
              <a:xfrm>
                <a:off x="7239783" y="3135023"/>
                <a:ext cx="81136" cy="27261"/>
              </a:xfrm>
              <a:custGeom>
                <a:avLst/>
                <a:gdLst/>
                <a:ahLst/>
                <a:cxnLst/>
                <a:rect l="l" t="t" r="r" b="b"/>
                <a:pathLst>
                  <a:path w="46563" h="15645" extrusionOk="0">
                    <a:moveTo>
                      <a:pt x="30" y="14607"/>
                    </a:moveTo>
                    <a:cubicBezTo>
                      <a:pt x="669" y="16754"/>
                      <a:pt x="11582" y="15465"/>
                      <a:pt x="24422" y="11732"/>
                    </a:cubicBezTo>
                    <a:cubicBezTo>
                      <a:pt x="37273" y="7999"/>
                      <a:pt x="47173" y="3198"/>
                      <a:pt x="46535" y="1039"/>
                    </a:cubicBezTo>
                    <a:cubicBezTo>
                      <a:pt x="45885" y="-1108"/>
                      <a:pt x="34983" y="180"/>
                      <a:pt x="22132" y="3913"/>
                    </a:cubicBezTo>
                    <a:cubicBezTo>
                      <a:pt x="9280" y="7647"/>
                      <a:pt x="-620" y="12448"/>
                      <a:pt x="30" y="1460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8" name="Google Shape;1848;p29"/>
              <p:cNvSpPr/>
              <p:nvPr/>
            </p:nvSpPr>
            <p:spPr>
              <a:xfrm>
                <a:off x="7216127" y="3186823"/>
                <a:ext cx="117166" cy="266751"/>
              </a:xfrm>
              <a:custGeom>
                <a:avLst/>
                <a:gdLst/>
                <a:ahLst/>
                <a:cxnLst/>
                <a:rect l="l" t="t" r="r" b="b"/>
                <a:pathLst>
                  <a:path w="67240" h="153085" extrusionOk="0">
                    <a:moveTo>
                      <a:pt x="0" y="0"/>
                    </a:moveTo>
                    <a:cubicBezTo>
                      <a:pt x="5022" y="11993"/>
                      <a:pt x="10043" y="24051"/>
                      <a:pt x="15065" y="36033"/>
                    </a:cubicBezTo>
                    <a:cubicBezTo>
                      <a:pt x="16717" y="40053"/>
                      <a:pt x="18435" y="44072"/>
                      <a:pt x="21100" y="47442"/>
                    </a:cubicBezTo>
                    <a:cubicBezTo>
                      <a:pt x="24678" y="52034"/>
                      <a:pt x="29854" y="55195"/>
                      <a:pt x="33874" y="59501"/>
                    </a:cubicBezTo>
                    <a:cubicBezTo>
                      <a:pt x="38466" y="64456"/>
                      <a:pt x="41406" y="70910"/>
                      <a:pt x="42199" y="77660"/>
                    </a:cubicBezTo>
                    <a:cubicBezTo>
                      <a:pt x="42915" y="84334"/>
                      <a:pt x="41549" y="91074"/>
                      <a:pt x="42628" y="97682"/>
                    </a:cubicBezTo>
                    <a:cubicBezTo>
                      <a:pt x="43410" y="102703"/>
                      <a:pt x="45634" y="107373"/>
                      <a:pt x="47793" y="111965"/>
                    </a:cubicBezTo>
                    <a:cubicBezTo>
                      <a:pt x="54246" y="125675"/>
                      <a:pt x="60776" y="139375"/>
                      <a:pt x="67240" y="153086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9" name="Google Shape;1849;p29"/>
              <p:cNvSpPr/>
              <p:nvPr/>
            </p:nvSpPr>
            <p:spPr>
              <a:xfrm>
                <a:off x="7344494" y="3265795"/>
                <a:ext cx="35017" cy="28648"/>
              </a:xfrm>
              <a:custGeom>
                <a:avLst/>
                <a:gdLst/>
                <a:ahLst/>
                <a:cxnLst/>
                <a:rect l="l" t="t" r="r" b="b"/>
                <a:pathLst>
                  <a:path w="20096" h="16441" extrusionOk="0">
                    <a:moveTo>
                      <a:pt x="8259" y="9273"/>
                    </a:moveTo>
                    <a:cubicBezTo>
                      <a:pt x="5605" y="7401"/>
                      <a:pt x="2874" y="5396"/>
                      <a:pt x="0" y="3524"/>
                    </a:cubicBezTo>
                    <a:cubicBezTo>
                      <a:pt x="4735" y="-991"/>
                      <a:pt x="13710" y="-1575"/>
                      <a:pt x="17664" y="4174"/>
                    </a:cubicBezTo>
                    <a:cubicBezTo>
                      <a:pt x="18808" y="5319"/>
                      <a:pt x="19525" y="6685"/>
                      <a:pt x="19954" y="8403"/>
                    </a:cubicBezTo>
                    <a:cubicBezTo>
                      <a:pt x="20383" y="11200"/>
                      <a:pt x="19811" y="14008"/>
                      <a:pt x="18665" y="16442"/>
                    </a:cubicBezTo>
                    <a:cubicBezTo>
                      <a:pt x="15219" y="14008"/>
                      <a:pt x="11706" y="11640"/>
                      <a:pt x="8182" y="9196"/>
                    </a:cubicBezTo>
                    <a:lnTo>
                      <a:pt x="8259" y="927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0" name="Google Shape;1850;p29"/>
              <p:cNvSpPr/>
              <p:nvPr/>
            </p:nvSpPr>
            <p:spPr>
              <a:xfrm>
                <a:off x="7338777" y="3279751"/>
                <a:ext cx="34601" cy="27129"/>
              </a:xfrm>
              <a:custGeom>
                <a:avLst/>
                <a:gdLst/>
                <a:ahLst/>
                <a:cxnLst/>
                <a:rect l="l" t="t" r="r" b="b"/>
                <a:pathLst>
                  <a:path w="19857" h="15569" extrusionOk="0">
                    <a:moveTo>
                      <a:pt x="9385" y="5165"/>
                    </a:moveTo>
                    <a:cubicBezTo>
                      <a:pt x="12898" y="7389"/>
                      <a:pt x="16422" y="9548"/>
                      <a:pt x="19858" y="11695"/>
                    </a:cubicBezTo>
                    <a:cubicBezTo>
                      <a:pt x="16852" y="15076"/>
                      <a:pt x="12182" y="16794"/>
                      <a:pt x="7017" y="14570"/>
                    </a:cubicBezTo>
                    <a:cubicBezTo>
                      <a:pt x="3791" y="13138"/>
                      <a:pt x="1489" y="10198"/>
                      <a:pt x="488" y="6751"/>
                    </a:cubicBezTo>
                    <a:cubicBezTo>
                      <a:pt x="-163" y="4526"/>
                      <a:pt x="-163" y="2158"/>
                      <a:pt x="488" y="0"/>
                    </a:cubicBezTo>
                    <a:cubicBezTo>
                      <a:pt x="3428" y="1729"/>
                      <a:pt x="6511" y="3370"/>
                      <a:pt x="9385" y="516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1" name="Google Shape;1851;p29"/>
              <p:cNvSpPr/>
              <p:nvPr/>
            </p:nvSpPr>
            <p:spPr>
              <a:xfrm>
                <a:off x="7278909" y="3087983"/>
                <a:ext cx="56924" cy="32226"/>
              </a:xfrm>
              <a:custGeom>
                <a:avLst/>
                <a:gdLst/>
                <a:ahLst/>
                <a:cxnLst/>
                <a:rect l="l" t="t" r="r" b="b"/>
                <a:pathLst>
                  <a:path w="32668" h="18494" extrusionOk="0">
                    <a:moveTo>
                      <a:pt x="32668" y="8946"/>
                    </a:moveTo>
                    <a:cubicBezTo>
                      <a:pt x="28219" y="2922"/>
                      <a:pt x="20610" y="-1384"/>
                      <a:pt x="13012" y="411"/>
                    </a:cubicBezTo>
                    <a:cubicBezTo>
                      <a:pt x="5039" y="2349"/>
                      <a:pt x="-346" y="10455"/>
                      <a:pt x="17" y="18494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2" name="Google Shape;1852;p29"/>
              <p:cNvSpPr/>
              <p:nvPr/>
            </p:nvSpPr>
            <p:spPr>
              <a:xfrm>
                <a:off x="7190070" y="3113152"/>
                <a:ext cx="63694" cy="41588"/>
              </a:xfrm>
              <a:custGeom>
                <a:avLst/>
                <a:gdLst/>
                <a:ahLst/>
                <a:cxnLst/>
                <a:rect l="l" t="t" r="r" b="b"/>
                <a:pathLst>
                  <a:path w="36553" h="23867" extrusionOk="0">
                    <a:moveTo>
                      <a:pt x="36554" y="8219"/>
                    </a:moveTo>
                    <a:cubicBezTo>
                      <a:pt x="31675" y="3406"/>
                      <a:pt x="25574" y="466"/>
                      <a:pt x="19617" y="36"/>
                    </a:cubicBezTo>
                    <a:cubicBezTo>
                      <a:pt x="7779" y="-679"/>
                      <a:pt x="-2485" y="9221"/>
                      <a:pt x="533" y="23868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3" name="Google Shape;1853;p29"/>
              <p:cNvSpPr/>
              <p:nvPr/>
            </p:nvSpPr>
            <p:spPr>
              <a:xfrm>
                <a:off x="7140528" y="3167328"/>
                <a:ext cx="56643" cy="78273"/>
              </a:xfrm>
              <a:custGeom>
                <a:avLst/>
                <a:gdLst/>
                <a:ahLst/>
                <a:cxnLst/>
                <a:rect l="l" t="t" r="r" b="b"/>
                <a:pathLst>
                  <a:path w="32507" h="44920" extrusionOk="0">
                    <a:moveTo>
                      <a:pt x="32508" y="44920"/>
                    </a:moveTo>
                    <a:cubicBezTo>
                      <a:pt x="18798" y="32003"/>
                      <a:pt x="8677" y="16574"/>
                      <a:pt x="0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4" name="Google Shape;1854;p29"/>
              <p:cNvSpPr/>
              <p:nvPr/>
            </p:nvSpPr>
            <p:spPr>
              <a:xfrm>
                <a:off x="7126784" y="3172484"/>
                <a:ext cx="115" cy="134"/>
              </a:xfrm>
              <a:custGeom>
                <a:avLst/>
                <a:gdLst/>
                <a:ahLst/>
                <a:cxnLst/>
                <a:rect l="l" t="t" r="r" b="b"/>
                <a:pathLst>
                  <a:path w="66" h="77" extrusionOk="0">
                    <a:moveTo>
                      <a:pt x="66" y="77"/>
                    </a:moveTo>
                    <a:lnTo>
                      <a:pt x="0" y="0"/>
                    </a:lnTo>
                    <a:lnTo>
                      <a:pt x="66" y="0"/>
                    </a:lnTo>
                    <a:lnTo>
                      <a:pt x="66" y="77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5" name="Google Shape;1855;p29"/>
              <p:cNvSpPr/>
              <p:nvPr/>
            </p:nvSpPr>
            <p:spPr>
              <a:xfrm>
                <a:off x="7110433" y="3144384"/>
                <a:ext cx="46865" cy="31780"/>
              </a:xfrm>
              <a:custGeom>
                <a:avLst/>
                <a:gdLst/>
                <a:ahLst/>
                <a:cxnLst/>
                <a:rect l="l" t="t" r="r" b="b"/>
                <a:pathLst>
                  <a:path w="26895" h="18238" extrusionOk="0">
                    <a:moveTo>
                      <a:pt x="0" y="7676"/>
                    </a:moveTo>
                    <a:cubicBezTo>
                      <a:pt x="0" y="14063"/>
                      <a:pt x="8248" y="16860"/>
                      <a:pt x="13347" y="17940"/>
                    </a:cubicBezTo>
                    <a:cubicBezTo>
                      <a:pt x="14713" y="18226"/>
                      <a:pt x="16221" y="18369"/>
                      <a:pt x="17575" y="18083"/>
                    </a:cubicBezTo>
                    <a:cubicBezTo>
                      <a:pt x="19877" y="17510"/>
                      <a:pt x="21881" y="14636"/>
                      <a:pt x="23247" y="12841"/>
                    </a:cubicBezTo>
                    <a:cubicBezTo>
                      <a:pt x="24040" y="11761"/>
                      <a:pt x="24899" y="10693"/>
                      <a:pt x="25901" y="9757"/>
                    </a:cubicBezTo>
                    <a:cubicBezTo>
                      <a:pt x="27839" y="7819"/>
                      <a:pt x="26694" y="4372"/>
                      <a:pt x="24612" y="3150"/>
                    </a:cubicBezTo>
                    <a:cubicBezTo>
                      <a:pt x="22168" y="1718"/>
                      <a:pt x="19514" y="2863"/>
                      <a:pt x="18225" y="5231"/>
                    </a:cubicBezTo>
                    <a:cubicBezTo>
                      <a:pt x="18225" y="5231"/>
                      <a:pt x="18225" y="5374"/>
                      <a:pt x="18148" y="5451"/>
                    </a:cubicBezTo>
                    <a:cubicBezTo>
                      <a:pt x="17575" y="4735"/>
                      <a:pt x="16937" y="4086"/>
                      <a:pt x="16287" y="3513"/>
                    </a:cubicBezTo>
                    <a:cubicBezTo>
                      <a:pt x="15285" y="2577"/>
                      <a:pt x="14063" y="1861"/>
                      <a:pt x="12840" y="1211"/>
                    </a:cubicBezTo>
                    <a:cubicBezTo>
                      <a:pt x="10979" y="209"/>
                      <a:pt x="8964" y="66"/>
                      <a:pt x="6883" y="0"/>
                    </a:cubicBezTo>
                    <a:cubicBezTo>
                      <a:pt x="2940" y="0"/>
                      <a:pt x="66" y="4229"/>
                      <a:pt x="0" y="7742"/>
                    </a:cubicBezTo>
                    <a:lnTo>
                      <a:pt x="0" y="767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856" name="Google Shape;1856;p29"/>
              <p:cNvGrpSpPr/>
              <p:nvPr/>
            </p:nvGrpSpPr>
            <p:grpSpPr>
              <a:xfrm>
                <a:off x="7742652" y="3172631"/>
                <a:ext cx="36029" cy="76470"/>
                <a:chOff x="7742652" y="3172631"/>
                <a:chExt cx="36029" cy="76470"/>
              </a:xfrm>
            </p:grpSpPr>
            <p:sp>
              <p:nvSpPr>
                <p:cNvPr id="1857" name="Google Shape;1857;p29"/>
                <p:cNvSpPr/>
                <p:nvPr/>
              </p:nvSpPr>
              <p:spPr>
                <a:xfrm>
                  <a:off x="7742652" y="3194835"/>
                  <a:ext cx="16116" cy="542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49" h="31143" extrusionOk="0">
                      <a:moveTo>
                        <a:pt x="9250" y="0"/>
                      </a:moveTo>
                      <a:cubicBezTo>
                        <a:pt x="2422" y="8755"/>
                        <a:pt x="-871" y="20164"/>
                        <a:pt x="198" y="31144"/>
                      </a:cubicBezTo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58" name="Google Shape;1858;p29"/>
                <p:cNvSpPr/>
                <p:nvPr/>
              </p:nvSpPr>
              <p:spPr>
                <a:xfrm>
                  <a:off x="7753325" y="3172631"/>
                  <a:ext cx="25357" cy="226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52" h="13025" extrusionOk="0">
                      <a:moveTo>
                        <a:pt x="416" y="6071"/>
                      </a:moveTo>
                      <a:cubicBezTo>
                        <a:pt x="1716" y="3627"/>
                        <a:pt x="3434" y="1765"/>
                        <a:pt x="5945" y="543"/>
                      </a:cubicBezTo>
                      <a:cubicBezTo>
                        <a:pt x="9534" y="-1175"/>
                        <a:pt x="13906" y="1402"/>
                        <a:pt x="14490" y="5212"/>
                      </a:cubicBezTo>
                      <a:cubicBezTo>
                        <a:pt x="15272" y="10520"/>
                        <a:pt x="8533" y="13747"/>
                        <a:pt x="4007" y="12888"/>
                      </a:cubicBezTo>
                      <a:cubicBezTo>
                        <a:pt x="1210" y="12393"/>
                        <a:pt x="-938" y="8725"/>
                        <a:pt x="416" y="607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59" name="Google Shape;1859;p29"/>
                <p:cNvSpPr/>
                <p:nvPr/>
              </p:nvSpPr>
              <p:spPr>
                <a:xfrm>
                  <a:off x="7747502" y="3183103"/>
                  <a:ext cx="5870" cy="173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69" h="9977" extrusionOk="0">
                      <a:moveTo>
                        <a:pt x="0" y="0"/>
                      </a:moveTo>
                      <a:cubicBezTo>
                        <a:pt x="2147" y="2941"/>
                        <a:pt x="3369" y="6387"/>
                        <a:pt x="3369" y="9977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860" name="Google Shape;1860;p29"/>
              <p:cNvSpPr/>
              <p:nvPr/>
            </p:nvSpPr>
            <p:spPr>
              <a:xfrm>
                <a:off x="7486773" y="3125843"/>
                <a:ext cx="299496" cy="285732"/>
              </a:xfrm>
              <a:custGeom>
                <a:avLst/>
                <a:gdLst/>
                <a:ahLst/>
                <a:cxnLst/>
                <a:rect l="l" t="t" r="r" b="b"/>
                <a:pathLst>
                  <a:path w="171877" h="163978" extrusionOk="0">
                    <a:moveTo>
                      <a:pt x="4033" y="14826"/>
                    </a:moveTo>
                    <a:cubicBezTo>
                      <a:pt x="11852" y="1049"/>
                      <a:pt x="31233" y="1556"/>
                      <a:pt x="44933" y="1413"/>
                    </a:cubicBezTo>
                    <a:cubicBezTo>
                      <a:pt x="63598" y="1269"/>
                      <a:pt x="83112" y="-2034"/>
                      <a:pt x="101414" y="1985"/>
                    </a:cubicBezTo>
                    <a:cubicBezTo>
                      <a:pt x="122447" y="6644"/>
                      <a:pt x="132347" y="27601"/>
                      <a:pt x="140100" y="45551"/>
                    </a:cubicBezTo>
                    <a:cubicBezTo>
                      <a:pt x="152444" y="73964"/>
                      <a:pt x="166507" y="103609"/>
                      <a:pt x="171605" y="134390"/>
                    </a:cubicBezTo>
                    <a:cubicBezTo>
                      <a:pt x="173687" y="146955"/>
                      <a:pt x="163490" y="152692"/>
                      <a:pt x="152940" y="154565"/>
                    </a:cubicBezTo>
                    <a:cubicBezTo>
                      <a:pt x="119353" y="160666"/>
                      <a:pt x="55196" y="178319"/>
                      <a:pt x="33601" y="140138"/>
                    </a:cubicBezTo>
                    <a:cubicBezTo>
                      <a:pt x="23977" y="123124"/>
                      <a:pt x="19384" y="103819"/>
                      <a:pt x="13427" y="85373"/>
                    </a:cubicBezTo>
                    <a:cubicBezTo>
                      <a:pt x="7326" y="66431"/>
                      <a:pt x="-6880" y="33701"/>
                      <a:pt x="3956" y="14760"/>
                    </a:cubicBezTo>
                    <a:lnTo>
                      <a:pt x="4033" y="1482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1" name="Google Shape;1861;p29"/>
              <p:cNvSpPr/>
              <p:nvPr/>
            </p:nvSpPr>
            <p:spPr>
              <a:xfrm>
                <a:off x="7490200" y="3125480"/>
                <a:ext cx="263128" cy="165025"/>
              </a:xfrm>
              <a:custGeom>
                <a:avLst/>
                <a:gdLst/>
                <a:ahLst/>
                <a:cxnLst/>
                <a:rect l="l" t="t" r="r" b="b"/>
                <a:pathLst>
                  <a:path w="153876" h="96506" extrusionOk="0">
                    <a:moveTo>
                      <a:pt x="13427" y="85450"/>
                    </a:moveTo>
                    <a:cubicBezTo>
                      <a:pt x="7326" y="66497"/>
                      <a:pt x="-6880" y="33779"/>
                      <a:pt x="3956" y="14826"/>
                    </a:cubicBezTo>
                    <a:cubicBezTo>
                      <a:pt x="11775" y="1049"/>
                      <a:pt x="31157" y="1556"/>
                      <a:pt x="44867" y="1413"/>
                    </a:cubicBezTo>
                    <a:cubicBezTo>
                      <a:pt x="63522" y="1269"/>
                      <a:pt x="83035" y="-2034"/>
                      <a:pt x="101337" y="1985"/>
                    </a:cubicBezTo>
                    <a:cubicBezTo>
                      <a:pt x="122371" y="6644"/>
                      <a:pt x="132270" y="27601"/>
                      <a:pt x="140023" y="45551"/>
                    </a:cubicBezTo>
                    <a:cubicBezTo>
                      <a:pt x="144615" y="56024"/>
                      <a:pt x="149350" y="66717"/>
                      <a:pt x="153876" y="77554"/>
                    </a:cubicBezTo>
                    <a:cubicBezTo>
                      <a:pt x="108738" y="82223"/>
                      <a:pt x="62662" y="89612"/>
                      <a:pt x="16797" y="96506"/>
                    </a:cubicBezTo>
                    <a:cubicBezTo>
                      <a:pt x="15651" y="92773"/>
                      <a:pt x="14572" y="89106"/>
                      <a:pt x="13361" y="85450"/>
                    </a:cubicBezTo>
                    <a:lnTo>
                      <a:pt x="13427" y="8545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2" name="Google Shape;1862;p29"/>
              <p:cNvSpPr/>
              <p:nvPr/>
            </p:nvSpPr>
            <p:spPr>
              <a:xfrm>
                <a:off x="7486869" y="3130621"/>
                <a:ext cx="147950" cy="280874"/>
              </a:xfrm>
              <a:custGeom>
                <a:avLst/>
                <a:gdLst/>
                <a:ahLst/>
                <a:cxnLst/>
                <a:rect l="l" t="t" r="r" b="b"/>
                <a:pathLst>
                  <a:path w="84907" h="161190" extrusionOk="0">
                    <a:moveTo>
                      <a:pt x="3956" y="12059"/>
                    </a:moveTo>
                    <a:cubicBezTo>
                      <a:pt x="8119" y="4801"/>
                      <a:pt x="15442" y="1509"/>
                      <a:pt x="23547" y="0"/>
                    </a:cubicBezTo>
                    <a:cubicBezTo>
                      <a:pt x="21466" y="59633"/>
                      <a:pt x="50890" y="111954"/>
                      <a:pt x="84907" y="161191"/>
                    </a:cubicBezTo>
                    <a:cubicBezTo>
                      <a:pt x="63444" y="160971"/>
                      <a:pt x="43788" y="155442"/>
                      <a:pt x="33590" y="137437"/>
                    </a:cubicBezTo>
                    <a:cubicBezTo>
                      <a:pt x="23977" y="120422"/>
                      <a:pt x="19385" y="101118"/>
                      <a:pt x="13427" y="82672"/>
                    </a:cubicBezTo>
                    <a:cubicBezTo>
                      <a:pt x="7326" y="63730"/>
                      <a:pt x="-6880" y="31000"/>
                      <a:pt x="3956" y="1205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3" name="Google Shape;1863;p29"/>
              <p:cNvSpPr/>
              <p:nvPr/>
            </p:nvSpPr>
            <p:spPr>
              <a:xfrm>
                <a:off x="7660535" y="3191997"/>
                <a:ext cx="52883" cy="28514"/>
              </a:xfrm>
              <a:custGeom>
                <a:avLst/>
                <a:gdLst/>
                <a:ahLst/>
                <a:cxnLst/>
                <a:rect l="l" t="t" r="r" b="b"/>
                <a:pathLst>
                  <a:path w="30349" h="16364" extrusionOk="0">
                    <a:moveTo>
                      <a:pt x="30350" y="9119"/>
                    </a:moveTo>
                    <a:cubicBezTo>
                      <a:pt x="26407" y="2445"/>
                      <a:pt x="19084" y="-1211"/>
                      <a:pt x="12554" y="363"/>
                    </a:cubicBezTo>
                    <a:cubicBezTo>
                      <a:pt x="6101" y="1872"/>
                      <a:pt x="859" y="8546"/>
                      <a:pt x="0" y="16365"/>
                    </a:cubicBez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4" name="Google Shape;1864;p29"/>
              <p:cNvSpPr/>
              <p:nvPr/>
            </p:nvSpPr>
            <p:spPr>
              <a:xfrm>
                <a:off x="7558020" y="3205377"/>
                <a:ext cx="51852" cy="31740"/>
              </a:xfrm>
              <a:custGeom>
                <a:avLst/>
                <a:gdLst/>
                <a:ahLst/>
                <a:cxnLst/>
                <a:rect l="l" t="t" r="r" b="b"/>
                <a:pathLst>
                  <a:path w="29757" h="18215" extrusionOk="0">
                    <a:moveTo>
                      <a:pt x="29758" y="11828"/>
                    </a:moveTo>
                    <a:cubicBezTo>
                      <a:pt x="25022" y="4659"/>
                      <a:pt x="18139" y="-660"/>
                      <a:pt x="11389" y="67"/>
                    </a:cubicBezTo>
                    <a:cubicBezTo>
                      <a:pt x="4649" y="782"/>
                      <a:pt x="-1165" y="9108"/>
                      <a:pt x="200" y="18215"/>
                    </a:cubicBez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5" name="Google Shape;1865;p29"/>
              <p:cNvSpPr/>
              <p:nvPr/>
            </p:nvSpPr>
            <p:spPr>
              <a:xfrm>
                <a:off x="7625784" y="3228705"/>
                <a:ext cx="23639" cy="11854"/>
              </a:xfrm>
              <a:custGeom>
                <a:avLst/>
                <a:gdLst/>
                <a:ahLst/>
                <a:cxnLst/>
                <a:rect l="l" t="t" r="r" b="b"/>
                <a:pathLst>
                  <a:path w="13566" h="6803" extrusionOk="0">
                    <a:moveTo>
                      <a:pt x="13567" y="0"/>
                    </a:moveTo>
                    <a:cubicBezTo>
                      <a:pt x="11563" y="8469"/>
                      <a:pt x="4096" y="9185"/>
                      <a:pt x="0" y="1288"/>
                    </a:cubicBez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866" name="Google Shape;1866;p29"/>
              <p:cNvGrpSpPr/>
              <p:nvPr/>
            </p:nvGrpSpPr>
            <p:grpSpPr>
              <a:xfrm>
                <a:off x="7448602" y="3209863"/>
                <a:ext cx="93930" cy="66912"/>
                <a:chOff x="7448602" y="3209863"/>
                <a:chExt cx="93930" cy="66912"/>
              </a:xfrm>
            </p:grpSpPr>
            <p:sp>
              <p:nvSpPr>
                <p:cNvPr id="1867" name="Google Shape;1867;p29"/>
                <p:cNvSpPr/>
                <p:nvPr/>
              </p:nvSpPr>
              <p:spPr>
                <a:xfrm>
                  <a:off x="7477209" y="3209863"/>
                  <a:ext cx="65323" cy="66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488" h="38400" extrusionOk="0">
                      <a:moveTo>
                        <a:pt x="37488" y="38401"/>
                      </a:moveTo>
                      <a:cubicBezTo>
                        <a:pt x="28304" y="31936"/>
                        <a:pt x="19120" y="25406"/>
                        <a:pt x="9936" y="18953"/>
                      </a:cubicBezTo>
                      <a:cubicBezTo>
                        <a:pt x="6698" y="16717"/>
                        <a:pt x="3405" y="14349"/>
                        <a:pt x="1467" y="10914"/>
                      </a:cubicBezTo>
                      <a:cubicBezTo>
                        <a:pt x="-471" y="7533"/>
                        <a:pt x="-691" y="2797"/>
                        <a:pt x="2040" y="0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68" name="Google Shape;1868;p29"/>
                <p:cNvSpPr/>
                <p:nvPr/>
              </p:nvSpPr>
              <p:spPr>
                <a:xfrm>
                  <a:off x="7448602" y="3214660"/>
                  <a:ext cx="32184" cy="224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70" h="12889" extrusionOk="0">
                      <a:moveTo>
                        <a:pt x="501" y="3339"/>
                      </a:moveTo>
                      <a:cubicBezTo>
                        <a:pt x="2230" y="35"/>
                        <a:pt x="5313" y="-108"/>
                        <a:pt x="8396" y="35"/>
                      </a:cubicBezTo>
                      <a:cubicBezTo>
                        <a:pt x="11194" y="112"/>
                        <a:pt x="14134" y="828"/>
                        <a:pt x="16513" y="2844"/>
                      </a:cubicBezTo>
                      <a:cubicBezTo>
                        <a:pt x="20378" y="6137"/>
                        <a:pt x="18087" y="13746"/>
                        <a:pt x="13418" y="12810"/>
                      </a:cubicBezTo>
                      <a:cubicBezTo>
                        <a:pt x="11414" y="12381"/>
                        <a:pt x="9619" y="11312"/>
                        <a:pt x="7604" y="11015"/>
                      </a:cubicBezTo>
                      <a:cubicBezTo>
                        <a:pt x="6888" y="10872"/>
                        <a:pt x="6249" y="10872"/>
                        <a:pt x="5533" y="10872"/>
                      </a:cubicBezTo>
                      <a:cubicBezTo>
                        <a:pt x="3881" y="10872"/>
                        <a:pt x="2802" y="10233"/>
                        <a:pt x="1437" y="9154"/>
                      </a:cubicBezTo>
                      <a:cubicBezTo>
                        <a:pt x="-215" y="7788"/>
                        <a:pt x="-358" y="5134"/>
                        <a:pt x="578" y="3339"/>
                      </a:cubicBezTo>
                      <a:lnTo>
                        <a:pt x="501" y="3339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869" name="Google Shape;1869;p29"/>
              <p:cNvSpPr/>
              <p:nvPr/>
            </p:nvSpPr>
            <p:spPr>
              <a:xfrm>
                <a:off x="6567523" y="3303366"/>
                <a:ext cx="1721175" cy="528864"/>
              </a:xfrm>
              <a:custGeom>
                <a:avLst/>
                <a:gdLst/>
                <a:ahLst/>
                <a:cxnLst/>
                <a:rect l="l" t="t" r="r" b="b"/>
                <a:pathLst>
                  <a:path w="987762" h="303509" extrusionOk="0">
                    <a:moveTo>
                      <a:pt x="12938" y="287296"/>
                    </a:moveTo>
                    <a:cubicBezTo>
                      <a:pt x="28509" y="303518"/>
                      <a:pt x="52692" y="304597"/>
                      <a:pt x="73648" y="302945"/>
                    </a:cubicBezTo>
                    <a:cubicBezTo>
                      <a:pt x="107015" y="300214"/>
                      <a:pt x="140602" y="293178"/>
                      <a:pt x="173330" y="286581"/>
                    </a:cubicBezTo>
                    <a:cubicBezTo>
                      <a:pt x="195795" y="282055"/>
                      <a:pt x="218183" y="277033"/>
                      <a:pt x="240428" y="271648"/>
                    </a:cubicBezTo>
                    <a:cubicBezTo>
                      <a:pt x="374986" y="239216"/>
                      <a:pt x="880511" y="72926"/>
                      <a:pt x="909429" y="59579"/>
                    </a:cubicBezTo>
                    <a:cubicBezTo>
                      <a:pt x="931893" y="49238"/>
                      <a:pt x="991459" y="28931"/>
                      <a:pt x="987582" y="9196"/>
                    </a:cubicBezTo>
                    <a:cubicBezTo>
                      <a:pt x="984565" y="-6166"/>
                      <a:pt x="953852" y="2016"/>
                      <a:pt x="941078" y="3525"/>
                    </a:cubicBezTo>
                    <a:cubicBezTo>
                      <a:pt x="913801" y="6685"/>
                      <a:pt x="886457" y="9769"/>
                      <a:pt x="859191" y="12929"/>
                    </a:cubicBezTo>
                    <a:cubicBezTo>
                      <a:pt x="650356" y="36904"/>
                      <a:pt x="441587" y="61517"/>
                      <a:pt x="232609" y="84126"/>
                    </a:cubicBezTo>
                    <a:cubicBezTo>
                      <a:pt x="201532" y="87496"/>
                      <a:pt x="173539" y="91515"/>
                      <a:pt x="146493" y="108089"/>
                    </a:cubicBezTo>
                    <a:cubicBezTo>
                      <a:pt x="117994" y="125533"/>
                      <a:pt x="91950" y="148494"/>
                      <a:pt x="67184" y="170894"/>
                    </a:cubicBezTo>
                    <a:cubicBezTo>
                      <a:pt x="39411" y="196079"/>
                      <a:pt x="-28259" y="244590"/>
                      <a:pt x="13004" y="287440"/>
                    </a:cubicBezTo>
                    <a:lnTo>
                      <a:pt x="12938" y="287296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0" name="Google Shape;1870;p29"/>
              <p:cNvSpPr/>
              <p:nvPr/>
            </p:nvSpPr>
            <p:spPr>
              <a:xfrm>
                <a:off x="6878597" y="3325334"/>
                <a:ext cx="1332293" cy="138048"/>
              </a:xfrm>
              <a:custGeom>
                <a:avLst/>
                <a:gdLst/>
                <a:ahLst/>
                <a:cxnLst/>
                <a:rect l="l" t="t" r="r" b="b"/>
                <a:pathLst>
                  <a:path w="764587" h="79224" extrusionOk="0">
                    <a:moveTo>
                      <a:pt x="764587" y="0"/>
                    </a:moveTo>
                    <a:cubicBezTo>
                      <a:pt x="508532" y="17290"/>
                      <a:pt x="253478" y="43775"/>
                      <a:pt x="0" y="7922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1" name="Google Shape;1871;p29"/>
              <p:cNvSpPr/>
              <p:nvPr/>
            </p:nvSpPr>
            <p:spPr>
              <a:xfrm>
                <a:off x="6819252" y="3377931"/>
                <a:ext cx="51022" cy="5621"/>
              </a:xfrm>
              <a:custGeom>
                <a:avLst/>
                <a:gdLst/>
                <a:ahLst/>
                <a:cxnLst/>
                <a:rect l="l" t="t" r="r" b="b"/>
                <a:pathLst>
                  <a:path w="29281" h="3226" extrusionOk="0">
                    <a:moveTo>
                      <a:pt x="29281" y="0"/>
                    </a:moveTo>
                    <a:cubicBezTo>
                      <a:pt x="19591" y="1432"/>
                      <a:pt x="9834" y="2588"/>
                      <a:pt x="0" y="3227"/>
                    </a:cubicBezTo>
                  </a:path>
                </a:pathLst>
              </a:custGeom>
              <a:solidFill>
                <a:schemeClr val="dk2"/>
              </a:solidFill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2" name="Google Shape;1872;p29"/>
              <p:cNvSpPr/>
              <p:nvPr/>
            </p:nvSpPr>
            <p:spPr>
              <a:xfrm>
                <a:off x="5570616" y="2962478"/>
                <a:ext cx="1169817" cy="798910"/>
              </a:xfrm>
              <a:custGeom>
                <a:avLst/>
                <a:gdLst/>
                <a:ahLst/>
                <a:cxnLst/>
                <a:rect l="l" t="t" r="r" b="b"/>
                <a:pathLst>
                  <a:path w="671344" h="458485" extrusionOk="0">
                    <a:moveTo>
                      <a:pt x="671345" y="242463"/>
                    </a:moveTo>
                    <a:cubicBezTo>
                      <a:pt x="591683" y="238730"/>
                      <a:pt x="513100" y="210746"/>
                      <a:pt x="449802" y="162225"/>
                    </a:cubicBezTo>
                    <a:cubicBezTo>
                      <a:pt x="425332" y="143427"/>
                      <a:pt x="402218" y="120531"/>
                      <a:pt x="392748" y="91172"/>
                    </a:cubicBezTo>
                    <a:cubicBezTo>
                      <a:pt x="383277" y="61823"/>
                      <a:pt x="391173" y="25075"/>
                      <a:pt x="417580" y="9073"/>
                    </a:cubicBezTo>
                    <a:cubicBezTo>
                      <a:pt x="430927" y="1034"/>
                      <a:pt x="447214" y="-970"/>
                      <a:pt x="462719" y="395"/>
                    </a:cubicBezTo>
                    <a:cubicBezTo>
                      <a:pt x="498531" y="3402"/>
                      <a:pt x="532404" y="23423"/>
                      <a:pt x="553074" y="52848"/>
                    </a:cubicBezTo>
                    <a:cubicBezTo>
                      <a:pt x="573744" y="82274"/>
                      <a:pt x="581133" y="120454"/>
                      <a:pt x="573887" y="155695"/>
                    </a:cubicBezTo>
                    <a:cubicBezTo>
                      <a:pt x="567709" y="185627"/>
                      <a:pt x="550915" y="213610"/>
                      <a:pt x="525940" y="231197"/>
                    </a:cubicBezTo>
                    <a:cubicBezTo>
                      <a:pt x="487760" y="258112"/>
                      <a:pt x="436598" y="257682"/>
                      <a:pt x="390809" y="248200"/>
                    </a:cubicBezTo>
                    <a:cubicBezTo>
                      <a:pt x="345098" y="238730"/>
                      <a:pt x="300818" y="221297"/>
                      <a:pt x="254236" y="217563"/>
                    </a:cubicBezTo>
                    <a:cubicBezTo>
                      <a:pt x="179893" y="211605"/>
                      <a:pt x="103457" y="243399"/>
                      <a:pt x="55312" y="300455"/>
                    </a:cubicBezTo>
                    <a:cubicBezTo>
                      <a:pt x="18487" y="344087"/>
                      <a:pt x="-1026" y="401506"/>
                      <a:pt x="42" y="458486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3" name="Google Shape;1873;p29"/>
              <p:cNvSpPr/>
              <p:nvPr/>
            </p:nvSpPr>
            <p:spPr>
              <a:xfrm>
                <a:off x="6232637" y="2906647"/>
                <a:ext cx="391162" cy="267951"/>
              </a:xfrm>
              <a:custGeom>
                <a:avLst/>
                <a:gdLst/>
                <a:ahLst/>
                <a:cxnLst/>
                <a:rect l="l" t="t" r="r" b="b"/>
                <a:pathLst>
                  <a:path w="224483" h="153774" extrusionOk="0">
                    <a:moveTo>
                      <a:pt x="224484" y="153775"/>
                    </a:moveTo>
                    <a:cubicBezTo>
                      <a:pt x="215795" y="85739"/>
                      <a:pt x="164269" y="25170"/>
                      <a:pt x="98460" y="5721"/>
                    </a:cubicBezTo>
                    <a:cubicBezTo>
                      <a:pt x="80950" y="557"/>
                      <a:pt x="62219" y="-1888"/>
                      <a:pt x="44280" y="1702"/>
                    </a:cubicBezTo>
                    <a:cubicBezTo>
                      <a:pt x="26341" y="5292"/>
                      <a:pt x="9261" y="15556"/>
                      <a:pt x="0" y="31337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4" name="Google Shape;1874;p29"/>
              <p:cNvSpPr/>
              <p:nvPr/>
            </p:nvSpPr>
            <p:spPr>
              <a:xfrm>
                <a:off x="5635094" y="3398499"/>
                <a:ext cx="295199" cy="681683"/>
              </a:xfrm>
              <a:custGeom>
                <a:avLst/>
                <a:gdLst/>
                <a:ahLst/>
                <a:cxnLst/>
                <a:rect l="l" t="t" r="r" b="b"/>
                <a:pathLst>
                  <a:path w="169411" h="391210" extrusionOk="0">
                    <a:moveTo>
                      <a:pt x="169412" y="0"/>
                    </a:moveTo>
                    <a:cubicBezTo>
                      <a:pt x="131441" y="2301"/>
                      <a:pt x="94991" y="19316"/>
                      <a:pt x="67284" y="44645"/>
                    </a:cubicBezTo>
                    <a:cubicBezTo>
                      <a:pt x="39589" y="69974"/>
                      <a:pt x="20428" y="103210"/>
                      <a:pt x="9735" y="138373"/>
                    </a:cubicBezTo>
                    <a:cubicBezTo>
                      <a:pt x="-17465" y="227938"/>
                      <a:pt x="13677" y="330708"/>
                      <a:pt x="86379" y="391211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5" name="Google Shape;1875;p29"/>
              <p:cNvSpPr/>
              <p:nvPr/>
            </p:nvSpPr>
            <p:spPr>
              <a:xfrm>
                <a:off x="6772752" y="3915662"/>
                <a:ext cx="726792" cy="103653"/>
              </a:xfrm>
              <a:custGeom>
                <a:avLst/>
                <a:gdLst/>
                <a:ahLst/>
                <a:cxnLst/>
                <a:rect l="l" t="t" r="r" b="b"/>
                <a:pathLst>
                  <a:path w="417097" h="59485" extrusionOk="0">
                    <a:moveTo>
                      <a:pt x="417098" y="0"/>
                    </a:moveTo>
                    <a:cubicBezTo>
                      <a:pt x="361915" y="39612"/>
                      <a:pt x="293739" y="60789"/>
                      <a:pt x="225849" y="59424"/>
                    </a:cubicBezTo>
                    <a:cubicBezTo>
                      <a:pt x="149777" y="57915"/>
                      <a:pt x="76072" y="29216"/>
                      <a:pt x="0" y="28996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6" name="Google Shape;1876;p29"/>
              <p:cNvSpPr/>
              <p:nvPr/>
            </p:nvSpPr>
            <p:spPr>
              <a:xfrm>
                <a:off x="6908941" y="2826724"/>
                <a:ext cx="68271" cy="74147"/>
              </a:xfrm>
              <a:custGeom>
                <a:avLst/>
                <a:gdLst/>
                <a:ahLst/>
                <a:cxnLst/>
                <a:rect l="l" t="t" r="r" b="b"/>
                <a:pathLst>
                  <a:path w="39180" h="42552" extrusionOk="0">
                    <a:moveTo>
                      <a:pt x="0" y="0"/>
                    </a:moveTo>
                    <a:cubicBezTo>
                      <a:pt x="21022" y="2004"/>
                      <a:pt x="38895" y="21452"/>
                      <a:pt x="39181" y="42552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7" name="Google Shape;1877;p29"/>
              <p:cNvSpPr/>
              <p:nvPr/>
            </p:nvSpPr>
            <p:spPr>
              <a:xfrm>
                <a:off x="6934566" y="2789155"/>
                <a:ext cx="83173" cy="102912"/>
              </a:xfrm>
              <a:custGeom>
                <a:avLst/>
                <a:gdLst/>
                <a:ahLst/>
                <a:cxnLst/>
                <a:rect l="l" t="t" r="r" b="b"/>
                <a:pathLst>
                  <a:path w="47732" h="59060" extrusionOk="0">
                    <a:moveTo>
                      <a:pt x="0" y="0"/>
                    </a:moveTo>
                    <a:cubicBezTo>
                      <a:pt x="13061" y="4592"/>
                      <a:pt x="25978" y="10759"/>
                      <a:pt x="35448" y="20880"/>
                    </a:cubicBezTo>
                    <a:cubicBezTo>
                      <a:pt x="44919" y="31001"/>
                      <a:pt x="50304" y="45713"/>
                      <a:pt x="46504" y="59061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8" name="Google Shape;1878;p29"/>
              <p:cNvSpPr/>
              <p:nvPr/>
            </p:nvSpPr>
            <p:spPr>
              <a:xfrm>
                <a:off x="6521798" y="3671668"/>
                <a:ext cx="34658" cy="129815"/>
              </a:xfrm>
              <a:custGeom>
                <a:avLst/>
                <a:gdLst/>
                <a:ahLst/>
                <a:cxnLst/>
                <a:rect l="l" t="t" r="r" b="b"/>
                <a:pathLst>
                  <a:path w="19890" h="74499" extrusionOk="0">
                    <a:moveTo>
                      <a:pt x="19891" y="0"/>
                    </a:moveTo>
                    <a:cubicBezTo>
                      <a:pt x="14363" y="3083"/>
                      <a:pt x="10850" y="8755"/>
                      <a:pt x="8185" y="14503"/>
                    </a:cubicBezTo>
                    <a:cubicBezTo>
                      <a:pt x="-493" y="33093"/>
                      <a:pt x="-2365" y="54766"/>
                      <a:pt x="3021" y="7450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9" name="Google Shape;1879;p29"/>
              <p:cNvSpPr/>
              <p:nvPr/>
            </p:nvSpPr>
            <p:spPr>
              <a:xfrm>
                <a:off x="6470856" y="3610597"/>
                <a:ext cx="46878" cy="197823"/>
              </a:xfrm>
              <a:custGeom>
                <a:avLst/>
                <a:gdLst/>
                <a:ahLst/>
                <a:cxnLst/>
                <a:rect l="l" t="t" r="r" b="b"/>
                <a:pathLst>
                  <a:path w="26903" h="113528" extrusionOk="0">
                    <a:moveTo>
                      <a:pt x="26903" y="0"/>
                    </a:moveTo>
                    <a:cubicBezTo>
                      <a:pt x="1212" y="30923"/>
                      <a:pt x="-6971" y="75568"/>
                      <a:pt x="6233" y="113529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0" name="Google Shape;1880;p29"/>
              <p:cNvSpPr/>
              <p:nvPr/>
            </p:nvSpPr>
            <p:spPr>
              <a:xfrm>
                <a:off x="8298638" y="3329703"/>
                <a:ext cx="50893" cy="69541"/>
              </a:xfrm>
              <a:custGeom>
                <a:avLst/>
                <a:gdLst/>
                <a:ahLst/>
                <a:cxnLst/>
                <a:rect l="l" t="t" r="r" b="b"/>
                <a:pathLst>
                  <a:path w="29207" h="39909" extrusionOk="0">
                    <a:moveTo>
                      <a:pt x="29204" y="0"/>
                    </a:moveTo>
                    <a:cubicBezTo>
                      <a:pt x="29425" y="17664"/>
                      <a:pt x="16937" y="34811"/>
                      <a:pt x="0" y="3991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1" name="Google Shape;1881;p29"/>
              <p:cNvSpPr/>
              <p:nvPr/>
            </p:nvSpPr>
            <p:spPr>
              <a:xfrm>
                <a:off x="8304734" y="3335377"/>
                <a:ext cx="98533" cy="99535"/>
              </a:xfrm>
              <a:custGeom>
                <a:avLst/>
                <a:gdLst/>
                <a:ahLst/>
                <a:cxnLst/>
                <a:rect l="l" t="t" r="r" b="b"/>
                <a:pathLst>
                  <a:path w="56547" h="57122" extrusionOk="0">
                    <a:moveTo>
                      <a:pt x="56547" y="0"/>
                    </a:moveTo>
                    <a:cubicBezTo>
                      <a:pt x="52021" y="28203"/>
                      <a:pt x="28202" y="52321"/>
                      <a:pt x="0" y="57122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2" name="Google Shape;1882;p29"/>
              <p:cNvSpPr/>
              <p:nvPr/>
            </p:nvSpPr>
            <p:spPr>
              <a:xfrm>
                <a:off x="6591038" y="4019397"/>
                <a:ext cx="412422" cy="34122"/>
              </a:xfrm>
              <a:custGeom>
                <a:avLst/>
                <a:gdLst/>
                <a:ahLst/>
                <a:cxnLst/>
                <a:rect l="l" t="t" r="r" b="b"/>
                <a:pathLst>
                  <a:path w="236684" h="19582" extrusionOk="0">
                    <a:moveTo>
                      <a:pt x="236685" y="16862"/>
                    </a:moveTo>
                    <a:cubicBezTo>
                      <a:pt x="160029" y="-6540"/>
                      <a:pt x="76072" y="-5537"/>
                      <a:pt x="0" y="19583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83" name="Google Shape;1883;p29"/>
            <p:cNvGrpSpPr/>
            <p:nvPr/>
          </p:nvGrpSpPr>
          <p:grpSpPr>
            <a:xfrm rot="3606961" flipH="1">
              <a:off x="8261893" y="852630"/>
              <a:ext cx="240761" cy="246726"/>
              <a:chOff x="3755798" y="645752"/>
              <a:chExt cx="198016" cy="202922"/>
            </a:xfrm>
          </p:grpSpPr>
          <p:sp>
            <p:nvSpPr>
              <p:cNvPr id="1884" name="Google Shape;1884;p29"/>
              <p:cNvSpPr/>
              <p:nvPr/>
            </p:nvSpPr>
            <p:spPr>
              <a:xfrm>
                <a:off x="3755798" y="645751"/>
                <a:ext cx="198016" cy="202922"/>
              </a:xfrm>
              <a:custGeom>
                <a:avLst/>
                <a:gdLst/>
                <a:ahLst/>
                <a:cxnLst/>
                <a:rect l="l" t="t" r="r" b="b"/>
                <a:pathLst>
                  <a:path w="198016" h="202922" extrusionOk="0">
                    <a:moveTo>
                      <a:pt x="266" y="192154"/>
                    </a:moveTo>
                    <a:cubicBezTo>
                      <a:pt x="1698" y="199014"/>
                      <a:pt x="8345" y="203444"/>
                      <a:pt x="15201" y="202873"/>
                    </a:cubicBezTo>
                    <a:cubicBezTo>
                      <a:pt x="17275" y="202730"/>
                      <a:pt x="19132" y="202229"/>
                      <a:pt x="20996" y="201301"/>
                    </a:cubicBezTo>
                    <a:cubicBezTo>
                      <a:pt x="21925" y="200872"/>
                      <a:pt x="22637" y="200301"/>
                      <a:pt x="23349" y="199586"/>
                    </a:cubicBezTo>
                    <a:cubicBezTo>
                      <a:pt x="23922" y="199014"/>
                      <a:pt x="24278" y="198443"/>
                      <a:pt x="24641" y="197728"/>
                    </a:cubicBezTo>
                    <a:cubicBezTo>
                      <a:pt x="25569" y="198085"/>
                      <a:pt x="26498" y="198443"/>
                      <a:pt x="27496" y="198657"/>
                    </a:cubicBezTo>
                    <a:cubicBezTo>
                      <a:pt x="42507" y="202372"/>
                      <a:pt x="50586" y="191940"/>
                      <a:pt x="59516" y="181937"/>
                    </a:cubicBezTo>
                    <a:cubicBezTo>
                      <a:pt x="70883" y="169361"/>
                      <a:pt x="86466" y="161787"/>
                      <a:pt x="103621" y="160787"/>
                    </a:cubicBezTo>
                    <a:cubicBezTo>
                      <a:pt x="116629" y="160001"/>
                      <a:pt x="129706" y="162073"/>
                      <a:pt x="142644" y="159572"/>
                    </a:cubicBezTo>
                    <a:cubicBezTo>
                      <a:pt x="152433" y="157714"/>
                      <a:pt x="161656" y="153070"/>
                      <a:pt x="169448" y="146853"/>
                    </a:cubicBezTo>
                    <a:cubicBezTo>
                      <a:pt x="185884" y="133777"/>
                      <a:pt x="195394" y="114271"/>
                      <a:pt x="197537" y="93549"/>
                    </a:cubicBezTo>
                    <a:cubicBezTo>
                      <a:pt x="199750" y="71256"/>
                      <a:pt x="194318" y="44890"/>
                      <a:pt x="180885" y="26598"/>
                    </a:cubicBezTo>
                    <a:cubicBezTo>
                      <a:pt x="167158" y="7949"/>
                      <a:pt x="141716" y="518"/>
                      <a:pt x="119415" y="17"/>
                    </a:cubicBezTo>
                    <a:cubicBezTo>
                      <a:pt x="97044" y="-411"/>
                      <a:pt x="74527" y="7091"/>
                      <a:pt x="58943" y="23525"/>
                    </a:cubicBezTo>
                    <a:cubicBezTo>
                      <a:pt x="52087" y="30814"/>
                      <a:pt x="46871" y="39388"/>
                      <a:pt x="43583" y="48820"/>
                    </a:cubicBezTo>
                    <a:cubicBezTo>
                      <a:pt x="39792" y="59824"/>
                      <a:pt x="40148" y="71328"/>
                      <a:pt x="40434" y="82832"/>
                    </a:cubicBezTo>
                    <a:cubicBezTo>
                      <a:pt x="40720" y="95336"/>
                      <a:pt x="39645" y="106482"/>
                      <a:pt x="31713" y="116557"/>
                    </a:cubicBezTo>
                    <a:cubicBezTo>
                      <a:pt x="25213" y="124917"/>
                      <a:pt x="17065" y="131920"/>
                      <a:pt x="11486" y="140995"/>
                    </a:cubicBezTo>
                    <a:cubicBezTo>
                      <a:pt x="5196" y="151284"/>
                      <a:pt x="2912" y="165003"/>
                      <a:pt x="5915" y="176578"/>
                    </a:cubicBezTo>
                    <a:cubicBezTo>
                      <a:pt x="5342" y="176864"/>
                      <a:pt x="4840" y="177221"/>
                      <a:pt x="4344" y="177721"/>
                    </a:cubicBezTo>
                    <a:cubicBezTo>
                      <a:pt x="3199" y="178793"/>
                      <a:pt x="2194" y="180150"/>
                      <a:pt x="1551" y="181580"/>
                    </a:cubicBezTo>
                    <a:cubicBezTo>
                      <a:pt x="50" y="184795"/>
                      <a:pt x="-376" y="188368"/>
                      <a:pt x="336" y="191869"/>
                    </a:cubicBezTo>
                    <a:lnTo>
                      <a:pt x="266" y="192154"/>
                    </a:lnTo>
                    <a:close/>
                    <a:moveTo>
                      <a:pt x="13986" y="173219"/>
                    </a:moveTo>
                    <a:cubicBezTo>
                      <a:pt x="12848" y="168218"/>
                      <a:pt x="13274" y="163216"/>
                      <a:pt x="14705" y="158429"/>
                    </a:cubicBezTo>
                    <a:cubicBezTo>
                      <a:pt x="15201" y="159500"/>
                      <a:pt x="15704" y="160572"/>
                      <a:pt x="16276" y="161644"/>
                    </a:cubicBezTo>
                    <a:cubicBezTo>
                      <a:pt x="18923" y="166288"/>
                      <a:pt x="22420" y="170576"/>
                      <a:pt x="26428" y="174077"/>
                    </a:cubicBezTo>
                    <a:cubicBezTo>
                      <a:pt x="30499" y="177649"/>
                      <a:pt x="35072" y="180437"/>
                      <a:pt x="40148" y="182366"/>
                    </a:cubicBezTo>
                    <a:cubicBezTo>
                      <a:pt x="42438" y="183223"/>
                      <a:pt x="44798" y="183938"/>
                      <a:pt x="47151" y="184366"/>
                    </a:cubicBezTo>
                    <a:cubicBezTo>
                      <a:pt x="43297" y="187939"/>
                      <a:pt x="39080" y="190869"/>
                      <a:pt x="33284" y="190654"/>
                    </a:cubicBezTo>
                    <a:cubicBezTo>
                      <a:pt x="23782" y="190297"/>
                      <a:pt x="15990" y="182080"/>
                      <a:pt x="13917" y="173219"/>
                    </a:cubicBezTo>
                    <a:lnTo>
                      <a:pt x="13986" y="173219"/>
                    </a:lnTo>
                    <a:close/>
                    <a:moveTo>
                      <a:pt x="41293" y="121773"/>
                    </a:moveTo>
                    <a:cubicBezTo>
                      <a:pt x="47367" y="113628"/>
                      <a:pt x="50439" y="104696"/>
                      <a:pt x="51228" y="94550"/>
                    </a:cubicBezTo>
                    <a:cubicBezTo>
                      <a:pt x="52087" y="83475"/>
                      <a:pt x="50083" y="72185"/>
                      <a:pt x="51941" y="61181"/>
                    </a:cubicBezTo>
                    <a:cubicBezTo>
                      <a:pt x="53441" y="52035"/>
                      <a:pt x="57372" y="43389"/>
                      <a:pt x="63021" y="35958"/>
                    </a:cubicBezTo>
                    <a:cubicBezTo>
                      <a:pt x="75170" y="19881"/>
                      <a:pt x="94258" y="10449"/>
                      <a:pt x="114122" y="9235"/>
                    </a:cubicBezTo>
                    <a:cubicBezTo>
                      <a:pt x="134496" y="7949"/>
                      <a:pt x="161154" y="13522"/>
                      <a:pt x="174021" y="30814"/>
                    </a:cubicBezTo>
                    <a:cubicBezTo>
                      <a:pt x="187029" y="48320"/>
                      <a:pt x="192175" y="74043"/>
                      <a:pt x="189389" y="95407"/>
                    </a:cubicBezTo>
                    <a:cubicBezTo>
                      <a:pt x="186889" y="114700"/>
                      <a:pt x="176807" y="132848"/>
                      <a:pt x="160441" y="143710"/>
                    </a:cubicBezTo>
                    <a:cubicBezTo>
                      <a:pt x="150576" y="150283"/>
                      <a:pt x="139712" y="152856"/>
                      <a:pt x="127919" y="152999"/>
                    </a:cubicBezTo>
                    <a:cubicBezTo>
                      <a:pt x="115484" y="153141"/>
                      <a:pt x="103049" y="151783"/>
                      <a:pt x="90754" y="154570"/>
                    </a:cubicBezTo>
                    <a:cubicBezTo>
                      <a:pt x="81530" y="156643"/>
                      <a:pt x="72887" y="160716"/>
                      <a:pt x="65304" y="166217"/>
                    </a:cubicBezTo>
                    <a:cubicBezTo>
                      <a:pt x="65024" y="166146"/>
                      <a:pt x="64808" y="166074"/>
                      <a:pt x="64522" y="165932"/>
                    </a:cubicBezTo>
                    <a:cubicBezTo>
                      <a:pt x="62595" y="165074"/>
                      <a:pt x="60661" y="163930"/>
                      <a:pt x="59020" y="162573"/>
                    </a:cubicBezTo>
                    <a:cubicBezTo>
                      <a:pt x="55299" y="159715"/>
                      <a:pt x="52157" y="156142"/>
                      <a:pt x="49015" y="152641"/>
                    </a:cubicBezTo>
                    <a:cubicBezTo>
                      <a:pt x="45580" y="148783"/>
                      <a:pt x="42291" y="144781"/>
                      <a:pt x="39149" y="140708"/>
                    </a:cubicBezTo>
                    <a:cubicBezTo>
                      <a:pt x="37578" y="138636"/>
                      <a:pt x="35930" y="136564"/>
                      <a:pt x="34576" y="134278"/>
                    </a:cubicBezTo>
                    <a:cubicBezTo>
                      <a:pt x="34220" y="133706"/>
                      <a:pt x="33926" y="133063"/>
                      <a:pt x="33648" y="132492"/>
                    </a:cubicBezTo>
                    <a:cubicBezTo>
                      <a:pt x="33648" y="131920"/>
                      <a:pt x="33501" y="131420"/>
                      <a:pt x="33431" y="130919"/>
                    </a:cubicBezTo>
                    <a:cubicBezTo>
                      <a:pt x="36147" y="127990"/>
                      <a:pt x="38863" y="124989"/>
                      <a:pt x="41293" y="121773"/>
                    </a:cubicBezTo>
                    <a:close/>
                    <a:moveTo>
                      <a:pt x="27782" y="137136"/>
                    </a:moveTo>
                    <a:cubicBezTo>
                      <a:pt x="29144" y="139422"/>
                      <a:pt x="30855" y="141494"/>
                      <a:pt x="32146" y="143138"/>
                    </a:cubicBezTo>
                    <a:cubicBezTo>
                      <a:pt x="36001" y="147997"/>
                      <a:pt x="39931" y="152712"/>
                      <a:pt x="44149" y="157214"/>
                    </a:cubicBezTo>
                    <a:cubicBezTo>
                      <a:pt x="47793" y="161144"/>
                      <a:pt x="51584" y="164931"/>
                      <a:pt x="56018" y="168003"/>
                    </a:cubicBezTo>
                    <a:cubicBezTo>
                      <a:pt x="57233" y="168861"/>
                      <a:pt x="58587" y="169718"/>
                      <a:pt x="60089" y="170504"/>
                    </a:cubicBezTo>
                    <a:cubicBezTo>
                      <a:pt x="57087" y="173148"/>
                      <a:pt x="54301" y="176078"/>
                      <a:pt x="51731" y="179221"/>
                    </a:cubicBezTo>
                    <a:cubicBezTo>
                      <a:pt x="50942" y="179079"/>
                      <a:pt x="50083" y="179007"/>
                      <a:pt x="49371" y="178793"/>
                    </a:cubicBezTo>
                    <a:cubicBezTo>
                      <a:pt x="47081" y="178293"/>
                      <a:pt x="44868" y="177649"/>
                      <a:pt x="42724" y="176720"/>
                    </a:cubicBezTo>
                    <a:cubicBezTo>
                      <a:pt x="38507" y="174934"/>
                      <a:pt x="34506" y="172433"/>
                      <a:pt x="31001" y="169361"/>
                    </a:cubicBezTo>
                    <a:cubicBezTo>
                      <a:pt x="27496" y="166288"/>
                      <a:pt x="24564" y="162716"/>
                      <a:pt x="22281" y="158643"/>
                    </a:cubicBezTo>
                    <a:cubicBezTo>
                      <a:pt x="21136" y="156643"/>
                      <a:pt x="20207" y="154570"/>
                      <a:pt x="19418" y="152427"/>
                    </a:cubicBezTo>
                    <a:cubicBezTo>
                      <a:pt x="19062" y="151427"/>
                      <a:pt x="18852" y="150355"/>
                      <a:pt x="18636" y="149354"/>
                    </a:cubicBezTo>
                    <a:cubicBezTo>
                      <a:pt x="19851" y="147282"/>
                      <a:pt x="21136" y="145282"/>
                      <a:pt x="22498" y="143424"/>
                    </a:cubicBezTo>
                    <a:cubicBezTo>
                      <a:pt x="24138" y="141280"/>
                      <a:pt x="25925" y="139208"/>
                      <a:pt x="27713" y="137207"/>
                    </a:cubicBezTo>
                    <a:lnTo>
                      <a:pt x="27782" y="137136"/>
                    </a:lnTo>
                    <a:close/>
                    <a:moveTo>
                      <a:pt x="6767" y="188082"/>
                    </a:moveTo>
                    <a:cubicBezTo>
                      <a:pt x="6767" y="188082"/>
                      <a:pt x="6767" y="187939"/>
                      <a:pt x="6767" y="187867"/>
                    </a:cubicBezTo>
                    <a:cubicBezTo>
                      <a:pt x="6913" y="187296"/>
                      <a:pt x="6983" y="186724"/>
                      <a:pt x="7130" y="186152"/>
                    </a:cubicBezTo>
                    <a:cubicBezTo>
                      <a:pt x="7130" y="186010"/>
                      <a:pt x="7200" y="185867"/>
                      <a:pt x="7269" y="185724"/>
                    </a:cubicBezTo>
                    <a:cubicBezTo>
                      <a:pt x="7269" y="185724"/>
                      <a:pt x="7269" y="185724"/>
                      <a:pt x="7269" y="185653"/>
                    </a:cubicBezTo>
                    <a:cubicBezTo>
                      <a:pt x="7416" y="185438"/>
                      <a:pt x="7556" y="185081"/>
                      <a:pt x="7625" y="184867"/>
                    </a:cubicBezTo>
                    <a:cubicBezTo>
                      <a:pt x="7772" y="184581"/>
                      <a:pt x="7912" y="184295"/>
                      <a:pt x="8128" y="184009"/>
                    </a:cubicBezTo>
                    <a:cubicBezTo>
                      <a:pt x="8128" y="184009"/>
                      <a:pt x="8268" y="183795"/>
                      <a:pt x="8345" y="183723"/>
                    </a:cubicBezTo>
                    <a:cubicBezTo>
                      <a:pt x="10698" y="188368"/>
                      <a:pt x="14063" y="192369"/>
                      <a:pt x="18706" y="195227"/>
                    </a:cubicBezTo>
                    <a:cubicBezTo>
                      <a:pt x="18490" y="195299"/>
                      <a:pt x="18350" y="195370"/>
                      <a:pt x="18134" y="195513"/>
                    </a:cubicBezTo>
                    <a:cubicBezTo>
                      <a:pt x="18064" y="195513"/>
                      <a:pt x="17994" y="195584"/>
                      <a:pt x="17847" y="195656"/>
                    </a:cubicBezTo>
                    <a:lnTo>
                      <a:pt x="17917" y="195656"/>
                    </a:lnTo>
                    <a:cubicBezTo>
                      <a:pt x="17917" y="195656"/>
                      <a:pt x="17847" y="195656"/>
                      <a:pt x="17708" y="195727"/>
                    </a:cubicBezTo>
                    <a:cubicBezTo>
                      <a:pt x="17561" y="195799"/>
                      <a:pt x="17491" y="195871"/>
                      <a:pt x="17708" y="195727"/>
                    </a:cubicBezTo>
                    <a:cubicBezTo>
                      <a:pt x="17491" y="195799"/>
                      <a:pt x="17205" y="195942"/>
                      <a:pt x="17135" y="195942"/>
                    </a:cubicBezTo>
                    <a:cubicBezTo>
                      <a:pt x="16563" y="196085"/>
                      <a:pt x="16060" y="196227"/>
                      <a:pt x="15488" y="196370"/>
                    </a:cubicBezTo>
                    <a:cubicBezTo>
                      <a:pt x="15417" y="196370"/>
                      <a:pt x="15278" y="196370"/>
                      <a:pt x="15201" y="196370"/>
                    </a:cubicBezTo>
                    <a:cubicBezTo>
                      <a:pt x="14915" y="196370"/>
                      <a:pt x="14635" y="196370"/>
                      <a:pt x="14349" y="196370"/>
                    </a:cubicBezTo>
                    <a:cubicBezTo>
                      <a:pt x="14063" y="196370"/>
                      <a:pt x="13777" y="196370"/>
                      <a:pt x="13490" y="196370"/>
                    </a:cubicBezTo>
                    <a:cubicBezTo>
                      <a:pt x="13413" y="196370"/>
                      <a:pt x="13274" y="196370"/>
                      <a:pt x="13204" y="196370"/>
                    </a:cubicBezTo>
                    <a:cubicBezTo>
                      <a:pt x="12631" y="196299"/>
                      <a:pt x="12129" y="196156"/>
                      <a:pt x="11556" y="196013"/>
                    </a:cubicBezTo>
                    <a:cubicBezTo>
                      <a:pt x="11486" y="196013"/>
                      <a:pt x="11270" y="195871"/>
                      <a:pt x="11131" y="195799"/>
                    </a:cubicBezTo>
                    <a:cubicBezTo>
                      <a:pt x="11131" y="195799"/>
                      <a:pt x="11131" y="195799"/>
                      <a:pt x="10984" y="195799"/>
                    </a:cubicBezTo>
                    <a:cubicBezTo>
                      <a:pt x="10984" y="195799"/>
                      <a:pt x="10984" y="195799"/>
                      <a:pt x="10914" y="195799"/>
                    </a:cubicBezTo>
                    <a:lnTo>
                      <a:pt x="10775" y="195799"/>
                    </a:lnTo>
                    <a:cubicBezTo>
                      <a:pt x="10775" y="195799"/>
                      <a:pt x="10775" y="195799"/>
                      <a:pt x="10844" y="195799"/>
                    </a:cubicBezTo>
                    <a:cubicBezTo>
                      <a:pt x="10704" y="195799"/>
                      <a:pt x="10558" y="195656"/>
                      <a:pt x="10418" y="195584"/>
                    </a:cubicBezTo>
                    <a:cubicBezTo>
                      <a:pt x="10202" y="195441"/>
                      <a:pt x="9916" y="195299"/>
                      <a:pt x="9699" y="195156"/>
                    </a:cubicBezTo>
                    <a:cubicBezTo>
                      <a:pt x="9699" y="195156"/>
                      <a:pt x="9560" y="195085"/>
                      <a:pt x="9489" y="195013"/>
                    </a:cubicBezTo>
                    <a:cubicBezTo>
                      <a:pt x="9057" y="194655"/>
                      <a:pt x="8700" y="194227"/>
                      <a:pt x="8268" y="193869"/>
                    </a:cubicBezTo>
                    <a:cubicBezTo>
                      <a:pt x="8268" y="193869"/>
                      <a:pt x="8198" y="193798"/>
                      <a:pt x="8128" y="193726"/>
                    </a:cubicBezTo>
                    <a:cubicBezTo>
                      <a:pt x="7982" y="193512"/>
                      <a:pt x="7842" y="193227"/>
                      <a:pt x="7702" y="193012"/>
                    </a:cubicBezTo>
                    <a:cubicBezTo>
                      <a:pt x="7702" y="192940"/>
                      <a:pt x="7556" y="192726"/>
                      <a:pt x="7486" y="192512"/>
                    </a:cubicBezTo>
                    <a:cubicBezTo>
                      <a:pt x="7486" y="192726"/>
                      <a:pt x="7486" y="192655"/>
                      <a:pt x="7486" y="192512"/>
                    </a:cubicBezTo>
                    <a:cubicBezTo>
                      <a:pt x="7486" y="192512"/>
                      <a:pt x="7486" y="192441"/>
                      <a:pt x="7486" y="192369"/>
                    </a:cubicBezTo>
                    <a:cubicBezTo>
                      <a:pt x="7486" y="192369"/>
                      <a:pt x="7486" y="192369"/>
                      <a:pt x="7486" y="192297"/>
                    </a:cubicBezTo>
                    <a:cubicBezTo>
                      <a:pt x="7486" y="192154"/>
                      <a:pt x="7416" y="192012"/>
                      <a:pt x="7340" y="191869"/>
                    </a:cubicBezTo>
                    <a:cubicBezTo>
                      <a:pt x="7200" y="191368"/>
                      <a:pt x="7053" y="190869"/>
                      <a:pt x="6983" y="190440"/>
                    </a:cubicBezTo>
                    <a:cubicBezTo>
                      <a:pt x="6983" y="190440"/>
                      <a:pt x="6983" y="190440"/>
                      <a:pt x="6983" y="190511"/>
                    </a:cubicBezTo>
                    <a:cubicBezTo>
                      <a:pt x="6983" y="190511"/>
                      <a:pt x="6983" y="190439"/>
                      <a:pt x="6983" y="190368"/>
                    </a:cubicBezTo>
                    <a:cubicBezTo>
                      <a:pt x="6983" y="190368"/>
                      <a:pt x="6983" y="190297"/>
                      <a:pt x="6983" y="190225"/>
                    </a:cubicBezTo>
                    <a:cubicBezTo>
                      <a:pt x="6983" y="190083"/>
                      <a:pt x="6983" y="190083"/>
                      <a:pt x="6983" y="190083"/>
                    </a:cubicBezTo>
                    <a:cubicBezTo>
                      <a:pt x="6983" y="189797"/>
                      <a:pt x="6983" y="189439"/>
                      <a:pt x="6983" y="189154"/>
                    </a:cubicBezTo>
                    <a:cubicBezTo>
                      <a:pt x="6983" y="188868"/>
                      <a:pt x="6983" y="188582"/>
                      <a:pt x="6983" y="188296"/>
                    </a:cubicBezTo>
                    <a:lnTo>
                      <a:pt x="6767" y="18808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5" name="Google Shape;1885;p29"/>
              <p:cNvSpPr/>
              <p:nvPr/>
            </p:nvSpPr>
            <p:spPr>
              <a:xfrm>
                <a:off x="3806498" y="697496"/>
                <a:ext cx="98963" cy="101410"/>
              </a:xfrm>
              <a:custGeom>
                <a:avLst/>
                <a:gdLst/>
                <a:ahLst/>
                <a:cxnLst/>
                <a:rect l="l" t="t" r="r" b="b"/>
                <a:pathLst>
                  <a:path w="98963" h="101410" extrusionOk="0">
                    <a:moveTo>
                      <a:pt x="2819" y="82506"/>
                    </a:moveTo>
                    <a:cubicBezTo>
                      <a:pt x="11825" y="77362"/>
                      <a:pt x="15903" y="65500"/>
                      <a:pt x="18828" y="56069"/>
                    </a:cubicBezTo>
                    <a:cubicBezTo>
                      <a:pt x="22263" y="45136"/>
                      <a:pt x="22117" y="33989"/>
                      <a:pt x="24477" y="22914"/>
                    </a:cubicBezTo>
                    <a:cubicBezTo>
                      <a:pt x="25552" y="18056"/>
                      <a:pt x="27263" y="13411"/>
                      <a:pt x="31480" y="10410"/>
                    </a:cubicBezTo>
                    <a:cubicBezTo>
                      <a:pt x="34768" y="8052"/>
                      <a:pt x="39628" y="6552"/>
                      <a:pt x="43133" y="9124"/>
                    </a:cubicBezTo>
                    <a:cubicBezTo>
                      <a:pt x="44634" y="10267"/>
                      <a:pt x="45563" y="11911"/>
                      <a:pt x="45995" y="13697"/>
                    </a:cubicBezTo>
                    <a:cubicBezTo>
                      <a:pt x="42491" y="15055"/>
                      <a:pt x="39202" y="16912"/>
                      <a:pt x="36270" y="19056"/>
                    </a:cubicBezTo>
                    <a:cubicBezTo>
                      <a:pt x="31410" y="22629"/>
                      <a:pt x="26411" y="28416"/>
                      <a:pt x="31054" y="34276"/>
                    </a:cubicBezTo>
                    <a:cubicBezTo>
                      <a:pt x="34845" y="39134"/>
                      <a:pt x="41778" y="39492"/>
                      <a:pt x="46491" y="35919"/>
                    </a:cubicBezTo>
                    <a:cubicBezTo>
                      <a:pt x="51211" y="32274"/>
                      <a:pt x="53927" y="25558"/>
                      <a:pt x="54137" y="18842"/>
                    </a:cubicBezTo>
                    <a:cubicBezTo>
                      <a:pt x="58074" y="18199"/>
                      <a:pt x="62075" y="18627"/>
                      <a:pt x="65433" y="20985"/>
                    </a:cubicBezTo>
                    <a:cubicBezTo>
                      <a:pt x="69434" y="23843"/>
                      <a:pt x="73156" y="30703"/>
                      <a:pt x="74007" y="37134"/>
                    </a:cubicBezTo>
                    <a:cubicBezTo>
                      <a:pt x="70796" y="38062"/>
                      <a:pt x="67724" y="39420"/>
                      <a:pt x="64931" y="41207"/>
                    </a:cubicBezTo>
                    <a:cubicBezTo>
                      <a:pt x="60427" y="43993"/>
                      <a:pt x="52426" y="49495"/>
                      <a:pt x="55785" y="55926"/>
                    </a:cubicBezTo>
                    <a:cubicBezTo>
                      <a:pt x="59003" y="62142"/>
                      <a:pt x="68506" y="58212"/>
                      <a:pt x="73079" y="55712"/>
                    </a:cubicBezTo>
                    <a:cubicBezTo>
                      <a:pt x="77945" y="53068"/>
                      <a:pt x="80368" y="48566"/>
                      <a:pt x="81087" y="43564"/>
                    </a:cubicBezTo>
                    <a:cubicBezTo>
                      <a:pt x="81946" y="43564"/>
                      <a:pt x="82805" y="43707"/>
                      <a:pt x="83657" y="43922"/>
                    </a:cubicBezTo>
                    <a:cubicBezTo>
                      <a:pt x="88593" y="45136"/>
                      <a:pt x="92594" y="49209"/>
                      <a:pt x="91092" y="54568"/>
                    </a:cubicBezTo>
                    <a:cubicBezTo>
                      <a:pt x="89661" y="59999"/>
                      <a:pt x="84159" y="63928"/>
                      <a:pt x="79586" y="66501"/>
                    </a:cubicBezTo>
                    <a:cubicBezTo>
                      <a:pt x="73581" y="69930"/>
                      <a:pt x="67081" y="72574"/>
                      <a:pt x="60427" y="74503"/>
                    </a:cubicBezTo>
                    <a:cubicBezTo>
                      <a:pt x="54353" y="76290"/>
                      <a:pt x="48062" y="77219"/>
                      <a:pt x="42134" y="79291"/>
                    </a:cubicBezTo>
                    <a:cubicBezTo>
                      <a:pt x="32695" y="82506"/>
                      <a:pt x="22906" y="88580"/>
                      <a:pt x="21119" y="99154"/>
                    </a:cubicBezTo>
                    <a:cubicBezTo>
                      <a:pt x="20832" y="101012"/>
                      <a:pt x="23478" y="102442"/>
                      <a:pt x="24407" y="100441"/>
                    </a:cubicBezTo>
                    <a:cubicBezTo>
                      <a:pt x="32555" y="83721"/>
                      <a:pt x="53781" y="85007"/>
                      <a:pt x="68939" y="79576"/>
                    </a:cubicBezTo>
                    <a:cubicBezTo>
                      <a:pt x="80940" y="75218"/>
                      <a:pt x="100881" y="66072"/>
                      <a:pt x="98815" y="50209"/>
                    </a:cubicBezTo>
                    <a:cubicBezTo>
                      <a:pt x="97956" y="43707"/>
                      <a:pt x="92880" y="38920"/>
                      <a:pt x="86806" y="36991"/>
                    </a:cubicBezTo>
                    <a:cubicBezTo>
                      <a:pt x="84871" y="36419"/>
                      <a:pt x="82944" y="36133"/>
                      <a:pt x="81017" y="36062"/>
                    </a:cubicBezTo>
                    <a:cubicBezTo>
                      <a:pt x="80158" y="29702"/>
                      <a:pt x="77296" y="23343"/>
                      <a:pt x="73798" y="19056"/>
                    </a:cubicBezTo>
                    <a:cubicBezTo>
                      <a:pt x="68366" y="12339"/>
                      <a:pt x="60860" y="10553"/>
                      <a:pt x="53355" y="11625"/>
                    </a:cubicBezTo>
                    <a:cubicBezTo>
                      <a:pt x="52210" y="7409"/>
                      <a:pt x="49780" y="3765"/>
                      <a:pt x="45849" y="1693"/>
                    </a:cubicBezTo>
                    <a:cubicBezTo>
                      <a:pt x="39774" y="-1523"/>
                      <a:pt x="32269" y="192"/>
                      <a:pt x="26836" y="3908"/>
                    </a:cubicBezTo>
                    <a:cubicBezTo>
                      <a:pt x="19974" y="8624"/>
                      <a:pt x="16762" y="16555"/>
                      <a:pt x="15547" y="24557"/>
                    </a:cubicBezTo>
                    <a:cubicBezTo>
                      <a:pt x="14046" y="34132"/>
                      <a:pt x="13759" y="43707"/>
                      <a:pt x="10967" y="53068"/>
                    </a:cubicBezTo>
                    <a:cubicBezTo>
                      <a:pt x="8111" y="62428"/>
                      <a:pt x="1820" y="70716"/>
                      <a:pt x="33" y="80291"/>
                    </a:cubicBezTo>
                    <a:cubicBezTo>
                      <a:pt x="-254" y="81934"/>
                      <a:pt x="1394" y="83221"/>
                      <a:pt x="2896" y="82364"/>
                    </a:cubicBezTo>
                    <a:lnTo>
                      <a:pt x="2819" y="82506"/>
                    </a:lnTo>
                    <a:close/>
                    <a:moveTo>
                      <a:pt x="69867" y="49138"/>
                    </a:moveTo>
                    <a:cubicBezTo>
                      <a:pt x="69008" y="49709"/>
                      <a:pt x="64002" y="52138"/>
                      <a:pt x="62934" y="51710"/>
                    </a:cubicBezTo>
                    <a:cubicBezTo>
                      <a:pt x="63220" y="51496"/>
                      <a:pt x="63506" y="51281"/>
                      <a:pt x="63862" y="50924"/>
                    </a:cubicBezTo>
                    <a:cubicBezTo>
                      <a:pt x="65217" y="49852"/>
                      <a:pt x="66579" y="48852"/>
                      <a:pt x="68010" y="47995"/>
                    </a:cubicBezTo>
                    <a:cubicBezTo>
                      <a:pt x="69581" y="46994"/>
                      <a:pt x="71299" y="46065"/>
                      <a:pt x="73009" y="45279"/>
                    </a:cubicBezTo>
                    <a:cubicBezTo>
                      <a:pt x="72297" y="46851"/>
                      <a:pt x="71299" y="48137"/>
                      <a:pt x="69721" y="49138"/>
                    </a:cubicBezTo>
                    <a:lnTo>
                      <a:pt x="69867" y="49138"/>
                    </a:lnTo>
                    <a:close/>
                    <a:moveTo>
                      <a:pt x="43419" y="28202"/>
                    </a:moveTo>
                    <a:cubicBezTo>
                      <a:pt x="42491" y="29488"/>
                      <a:pt x="37198" y="32846"/>
                      <a:pt x="36772" y="29131"/>
                    </a:cubicBezTo>
                    <a:cubicBezTo>
                      <a:pt x="36556" y="27201"/>
                      <a:pt x="41701" y="24415"/>
                      <a:pt x="43203" y="23415"/>
                    </a:cubicBezTo>
                    <a:cubicBezTo>
                      <a:pt x="44131" y="22843"/>
                      <a:pt x="45067" y="22343"/>
                      <a:pt x="45995" y="21842"/>
                    </a:cubicBezTo>
                    <a:cubicBezTo>
                      <a:pt x="45995" y="21985"/>
                      <a:pt x="45995" y="22200"/>
                      <a:pt x="45918" y="22343"/>
                    </a:cubicBezTo>
                    <a:cubicBezTo>
                      <a:pt x="45423" y="24343"/>
                      <a:pt x="44774" y="26487"/>
                      <a:pt x="43559" y="28202"/>
                    </a:cubicBezTo>
                    <a:lnTo>
                      <a:pt x="43419" y="2820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6" name="Google Shape;1886;p29"/>
              <p:cNvSpPr/>
              <p:nvPr/>
            </p:nvSpPr>
            <p:spPr>
              <a:xfrm>
                <a:off x="3900480" y="674222"/>
                <a:ext cx="32181" cy="53188"/>
              </a:xfrm>
              <a:custGeom>
                <a:avLst/>
                <a:gdLst/>
                <a:ahLst/>
                <a:cxnLst/>
                <a:rect l="l" t="t" r="r" b="b"/>
                <a:pathLst>
                  <a:path w="32181" h="53188" extrusionOk="0">
                    <a:moveTo>
                      <a:pt x="391" y="3000"/>
                    </a:moveTo>
                    <a:cubicBezTo>
                      <a:pt x="391" y="3000"/>
                      <a:pt x="391" y="3572"/>
                      <a:pt x="391" y="3858"/>
                    </a:cubicBezTo>
                    <a:cubicBezTo>
                      <a:pt x="105" y="5287"/>
                      <a:pt x="747" y="6787"/>
                      <a:pt x="1676" y="7859"/>
                    </a:cubicBezTo>
                    <a:cubicBezTo>
                      <a:pt x="4609" y="11074"/>
                      <a:pt x="8330" y="13432"/>
                      <a:pt x="11255" y="16648"/>
                    </a:cubicBezTo>
                    <a:cubicBezTo>
                      <a:pt x="14118" y="19720"/>
                      <a:pt x="16478" y="23221"/>
                      <a:pt x="18622" y="26865"/>
                    </a:cubicBezTo>
                    <a:cubicBezTo>
                      <a:pt x="20695" y="30438"/>
                      <a:pt x="22336" y="34225"/>
                      <a:pt x="23481" y="38155"/>
                    </a:cubicBezTo>
                    <a:cubicBezTo>
                      <a:pt x="24123" y="40299"/>
                      <a:pt x="24626" y="42442"/>
                      <a:pt x="24982" y="44657"/>
                    </a:cubicBezTo>
                    <a:cubicBezTo>
                      <a:pt x="25338" y="46801"/>
                      <a:pt x="25338" y="49087"/>
                      <a:pt x="25911" y="51159"/>
                    </a:cubicBezTo>
                    <a:cubicBezTo>
                      <a:pt x="26770" y="54017"/>
                      <a:pt x="30700" y="53732"/>
                      <a:pt x="31552" y="51088"/>
                    </a:cubicBezTo>
                    <a:cubicBezTo>
                      <a:pt x="32914" y="46587"/>
                      <a:pt x="31769" y="40799"/>
                      <a:pt x="30910" y="36369"/>
                    </a:cubicBezTo>
                    <a:cubicBezTo>
                      <a:pt x="29981" y="31438"/>
                      <a:pt x="28341" y="26723"/>
                      <a:pt x="26197" y="22221"/>
                    </a:cubicBezTo>
                    <a:cubicBezTo>
                      <a:pt x="24123" y="17791"/>
                      <a:pt x="21260" y="13789"/>
                      <a:pt x="18118" y="10074"/>
                    </a:cubicBezTo>
                    <a:cubicBezTo>
                      <a:pt x="14760" y="6073"/>
                      <a:pt x="10830" y="2143"/>
                      <a:pt x="5900" y="213"/>
                    </a:cubicBezTo>
                    <a:cubicBezTo>
                      <a:pt x="4399" y="-430"/>
                      <a:pt x="2611" y="499"/>
                      <a:pt x="1536" y="1428"/>
                    </a:cubicBezTo>
                    <a:cubicBezTo>
                      <a:pt x="3464" y="-287"/>
                      <a:pt x="2395" y="714"/>
                      <a:pt x="1536" y="1214"/>
                    </a:cubicBezTo>
                    <a:cubicBezTo>
                      <a:pt x="1536" y="1214"/>
                      <a:pt x="1034" y="1214"/>
                      <a:pt x="678" y="1214"/>
                    </a:cubicBezTo>
                    <a:cubicBezTo>
                      <a:pt x="182" y="1357"/>
                      <a:pt x="-104" y="1928"/>
                      <a:pt x="35" y="2428"/>
                    </a:cubicBezTo>
                    <a:cubicBezTo>
                      <a:pt x="175" y="2857"/>
                      <a:pt x="252" y="3000"/>
                      <a:pt x="322" y="2929"/>
                    </a:cubicBezTo>
                    <a:lnTo>
                      <a:pt x="391" y="300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7" name="Google Shape;1887;p29"/>
              <p:cNvSpPr/>
              <p:nvPr/>
            </p:nvSpPr>
            <p:spPr>
              <a:xfrm>
                <a:off x="3875742" y="666959"/>
                <a:ext cx="14422" cy="7798"/>
              </a:xfrm>
              <a:custGeom>
                <a:avLst/>
                <a:gdLst/>
                <a:ahLst/>
                <a:cxnLst/>
                <a:rect l="l" t="t" r="r" b="b"/>
                <a:pathLst>
                  <a:path w="14422" h="7798" extrusionOk="0">
                    <a:moveTo>
                      <a:pt x="2760" y="7685"/>
                    </a:moveTo>
                    <a:cubicBezTo>
                      <a:pt x="3472" y="7899"/>
                      <a:pt x="4044" y="7757"/>
                      <a:pt x="4757" y="7685"/>
                    </a:cubicBezTo>
                    <a:cubicBezTo>
                      <a:pt x="5615" y="7685"/>
                      <a:pt x="6404" y="7685"/>
                      <a:pt x="7263" y="7685"/>
                    </a:cubicBezTo>
                    <a:cubicBezTo>
                      <a:pt x="8115" y="7685"/>
                      <a:pt x="8904" y="7685"/>
                      <a:pt x="9763" y="7757"/>
                    </a:cubicBezTo>
                    <a:cubicBezTo>
                      <a:pt x="10119" y="7757"/>
                      <a:pt x="10475" y="7757"/>
                      <a:pt x="10908" y="7757"/>
                    </a:cubicBezTo>
                    <a:cubicBezTo>
                      <a:pt x="11767" y="7757"/>
                      <a:pt x="12549" y="7614"/>
                      <a:pt x="13191" y="7185"/>
                    </a:cubicBezTo>
                    <a:cubicBezTo>
                      <a:pt x="14189" y="6685"/>
                      <a:pt x="14622" y="5542"/>
                      <a:pt x="14336" y="4470"/>
                    </a:cubicBezTo>
                    <a:cubicBezTo>
                      <a:pt x="14196" y="3612"/>
                      <a:pt x="13694" y="2898"/>
                      <a:pt x="13051" y="2398"/>
                    </a:cubicBezTo>
                    <a:cubicBezTo>
                      <a:pt x="12618" y="2040"/>
                      <a:pt x="12123" y="1612"/>
                      <a:pt x="11620" y="1326"/>
                    </a:cubicBezTo>
                    <a:cubicBezTo>
                      <a:pt x="11047" y="1040"/>
                      <a:pt x="10335" y="754"/>
                      <a:pt x="9686" y="611"/>
                    </a:cubicBezTo>
                    <a:cubicBezTo>
                      <a:pt x="9330" y="468"/>
                      <a:pt x="8974" y="397"/>
                      <a:pt x="8548" y="254"/>
                    </a:cubicBezTo>
                    <a:cubicBezTo>
                      <a:pt x="7472" y="-32"/>
                      <a:pt x="6328" y="-32"/>
                      <a:pt x="5190" y="40"/>
                    </a:cubicBezTo>
                    <a:cubicBezTo>
                      <a:pt x="4833" y="40"/>
                      <a:pt x="4400" y="40"/>
                      <a:pt x="4044" y="111"/>
                    </a:cubicBezTo>
                    <a:cubicBezTo>
                      <a:pt x="3186" y="183"/>
                      <a:pt x="2543" y="325"/>
                      <a:pt x="1831" y="754"/>
                    </a:cubicBezTo>
                    <a:cubicBezTo>
                      <a:pt x="972" y="1254"/>
                      <a:pt x="330" y="2112"/>
                      <a:pt x="113" y="3112"/>
                    </a:cubicBezTo>
                    <a:cubicBezTo>
                      <a:pt x="-389" y="5113"/>
                      <a:pt x="826" y="7185"/>
                      <a:pt x="2829" y="7685"/>
                    </a:cubicBezTo>
                    <a:lnTo>
                      <a:pt x="2760" y="768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88" name="Google Shape;1888;p29"/>
            <p:cNvSpPr/>
            <p:nvPr/>
          </p:nvSpPr>
          <p:spPr>
            <a:xfrm>
              <a:off x="8372287" y="1311979"/>
              <a:ext cx="113235" cy="110681"/>
            </a:xfrm>
            <a:custGeom>
              <a:avLst/>
              <a:gdLst/>
              <a:ahLst/>
              <a:cxnLst/>
              <a:rect l="l" t="t" r="r" b="b"/>
              <a:pathLst>
                <a:path w="113235" h="110681" extrusionOk="0">
                  <a:moveTo>
                    <a:pt x="54945" y="110682"/>
                  </a:moveTo>
                  <a:cubicBezTo>
                    <a:pt x="54945" y="110682"/>
                    <a:pt x="54373" y="110682"/>
                    <a:pt x="54017" y="110682"/>
                  </a:cubicBezTo>
                  <a:cubicBezTo>
                    <a:pt x="48298" y="110325"/>
                    <a:pt x="43369" y="106895"/>
                    <a:pt x="41156" y="101608"/>
                  </a:cubicBezTo>
                  <a:lnTo>
                    <a:pt x="33434" y="83459"/>
                  </a:lnTo>
                  <a:cubicBezTo>
                    <a:pt x="33078" y="82530"/>
                    <a:pt x="32289" y="81886"/>
                    <a:pt x="31290" y="81672"/>
                  </a:cubicBezTo>
                  <a:lnTo>
                    <a:pt x="11922" y="77671"/>
                  </a:lnTo>
                  <a:cubicBezTo>
                    <a:pt x="6344" y="76528"/>
                    <a:pt x="1910" y="72383"/>
                    <a:pt x="486" y="66809"/>
                  </a:cubicBezTo>
                  <a:cubicBezTo>
                    <a:pt x="-946" y="61237"/>
                    <a:pt x="842" y="55520"/>
                    <a:pt x="5128" y="51733"/>
                  </a:cubicBezTo>
                  <a:lnTo>
                    <a:pt x="20070" y="38800"/>
                  </a:lnTo>
                  <a:cubicBezTo>
                    <a:pt x="20782" y="38157"/>
                    <a:pt x="21215" y="37228"/>
                    <a:pt x="21069" y="36228"/>
                  </a:cubicBezTo>
                  <a:lnTo>
                    <a:pt x="18855" y="16578"/>
                  </a:lnTo>
                  <a:cubicBezTo>
                    <a:pt x="18213" y="10862"/>
                    <a:pt x="20782" y="5432"/>
                    <a:pt x="25642" y="2359"/>
                  </a:cubicBezTo>
                  <a:cubicBezTo>
                    <a:pt x="30432" y="-713"/>
                    <a:pt x="36506" y="-785"/>
                    <a:pt x="41442" y="2145"/>
                  </a:cubicBezTo>
                  <a:lnTo>
                    <a:pt x="58380" y="12363"/>
                  </a:lnTo>
                  <a:cubicBezTo>
                    <a:pt x="59239" y="12863"/>
                    <a:pt x="60238" y="12934"/>
                    <a:pt x="61097" y="12505"/>
                  </a:cubicBezTo>
                  <a:lnTo>
                    <a:pt x="79103" y="4360"/>
                  </a:lnTo>
                  <a:cubicBezTo>
                    <a:pt x="84326" y="2002"/>
                    <a:pt x="90330" y="2788"/>
                    <a:pt x="94757" y="6432"/>
                  </a:cubicBezTo>
                  <a:cubicBezTo>
                    <a:pt x="99191" y="10076"/>
                    <a:pt x="101125" y="15792"/>
                    <a:pt x="99833" y="21365"/>
                  </a:cubicBezTo>
                  <a:lnTo>
                    <a:pt x="95330" y="40587"/>
                  </a:lnTo>
                  <a:cubicBezTo>
                    <a:pt x="95120" y="41515"/>
                    <a:pt x="95330" y="42516"/>
                    <a:pt x="96049" y="43230"/>
                  </a:cubicBezTo>
                  <a:lnTo>
                    <a:pt x="109343" y="57807"/>
                  </a:lnTo>
                  <a:cubicBezTo>
                    <a:pt x="113197" y="62023"/>
                    <a:pt x="114272" y="67953"/>
                    <a:pt x="112198" y="73312"/>
                  </a:cubicBezTo>
                  <a:cubicBezTo>
                    <a:pt x="110125" y="78671"/>
                    <a:pt x="105265" y="82243"/>
                    <a:pt x="99547" y="82744"/>
                  </a:cubicBezTo>
                  <a:lnTo>
                    <a:pt x="79892" y="84459"/>
                  </a:lnTo>
                  <a:cubicBezTo>
                    <a:pt x="78894" y="84530"/>
                    <a:pt x="78035" y="85102"/>
                    <a:pt x="77532" y="85959"/>
                  </a:cubicBezTo>
                  <a:lnTo>
                    <a:pt x="67743" y="103108"/>
                  </a:lnTo>
                  <a:cubicBezTo>
                    <a:pt x="65027" y="107824"/>
                    <a:pt x="60168" y="110682"/>
                    <a:pt x="54806" y="110682"/>
                  </a:cubicBezTo>
                  <a:lnTo>
                    <a:pt x="54945" y="110682"/>
                  </a:lnTo>
                  <a:close/>
                  <a:moveTo>
                    <a:pt x="33867" y="11934"/>
                  </a:moveTo>
                  <a:cubicBezTo>
                    <a:pt x="33148" y="11934"/>
                    <a:pt x="32505" y="12220"/>
                    <a:pt x="32219" y="12434"/>
                  </a:cubicBezTo>
                  <a:cubicBezTo>
                    <a:pt x="31716" y="12719"/>
                    <a:pt x="30718" y="13577"/>
                    <a:pt x="30857" y="15220"/>
                  </a:cubicBezTo>
                  <a:lnTo>
                    <a:pt x="33078" y="34870"/>
                  </a:lnTo>
                  <a:cubicBezTo>
                    <a:pt x="33650" y="39729"/>
                    <a:pt x="31716" y="44588"/>
                    <a:pt x="28002" y="47803"/>
                  </a:cubicBezTo>
                  <a:lnTo>
                    <a:pt x="13060" y="60736"/>
                  </a:lnTo>
                  <a:cubicBezTo>
                    <a:pt x="11775" y="61808"/>
                    <a:pt x="11992" y="63166"/>
                    <a:pt x="12138" y="63738"/>
                  </a:cubicBezTo>
                  <a:cubicBezTo>
                    <a:pt x="12278" y="64309"/>
                    <a:pt x="12774" y="65524"/>
                    <a:pt x="14422" y="65881"/>
                  </a:cubicBezTo>
                  <a:lnTo>
                    <a:pt x="33790" y="69882"/>
                  </a:lnTo>
                  <a:cubicBezTo>
                    <a:pt x="38580" y="70882"/>
                    <a:pt x="42657" y="74170"/>
                    <a:pt x="44514" y="78671"/>
                  </a:cubicBezTo>
                  <a:lnTo>
                    <a:pt x="52230" y="96820"/>
                  </a:lnTo>
                  <a:cubicBezTo>
                    <a:pt x="52872" y="98320"/>
                    <a:pt x="54233" y="98606"/>
                    <a:pt x="54806" y="98606"/>
                  </a:cubicBezTo>
                  <a:cubicBezTo>
                    <a:pt x="55308" y="98606"/>
                    <a:pt x="56733" y="98606"/>
                    <a:pt x="57592" y="97106"/>
                  </a:cubicBezTo>
                  <a:lnTo>
                    <a:pt x="67388" y="79957"/>
                  </a:lnTo>
                  <a:cubicBezTo>
                    <a:pt x="69817" y="75670"/>
                    <a:pt x="74174" y="72883"/>
                    <a:pt x="79103" y="72455"/>
                  </a:cubicBezTo>
                  <a:lnTo>
                    <a:pt x="98765" y="70740"/>
                  </a:lnTo>
                  <a:cubicBezTo>
                    <a:pt x="100406" y="70597"/>
                    <a:pt x="101048" y="69382"/>
                    <a:pt x="101264" y="68882"/>
                  </a:cubicBezTo>
                  <a:cubicBezTo>
                    <a:pt x="101481" y="68382"/>
                    <a:pt x="101837" y="67024"/>
                    <a:pt x="100692" y="65809"/>
                  </a:cubicBezTo>
                  <a:lnTo>
                    <a:pt x="87398" y="51233"/>
                  </a:lnTo>
                  <a:cubicBezTo>
                    <a:pt x="84109" y="47589"/>
                    <a:pt x="82755" y="42587"/>
                    <a:pt x="83893" y="37800"/>
                  </a:cubicBezTo>
                  <a:lnTo>
                    <a:pt x="88396" y="18579"/>
                  </a:lnTo>
                  <a:cubicBezTo>
                    <a:pt x="88752" y="16935"/>
                    <a:pt x="87831" y="16006"/>
                    <a:pt x="87398" y="15650"/>
                  </a:cubicBezTo>
                  <a:cubicBezTo>
                    <a:pt x="86972" y="15292"/>
                    <a:pt x="85827" y="14577"/>
                    <a:pt x="84326" y="15220"/>
                  </a:cubicBezTo>
                  <a:lnTo>
                    <a:pt x="66312" y="23367"/>
                  </a:lnTo>
                  <a:cubicBezTo>
                    <a:pt x="61879" y="25367"/>
                    <a:pt x="56663" y="25081"/>
                    <a:pt x="52446" y="22580"/>
                  </a:cubicBezTo>
                  <a:lnTo>
                    <a:pt x="35507" y="12363"/>
                  </a:lnTo>
                  <a:cubicBezTo>
                    <a:pt x="34935" y="12005"/>
                    <a:pt x="34432" y="11934"/>
                    <a:pt x="34006" y="11934"/>
                  </a:cubicBezTo>
                  <a:lnTo>
                    <a:pt x="33867" y="1193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9" name="Google Shape;1889;p29"/>
            <p:cNvSpPr/>
            <p:nvPr/>
          </p:nvSpPr>
          <p:spPr>
            <a:xfrm>
              <a:off x="6952912" y="333004"/>
              <a:ext cx="113235" cy="110681"/>
            </a:xfrm>
            <a:custGeom>
              <a:avLst/>
              <a:gdLst/>
              <a:ahLst/>
              <a:cxnLst/>
              <a:rect l="l" t="t" r="r" b="b"/>
              <a:pathLst>
                <a:path w="113235" h="110681" extrusionOk="0">
                  <a:moveTo>
                    <a:pt x="54945" y="110682"/>
                  </a:moveTo>
                  <a:cubicBezTo>
                    <a:pt x="54945" y="110682"/>
                    <a:pt x="54373" y="110682"/>
                    <a:pt x="54017" y="110682"/>
                  </a:cubicBezTo>
                  <a:cubicBezTo>
                    <a:pt x="48298" y="110325"/>
                    <a:pt x="43369" y="106895"/>
                    <a:pt x="41156" y="101608"/>
                  </a:cubicBezTo>
                  <a:lnTo>
                    <a:pt x="33434" y="83459"/>
                  </a:lnTo>
                  <a:cubicBezTo>
                    <a:pt x="33078" y="82530"/>
                    <a:pt x="32289" y="81886"/>
                    <a:pt x="31290" y="81672"/>
                  </a:cubicBezTo>
                  <a:lnTo>
                    <a:pt x="11922" y="77671"/>
                  </a:lnTo>
                  <a:cubicBezTo>
                    <a:pt x="6344" y="76528"/>
                    <a:pt x="1910" y="72383"/>
                    <a:pt x="486" y="66809"/>
                  </a:cubicBezTo>
                  <a:cubicBezTo>
                    <a:pt x="-946" y="61237"/>
                    <a:pt x="842" y="55520"/>
                    <a:pt x="5128" y="51733"/>
                  </a:cubicBezTo>
                  <a:lnTo>
                    <a:pt x="20070" y="38800"/>
                  </a:lnTo>
                  <a:cubicBezTo>
                    <a:pt x="20782" y="38157"/>
                    <a:pt x="21215" y="37228"/>
                    <a:pt x="21069" y="36228"/>
                  </a:cubicBezTo>
                  <a:lnTo>
                    <a:pt x="18855" y="16578"/>
                  </a:lnTo>
                  <a:cubicBezTo>
                    <a:pt x="18213" y="10862"/>
                    <a:pt x="20782" y="5432"/>
                    <a:pt x="25642" y="2359"/>
                  </a:cubicBezTo>
                  <a:cubicBezTo>
                    <a:pt x="30432" y="-713"/>
                    <a:pt x="36506" y="-785"/>
                    <a:pt x="41442" y="2145"/>
                  </a:cubicBezTo>
                  <a:lnTo>
                    <a:pt x="58380" y="12363"/>
                  </a:lnTo>
                  <a:cubicBezTo>
                    <a:pt x="59239" y="12863"/>
                    <a:pt x="60238" y="12934"/>
                    <a:pt x="61097" y="12505"/>
                  </a:cubicBezTo>
                  <a:lnTo>
                    <a:pt x="79103" y="4360"/>
                  </a:lnTo>
                  <a:cubicBezTo>
                    <a:pt x="84326" y="2002"/>
                    <a:pt x="90330" y="2788"/>
                    <a:pt x="94757" y="6432"/>
                  </a:cubicBezTo>
                  <a:cubicBezTo>
                    <a:pt x="99191" y="10076"/>
                    <a:pt x="101125" y="15792"/>
                    <a:pt x="99833" y="21365"/>
                  </a:cubicBezTo>
                  <a:lnTo>
                    <a:pt x="95330" y="40587"/>
                  </a:lnTo>
                  <a:cubicBezTo>
                    <a:pt x="95120" y="41515"/>
                    <a:pt x="95330" y="42516"/>
                    <a:pt x="96049" y="43230"/>
                  </a:cubicBezTo>
                  <a:lnTo>
                    <a:pt x="109343" y="57807"/>
                  </a:lnTo>
                  <a:cubicBezTo>
                    <a:pt x="113197" y="62023"/>
                    <a:pt x="114272" y="67953"/>
                    <a:pt x="112198" y="73312"/>
                  </a:cubicBezTo>
                  <a:cubicBezTo>
                    <a:pt x="110125" y="78671"/>
                    <a:pt x="105265" y="82243"/>
                    <a:pt x="99547" y="82744"/>
                  </a:cubicBezTo>
                  <a:lnTo>
                    <a:pt x="79892" y="84459"/>
                  </a:lnTo>
                  <a:cubicBezTo>
                    <a:pt x="78894" y="84530"/>
                    <a:pt x="78035" y="85102"/>
                    <a:pt x="77532" y="85959"/>
                  </a:cubicBezTo>
                  <a:lnTo>
                    <a:pt x="67743" y="103108"/>
                  </a:lnTo>
                  <a:cubicBezTo>
                    <a:pt x="65027" y="107824"/>
                    <a:pt x="60168" y="110682"/>
                    <a:pt x="54806" y="110682"/>
                  </a:cubicBezTo>
                  <a:lnTo>
                    <a:pt x="54945" y="110682"/>
                  </a:lnTo>
                  <a:close/>
                  <a:moveTo>
                    <a:pt x="33867" y="11934"/>
                  </a:moveTo>
                  <a:cubicBezTo>
                    <a:pt x="33148" y="11934"/>
                    <a:pt x="32505" y="12220"/>
                    <a:pt x="32219" y="12434"/>
                  </a:cubicBezTo>
                  <a:cubicBezTo>
                    <a:pt x="31716" y="12719"/>
                    <a:pt x="30718" y="13577"/>
                    <a:pt x="30857" y="15220"/>
                  </a:cubicBezTo>
                  <a:lnTo>
                    <a:pt x="33078" y="34870"/>
                  </a:lnTo>
                  <a:cubicBezTo>
                    <a:pt x="33650" y="39729"/>
                    <a:pt x="31716" y="44588"/>
                    <a:pt x="28002" y="47803"/>
                  </a:cubicBezTo>
                  <a:lnTo>
                    <a:pt x="13060" y="60736"/>
                  </a:lnTo>
                  <a:cubicBezTo>
                    <a:pt x="11775" y="61808"/>
                    <a:pt x="11992" y="63166"/>
                    <a:pt x="12138" y="63738"/>
                  </a:cubicBezTo>
                  <a:cubicBezTo>
                    <a:pt x="12278" y="64309"/>
                    <a:pt x="12774" y="65524"/>
                    <a:pt x="14422" y="65881"/>
                  </a:cubicBezTo>
                  <a:lnTo>
                    <a:pt x="33790" y="69882"/>
                  </a:lnTo>
                  <a:cubicBezTo>
                    <a:pt x="38580" y="70882"/>
                    <a:pt x="42657" y="74170"/>
                    <a:pt x="44514" y="78671"/>
                  </a:cubicBezTo>
                  <a:lnTo>
                    <a:pt x="52230" y="96820"/>
                  </a:lnTo>
                  <a:cubicBezTo>
                    <a:pt x="52872" y="98320"/>
                    <a:pt x="54233" y="98606"/>
                    <a:pt x="54806" y="98606"/>
                  </a:cubicBezTo>
                  <a:cubicBezTo>
                    <a:pt x="55308" y="98606"/>
                    <a:pt x="56733" y="98606"/>
                    <a:pt x="57592" y="97106"/>
                  </a:cubicBezTo>
                  <a:lnTo>
                    <a:pt x="67388" y="79957"/>
                  </a:lnTo>
                  <a:cubicBezTo>
                    <a:pt x="69817" y="75670"/>
                    <a:pt x="74174" y="72883"/>
                    <a:pt x="79103" y="72455"/>
                  </a:cubicBezTo>
                  <a:lnTo>
                    <a:pt x="98765" y="70740"/>
                  </a:lnTo>
                  <a:cubicBezTo>
                    <a:pt x="100406" y="70597"/>
                    <a:pt x="101048" y="69382"/>
                    <a:pt x="101264" y="68882"/>
                  </a:cubicBezTo>
                  <a:cubicBezTo>
                    <a:pt x="101481" y="68382"/>
                    <a:pt x="101837" y="67024"/>
                    <a:pt x="100692" y="65809"/>
                  </a:cubicBezTo>
                  <a:lnTo>
                    <a:pt x="87398" y="51233"/>
                  </a:lnTo>
                  <a:cubicBezTo>
                    <a:pt x="84109" y="47589"/>
                    <a:pt x="82755" y="42587"/>
                    <a:pt x="83893" y="37800"/>
                  </a:cubicBezTo>
                  <a:lnTo>
                    <a:pt x="88396" y="18579"/>
                  </a:lnTo>
                  <a:cubicBezTo>
                    <a:pt x="88752" y="16935"/>
                    <a:pt x="87831" y="16006"/>
                    <a:pt x="87398" y="15650"/>
                  </a:cubicBezTo>
                  <a:cubicBezTo>
                    <a:pt x="86972" y="15292"/>
                    <a:pt x="85827" y="14577"/>
                    <a:pt x="84326" y="15220"/>
                  </a:cubicBezTo>
                  <a:lnTo>
                    <a:pt x="66312" y="23367"/>
                  </a:lnTo>
                  <a:cubicBezTo>
                    <a:pt x="61879" y="25367"/>
                    <a:pt x="56663" y="25081"/>
                    <a:pt x="52446" y="22580"/>
                  </a:cubicBezTo>
                  <a:lnTo>
                    <a:pt x="35507" y="12363"/>
                  </a:lnTo>
                  <a:cubicBezTo>
                    <a:pt x="34935" y="12005"/>
                    <a:pt x="34432" y="11934"/>
                    <a:pt x="34006" y="11934"/>
                  </a:cubicBezTo>
                  <a:lnTo>
                    <a:pt x="33867" y="1193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90" name="Google Shape;1890;p29"/>
          <p:cNvSpPr/>
          <p:nvPr/>
        </p:nvSpPr>
        <p:spPr>
          <a:xfrm>
            <a:off x="1960049" y="1712934"/>
            <a:ext cx="5574775" cy="52601"/>
          </a:xfrm>
          <a:custGeom>
            <a:avLst/>
            <a:gdLst/>
            <a:ahLst/>
            <a:cxnLst/>
            <a:rect l="l" t="t" r="r" b="b"/>
            <a:pathLst>
              <a:path w="222991" h="3237" extrusionOk="0">
                <a:moveTo>
                  <a:pt x="0" y="467"/>
                </a:moveTo>
                <a:cubicBezTo>
                  <a:pt x="38180" y="467"/>
                  <a:pt x="76377" y="319"/>
                  <a:pt x="114534" y="1636"/>
                </a:cubicBezTo>
                <a:cubicBezTo>
                  <a:pt x="135173" y="2349"/>
                  <a:pt x="155861" y="4019"/>
                  <a:pt x="176476" y="2805"/>
                </a:cubicBezTo>
                <a:cubicBezTo>
                  <a:pt x="191982" y="1892"/>
                  <a:pt x="207458" y="0"/>
                  <a:pt x="222991" y="0"/>
                </a:cubicBezTo>
              </a:path>
            </a:pathLst>
          </a:custGeom>
          <a:noFill/>
          <a:ln w="38100" cap="rnd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499CB82-D76E-419C-83F6-DEE568EA11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7318" y="2101786"/>
            <a:ext cx="6750505" cy="18999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9" name="Google Shape;1899;p30"/>
          <p:cNvSpPr/>
          <p:nvPr/>
        </p:nvSpPr>
        <p:spPr>
          <a:xfrm>
            <a:off x="4198208" y="4629775"/>
            <a:ext cx="332700" cy="3327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4850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←</a:t>
            </a:r>
            <a:endParaRPr sz="9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00" name="Google Shape;1900;p30"/>
          <p:cNvSpPr/>
          <p:nvPr/>
        </p:nvSpPr>
        <p:spPr>
          <a:xfrm>
            <a:off x="4613108" y="4629775"/>
            <a:ext cx="332700" cy="3327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4850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→</a:t>
            </a:r>
            <a:endParaRPr sz="9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DBA536-3621-436D-858F-292AD21F8873}"/>
              </a:ext>
            </a:extLst>
          </p:cNvPr>
          <p:cNvSpPr/>
          <p:nvPr/>
        </p:nvSpPr>
        <p:spPr>
          <a:xfrm>
            <a:off x="3443325" y="2746484"/>
            <a:ext cx="2299027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800" dirty="0">
                <a:solidFill>
                  <a:srgbClr val="FF0000"/>
                </a:solidFill>
                <a:latin typeface="Print Bold" panose="02000000000000000000" pitchFamily="2" charset="0"/>
              </a:rPr>
              <a:t>r</a:t>
            </a:r>
            <a:r>
              <a:rPr lang="en-US" sz="13800" dirty="0">
                <a:latin typeface="Print Bold" panose="02000000000000000000" pitchFamily="2" charset="0"/>
              </a:rPr>
              <a:t>ed</a:t>
            </a:r>
            <a:endParaRPr lang="en-US" sz="1800" dirty="0"/>
          </a:p>
        </p:txBody>
      </p:sp>
      <p:pic>
        <p:nvPicPr>
          <p:cNvPr id="6" name="Picture 8" descr="Download Apple Fruit Transparent HQ PNG Image | FreePNGImg">
            <a:extLst>
              <a:ext uri="{FF2B5EF4-FFF2-40B4-BE49-F238E27FC236}">
                <a16:creationId xmlns:a16="http://schemas.microsoft.com/office/drawing/2014/main" id="{D617DC9C-FE1D-454C-8DBC-364AE3F9A1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865" y="868940"/>
            <a:ext cx="2337888" cy="233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Red Splash Ink Clip Art at Clker.com - vector clip art online, royalty free  &amp; public domain">
            <a:extLst>
              <a:ext uri="{FF2B5EF4-FFF2-40B4-BE49-F238E27FC236}">
                <a16:creationId xmlns:a16="http://schemas.microsoft.com/office/drawing/2014/main" id="{FC0D936F-4620-47B8-B7B5-D2697184CF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558" y="499272"/>
            <a:ext cx="3013655" cy="2877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3" name="Google Shape;1923;p31"/>
          <p:cNvSpPr/>
          <p:nvPr/>
        </p:nvSpPr>
        <p:spPr>
          <a:xfrm>
            <a:off x="4198208" y="4629775"/>
            <a:ext cx="332700" cy="3327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4850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←</a:t>
            </a:r>
            <a:endParaRPr sz="9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24" name="Google Shape;1924;p31"/>
          <p:cNvSpPr/>
          <p:nvPr/>
        </p:nvSpPr>
        <p:spPr>
          <a:xfrm>
            <a:off x="4613108" y="4629775"/>
            <a:ext cx="332700" cy="3327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4850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→</a:t>
            </a:r>
            <a:endParaRPr sz="9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94A54AA-F9D2-4FA5-B242-05C01D77D0EA}"/>
              </a:ext>
            </a:extLst>
          </p:cNvPr>
          <p:cNvSpPr/>
          <p:nvPr/>
        </p:nvSpPr>
        <p:spPr>
          <a:xfrm>
            <a:off x="3108626" y="2746484"/>
            <a:ext cx="2811988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800" dirty="0">
                <a:solidFill>
                  <a:srgbClr val="FF0000"/>
                </a:solidFill>
                <a:latin typeface="Print Bold" panose="02000000000000000000" pitchFamily="2" charset="0"/>
              </a:rPr>
              <a:t>b</a:t>
            </a:r>
            <a:r>
              <a:rPr lang="en-US" sz="13800" dirty="0">
                <a:latin typeface="Print Bold" panose="02000000000000000000" pitchFamily="2" charset="0"/>
              </a:rPr>
              <a:t>lue</a:t>
            </a:r>
            <a:endParaRPr lang="en-US" sz="1800" dirty="0"/>
          </a:p>
        </p:txBody>
      </p:sp>
      <p:pic>
        <p:nvPicPr>
          <p:cNvPr id="6" name="Picture 4" descr="Blue Splash Ink Clip Art at Clker.com - vector clip art online, royalty  free &amp; public domain">
            <a:extLst>
              <a:ext uri="{FF2B5EF4-FFF2-40B4-BE49-F238E27FC236}">
                <a16:creationId xmlns:a16="http://schemas.microsoft.com/office/drawing/2014/main" id="{22ACA563-2FC4-46B1-8AC5-F58445FF9E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127" y="481612"/>
            <a:ext cx="3377077" cy="3206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Free Blue Car Cliparts, Download Free Clip Art, Free Clip Art on ... | Car  drawing kids, Cars preschool, Blue car">
            <a:extLst>
              <a:ext uri="{FF2B5EF4-FFF2-40B4-BE49-F238E27FC236}">
                <a16:creationId xmlns:a16="http://schemas.microsoft.com/office/drawing/2014/main" id="{A1FFAF62-09AE-4A27-9C17-0CA3D0E26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924" y="1326945"/>
            <a:ext cx="2194881" cy="1874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3" name="Google Shape;1933;p32"/>
          <p:cNvSpPr/>
          <p:nvPr/>
        </p:nvSpPr>
        <p:spPr>
          <a:xfrm>
            <a:off x="4198208" y="4629775"/>
            <a:ext cx="332700" cy="3327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4850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←</a:t>
            </a:r>
            <a:endParaRPr sz="9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34" name="Google Shape;1934;p32"/>
          <p:cNvSpPr/>
          <p:nvPr/>
        </p:nvSpPr>
        <p:spPr>
          <a:xfrm>
            <a:off x="4613108" y="4629775"/>
            <a:ext cx="332700" cy="3327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4850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→</a:t>
            </a:r>
            <a:endParaRPr sz="9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36" name="Google Shape;1936;p32"/>
          <p:cNvSpPr/>
          <p:nvPr/>
        </p:nvSpPr>
        <p:spPr>
          <a:xfrm>
            <a:off x="7553001" y="4162363"/>
            <a:ext cx="498600" cy="376200"/>
          </a:xfrm>
          <a:prstGeom prst="wedgeRoundRectCallout">
            <a:avLst>
              <a:gd name="adj1" fmla="val -5513"/>
              <a:gd name="adj2" fmla="val -86961"/>
              <a:gd name="adj3" fmla="val 0"/>
            </a:avLst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  <a:latin typeface="Single Day"/>
                <a:ea typeface="Single Day"/>
                <a:cs typeface="Single Day"/>
                <a:sym typeface="Single Day"/>
              </a:rPr>
              <a:t>:D</a:t>
            </a:r>
            <a:endParaRPr sz="1800">
              <a:solidFill>
                <a:schemeClr val="lt2"/>
              </a:solidFill>
              <a:latin typeface="Single Day"/>
              <a:ea typeface="Single Day"/>
              <a:cs typeface="Single Day"/>
              <a:sym typeface="Single Day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CB03F48-65F4-4B0A-A85F-8BA5AEE3398E}"/>
              </a:ext>
            </a:extLst>
          </p:cNvPr>
          <p:cNvSpPr/>
          <p:nvPr/>
        </p:nvSpPr>
        <p:spPr>
          <a:xfrm>
            <a:off x="2525022" y="2511240"/>
            <a:ext cx="4176143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800" dirty="0">
                <a:solidFill>
                  <a:srgbClr val="FF0000"/>
                </a:solidFill>
                <a:latin typeface="Print Bold" panose="02000000000000000000" pitchFamily="2" charset="0"/>
              </a:rPr>
              <a:t>y</a:t>
            </a:r>
            <a:r>
              <a:rPr lang="en-US" sz="13800" dirty="0">
                <a:latin typeface="Print Bold" panose="02000000000000000000" pitchFamily="2" charset="0"/>
              </a:rPr>
              <a:t>ellow</a:t>
            </a:r>
            <a:endParaRPr lang="en-US" sz="1800" dirty="0"/>
          </a:p>
        </p:txBody>
      </p:sp>
      <p:pic>
        <p:nvPicPr>
          <p:cNvPr id="7" name="Picture 4" descr="Pigment Colours - Yellow Pigment from JustaSoap.co.uk - Soap Making...  ($2.77) ❤ liked on Polyvore | Yellow painting, Paint splash, Cartoon  painting">
            <a:extLst>
              <a:ext uri="{FF2B5EF4-FFF2-40B4-BE49-F238E27FC236}">
                <a16:creationId xmlns:a16="http://schemas.microsoft.com/office/drawing/2014/main" id="{061B7D2B-CB82-46FF-A51C-5FFC69466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959" y="29418"/>
            <a:ext cx="3389506" cy="3389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Banana - Robusta at Rs 12/piece | केले in Prayagraj | ID: 19904609173">
            <a:extLst>
              <a:ext uri="{FF2B5EF4-FFF2-40B4-BE49-F238E27FC236}">
                <a16:creationId xmlns:a16="http://schemas.microsoft.com/office/drawing/2014/main" id="{CCD53B19-0F92-470B-B3EA-8BB00E3454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45" b="14388"/>
          <a:stretch>
            <a:fillRect/>
          </a:stretch>
        </p:blipFill>
        <p:spPr bwMode="auto">
          <a:xfrm flipH="1">
            <a:off x="1145351" y="1159330"/>
            <a:ext cx="2807659" cy="1734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" name="Google Shape;1945;p33"/>
          <p:cNvSpPr/>
          <p:nvPr/>
        </p:nvSpPr>
        <p:spPr>
          <a:xfrm>
            <a:off x="4198208" y="4629775"/>
            <a:ext cx="332700" cy="3327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4850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←</a:t>
            </a:r>
            <a:endParaRPr sz="9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46" name="Google Shape;1946;p33"/>
          <p:cNvSpPr/>
          <p:nvPr/>
        </p:nvSpPr>
        <p:spPr>
          <a:xfrm>
            <a:off x="4613108" y="4629775"/>
            <a:ext cx="332700" cy="3327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4850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→</a:t>
            </a:r>
            <a:endParaRPr sz="9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947" name="Google Shape;1947;p33"/>
          <p:cNvGrpSpPr/>
          <p:nvPr/>
        </p:nvGrpSpPr>
        <p:grpSpPr>
          <a:xfrm>
            <a:off x="158794" y="116579"/>
            <a:ext cx="8609940" cy="4586066"/>
            <a:chOff x="158794" y="116579"/>
            <a:chExt cx="8609940" cy="4586066"/>
          </a:xfrm>
        </p:grpSpPr>
        <p:grpSp>
          <p:nvGrpSpPr>
            <p:cNvPr id="1948" name="Google Shape;1948;p33"/>
            <p:cNvGrpSpPr/>
            <p:nvPr/>
          </p:nvGrpSpPr>
          <p:grpSpPr>
            <a:xfrm flipH="1">
              <a:off x="6290498" y="3796275"/>
              <a:ext cx="2214582" cy="886672"/>
              <a:chOff x="6069446" y="1913739"/>
              <a:chExt cx="2067384" cy="827737"/>
            </a:xfrm>
          </p:grpSpPr>
          <p:sp>
            <p:nvSpPr>
              <p:cNvPr id="1949" name="Google Shape;1949;p33"/>
              <p:cNvSpPr/>
              <p:nvPr/>
            </p:nvSpPr>
            <p:spPr>
              <a:xfrm>
                <a:off x="7999475" y="2081825"/>
                <a:ext cx="44700" cy="78000"/>
              </a:xfrm>
              <a:prstGeom prst="ellipse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950" name="Google Shape;1950;p33"/>
              <p:cNvSpPr/>
              <p:nvPr/>
            </p:nvSpPr>
            <p:spPr>
              <a:xfrm>
                <a:off x="6634768" y="1913739"/>
                <a:ext cx="1397292" cy="780822"/>
              </a:xfrm>
              <a:custGeom>
                <a:avLst/>
                <a:gdLst/>
                <a:ahLst/>
                <a:cxnLst/>
                <a:rect l="l" t="t" r="r" b="b"/>
                <a:pathLst>
                  <a:path w="1397292" h="780822" extrusionOk="0">
                    <a:moveTo>
                      <a:pt x="1324947" y="158951"/>
                    </a:moveTo>
                    <a:cubicBezTo>
                      <a:pt x="1260083" y="135844"/>
                      <a:pt x="1194592" y="176282"/>
                      <a:pt x="1141110" y="209033"/>
                    </a:cubicBezTo>
                    <a:cubicBezTo>
                      <a:pt x="1113740" y="225773"/>
                      <a:pt x="1086999" y="243879"/>
                      <a:pt x="1061444" y="263388"/>
                    </a:cubicBezTo>
                    <a:cubicBezTo>
                      <a:pt x="1065913" y="224496"/>
                      <a:pt x="1069125" y="184697"/>
                      <a:pt x="1060956" y="147761"/>
                    </a:cubicBezTo>
                    <a:cubicBezTo>
                      <a:pt x="1049226" y="94677"/>
                      <a:pt x="1008661" y="57696"/>
                      <a:pt x="961462" y="34133"/>
                    </a:cubicBezTo>
                    <a:cubicBezTo>
                      <a:pt x="907910" y="7342"/>
                      <a:pt x="833690" y="-4304"/>
                      <a:pt x="774902" y="1428"/>
                    </a:cubicBezTo>
                    <a:cubicBezTo>
                      <a:pt x="464159" y="31541"/>
                      <a:pt x="187015" y="136253"/>
                      <a:pt x="26756" y="267757"/>
                    </a:cubicBezTo>
                    <a:cubicBezTo>
                      <a:pt x="8875" y="282450"/>
                      <a:pt x="-3364" y="295188"/>
                      <a:pt x="825" y="319660"/>
                    </a:cubicBezTo>
                    <a:cubicBezTo>
                      <a:pt x="7060" y="356046"/>
                      <a:pt x="24759" y="393619"/>
                      <a:pt x="37040" y="428330"/>
                    </a:cubicBezTo>
                    <a:cubicBezTo>
                      <a:pt x="75581" y="537314"/>
                      <a:pt x="115211" y="645712"/>
                      <a:pt x="161307" y="751743"/>
                    </a:cubicBezTo>
                    <a:cubicBezTo>
                      <a:pt x="169629" y="770896"/>
                      <a:pt x="183468" y="785631"/>
                      <a:pt x="205943" y="779356"/>
                    </a:cubicBezTo>
                    <a:cubicBezTo>
                      <a:pt x="395498" y="726364"/>
                      <a:pt x="587972" y="684653"/>
                      <a:pt x="782722" y="655763"/>
                    </a:cubicBezTo>
                    <a:cubicBezTo>
                      <a:pt x="973960" y="627334"/>
                      <a:pt x="1167013" y="611322"/>
                      <a:pt x="1359508" y="593718"/>
                    </a:cubicBezTo>
                    <a:cubicBezTo>
                      <a:pt x="1371307" y="592630"/>
                      <a:pt x="1385900" y="582851"/>
                      <a:pt x="1386947" y="569750"/>
                    </a:cubicBezTo>
                    <a:cubicBezTo>
                      <a:pt x="1393371" y="487826"/>
                      <a:pt x="1397071" y="405722"/>
                      <a:pt x="1397280" y="323527"/>
                    </a:cubicBezTo>
                    <a:cubicBezTo>
                      <a:pt x="1397490" y="259891"/>
                      <a:pt x="1395884" y="184242"/>
                      <a:pt x="1325016" y="158951"/>
                    </a:cubicBezTo>
                    <a:lnTo>
                      <a:pt x="1324947" y="15895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1" name="Google Shape;1951;p33"/>
              <p:cNvSpPr/>
              <p:nvPr/>
            </p:nvSpPr>
            <p:spPr>
              <a:xfrm>
                <a:off x="6287995" y="2582759"/>
                <a:ext cx="450734" cy="87749"/>
              </a:xfrm>
              <a:custGeom>
                <a:avLst/>
                <a:gdLst/>
                <a:ahLst/>
                <a:cxnLst/>
                <a:rect l="l" t="t" r="r" b="b"/>
                <a:pathLst>
                  <a:path w="450734" h="87749" extrusionOk="0">
                    <a:moveTo>
                      <a:pt x="282219" y="87749"/>
                    </a:moveTo>
                    <a:cubicBezTo>
                      <a:pt x="183430" y="87749"/>
                      <a:pt x="84243" y="60137"/>
                      <a:pt x="1743" y="6964"/>
                    </a:cubicBezTo>
                    <a:cubicBezTo>
                      <a:pt x="-30" y="5826"/>
                      <a:pt x="-526" y="3509"/>
                      <a:pt x="605" y="1729"/>
                    </a:cubicBezTo>
                    <a:cubicBezTo>
                      <a:pt x="1743" y="5"/>
                      <a:pt x="4069" y="-540"/>
                      <a:pt x="5842" y="598"/>
                    </a:cubicBezTo>
                    <a:cubicBezTo>
                      <a:pt x="133606" y="82975"/>
                      <a:pt x="302145" y="103077"/>
                      <a:pt x="445703" y="53045"/>
                    </a:cubicBezTo>
                    <a:cubicBezTo>
                      <a:pt x="447658" y="52361"/>
                      <a:pt x="449843" y="53408"/>
                      <a:pt x="450528" y="55362"/>
                    </a:cubicBezTo>
                    <a:cubicBezTo>
                      <a:pt x="451205" y="57317"/>
                      <a:pt x="450165" y="59502"/>
                      <a:pt x="448203" y="60186"/>
                    </a:cubicBezTo>
                    <a:cubicBezTo>
                      <a:pt x="395153" y="78654"/>
                      <a:pt x="338773" y="87700"/>
                      <a:pt x="282219" y="87700"/>
                    </a:cubicBezTo>
                    <a:lnTo>
                      <a:pt x="282219" y="8774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2" name="Google Shape;1952;p33"/>
              <p:cNvSpPr/>
              <p:nvPr/>
            </p:nvSpPr>
            <p:spPr>
              <a:xfrm>
                <a:off x="6264322" y="2505183"/>
                <a:ext cx="163322" cy="69169"/>
              </a:xfrm>
              <a:custGeom>
                <a:avLst/>
                <a:gdLst/>
                <a:ahLst/>
                <a:cxnLst/>
                <a:rect l="l" t="t" r="r" b="b"/>
                <a:pathLst>
                  <a:path w="163322" h="69169" extrusionOk="0">
                    <a:moveTo>
                      <a:pt x="159555" y="69170"/>
                    </a:moveTo>
                    <a:cubicBezTo>
                      <a:pt x="159555" y="69170"/>
                      <a:pt x="159233" y="69170"/>
                      <a:pt x="159052" y="69170"/>
                    </a:cubicBezTo>
                    <a:cubicBezTo>
                      <a:pt x="102358" y="61799"/>
                      <a:pt x="47898" y="40238"/>
                      <a:pt x="1572" y="6853"/>
                    </a:cubicBezTo>
                    <a:cubicBezTo>
                      <a:pt x="-110" y="5625"/>
                      <a:pt x="-515" y="3258"/>
                      <a:pt x="713" y="1576"/>
                    </a:cubicBezTo>
                    <a:cubicBezTo>
                      <a:pt x="1942" y="-106"/>
                      <a:pt x="4302" y="-518"/>
                      <a:pt x="5985" y="711"/>
                    </a:cubicBezTo>
                    <a:cubicBezTo>
                      <a:pt x="51305" y="33419"/>
                      <a:pt x="104592" y="54477"/>
                      <a:pt x="160009" y="61666"/>
                    </a:cubicBezTo>
                    <a:cubicBezTo>
                      <a:pt x="162103" y="61938"/>
                      <a:pt x="163562" y="63844"/>
                      <a:pt x="163290" y="65896"/>
                    </a:cubicBezTo>
                    <a:cubicBezTo>
                      <a:pt x="163059" y="67802"/>
                      <a:pt x="161419" y="69170"/>
                      <a:pt x="159555" y="6917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3" name="Google Shape;1953;p33"/>
              <p:cNvSpPr/>
              <p:nvPr/>
            </p:nvSpPr>
            <p:spPr>
              <a:xfrm>
                <a:off x="6550053" y="2565878"/>
                <a:ext cx="154607" cy="26649"/>
              </a:xfrm>
              <a:custGeom>
                <a:avLst/>
                <a:gdLst/>
                <a:ahLst/>
                <a:cxnLst/>
                <a:rect l="l" t="t" r="r" b="b"/>
                <a:pathLst>
                  <a:path w="154607" h="26649" extrusionOk="0">
                    <a:moveTo>
                      <a:pt x="57926" y="26649"/>
                    </a:moveTo>
                    <a:cubicBezTo>
                      <a:pt x="39459" y="26649"/>
                      <a:pt x="20936" y="24507"/>
                      <a:pt x="2915" y="20186"/>
                    </a:cubicBezTo>
                    <a:cubicBezTo>
                      <a:pt x="869" y="19683"/>
                      <a:pt x="-360" y="17638"/>
                      <a:pt x="94" y="15635"/>
                    </a:cubicBezTo>
                    <a:cubicBezTo>
                      <a:pt x="597" y="13590"/>
                      <a:pt x="2643" y="12362"/>
                      <a:pt x="4647" y="12815"/>
                    </a:cubicBezTo>
                    <a:cubicBezTo>
                      <a:pt x="52648" y="24283"/>
                      <a:pt x="104022" y="19823"/>
                      <a:pt x="149342" y="307"/>
                    </a:cubicBezTo>
                    <a:cubicBezTo>
                      <a:pt x="151255" y="-509"/>
                      <a:pt x="153483" y="356"/>
                      <a:pt x="154299" y="2262"/>
                    </a:cubicBezTo>
                    <a:cubicBezTo>
                      <a:pt x="155116" y="4174"/>
                      <a:pt x="154258" y="6408"/>
                      <a:pt x="152345" y="7224"/>
                    </a:cubicBezTo>
                    <a:cubicBezTo>
                      <a:pt x="122587" y="20053"/>
                      <a:pt x="90232" y="26601"/>
                      <a:pt x="57926" y="26601"/>
                    </a:cubicBezTo>
                    <a:lnTo>
                      <a:pt x="57926" y="2664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4" name="Google Shape;1954;p33"/>
              <p:cNvSpPr/>
              <p:nvPr/>
            </p:nvSpPr>
            <p:spPr>
              <a:xfrm>
                <a:off x="6398601" y="2496546"/>
                <a:ext cx="276186" cy="32382"/>
              </a:xfrm>
              <a:custGeom>
                <a:avLst/>
                <a:gdLst/>
                <a:ahLst/>
                <a:cxnLst/>
                <a:rect l="l" t="t" r="r" b="b"/>
                <a:pathLst>
                  <a:path w="276186" h="32382" extrusionOk="0">
                    <a:moveTo>
                      <a:pt x="168966" y="32382"/>
                    </a:moveTo>
                    <a:cubicBezTo>
                      <a:pt x="112733" y="32382"/>
                      <a:pt x="56492" y="24013"/>
                      <a:pt x="2661" y="7408"/>
                    </a:cubicBezTo>
                    <a:cubicBezTo>
                      <a:pt x="657" y="6773"/>
                      <a:pt x="-432" y="4679"/>
                      <a:pt x="162" y="2676"/>
                    </a:cubicBezTo>
                    <a:cubicBezTo>
                      <a:pt x="797" y="672"/>
                      <a:pt x="2892" y="-458"/>
                      <a:pt x="4888" y="177"/>
                    </a:cubicBezTo>
                    <a:cubicBezTo>
                      <a:pt x="90935" y="26742"/>
                      <a:pt x="183210" y="31970"/>
                      <a:pt x="271714" y="15274"/>
                    </a:cubicBezTo>
                    <a:cubicBezTo>
                      <a:pt x="273759" y="14911"/>
                      <a:pt x="275763" y="16231"/>
                      <a:pt x="276127" y="18283"/>
                    </a:cubicBezTo>
                    <a:cubicBezTo>
                      <a:pt x="276489" y="20328"/>
                      <a:pt x="275170" y="22331"/>
                      <a:pt x="273124" y="22694"/>
                    </a:cubicBezTo>
                    <a:cubicBezTo>
                      <a:pt x="238765" y="29151"/>
                      <a:pt x="203911" y="32382"/>
                      <a:pt x="169015" y="32382"/>
                    </a:cubicBezTo>
                    <a:lnTo>
                      <a:pt x="168966" y="3238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5" name="Google Shape;1955;p33"/>
              <p:cNvSpPr/>
              <p:nvPr/>
            </p:nvSpPr>
            <p:spPr>
              <a:xfrm>
                <a:off x="6069446" y="2313600"/>
                <a:ext cx="298590" cy="345299"/>
              </a:xfrm>
              <a:custGeom>
                <a:avLst/>
                <a:gdLst/>
                <a:ahLst/>
                <a:cxnLst/>
                <a:rect l="l" t="t" r="r" b="b"/>
                <a:pathLst>
                  <a:path w="298590" h="345299" extrusionOk="0">
                    <a:moveTo>
                      <a:pt x="102631" y="345160"/>
                    </a:moveTo>
                    <a:cubicBezTo>
                      <a:pt x="79785" y="345160"/>
                      <a:pt x="56947" y="337978"/>
                      <a:pt x="38878" y="323781"/>
                    </a:cubicBezTo>
                    <a:cubicBezTo>
                      <a:pt x="5210" y="297355"/>
                      <a:pt x="-8761" y="248914"/>
                      <a:pt x="5622" y="208613"/>
                    </a:cubicBezTo>
                    <a:cubicBezTo>
                      <a:pt x="16996" y="176721"/>
                      <a:pt x="45343" y="152117"/>
                      <a:pt x="77873" y="143609"/>
                    </a:cubicBezTo>
                    <a:cubicBezTo>
                      <a:pt x="59901" y="137788"/>
                      <a:pt x="44387" y="126508"/>
                      <a:pt x="34695" y="111445"/>
                    </a:cubicBezTo>
                    <a:cubicBezTo>
                      <a:pt x="19132" y="87295"/>
                      <a:pt x="20452" y="54769"/>
                      <a:pt x="37830" y="34213"/>
                    </a:cubicBezTo>
                    <a:cubicBezTo>
                      <a:pt x="46432" y="24022"/>
                      <a:pt x="58853" y="16198"/>
                      <a:pt x="76923" y="9560"/>
                    </a:cubicBezTo>
                    <a:cubicBezTo>
                      <a:pt x="103489" y="-226"/>
                      <a:pt x="127605" y="-2494"/>
                      <a:pt x="148628" y="2734"/>
                    </a:cubicBezTo>
                    <a:cubicBezTo>
                      <a:pt x="171564" y="8464"/>
                      <a:pt x="189990" y="23792"/>
                      <a:pt x="197817" y="42945"/>
                    </a:cubicBezTo>
                    <a:cubicBezTo>
                      <a:pt x="209742" y="25886"/>
                      <a:pt x="233306" y="16882"/>
                      <a:pt x="254420" y="22382"/>
                    </a:cubicBezTo>
                    <a:cubicBezTo>
                      <a:pt x="277398" y="28392"/>
                      <a:pt x="295370" y="49952"/>
                      <a:pt x="298191" y="74787"/>
                    </a:cubicBezTo>
                    <a:cubicBezTo>
                      <a:pt x="300788" y="97939"/>
                      <a:pt x="290594" y="122271"/>
                      <a:pt x="271575" y="138283"/>
                    </a:cubicBezTo>
                    <a:cubicBezTo>
                      <a:pt x="269983" y="139651"/>
                      <a:pt x="267567" y="139421"/>
                      <a:pt x="266248" y="137829"/>
                    </a:cubicBezTo>
                    <a:cubicBezTo>
                      <a:pt x="264886" y="136238"/>
                      <a:pt x="265117" y="133830"/>
                      <a:pt x="266709" y="132511"/>
                    </a:cubicBezTo>
                    <a:cubicBezTo>
                      <a:pt x="283815" y="118090"/>
                      <a:pt x="293002" y="96299"/>
                      <a:pt x="290685" y="75653"/>
                    </a:cubicBezTo>
                    <a:cubicBezTo>
                      <a:pt x="288276" y="54224"/>
                      <a:pt x="272210" y="34890"/>
                      <a:pt x="252507" y="29753"/>
                    </a:cubicBezTo>
                    <a:cubicBezTo>
                      <a:pt x="231805" y="24343"/>
                      <a:pt x="208415" y="35169"/>
                      <a:pt x="200365" y="53910"/>
                    </a:cubicBezTo>
                    <a:cubicBezTo>
                      <a:pt x="199730" y="55411"/>
                      <a:pt x="198138" y="56318"/>
                      <a:pt x="196546" y="56179"/>
                    </a:cubicBezTo>
                    <a:cubicBezTo>
                      <a:pt x="194905" y="56046"/>
                      <a:pt x="193536" y="54859"/>
                      <a:pt x="193174" y="53268"/>
                    </a:cubicBezTo>
                    <a:cubicBezTo>
                      <a:pt x="188579" y="33208"/>
                      <a:pt x="169972" y="15877"/>
                      <a:pt x="146806" y="10104"/>
                    </a:cubicBezTo>
                    <a:cubicBezTo>
                      <a:pt x="127291" y="5232"/>
                      <a:pt x="104676" y="7466"/>
                      <a:pt x="79562" y="16700"/>
                    </a:cubicBezTo>
                    <a:cubicBezTo>
                      <a:pt x="62770" y="22885"/>
                      <a:pt x="51348" y="30025"/>
                      <a:pt x="43612" y="39169"/>
                    </a:cubicBezTo>
                    <a:cubicBezTo>
                      <a:pt x="28551" y="57002"/>
                      <a:pt x="27462" y="86339"/>
                      <a:pt x="41063" y="107446"/>
                    </a:cubicBezTo>
                    <a:cubicBezTo>
                      <a:pt x="53896" y="127367"/>
                      <a:pt x="78103" y="140063"/>
                      <a:pt x="104265" y="140517"/>
                    </a:cubicBezTo>
                    <a:cubicBezTo>
                      <a:pt x="106359" y="140517"/>
                      <a:pt x="108000" y="142290"/>
                      <a:pt x="108000" y="144384"/>
                    </a:cubicBezTo>
                    <a:cubicBezTo>
                      <a:pt x="108000" y="146429"/>
                      <a:pt x="106268" y="148111"/>
                      <a:pt x="104222" y="148111"/>
                    </a:cubicBezTo>
                    <a:cubicBezTo>
                      <a:pt x="104222" y="148111"/>
                      <a:pt x="104174" y="148111"/>
                      <a:pt x="104132" y="148111"/>
                    </a:cubicBezTo>
                    <a:cubicBezTo>
                      <a:pt x="64314" y="147427"/>
                      <a:pt x="26051" y="173902"/>
                      <a:pt x="12765" y="211251"/>
                    </a:cubicBezTo>
                    <a:cubicBezTo>
                      <a:pt x="-571" y="248593"/>
                      <a:pt x="12402" y="293446"/>
                      <a:pt x="43569" y="317960"/>
                    </a:cubicBezTo>
                    <a:cubicBezTo>
                      <a:pt x="74737" y="342431"/>
                      <a:pt x="121419" y="344434"/>
                      <a:pt x="154542" y="322692"/>
                    </a:cubicBezTo>
                    <a:cubicBezTo>
                      <a:pt x="156274" y="321554"/>
                      <a:pt x="158641" y="322008"/>
                      <a:pt x="159779" y="323781"/>
                    </a:cubicBezTo>
                    <a:cubicBezTo>
                      <a:pt x="160917" y="325512"/>
                      <a:pt x="160414" y="327878"/>
                      <a:pt x="158682" y="329016"/>
                    </a:cubicBezTo>
                    <a:cubicBezTo>
                      <a:pt x="142079" y="339883"/>
                      <a:pt x="122376" y="345300"/>
                      <a:pt x="102582" y="345300"/>
                    </a:cubicBezTo>
                    <a:lnTo>
                      <a:pt x="102631" y="34516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6" name="Google Shape;1956;p33"/>
              <p:cNvSpPr/>
              <p:nvPr/>
            </p:nvSpPr>
            <p:spPr>
              <a:xfrm>
                <a:off x="6098935" y="2317616"/>
                <a:ext cx="83644" cy="55311"/>
              </a:xfrm>
              <a:custGeom>
                <a:avLst/>
                <a:gdLst/>
                <a:ahLst/>
                <a:cxnLst/>
                <a:rect l="l" t="t" r="r" b="b"/>
                <a:pathLst>
                  <a:path w="83644" h="55311" extrusionOk="0">
                    <a:moveTo>
                      <a:pt x="3803" y="55311"/>
                    </a:moveTo>
                    <a:cubicBezTo>
                      <a:pt x="2533" y="55311"/>
                      <a:pt x="1303" y="54676"/>
                      <a:pt x="577" y="53538"/>
                    </a:cubicBezTo>
                    <a:cubicBezTo>
                      <a:pt x="-518" y="51766"/>
                      <a:pt x="-16" y="49448"/>
                      <a:pt x="1758" y="48311"/>
                    </a:cubicBezTo>
                    <a:lnTo>
                      <a:pt x="77834" y="596"/>
                    </a:lnTo>
                    <a:cubicBezTo>
                      <a:pt x="79607" y="-542"/>
                      <a:pt x="81932" y="3"/>
                      <a:pt x="83070" y="1776"/>
                    </a:cubicBezTo>
                    <a:cubicBezTo>
                      <a:pt x="84159" y="3548"/>
                      <a:pt x="83664" y="5873"/>
                      <a:pt x="81883" y="7004"/>
                    </a:cubicBezTo>
                    <a:lnTo>
                      <a:pt x="5807" y="54725"/>
                    </a:lnTo>
                    <a:cubicBezTo>
                      <a:pt x="5172" y="55130"/>
                      <a:pt x="4488" y="55311"/>
                      <a:pt x="3803" y="553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7" name="Google Shape;1957;p33"/>
              <p:cNvSpPr/>
              <p:nvPr/>
            </p:nvSpPr>
            <p:spPr>
              <a:xfrm>
                <a:off x="6095733" y="2337622"/>
                <a:ext cx="92584" cy="54136"/>
              </a:xfrm>
              <a:custGeom>
                <a:avLst/>
                <a:gdLst/>
                <a:ahLst/>
                <a:cxnLst/>
                <a:rect l="l" t="t" r="r" b="b"/>
                <a:pathLst>
                  <a:path w="92584" h="54136" extrusionOk="0">
                    <a:moveTo>
                      <a:pt x="3807" y="54137"/>
                    </a:moveTo>
                    <a:cubicBezTo>
                      <a:pt x="2529" y="54137"/>
                      <a:pt x="1300" y="53501"/>
                      <a:pt x="574" y="52364"/>
                    </a:cubicBezTo>
                    <a:cubicBezTo>
                      <a:pt x="-515" y="50591"/>
                      <a:pt x="-19" y="48267"/>
                      <a:pt x="1755" y="47129"/>
                    </a:cubicBezTo>
                    <a:cubicBezTo>
                      <a:pt x="29152" y="29889"/>
                      <a:pt x="57904" y="14198"/>
                      <a:pt x="87166" y="371"/>
                    </a:cubicBezTo>
                    <a:cubicBezTo>
                      <a:pt x="89072" y="-537"/>
                      <a:pt x="91306" y="280"/>
                      <a:pt x="92214" y="2192"/>
                    </a:cubicBezTo>
                    <a:cubicBezTo>
                      <a:pt x="93121" y="4056"/>
                      <a:pt x="92304" y="6331"/>
                      <a:pt x="90392" y="7239"/>
                    </a:cubicBezTo>
                    <a:cubicBezTo>
                      <a:pt x="61409" y="20933"/>
                      <a:pt x="32922" y="36484"/>
                      <a:pt x="5762" y="53543"/>
                    </a:cubicBezTo>
                    <a:cubicBezTo>
                      <a:pt x="5127" y="53955"/>
                      <a:pt x="4442" y="54137"/>
                      <a:pt x="3758" y="54137"/>
                    </a:cubicBezTo>
                    <a:lnTo>
                      <a:pt x="3807" y="54137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8" name="Google Shape;1958;p33"/>
              <p:cNvSpPr/>
              <p:nvPr/>
            </p:nvSpPr>
            <p:spPr>
              <a:xfrm>
                <a:off x="6097031" y="2358414"/>
                <a:ext cx="102479" cy="57278"/>
              </a:xfrm>
              <a:custGeom>
                <a:avLst/>
                <a:gdLst/>
                <a:ahLst/>
                <a:cxnLst/>
                <a:rect l="l" t="t" r="r" b="b"/>
                <a:pathLst>
                  <a:path w="102479" h="57278" extrusionOk="0">
                    <a:moveTo>
                      <a:pt x="3780" y="57230"/>
                    </a:moveTo>
                    <a:cubicBezTo>
                      <a:pt x="2460" y="57230"/>
                      <a:pt x="1183" y="56546"/>
                      <a:pt x="505" y="55317"/>
                    </a:cubicBezTo>
                    <a:cubicBezTo>
                      <a:pt x="-542" y="53503"/>
                      <a:pt x="93" y="51178"/>
                      <a:pt x="1916" y="50180"/>
                    </a:cubicBezTo>
                    <a:cubicBezTo>
                      <a:pt x="32853" y="32528"/>
                      <a:pt x="64886" y="15748"/>
                      <a:pt x="97060" y="372"/>
                    </a:cubicBezTo>
                    <a:cubicBezTo>
                      <a:pt x="98924" y="-536"/>
                      <a:pt x="101200" y="281"/>
                      <a:pt x="102108" y="2145"/>
                    </a:cubicBezTo>
                    <a:cubicBezTo>
                      <a:pt x="103015" y="4008"/>
                      <a:pt x="102199" y="6284"/>
                      <a:pt x="100334" y="7198"/>
                    </a:cubicBezTo>
                    <a:cubicBezTo>
                      <a:pt x="68301" y="22526"/>
                      <a:pt x="36449" y="39215"/>
                      <a:pt x="5644" y="56776"/>
                    </a:cubicBezTo>
                    <a:cubicBezTo>
                      <a:pt x="5051" y="57097"/>
                      <a:pt x="4415" y="57279"/>
                      <a:pt x="3780" y="57279"/>
                    </a:cubicBezTo>
                    <a:lnTo>
                      <a:pt x="3780" y="5723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9" name="Google Shape;1959;p33"/>
              <p:cNvSpPr/>
              <p:nvPr/>
            </p:nvSpPr>
            <p:spPr>
              <a:xfrm>
                <a:off x="6113544" y="2385279"/>
                <a:ext cx="92888" cy="51723"/>
              </a:xfrm>
              <a:custGeom>
                <a:avLst/>
                <a:gdLst/>
                <a:ahLst/>
                <a:cxnLst/>
                <a:rect l="l" t="t" r="r" b="b"/>
                <a:pathLst>
                  <a:path w="92888" h="51723" extrusionOk="0">
                    <a:moveTo>
                      <a:pt x="3793" y="51681"/>
                    </a:moveTo>
                    <a:cubicBezTo>
                      <a:pt x="2383" y="51681"/>
                      <a:pt x="973" y="50858"/>
                      <a:pt x="337" y="49497"/>
                    </a:cubicBezTo>
                    <a:cubicBezTo>
                      <a:pt x="-529" y="47584"/>
                      <a:pt x="337" y="45358"/>
                      <a:pt x="2201" y="44492"/>
                    </a:cubicBezTo>
                    <a:cubicBezTo>
                      <a:pt x="31093" y="31209"/>
                      <a:pt x="59712" y="16426"/>
                      <a:pt x="87194" y="505"/>
                    </a:cubicBezTo>
                    <a:cubicBezTo>
                      <a:pt x="89016" y="-542"/>
                      <a:pt x="91334" y="100"/>
                      <a:pt x="92381" y="1873"/>
                    </a:cubicBezTo>
                    <a:cubicBezTo>
                      <a:pt x="93429" y="3688"/>
                      <a:pt x="92793" y="6012"/>
                      <a:pt x="91020" y="7059"/>
                    </a:cubicBezTo>
                    <a:cubicBezTo>
                      <a:pt x="63308" y="23071"/>
                      <a:pt x="34508" y="37987"/>
                      <a:pt x="5434" y="51360"/>
                    </a:cubicBezTo>
                    <a:cubicBezTo>
                      <a:pt x="4931" y="51591"/>
                      <a:pt x="4387" y="51723"/>
                      <a:pt x="3835" y="51723"/>
                    </a:cubicBezTo>
                    <a:lnTo>
                      <a:pt x="3793" y="5168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0" name="Google Shape;1960;p33"/>
              <p:cNvSpPr/>
              <p:nvPr/>
            </p:nvSpPr>
            <p:spPr>
              <a:xfrm>
                <a:off x="6150355" y="2411221"/>
                <a:ext cx="70236" cy="41067"/>
              </a:xfrm>
              <a:custGeom>
                <a:avLst/>
                <a:gdLst/>
                <a:ahLst/>
                <a:cxnLst/>
                <a:rect l="l" t="t" r="r" b="b"/>
                <a:pathLst>
                  <a:path w="70236" h="41067" extrusionOk="0">
                    <a:moveTo>
                      <a:pt x="3785" y="41018"/>
                    </a:moveTo>
                    <a:cubicBezTo>
                      <a:pt x="2423" y="41018"/>
                      <a:pt x="1104" y="40251"/>
                      <a:pt x="419" y="38973"/>
                    </a:cubicBezTo>
                    <a:cubicBezTo>
                      <a:pt x="-537" y="37110"/>
                      <a:pt x="196" y="34834"/>
                      <a:pt x="2061" y="33878"/>
                    </a:cubicBezTo>
                    <a:cubicBezTo>
                      <a:pt x="23035" y="23192"/>
                      <a:pt x="44057" y="11954"/>
                      <a:pt x="64626" y="493"/>
                    </a:cubicBezTo>
                    <a:cubicBezTo>
                      <a:pt x="66442" y="-554"/>
                      <a:pt x="68767" y="130"/>
                      <a:pt x="69765" y="1945"/>
                    </a:cubicBezTo>
                    <a:cubicBezTo>
                      <a:pt x="70763" y="3767"/>
                      <a:pt x="70129" y="6084"/>
                      <a:pt x="68306" y="7089"/>
                    </a:cubicBezTo>
                    <a:cubicBezTo>
                      <a:pt x="47695" y="18641"/>
                      <a:pt x="26539" y="29920"/>
                      <a:pt x="5475" y="40655"/>
                    </a:cubicBezTo>
                    <a:cubicBezTo>
                      <a:pt x="4923" y="40928"/>
                      <a:pt x="4337" y="41067"/>
                      <a:pt x="3743" y="41067"/>
                    </a:cubicBezTo>
                    <a:lnTo>
                      <a:pt x="3785" y="4101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1" name="Google Shape;1961;p33"/>
              <p:cNvSpPr/>
              <p:nvPr/>
            </p:nvSpPr>
            <p:spPr>
              <a:xfrm>
                <a:off x="6168235" y="2431620"/>
                <a:ext cx="55367" cy="30768"/>
              </a:xfrm>
              <a:custGeom>
                <a:avLst/>
                <a:gdLst/>
                <a:ahLst/>
                <a:cxnLst/>
                <a:rect l="l" t="t" r="r" b="b"/>
                <a:pathLst>
                  <a:path w="55367" h="30768" extrusionOk="0">
                    <a:moveTo>
                      <a:pt x="3793" y="30769"/>
                    </a:moveTo>
                    <a:cubicBezTo>
                      <a:pt x="2340" y="30769"/>
                      <a:pt x="972" y="29952"/>
                      <a:pt x="336" y="28542"/>
                    </a:cubicBezTo>
                    <a:cubicBezTo>
                      <a:pt x="-530" y="26630"/>
                      <a:pt x="336" y="24403"/>
                      <a:pt x="2250" y="23537"/>
                    </a:cubicBezTo>
                    <a:cubicBezTo>
                      <a:pt x="18266" y="16397"/>
                      <a:pt x="34283" y="8663"/>
                      <a:pt x="49839" y="427"/>
                    </a:cubicBezTo>
                    <a:cubicBezTo>
                      <a:pt x="51710" y="-522"/>
                      <a:pt x="53979" y="155"/>
                      <a:pt x="54936" y="2025"/>
                    </a:cubicBezTo>
                    <a:cubicBezTo>
                      <a:pt x="55893" y="3889"/>
                      <a:pt x="55216" y="6165"/>
                      <a:pt x="53344" y="7114"/>
                    </a:cubicBezTo>
                    <a:cubicBezTo>
                      <a:pt x="37649" y="15399"/>
                      <a:pt x="21492" y="23265"/>
                      <a:pt x="5294" y="30455"/>
                    </a:cubicBezTo>
                    <a:cubicBezTo>
                      <a:pt x="4798" y="30678"/>
                      <a:pt x="4295" y="30769"/>
                      <a:pt x="3751" y="30769"/>
                    </a:cubicBezTo>
                    <a:lnTo>
                      <a:pt x="3793" y="3076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2" name="Google Shape;1962;p33"/>
              <p:cNvSpPr/>
              <p:nvPr/>
            </p:nvSpPr>
            <p:spPr>
              <a:xfrm>
                <a:off x="6083664" y="2477389"/>
                <a:ext cx="58374" cy="38479"/>
              </a:xfrm>
              <a:custGeom>
                <a:avLst/>
                <a:gdLst/>
                <a:ahLst/>
                <a:cxnLst/>
                <a:rect l="l" t="t" r="r" b="b"/>
                <a:pathLst>
                  <a:path w="58374" h="38479" extrusionOk="0">
                    <a:moveTo>
                      <a:pt x="3776" y="38437"/>
                    </a:moveTo>
                    <a:cubicBezTo>
                      <a:pt x="2589" y="38437"/>
                      <a:pt x="1451" y="37893"/>
                      <a:pt x="725" y="36888"/>
                    </a:cubicBezTo>
                    <a:cubicBezTo>
                      <a:pt x="-504" y="35206"/>
                      <a:pt x="-141" y="32839"/>
                      <a:pt x="1591" y="31611"/>
                    </a:cubicBezTo>
                    <a:cubicBezTo>
                      <a:pt x="17789" y="19878"/>
                      <a:pt x="35035" y="9373"/>
                      <a:pt x="52874" y="411"/>
                    </a:cubicBezTo>
                    <a:cubicBezTo>
                      <a:pt x="54738" y="-545"/>
                      <a:pt x="57014" y="229"/>
                      <a:pt x="57964" y="2093"/>
                    </a:cubicBezTo>
                    <a:cubicBezTo>
                      <a:pt x="58920" y="3957"/>
                      <a:pt x="58145" y="6232"/>
                      <a:pt x="56281" y="7188"/>
                    </a:cubicBezTo>
                    <a:cubicBezTo>
                      <a:pt x="38812" y="15962"/>
                      <a:pt x="21888" y="26243"/>
                      <a:pt x="6052" y="37753"/>
                    </a:cubicBezTo>
                    <a:cubicBezTo>
                      <a:pt x="5368" y="38256"/>
                      <a:pt x="4593" y="38479"/>
                      <a:pt x="3818" y="38479"/>
                    </a:cubicBezTo>
                    <a:lnTo>
                      <a:pt x="3776" y="38437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3" name="Google Shape;1963;p33"/>
              <p:cNvSpPr/>
              <p:nvPr/>
            </p:nvSpPr>
            <p:spPr>
              <a:xfrm>
                <a:off x="6070941" y="2499779"/>
                <a:ext cx="71286" cy="49808"/>
              </a:xfrm>
              <a:custGeom>
                <a:avLst/>
                <a:gdLst/>
                <a:ahLst/>
                <a:cxnLst/>
                <a:rect l="l" t="t" r="r" b="b"/>
                <a:pathLst>
                  <a:path w="71286" h="49808" extrusionOk="0">
                    <a:moveTo>
                      <a:pt x="3807" y="49809"/>
                    </a:moveTo>
                    <a:cubicBezTo>
                      <a:pt x="2717" y="49809"/>
                      <a:pt x="1670" y="49355"/>
                      <a:pt x="895" y="48441"/>
                    </a:cubicBezTo>
                    <a:cubicBezTo>
                      <a:pt x="-466" y="46849"/>
                      <a:pt x="-243" y="44441"/>
                      <a:pt x="1349" y="43122"/>
                    </a:cubicBezTo>
                    <a:cubicBezTo>
                      <a:pt x="21101" y="26475"/>
                      <a:pt x="42759" y="12096"/>
                      <a:pt x="65779" y="412"/>
                    </a:cubicBezTo>
                    <a:cubicBezTo>
                      <a:pt x="67643" y="-544"/>
                      <a:pt x="69920" y="224"/>
                      <a:pt x="70876" y="2094"/>
                    </a:cubicBezTo>
                    <a:cubicBezTo>
                      <a:pt x="71832" y="3958"/>
                      <a:pt x="71058" y="6233"/>
                      <a:pt x="69194" y="7190"/>
                    </a:cubicBezTo>
                    <a:cubicBezTo>
                      <a:pt x="46669" y="18602"/>
                      <a:pt x="25514" y="32659"/>
                      <a:pt x="6222" y="48902"/>
                    </a:cubicBezTo>
                    <a:cubicBezTo>
                      <a:pt x="5489" y="49488"/>
                      <a:pt x="4631" y="49809"/>
                      <a:pt x="3765" y="49809"/>
                    </a:cubicBezTo>
                    <a:lnTo>
                      <a:pt x="3807" y="4980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4" name="Google Shape;1964;p33"/>
              <p:cNvSpPr/>
              <p:nvPr/>
            </p:nvSpPr>
            <p:spPr>
              <a:xfrm>
                <a:off x="6074317" y="2531300"/>
                <a:ext cx="70698" cy="44916"/>
              </a:xfrm>
              <a:custGeom>
                <a:avLst/>
                <a:gdLst/>
                <a:ahLst/>
                <a:cxnLst/>
                <a:rect l="l" t="t" r="r" b="b"/>
                <a:pathLst>
                  <a:path w="70698" h="44916" extrusionOk="0">
                    <a:moveTo>
                      <a:pt x="3796" y="44916"/>
                    </a:moveTo>
                    <a:cubicBezTo>
                      <a:pt x="2518" y="44916"/>
                      <a:pt x="1247" y="44232"/>
                      <a:pt x="514" y="43053"/>
                    </a:cubicBezTo>
                    <a:cubicBezTo>
                      <a:pt x="-526" y="41231"/>
                      <a:pt x="61" y="38914"/>
                      <a:pt x="1834" y="37867"/>
                    </a:cubicBezTo>
                    <a:lnTo>
                      <a:pt x="64993" y="517"/>
                    </a:lnTo>
                    <a:cubicBezTo>
                      <a:pt x="66816" y="-530"/>
                      <a:pt x="69134" y="64"/>
                      <a:pt x="70181" y="1837"/>
                    </a:cubicBezTo>
                    <a:cubicBezTo>
                      <a:pt x="71229" y="3658"/>
                      <a:pt x="70635" y="5976"/>
                      <a:pt x="68861" y="7023"/>
                    </a:cubicBezTo>
                    <a:lnTo>
                      <a:pt x="5702" y="44372"/>
                    </a:lnTo>
                    <a:cubicBezTo>
                      <a:pt x="5115" y="44735"/>
                      <a:pt x="4432" y="44916"/>
                      <a:pt x="3796" y="4491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5" name="Google Shape;1965;p33"/>
              <p:cNvSpPr/>
              <p:nvPr/>
            </p:nvSpPr>
            <p:spPr>
              <a:xfrm>
                <a:off x="6080267" y="2551095"/>
                <a:ext cx="76974" cy="52084"/>
              </a:xfrm>
              <a:custGeom>
                <a:avLst/>
                <a:gdLst/>
                <a:ahLst/>
                <a:cxnLst/>
                <a:rect l="l" t="t" r="r" b="b"/>
                <a:pathLst>
                  <a:path w="76974" h="52084" extrusionOk="0">
                    <a:moveTo>
                      <a:pt x="3801" y="52043"/>
                    </a:moveTo>
                    <a:cubicBezTo>
                      <a:pt x="2621" y="52043"/>
                      <a:pt x="1434" y="51498"/>
                      <a:pt x="708" y="50451"/>
                    </a:cubicBezTo>
                    <a:cubicBezTo>
                      <a:pt x="-521" y="48769"/>
                      <a:pt x="-109" y="46403"/>
                      <a:pt x="1623" y="45175"/>
                    </a:cubicBezTo>
                    <a:cubicBezTo>
                      <a:pt x="24007" y="29254"/>
                      <a:pt x="47439" y="14198"/>
                      <a:pt x="71282" y="503"/>
                    </a:cubicBezTo>
                    <a:cubicBezTo>
                      <a:pt x="73105" y="-544"/>
                      <a:pt x="75423" y="98"/>
                      <a:pt x="76470" y="1913"/>
                    </a:cubicBezTo>
                    <a:cubicBezTo>
                      <a:pt x="77517" y="3735"/>
                      <a:pt x="76882" y="6052"/>
                      <a:pt x="75060" y="7099"/>
                    </a:cubicBezTo>
                    <a:cubicBezTo>
                      <a:pt x="51446" y="20703"/>
                      <a:pt x="28196" y="35577"/>
                      <a:pt x="5987" y="51408"/>
                    </a:cubicBezTo>
                    <a:cubicBezTo>
                      <a:pt x="5309" y="51861"/>
                      <a:pt x="4576" y="52085"/>
                      <a:pt x="3801" y="52085"/>
                    </a:cubicBezTo>
                    <a:lnTo>
                      <a:pt x="3801" y="5204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6" name="Google Shape;1966;p33"/>
              <p:cNvSpPr/>
              <p:nvPr/>
            </p:nvSpPr>
            <p:spPr>
              <a:xfrm>
                <a:off x="6096977" y="2575969"/>
                <a:ext cx="76177" cy="51996"/>
              </a:xfrm>
              <a:custGeom>
                <a:avLst/>
                <a:gdLst/>
                <a:ahLst/>
                <a:cxnLst/>
                <a:rect l="l" t="t" r="r" b="b"/>
                <a:pathLst>
                  <a:path w="76177" h="51996" extrusionOk="0">
                    <a:moveTo>
                      <a:pt x="3792" y="51954"/>
                    </a:moveTo>
                    <a:cubicBezTo>
                      <a:pt x="2521" y="51954"/>
                      <a:pt x="1244" y="51270"/>
                      <a:pt x="518" y="50084"/>
                    </a:cubicBezTo>
                    <a:cubicBezTo>
                      <a:pt x="-530" y="48269"/>
                      <a:pt x="63" y="45945"/>
                      <a:pt x="1837" y="44898"/>
                    </a:cubicBezTo>
                    <a:cubicBezTo>
                      <a:pt x="25088" y="31119"/>
                      <a:pt x="48114" y="16245"/>
                      <a:pt x="70226" y="687"/>
                    </a:cubicBezTo>
                    <a:cubicBezTo>
                      <a:pt x="71909" y="-493"/>
                      <a:pt x="74275" y="-130"/>
                      <a:pt x="75505" y="1594"/>
                    </a:cubicBezTo>
                    <a:cubicBezTo>
                      <a:pt x="76684" y="3325"/>
                      <a:pt x="76273" y="5643"/>
                      <a:pt x="74590" y="6871"/>
                    </a:cubicBezTo>
                    <a:cubicBezTo>
                      <a:pt x="52345" y="22569"/>
                      <a:pt x="29137" y="37576"/>
                      <a:pt x="5705" y="51452"/>
                    </a:cubicBezTo>
                    <a:cubicBezTo>
                      <a:pt x="5112" y="51815"/>
                      <a:pt x="4427" y="51996"/>
                      <a:pt x="3792" y="51996"/>
                    </a:cubicBezTo>
                    <a:lnTo>
                      <a:pt x="3792" y="5195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7" name="Google Shape;1967;p33"/>
              <p:cNvSpPr/>
              <p:nvPr/>
            </p:nvSpPr>
            <p:spPr>
              <a:xfrm>
                <a:off x="6124652" y="2599884"/>
                <a:ext cx="70331" cy="48769"/>
              </a:xfrm>
              <a:custGeom>
                <a:avLst/>
                <a:gdLst/>
                <a:ahLst/>
                <a:cxnLst/>
                <a:rect l="l" t="t" r="r" b="b"/>
                <a:pathLst>
                  <a:path w="70331" h="48769" extrusionOk="0">
                    <a:moveTo>
                      <a:pt x="3780" y="48770"/>
                    </a:moveTo>
                    <a:cubicBezTo>
                      <a:pt x="2509" y="48770"/>
                      <a:pt x="1232" y="48134"/>
                      <a:pt x="547" y="46948"/>
                    </a:cubicBezTo>
                    <a:cubicBezTo>
                      <a:pt x="-542" y="45175"/>
                      <a:pt x="51" y="42858"/>
                      <a:pt x="1825" y="41762"/>
                    </a:cubicBezTo>
                    <a:cubicBezTo>
                      <a:pt x="23072" y="28891"/>
                      <a:pt x="44094" y="15064"/>
                      <a:pt x="64342" y="692"/>
                    </a:cubicBezTo>
                    <a:cubicBezTo>
                      <a:pt x="66025" y="-495"/>
                      <a:pt x="68391" y="-132"/>
                      <a:pt x="69621" y="1599"/>
                    </a:cubicBezTo>
                    <a:cubicBezTo>
                      <a:pt x="70849" y="3330"/>
                      <a:pt x="70444" y="5648"/>
                      <a:pt x="68713" y="6876"/>
                    </a:cubicBezTo>
                    <a:cubicBezTo>
                      <a:pt x="48326" y="21339"/>
                      <a:pt x="27121" y="35257"/>
                      <a:pt x="5735" y="48225"/>
                    </a:cubicBezTo>
                    <a:cubicBezTo>
                      <a:pt x="5148" y="48588"/>
                      <a:pt x="4464" y="48770"/>
                      <a:pt x="3780" y="4877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8" name="Google Shape;1968;p33"/>
              <p:cNvSpPr/>
              <p:nvPr/>
            </p:nvSpPr>
            <p:spPr>
              <a:xfrm>
                <a:off x="6161461" y="2609623"/>
                <a:ext cx="66968" cy="45689"/>
              </a:xfrm>
              <a:custGeom>
                <a:avLst/>
                <a:gdLst/>
                <a:ahLst/>
                <a:cxnLst/>
                <a:rect l="l" t="t" r="r" b="b"/>
                <a:pathLst>
                  <a:path w="66968" h="45689" extrusionOk="0">
                    <a:moveTo>
                      <a:pt x="3795" y="45689"/>
                    </a:moveTo>
                    <a:cubicBezTo>
                      <a:pt x="2517" y="45689"/>
                      <a:pt x="1288" y="45054"/>
                      <a:pt x="562" y="43875"/>
                    </a:cubicBezTo>
                    <a:cubicBezTo>
                      <a:pt x="-534" y="42102"/>
                      <a:pt x="17" y="39777"/>
                      <a:pt x="1833" y="38689"/>
                    </a:cubicBezTo>
                    <a:cubicBezTo>
                      <a:pt x="21767" y="26544"/>
                      <a:pt x="41693" y="13715"/>
                      <a:pt x="61034" y="662"/>
                    </a:cubicBezTo>
                    <a:cubicBezTo>
                      <a:pt x="62765" y="-524"/>
                      <a:pt x="65125" y="-71"/>
                      <a:pt x="66312" y="1660"/>
                    </a:cubicBezTo>
                    <a:cubicBezTo>
                      <a:pt x="67492" y="3391"/>
                      <a:pt x="67038" y="5757"/>
                      <a:pt x="65307" y="6888"/>
                    </a:cubicBezTo>
                    <a:cubicBezTo>
                      <a:pt x="45883" y="20038"/>
                      <a:pt x="25858" y="32909"/>
                      <a:pt x="5840" y="45145"/>
                    </a:cubicBezTo>
                    <a:cubicBezTo>
                      <a:pt x="5205" y="45508"/>
                      <a:pt x="4563" y="45689"/>
                      <a:pt x="3885" y="45689"/>
                    </a:cubicBezTo>
                    <a:lnTo>
                      <a:pt x="3795" y="4568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9" name="Google Shape;1969;p33"/>
              <p:cNvSpPr/>
              <p:nvPr/>
            </p:nvSpPr>
            <p:spPr>
              <a:xfrm>
                <a:off x="6205526" y="2604363"/>
                <a:ext cx="57375" cy="44165"/>
              </a:xfrm>
              <a:custGeom>
                <a:avLst/>
                <a:gdLst/>
                <a:ahLst/>
                <a:cxnLst/>
                <a:rect l="l" t="t" r="r" b="b"/>
                <a:pathLst>
                  <a:path w="57375" h="44165" extrusionOk="0">
                    <a:moveTo>
                      <a:pt x="3772" y="44165"/>
                    </a:moveTo>
                    <a:cubicBezTo>
                      <a:pt x="2592" y="44165"/>
                      <a:pt x="1454" y="43621"/>
                      <a:pt x="728" y="42623"/>
                    </a:cubicBezTo>
                    <a:cubicBezTo>
                      <a:pt x="-501" y="40933"/>
                      <a:pt x="-138" y="38574"/>
                      <a:pt x="1545" y="37346"/>
                    </a:cubicBezTo>
                    <a:lnTo>
                      <a:pt x="51369" y="722"/>
                    </a:lnTo>
                    <a:cubicBezTo>
                      <a:pt x="53051" y="-499"/>
                      <a:pt x="55418" y="-136"/>
                      <a:pt x="56647" y="1546"/>
                    </a:cubicBezTo>
                    <a:cubicBezTo>
                      <a:pt x="57876" y="3228"/>
                      <a:pt x="57513" y="5594"/>
                      <a:pt x="55830" y="6823"/>
                    </a:cubicBezTo>
                    <a:lnTo>
                      <a:pt x="6006" y="43439"/>
                    </a:lnTo>
                    <a:cubicBezTo>
                      <a:pt x="5322" y="43942"/>
                      <a:pt x="4547" y="44165"/>
                      <a:pt x="3772" y="4416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0" name="Google Shape;1970;p33"/>
              <p:cNvSpPr/>
              <p:nvPr/>
            </p:nvSpPr>
            <p:spPr>
              <a:xfrm>
                <a:off x="6275196" y="2406106"/>
                <a:ext cx="40853" cy="25843"/>
              </a:xfrm>
              <a:custGeom>
                <a:avLst/>
                <a:gdLst/>
                <a:ahLst/>
                <a:cxnLst/>
                <a:rect l="l" t="t" r="r" b="b"/>
                <a:pathLst>
                  <a:path w="40853" h="25843" extrusionOk="0">
                    <a:moveTo>
                      <a:pt x="3762" y="25843"/>
                    </a:moveTo>
                    <a:cubicBezTo>
                      <a:pt x="2491" y="25843"/>
                      <a:pt x="1262" y="25208"/>
                      <a:pt x="578" y="24071"/>
                    </a:cubicBezTo>
                    <a:cubicBezTo>
                      <a:pt x="-519" y="22298"/>
                      <a:pt x="-16" y="19973"/>
                      <a:pt x="1758" y="18843"/>
                    </a:cubicBezTo>
                    <a:cubicBezTo>
                      <a:pt x="12545" y="12016"/>
                      <a:pt x="23870" y="5832"/>
                      <a:pt x="35432" y="374"/>
                    </a:cubicBezTo>
                    <a:cubicBezTo>
                      <a:pt x="37338" y="-541"/>
                      <a:pt x="39573" y="283"/>
                      <a:pt x="40480" y="2189"/>
                    </a:cubicBezTo>
                    <a:cubicBezTo>
                      <a:pt x="41395" y="4059"/>
                      <a:pt x="40571" y="6328"/>
                      <a:pt x="38664" y="7242"/>
                    </a:cubicBezTo>
                    <a:cubicBezTo>
                      <a:pt x="27375" y="12561"/>
                      <a:pt x="16322" y="18612"/>
                      <a:pt x="5807" y="25250"/>
                    </a:cubicBezTo>
                    <a:cubicBezTo>
                      <a:pt x="5172" y="25662"/>
                      <a:pt x="4488" y="25843"/>
                      <a:pt x="3810" y="25843"/>
                    </a:cubicBezTo>
                    <a:lnTo>
                      <a:pt x="3762" y="2584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1" name="Google Shape;1971;p33"/>
              <p:cNvSpPr/>
              <p:nvPr/>
            </p:nvSpPr>
            <p:spPr>
              <a:xfrm>
                <a:off x="6286397" y="2414666"/>
                <a:ext cx="52986" cy="34620"/>
              </a:xfrm>
              <a:custGeom>
                <a:avLst/>
                <a:gdLst/>
                <a:ahLst/>
                <a:cxnLst/>
                <a:rect l="l" t="t" r="r" b="b"/>
                <a:pathLst>
                  <a:path w="52986" h="34620" extrusionOk="0">
                    <a:moveTo>
                      <a:pt x="3795" y="34621"/>
                    </a:moveTo>
                    <a:cubicBezTo>
                      <a:pt x="2565" y="34621"/>
                      <a:pt x="1337" y="34034"/>
                      <a:pt x="610" y="32897"/>
                    </a:cubicBezTo>
                    <a:cubicBezTo>
                      <a:pt x="-528" y="31124"/>
                      <a:pt x="-32" y="28799"/>
                      <a:pt x="1742" y="27662"/>
                    </a:cubicBezTo>
                    <a:cubicBezTo>
                      <a:pt x="16578" y="18113"/>
                      <a:pt x="31911" y="8970"/>
                      <a:pt x="47383" y="461"/>
                    </a:cubicBezTo>
                    <a:cubicBezTo>
                      <a:pt x="49206" y="-537"/>
                      <a:pt x="51523" y="140"/>
                      <a:pt x="52522" y="1962"/>
                    </a:cubicBezTo>
                    <a:cubicBezTo>
                      <a:pt x="53527" y="3784"/>
                      <a:pt x="52843" y="6101"/>
                      <a:pt x="51021" y="7106"/>
                    </a:cubicBezTo>
                    <a:cubicBezTo>
                      <a:pt x="35688" y="15517"/>
                      <a:pt x="20496" y="24570"/>
                      <a:pt x="5840" y="34034"/>
                    </a:cubicBezTo>
                    <a:cubicBezTo>
                      <a:pt x="5205" y="34439"/>
                      <a:pt x="4472" y="34621"/>
                      <a:pt x="3795" y="3462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2" name="Google Shape;1972;p33"/>
              <p:cNvSpPr/>
              <p:nvPr/>
            </p:nvSpPr>
            <p:spPr>
              <a:xfrm>
                <a:off x="6298730" y="2433004"/>
                <a:ext cx="43605" cy="28533"/>
              </a:xfrm>
              <a:custGeom>
                <a:avLst/>
                <a:gdLst/>
                <a:ahLst/>
                <a:cxnLst/>
                <a:rect l="l" t="t" r="r" b="b"/>
                <a:pathLst>
                  <a:path w="43605" h="28533" extrusionOk="0">
                    <a:moveTo>
                      <a:pt x="3793" y="28533"/>
                    </a:moveTo>
                    <a:cubicBezTo>
                      <a:pt x="2340" y="28533"/>
                      <a:pt x="972" y="27668"/>
                      <a:pt x="336" y="26258"/>
                    </a:cubicBezTo>
                    <a:cubicBezTo>
                      <a:pt x="-530" y="24352"/>
                      <a:pt x="336" y="22119"/>
                      <a:pt x="2250" y="21260"/>
                    </a:cubicBezTo>
                    <a:cubicBezTo>
                      <a:pt x="14712" y="15753"/>
                      <a:pt x="26638" y="8836"/>
                      <a:pt x="37600" y="739"/>
                    </a:cubicBezTo>
                    <a:cubicBezTo>
                      <a:pt x="39282" y="-489"/>
                      <a:pt x="41649" y="-168"/>
                      <a:pt x="42878" y="1563"/>
                    </a:cubicBezTo>
                    <a:cubicBezTo>
                      <a:pt x="44106" y="3245"/>
                      <a:pt x="43744" y="5611"/>
                      <a:pt x="42061" y="6840"/>
                    </a:cubicBezTo>
                    <a:cubicBezTo>
                      <a:pt x="30638" y="15251"/>
                      <a:pt x="18259" y="22440"/>
                      <a:pt x="5293" y="28170"/>
                    </a:cubicBezTo>
                    <a:cubicBezTo>
                      <a:pt x="4791" y="28401"/>
                      <a:pt x="4295" y="28491"/>
                      <a:pt x="3750" y="28491"/>
                    </a:cubicBezTo>
                    <a:lnTo>
                      <a:pt x="3793" y="2853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3" name="Google Shape;1973;p33"/>
              <p:cNvSpPr/>
              <p:nvPr/>
            </p:nvSpPr>
            <p:spPr>
              <a:xfrm>
                <a:off x="6374730" y="2592741"/>
                <a:ext cx="257057" cy="38986"/>
              </a:xfrm>
              <a:custGeom>
                <a:avLst/>
                <a:gdLst/>
                <a:ahLst/>
                <a:cxnLst/>
                <a:rect l="l" t="t" r="r" b="b"/>
                <a:pathLst>
                  <a:path w="257057" h="38986" extrusionOk="0">
                    <a:moveTo>
                      <a:pt x="198932" y="38986"/>
                    </a:moveTo>
                    <a:cubicBezTo>
                      <a:pt x="132414" y="38986"/>
                      <a:pt x="65436" y="28251"/>
                      <a:pt x="2597" y="7374"/>
                    </a:cubicBezTo>
                    <a:cubicBezTo>
                      <a:pt x="594" y="6739"/>
                      <a:pt x="-454" y="4554"/>
                      <a:pt x="188" y="2600"/>
                    </a:cubicBezTo>
                    <a:cubicBezTo>
                      <a:pt x="824" y="597"/>
                      <a:pt x="2960" y="-450"/>
                      <a:pt x="4964" y="185"/>
                    </a:cubicBezTo>
                    <a:cubicBezTo>
                      <a:pt x="84092" y="26520"/>
                      <a:pt x="169859" y="36488"/>
                      <a:pt x="252945" y="29026"/>
                    </a:cubicBezTo>
                    <a:cubicBezTo>
                      <a:pt x="254991" y="28845"/>
                      <a:pt x="256855" y="30387"/>
                      <a:pt x="257043" y="32439"/>
                    </a:cubicBezTo>
                    <a:cubicBezTo>
                      <a:pt x="257225" y="34526"/>
                      <a:pt x="255675" y="36348"/>
                      <a:pt x="253630" y="36529"/>
                    </a:cubicBezTo>
                    <a:cubicBezTo>
                      <a:pt x="235476" y="38170"/>
                      <a:pt x="217225" y="38986"/>
                      <a:pt x="198890" y="38986"/>
                    </a:cubicBezTo>
                    <a:lnTo>
                      <a:pt x="198932" y="3898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4" name="Google Shape;1974;p33"/>
              <p:cNvSpPr/>
              <p:nvPr/>
            </p:nvSpPr>
            <p:spPr>
              <a:xfrm>
                <a:off x="6462448" y="2544770"/>
                <a:ext cx="116087" cy="19399"/>
              </a:xfrm>
              <a:custGeom>
                <a:avLst/>
                <a:gdLst/>
                <a:ahLst/>
                <a:cxnLst/>
                <a:rect l="l" t="t" r="r" b="b"/>
                <a:pathLst>
                  <a:path w="116087" h="19399" extrusionOk="0">
                    <a:moveTo>
                      <a:pt x="108170" y="19400"/>
                    </a:moveTo>
                    <a:cubicBezTo>
                      <a:pt x="72820" y="19400"/>
                      <a:pt x="37421" y="15393"/>
                      <a:pt x="2930" y="7478"/>
                    </a:cubicBezTo>
                    <a:cubicBezTo>
                      <a:pt x="884" y="7024"/>
                      <a:pt x="-394" y="4979"/>
                      <a:pt x="110" y="2927"/>
                    </a:cubicBezTo>
                    <a:cubicBezTo>
                      <a:pt x="563" y="882"/>
                      <a:pt x="2609" y="-388"/>
                      <a:pt x="4662" y="107"/>
                    </a:cubicBezTo>
                    <a:cubicBezTo>
                      <a:pt x="39921" y="8204"/>
                      <a:pt x="76095" y="12120"/>
                      <a:pt x="112269" y="11799"/>
                    </a:cubicBezTo>
                    <a:cubicBezTo>
                      <a:pt x="114405" y="11799"/>
                      <a:pt x="116046" y="13481"/>
                      <a:pt x="116088" y="15575"/>
                    </a:cubicBezTo>
                    <a:cubicBezTo>
                      <a:pt x="116088" y="17669"/>
                      <a:pt x="114454" y="19351"/>
                      <a:pt x="112360" y="19400"/>
                    </a:cubicBezTo>
                    <a:cubicBezTo>
                      <a:pt x="110991" y="19400"/>
                      <a:pt x="109629" y="19400"/>
                      <a:pt x="108268" y="19400"/>
                    </a:cubicBezTo>
                    <a:lnTo>
                      <a:pt x="108170" y="1940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5" name="Google Shape;1975;p33"/>
              <p:cNvSpPr/>
              <p:nvPr/>
            </p:nvSpPr>
            <p:spPr>
              <a:xfrm>
                <a:off x="6370218" y="2431188"/>
                <a:ext cx="64627" cy="70356"/>
              </a:xfrm>
              <a:custGeom>
                <a:avLst/>
                <a:gdLst/>
                <a:ahLst/>
                <a:cxnLst/>
                <a:rect l="l" t="t" r="r" b="b"/>
                <a:pathLst>
                  <a:path w="64627" h="70356" extrusionOk="0">
                    <a:moveTo>
                      <a:pt x="33914" y="70356"/>
                    </a:moveTo>
                    <a:cubicBezTo>
                      <a:pt x="32866" y="70356"/>
                      <a:pt x="31819" y="69903"/>
                      <a:pt x="31051" y="69037"/>
                    </a:cubicBezTo>
                    <a:cubicBezTo>
                      <a:pt x="29683" y="67446"/>
                      <a:pt x="29823" y="65079"/>
                      <a:pt x="31414" y="63718"/>
                    </a:cubicBezTo>
                    <a:cubicBezTo>
                      <a:pt x="38103" y="57848"/>
                      <a:pt x="45065" y="51797"/>
                      <a:pt x="50071" y="44566"/>
                    </a:cubicBezTo>
                    <a:cubicBezTo>
                      <a:pt x="55439" y="36790"/>
                      <a:pt x="57807" y="28512"/>
                      <a:pt x="56801" y="21141"/>
                    </a:cubicBezTo>
                    <a:cubicBezTo>
                      <a:pt x="56487" y="18775"/>
                      <a:pt x="55621" y="15452"/>
                      <a:pt x="53345" y="13317"/>
                    </a:cubicBezTo>
                    <a:cubicBezTo>
                      <a:pt x="51523" y="11544"/>
                      <a:pt x="48793" y="10539"/>
                      <a:pt x="46608" y="9861"/>
                    </a:cubicBezTo>
                    <a:cubicBezTo>
                      <a:pt x="33230" y="5722"/>
                      <a:pt x="17897" y="7265"/>
                      <a:pt x="5616" y="14042"/>
                    </a:cubicBezTo>
                    <a:cubicBezTo>
                      <a:pt x="3793" y="15048"/>
                      <a:pt x="1475" y="14405"/>
                      <a:pt x="470" y="12542"/>
                    </a:cubicBezTo>
                    <a:cubicBezTo>
                      <a:pt x="-529" y="10727"/>
                      <a:pt x="107" y="8403"/>
                      <a:pt x="1971" y="7405"/>
                    </a:cubicBezTo>
                    <a:cubicBezTo>
                      <a:pt x="16033" y="-329"/>
                      <a:pt x="33551" y="-2151"/>
                      <a:pt x="48883" y="2630"/>
                    </a:cubicBezTo>
                    <a:cubicBezTo>
                      <a:pt x="51844" y="3538"/>
                      <a:pt x="55663" y="4990"/>
                      <a:pt x="58624" y="7858"/>
                    </a:cubicBezTo>
                    <a:cubicBezTo>
                      <a:pt x="61626" y="10769"/>
                      <a:pt x="63581" y="14999"/>
                      <a:pt x="64314" y="20052"/>
                    </a:cubicBezTo>
                    <a:cubicBezTo>
                      <a:pt x="65634" y="29280"/>
                      <a:pt x="62764" y="39519"/>
                      <a:pt x="56347" y="48844"/>
                    </a:cubicBezTo>
                    <a:cubicBezTo>
                      <a:pt x="50797" y="56892"/>
                      <a:pt x="43472" y="63265"/>
                      <a:pt x="36420" y="69400"/>
                    </a:cubicBezTo>
                    <a:cubicBezTo>
                      <a:pt x="35687" y="70042"/>
                      <a:pt x="34829" y="70356"/>
                      <a:pt x="33914" y="7035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6" name="Google Shape;1976;p33"/>
              <p:cNvSpPr/>
              <p:nvPr/>
            </p:nvSpPr>
            <p:spPr>
              <a:xfrm>
                <a:off x="6747703" y="2250310"/>
                <a:ext cx="1197977" cy="313502"/>
              </a:xfrm>
              <a:custGeom>
                <a:avLst/>
                <a:gdLst/>
                <a:ahLst/>
                <a:cxnLst/>
                <a:rect l="l" t="t" r="r" b="b"/>
                <a:pathLst>
                  <a:path w="1197977" h="313502" extrusionOk="0">
                    <a:moveTo>
                      <a:pt x="7415" y="313502"/>
                    </a:moveTo>
                    <a:lnTo>
                      <a:pt x="0" y="300310"/>
                    </a:lnTo>
                    <a:cubicBezTo>
                      <a:pt x="318465" y="121318"/>
                      <a:pt x="706722" y="67684"/>
                      <a:pt x="1082146" y="15830"/>
                    </a:cubicBezTo>
                    <a:cubicBezTo>
                      <a:pt x="1120198" y="10554"/>
                      <a:pt x="1158110" y="5326"/>
                      <a:pt x="1195813" y="0"/>
                    </a:cubicBezTo>
                    <a:lnTo>
                      <a:pt x="1197977" y="14965"/>
                    </a:lnTo>
                    <a:cubicBezTo>
                      <a:pt x="1160205" y="20332"/>
                      <a:pt x="1122362" y="25567"/>
                      <a:pt x="1084240" y="30795"/>
                    </a:cubicBezTo>
                    <a:cubicBezTo>
                      <a:pt x="710213" y="82467"/>
                      <a:pt x="323422" y="135871"/>
                      <a:pt x="7415" y="313453"/>
                    </a:cubicBezTo>
                    <a:lnTo>
                      <a:pt x="7415" y="31350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7" name="Google Shape;1977;p33"/>
              <p:cNvSpPr/>
              <p:nvPr/>
            </p:nvSpPr>
            <p:spPr>
              <a:xfrm>
                <a:off x="6765494" y="2313103"/>
                <a:ext cx="1178860" cy="296533"/>
              </a:xfrm>
              <a:custGeom>
                <a:avLst/>
                <a:gdLst/>
                <a:ahLst/>
                <a:cxnLst/>
                <a:rect l="l" t="t" r="r" b="b"/>
                <a:pathLst>
                  <a:path w="1178860" h="296533" extrusionOk="0">
                    <a:moveTo>
                      <a:pt x="6416" y="296534"/>
                    </a:moveTo>
                    <a:lnTo>
                      <a:pt x="0" y="282839"/>
                    </a:lnTo>
                    <a:cubicBezTo>
                      <a:pt x="326019" y="130412"/>
                      <a:pt x="722236" y="35255"/>
                      <a:pt x="1177743" y="0"/>
                    </a:cubicBezTo>
                    <a:lnTo>
                      <a:pt x="1178861" y="15105"/>
                    </a:lnTo>
                    <a:cubicBezTo>
                      <a:pt x="725238" y="50220"/>
                      <a:pt x="330794" y="144882"/>
                      <a:pt x="6416" y="29653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8" name="Google Shape;1978;p33"/>
              <p:cNvSpPr/>
              <p:nvPr/>
            </p:nvSpPr>
            <p:spPr>
              <a:xfrm>
                <a:off x="7516705" y="1969142"/>
                <a:ext cx="183985" cy="266204"/>
              </a:xfrm>
              <a:custGeom>
                <a:avLst/>
                <a:gdLst/>
                <a:ahLst/>
                <a:cxnLst/>
                <a:rect l="l" t="t" r="r" b="b"/>
                <a:pathLst>
                  <a:path w="183985" h="266204" extrusionOk="0">
                    <a:moveTo>
                      <a:pt x="114924" y="152"/>
                    </a:moveTo>
                    <a:cubicBezTo>
                      <a:pt x="76453" y="-713"/>
                      <a:pt x="37912" y="2107"/>
                      <a:pt x="0" y="9022"/>
                    </a:cubicBezTo>
                    <a:cubicBezTo>
                      <a:pt x="23739" y="92764"/>
                      <a:pt x="41054" y="179737"/>
                      <a:pt x="65491" y="266204"/>
                    </a:cubicBezTo>
                    <a:cubicBezTo>
                      <a:pt x="100052" y="239597"/>
                      <a:pt x="140408" y="218036"/>
                      <a:pt x="180695" y="196426"/>
                    </a:cubicBezTo>
                    <a:cubicBezTo>
                      <a:pt x="184465" y="161220"/>
                      <a:pt x="186281" y="125605"/>
                      <a:pt x="178949" y="92309"/>
                    </a:cubicBezTo>
                    <a:cubicBezTo>
                      <a:pt x="170362" y="53190"/>
                      <a:pt x="145994" y="22849"/>
                      <a:pt x="114924" y="15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9" name="Google Shape;1979;p33"/>
              <p:cNvSpPr/>
              <p:nvPr/>
            </p:nvSpPr>
            <p:spPr>
              <a:xfrm>
                <a:off x="6903459" y="2068038"/>
                <a:ext cx="140548" cy="269465"/>
              </a:xfrm>
              <a:custGeom>
                <a:avLst/>
                <a:gdLst/>
                <a:ahLst/>
                <a:cxnLst/>
                <a:rect l="l" t="t" r="r" b="b"/>
                <a:pathLst>
                  <a:path w="140548" h="269465" extrusionOk="0">
                    <a:moveTo>
                      <a:pt x="66113" y="269466"/>
                    </a:moveTo>
                    <a:cubicBezTo>
                      <a:pt x="90634" y="258822"/>
                      <a:pt x="115434" y="249043"/>
                      <a:pt x="140548" y="240402"/>
                    </a:cubicBezTo>
                    <a:cubicBezTo>
                      <a:pt x="111203" y="163302"/>
                      <a:pt x="94279" y="82467"/>
                      <a:pt x="86131" y="0"/>
                    </a:cubicBezTo>
                    <a:cubicBezTo>
                      <a:pt x="57009" y="10644"/>
                      <a:pt x="28256" y="22244"/>
                      <a:pt x="0" y="34798"/>
                    </a:cubicBezTo>
                    <a:cubicBezTo>
                      <a:pt x="14013" y="115859"/>
                      <a:pt x="32850" y="195821"/>
                      <a:pt x="66155" y="269466"/>
                    </a:cubicBezTo>
                    <a:lnTo>
                      <a:pt x="66113" y="2694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0" name="Google Shape;1980;p33"/>
              <p:cNvSpPr/>
              <p:nvPr/>
            </p:nvSpPr>
            <p:spPr>
              <a:xfrm>
                <a:off x="6691610" y="2102796"/>
                <a:ext cx="277968" cy="343706"/>
              </a:xfrm>
              <a:custGeom>
                <a:avLst/>
                <a:gdLst/>
                <a:ahLst/>
                <a:cxnLst/>
                <a:rect l="l" t="t" r="r" b="b"/>
                <a:pathLst>
                  <a:path w="277968" h="343706" extrusionOk="0">
                    <a:moveTo>
                      <a:pt x="80356" y="343706"/>
                    </a:moveTo>
                    <a:cubicBezTo>
                      <a:pt x="143055" y="301764"/>
                      <a:pt x="209308" y="264512"/>
                      <a:pt x="277969" y="234673"/>
                    </a:cubicBezTo>
                    <a:cubicBezTo>
                      <a:pt x="244658" y="161028"/>
                      <a:pt x="225820" y="81060"/>
                      <a:pt x="211807" y="0"/>
                    </a:cubicBezTo>
                    <a:cubicBezTo>
                      <a:pt x="137462" y="33024"/>
                      <a:pt x="66344" y="72914"/>
                      <a:pt x="0" y="119812"/>
                    </a:cubicBezTo>
                    <a:cubicBezTo>
                      <a:pt x="11241" y="198643"/>
                      <a:pt x="39267" y="274424"/>
                      <a:pt x="80308" y="343706"/>
                    </a:cubicBezTo>
                    <a:lnTo>
                      <a:pt x="80356" y="343706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1" name="Google Shape;1981;p33"/>
              <p:cNvSpPr/>
              <p:nvPr/>
            </p:nvSpPr>
            <p:spPr>
              <a:xfrm>
                <a:off x="6735101" y="2362499"/>
                <a:ext cx="1220005" cy="332022"/>
              </a:xfrm>
              <a:custGeom>
                <a:avLst/>
                <a:gdLst/>
                <a:ahLst/>
                <a:cxnLst/>
                <a:rect l="l" t="t" r="r" b="b"/>
                <a:pathLst>
                  <a:path w="1220005" h="332022" extrusionOk="0">
                    <a:moveTo>
                      <a:pt x="0" y="152699"/>
                    </a:moveTo>
                    <a:cubicBezTo>
                      <a:pt x="19291" y="203192"/>
                      <a:pt x="39407" y="253314"/>
                      <a:pt x="60974" y="302941"/>
                    </a:cubicBezTo>
                    <a:cubicBezTo>
                      <a:pt x="69297" y="322094"/>
                      <a:pt x="83128" y="336836"/>
                      <a:pt x="105610" y="330554"/>
                    </a:cubicBezTo>
                    <a:cubicBezTo>
                      <a:pt x="295165" y="277563"/>
                      <a:pt x="487639" y="235851"/>
                      <a:pt x="682389" y="206968"/>
                    </a:cubicBezTo>
                    <a:cubicBezTo>
                      <a:pt x="860641" y="180493"/>
                      <a:pt x="1040498" y="164754"/>
                      <a:pt x="1220005" y="148469"/>
                    </a:cubicBezTo>
                    <a:cubicBezTo>
                      <a:pt x="1216794" y="99345"/>
                      <a:pt x="1208834" y="48440"/>
                      <a:pt x="1204994" y="0"/>
                    </a:cubicBezTo>
                    <a:cubicBezTo>
                      <a:pt x="827964" y="148058"/>
                      <a:pt x="403324" y="181310"/>
                      <a:pt x="91" y="152699"/>
                    </a:cubicBezTo>
                    <a:lnTo>
                      <a:pt x="0" y="152699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2" name="Google Shape;1982;p33"/>
              <p:cNvSpPr/>
              <p:nvPr/>
            </p:nvSpPr>
            <p:spPr>
              <a:xfrm>
                <a:off x="6989589" y="2000589"/>
                <a:ext cx="269597" cy="307856"/>
              </a:xfrm>
              <a:custGeom>
                <a:avLst/>
                <a:gdLst/>
                <a:ahLst/>
                <a:cxnLst/>
                <a:rect l="l" t="t" r="r" b="b"/>
                <a:pathLst>
                  <a:path w="269597" h="307856" extrusionOk="0">
                    <a:moveTo>
                      <a:pt x="0" y="67457"/>
                    </a:moveTo>
                    <a:cubicBezTo>
                      <a:pt x="8148" y="149923"/>
                      <a:pt x="25073" y="230715"/>
                      <a:pt x="54418" y="307857"/>
                    </a:cubicBezTo>
                    <a:cubicBezTo>
                      <a:pt x="124587" y="283657"/>
                      <a:pt x="196704" y="267736"/>
                      <a:pt x="269597" y="262781"/>
                    </a:cubicBezTo>
                    <a:cubicBezTo>
                      <a:pt x="255039" y="174261"/>
                      <a:pt x="252715" y="87927"/>
                      <a:pt x="255989" y="0"/>
                    </a:cubicBezTo>
                    <a:cubicBezTo>
                      <a:pt x="169084" y="14874"/>
                      <a:pt x="83086" y="37208"/>
                      <a:pt x="48" y="67503"/>
                    </a:cubicBezTo>
                    <a:lnTo>
                      <a:pt x="0" y="67457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3" name="Google Shape;1983;p33"/>
              <p:cNvSpPr/>
              <p:nvPr/>
            </p:nvSpPr>
            <p:spPr>
              <a:xfrm>
                <a:off x="7512865" y="1969746"/>
                <a:ext cx="191517" cy="221974"/>
              </a:xfrm>
              <a:custGeom>
                <a:avLst/>
                <a:gdLst/>
                <a:ahLst/>
                <a:cxnLst/>
                <a:rect l="l" t="t" r="r" b="b"/>
                <a:pathLst>
                  <a:path w="191517" h="221974" extrusionOk="0">
                    <a:moveTo>
                      <a:pt x="143690" y="221842"/>
                    </a:moveTo>
                    <a:cubicBezTo>
                      <a:pt x="142712" y="221842"/>
                      <a:pt x="141735" y="221479"/>
                      <a:pt x="140967" y="220746"/>
                    </a:cubicBezTo>
                    <a:lnTo>
                      <a:pt x="25763" y="106347"/>
                    </a:lnTo>
                    <a:cubicBezTo>
                      <a:pt x="25275" y="105847"/>
                      <a:pt x="24926" y="105256"/>
                      <a:pt x="24786" y="104573"/>
                    </a:cubicBezTo>
                    <a:cubicBezTo>
                      <a:pt x="17874" y="76143"/>
                      <a:pt x="9566" y="42619"/>
                      <a:pt x="140" y="9505"/>
                    </a:cubicBezTo>
                    <a:cubicBezTo>
                      <a:pt x="-140" y="8458"/>
                      <a:pt x="0" y="7366"/>
                      <a:pt x="558" y="6457"/>
                    </a:cubicBezTo>
                    <a:cubicBezTo>
                      <a:pt x="1117" y="5547"/>
                      <a:pt x="2024" y="4910"/>
                      <a:pt x="3072" y="4728"/>
                    </a:cubicBezTo>
                    <a:cubicBezTo>
                      <a:pt x="12568" y="3000"/>
                      <a:pt x="22901" y="1453"/>
                      <a:pt x="34770" y="43"/>
                    </a:cubicBezTo>
                    <a:cubicBezTo>
                      <a:pt x="35887" y="-139"/>
                      <a:pt x="37005" y="270"/>
                      <a:pt x="37843" y="1044"/>
                    </a:cubicBezTo>
                    <a:lnTo>
                      <a:pt x="190330" y="143283"/>
                    </a:lnTo>
                    <a:cubicBezTo>
                      <a:pt x="191098" y="144011"/>
                      <a:pt x="191517" y="145012"/>
                      <a:pt x="191517" y="146103"/>
                    </a:cubicBezTo>
                    <a:cubicBezTo>
                      <a:pt x="191377" y="160838"/>
                      <a:pt x="190330" y="176808"/>
                      <a:pt x="188235" y="196324"/>
                    </a:cubicBezTo>
                    <a:cubicBezTo>
                      <a:pt x="188096" y="197552"/>
                      <a:pt x="187397" y="198641"/>
                      <a:pt x="186281" y="199276"/>
                    </a:cubicBezTo>
                    <a:cubicBezTo>
                      <a:pt x="171688" y="207101"/>
                      <a:pt x="158562" y="214150"/>
                      <a:pt x="145436" y="221472"/>
                    </a:cubicBezTo>
                    <a:cubicBezTo>
                      <a:pt x="144877" y="221793"/>
                      <a:pt x="144249" y="221975"/>
                      <a:pt x="143621" y="221975"/>
                    </a:cubicBezTo>
                    <a:lnTo>
                      <a:pt x="143690" y="221842"/>
                    </a:lnTo>
                    <a:close/>
                    <a:moveTo>
                      <a:pt x="31908" y="101753"/>
                    </a:moveTo>
                    <a:lnTo>
                      <a:pt x="144388" y="213382"/>
                    </a:lnTo>
                    <a:cubicBezTo>
                      <a:pt x="156118" y="206828"/>
                      <a:pt x="168058" y="200414"/>
                      <a:pt x="181044" y="193455"/>
                    </a:cubicBezTo>
                    <a:cubicBezTo>
                      <a:pt x="182859" y="175810"/>
                      <a:pt x="183837" y="161117"/>
                      <a:pt x="184046" y="147604"/>
                    </a:cubicBezTo>
                    <a:lnTo>
                      <a:pt x="34072" y="7730"/>
                    </a:lnTo>
                    <a:cubicBezTo>
                      <a:pt x="24716" y="8867"/>
                      <a:pt x="16338" y="10096"/>
                      <a:pt x="8657" y="11415"/>
                    </a:cubicBezTo>
                    <a:cubicBezTo>
                      <a:pt x="17525" y="42938"/>
                      <a:pt x="25414" y="74597"/>
                      <a:pt x="31978" y="101707"/>
                    </a:cubicBezTo>
                    <a:lnTo>
                      <a:pt x="31908" y="10175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4" name="Google Shape;1984;p33"/>
              <p:cNvSpPr/>
              <p:nvPr/>
            </p:nvSpPr>
            <p:spPr>
              <a:xfrm>
                <a:off x="7537537" y="2069642"/>
                <a:ext cx="122748" cy="142042"/>
              </a:xfrm>
              <a:custGeom>
                <a:avLst/>
                <a:gdLst/>
                <a:ahLst/>
                <a:cxnLst/>
                <a:rect l="l" t="t" r="r" b="b"/>
                <a:pathLst>
                  <a:path w="122748" h="142042" extrusionOk="0">
                    <a:moveTo>
                      <a:pt x="84875" y="142043"/>
                    </a:moveTo>
                    <a:cubicBezTo>
                      <a:pt x="83898" y="142043"/>
                      <a:pt x="82991" y="141680"/>
                      <a:pt x="82222" y="141044"/>
                    </a:cubicBezTo>
                    <a:lnTo>
                      <a:pt x="19803" y="83139"/>
                    </a:lnTo>
                    <a:cubicBezTo>
                      <a:pt x="19244" y="82637"/>
                      <a:pt x="18895" y="82002"/>
                      <a:pt x="18686" y="81269"/>
                    </a:cubicBezTo>
                    <a:cubicBezTo>
                      <a:pt x="14985" y="66171"/>
                      <a:pt x="11355" y="51113"/>
                      <a:pt x="7724" y="36102"/>
                    </a:cubicBezTo>
                    <a:cubicBezTo>
                      <a:pt x="5141" y="25595"/>
                      <a:pt x="2697" y="15133"/>
                      <a:pt x="114" y="4671"/>
                    </a:cubicBezTo>
                    <a:cubicBezTo>
                      <a:pt x="-305" y="3033"/>
                      <a:pt x="463" y="1305"/>
                      <a:pt x="1929" y="486"/>
                    </a:cubicBezTo>
                    <a:cubicBezTo>
                      <a:pt x="3396" y="-333"/>
                      <a:pt x="5280" y="-105"/>
                      <a:pt x="6467" y="1077"/>
                    </a:cubicBezTo>
                    <a:lnTo>
                      <a:pt x="121671" y="115477"/>
                    </a:lnTo>
                    <a:cubicBezTo>
                      <a:pt x="122509" y="116294"/>
                      <a:pt x="122858" y="117480"/>
                      <a:pt x="122718" y="118660"/>
                    </a:cubicBezTo>
                    <a:cubicBezTo>
                      <a:pt x="122578" y="119847"/>
                      <a:pt x="121880" y="120893"/>
                      <a:pt x="120833" y="121438"/>
                    </a:cubicBezTo>
                    <a:cubicBezTo>
                      <a:pt x="108894" y="128125"/>
                      <a:pt x="97443" y="134853"/>
                      <a:pt x="86831" y="141449"/>
                    </a:cubicBezTo>
                    <a:cubicBezTo>
                      <a:pt x="86133" y="141812"/>
                      <a:pt x="85504" y="141994"/>
                      <a:pt x="84806" y="141994"/>
                    </a:cubicBezTo>
                    <a:lnTo>
                      <a:pt x="84875" y="142043"/>
                    </a:lnTo>
                    <a:close/>
                    <a:moveTo>
                      <a:pt x="25808" y="78358"/>
                    </a:moveTo>
                    <a:lnTo>
                      <a:pt x="85295" y="133534"/>
                    </a:lnTo>
                    <a:cubicBezTo>
                      <a:pt x="94022" y="128167"/>
                      <a:pt x="103239" y="122757"/>
                      <a:pt x="112804" y="117341"/>
                    </a:cubicBezTo>
                    <a:lnTo>
                      <a:pt x="10656" y="15906"/>
                    </a:lnTo>
                    <a:cubicBezTo>
                      <a:pt x="12123" y="22047"/>
                      <a:pt x="13589" y="28188"/>
                      <a:pt x="15055" y="34329"/>
                    </a:cubicBezTo>
                    <a:cubicBezTo>
                      <a:pt x="18616" y="48975"/>
                      <a:pt x="22107" y="63665"/>
                      <a:pt x="25808" y="7835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5" name="Google Shape;1985;p33"/>
              <p:cNvSpPr/>
              <p:nvPr/>
            </p:nvSpPr>
            <p:spPr>
              <a:xfrm>
                <a:off x="7556173" y="2146225"/>
                <a:ext cx="70036" cy="92953"/>
              </a:xfrm>
              <a:custGeom>
                <a:avLst/>
                <a:gdLst/>
                <a:ahLst/>
                <a:cxnLst/>
                <a:rect l="l" t="t" r="r" b="b"/>
                <a:pathLst>
                  <a:path w="70036" h="92953" extrusionOk="0">
                    <a:moveTo>
                      <a:pt x="26023" y="92911"/>
                    </a:moveTo>
                    <a:cubicBezTo>
                      <a:pt x="25605" y="92911"/>
                      <a:pt x="25186" y="92862"/>
                      <a:pt x="24836" y="92730"/>
                    </a:cubicBezTo>
                    <a:cubicBezTo>
                      <a:pt x="23649" y="92318"/>
                      <a:pt x="22742" y="91362"/>
                      <a:pt x="22393" y="90182"/>
                    </a:cubicBezTo>
                    <a:cubicBezTo>
                      <a:pt x="13525" y="58835"/>
                      <a:pt x="5845" y="28047"/>
                      <a:pt x="120" y="4706"/>
                    </a:cubicBezTo>
                    <a:cubicBezTo>
                      <a:pt x="-299" y="3073"/>
                      <a:pt x="399" y="1391"/>
                      <a:pt x="1866" y="525"/>
                    </a:cubicBezTo>
                    <a:cubicBezTo>
                      <a:pt x="3332" y="-340"/>
                      <a:pt x="5147" y="-110"/>
                      <a:pt x="6404" y="1021"/>
                    </a:cubicBezTo>
                    <a:lnTo>
                      <a:pt x="68823" y="58933"/>
                    </a:lnTo>
                    <a:cubicBezTo>
                      <a:pt x="69731" y="59750"/>
                      <a:pt x="70150" y="60888"/>
                      <a:pt x="70010" y="62067"/>
                    </a:cubicBezTo>
                    <a:cubicBezTo>
                      <a:pt x="69871" y="63254"/>
                      <a:pt x="69243" y="64301"/>
                      <a:pt x="68265" y="64936"/>
                    </a:cubicBezTo>
                    <a:cubicBezTo>
                      <a:pt x="52835" y="74484"/>
                      <a:pt x="39778" y="83405"/>
                      <a:pt x="28398" y="92178"/>
                    </a:cubicBezTo>
                    <a:cubicBezTo>
                      <a:pt x="27699" y="92681"/>
                      <a:pt x="26861" y="92953"/>
                      <a:pt x="26093" y="92953"/>
                    </a:cubicBezTo>
                    <a:lnTo>
                      <a:pt x="26023" y="92911"/>
                    </a:lnTo>
                    <a:close/>
                    <a:moveTo>
                      <a:pt x="10454" y="15169"/>
                    </a:moveTo>
                    <a:cubicBezTo>
                      <a:pt x="15411" y="35006"/>
                      <a:pt x="21416" y="58612"/>
                      <a:pt x="28188" y="82763"/>
                    </a:cubicBezTo>
                    <a:cubicBezTo>
                      <a:pt x="37613" y="75762"/>
                      <a:pt x="48017" y="68621"/>
                      <a:pt x="60026" y="61111"/>
                    </a:cubicBezTo>
                    <a:lnTo>
                      <a:pt x="10454" y="1516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6" name="Google Shape;1986;p33"/>
              <p:cNvSpPr/>
              <p:nvPr/>
            </p:nvSpPr>
            <p:spPr>
              <a:xfrm>
                <a:off x="7544392" y="1965837"/>
                <a:ext cx="160007" cy="153702"/>
              </a:xfrm>
              <a:custGeom>
                <a:avLst/>
                <a:gdLst/>
                <a:ahLst/>
                <a:cxnLst/>
                <a:rect l="l" t="t" r="r" b="b"/>
                <a:pathLst>
                  <a:path w="160007" h="153702" extrusionOk="0">
                    <a:moveTo>
                      <a:pt x="156220" y="153702"/>
                    </a:moveTo>
                    <a:cubicBezTo>
                      <a:pt x="155312" y="153702"/>
                      <a:pt x="154405" y="153339"/>
                      <a:pt x="153637" y="152701"/>
                    </a:cubicBezTo>
                    <a:lnTo>
                      <a:pt x="1219" y="10462"/>
                    </a:lnTo>
                    <a:cubicBezTo>
                      <a:pt x="102" y="9462"/>
                      <a:pt x="-247" y="7915"/>
                      <a:pt x="171" y="6505"/>
                    </a:cubicBezTo>
                    <a:cubicBezTo>
                      <a:pt x="660" y="5095"/>
                      <a:pt x="1847" y="4094"/>
                      <a:pt x="3313" y="3912"/>
                    </a:cubicBezTo>
                    <a:cubicBezTo>
                      <a:pt x="20210" y="1865"/>
                      <a:pt x="36967" y="546"/>
                      <a:pt x="53165" y="0"/>
                    </a:cubicBezTo>
                    <a:cubicBezTo>
                      <a:pt x="54073" y="0"/>
                      <a:pt x="54980" y="319"/>
                      <a:pt x="55749" y="910"/>
                    </a:cubicBezTo>
                    <a:lnTo>
                      <a:pt x="151123" y="83288"/>
                    </a:lnTo>
                    <a:cubicBezTo>
                      <a:pt x="151681" y="83743"/>
                      <a:pt x="152101" y="84379"/>
                      <a:pt x="152240" y="85062"/>
                    </a:cubicBezTo>
                    <a:lnTo>
                      <a:pt x="152729" y="86608"/>
                    </a:lnTo>
                    <a:cubicBezTo>
                      <a:pt x="153497" y="89246"/>
                      <a:pt x="154265" y="91930"/>
                      <a:pt x="154963" y="94796"/>
                    </a:cubicBezTo>
                    <a:cubicBezTo>
                      <a:pt x="158524" y="111126"/>
                      <a:pt x="160200" y="129139"/>
                      <a:pt x="159990" y="149927"/>
                    </a:cubicBezTo>
                    <a:cubicBezTo>
                      <a:pt x="159990" y="151428"/>
                      <a:pt x="159083" y="152793"/>
                      <a:pt x="157686" y="153384"/>
                    </a:cubicBezTo>
                    <a:cubicBezTo>
                      <a:pt x="157197" y="153565"/>
                      <a:pt x="156709" y="153702"/>
                      <a:pt x="156220" y="153702"/>
                    </a:cubicBezTo>
                    <a:lnTo>
                      <a:pt x="156220" y="153702"/>
                    </a:lnTo>
                    <a:close/>
                    <a:moveTo>
                      <a:pt x="12390" y="10508"/>
                    </a:moveTo>
                    <a:lnTo>
                      <a:pt x="152450" y="141147"/>
                    </a:lnTo>
                    <a:cubicBezTo>
                      <a:pt x="152170" y="124590"/>
                      <a:pt x="150634" y="109898"/>
                      <a:pt x="147632" y="96434"/>
                    </a:cubicBezTo>
                    <a:cubicBezTo>
                      <a:pt x="147004" y="93841"/>
                      <a:pt x="146306" y="91339"/>
                      <a:pt x="145537" y="88792"/>
                    </a:cubicBezTo>
                    <a:lnTo>
                      <a:pt x="145398" y="88292"/>
                    </a:lnTo>
                    <a:lnTo>
                      <a:pt x="51978" y="7597"/>
                    </a:lnTo>
                    <a:cubicBezTo>
                      <a:pt x="39061" y="8097"/>
                      <a:pt x="25795" y="9052"/>
                      <a:pt x="12390" y="1050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7" name="Google Shape;1987;p33"/>
              <p:cNvSpPr/>
              <p:nvPr/>
            </p:nvSpPr>
            <p:spPr>
              <a:xfrm>
                <a:off x="6826285" y="2099028"/>
                <a:ext cx="101579" cy="107295"/>
              </a:xfrm>
              <a:custGeom>
                <a:avLst/>
                <a:gdLst/>
                <a:ahLst/>
                <a:cxnLst/>
                <a:rect l="l" t="t" r="r" b="b"/>
                <a:pathLst>
                  <a:path w="101579" h="107295" extrusionOk="0">
                    <a:moveTo>
                      <a:pt x="97785" y="107296"/>
                    </a:moveTo>
                    <a:cubicBezTo>
                      <a:pt x="97059" y="107296"/>
                      <a:pt x="96284" y="107072"/>
                      <a:pt x="95648" y="106612"/>
                    </a:cubicBezTo>
                    <a:lnTo>
                      <a:pt x="1642" y="42383"/>
                    </a:lnTo>
                    <a:cubicBezTo>
                      <a:pt x="553" y="41615"/>
                      <a:pt x="-82" y="40387"/>
                      <a:pt x="9" y="39018"/>
                    </a:cubicBezTo>
                    <a:cubicBezTo>
                      <a:pt x="99" y="37699"/>
                      <a:pt x="867" y="36520"/>
                      <a:pt x="2054" y="35885"/>
                    </a:cubicBezTo>
                    <a:cubicBezTo>
                      <a:pt x="26666" y="23008"/>
                      <a:pt x="51424" y="11045"/>
                      <a:pt x="75582" y="310"/>
                    </a:cubicBezTo>
                    <a:cubicBezTo>
                      <a:pt x="76629" y="-145"/>
                      <a:pt x="77858" y="-99"/>
                      <a:pt x="78906" y="447"/>
                    </a:cubicBezTo>
                    <a:cubicBezTo>
                      <a:pt x="79953" y="993"/>
                      <a:pt x="80637" y="1993"/>
                      <a:pt x="80860" y="3130"/>
                    </a:cubicBezTo>
                    <a:cubicBezTo>
                      <a:pt x="87144" y="39521"/>
                      <a:pt x="93924" y="72047"/>
                      <a:pt x="101471" y="102563"/>
                    </a:cubicBezTo>
                    <a:cubicBezTo>
                      <a:pt x="101841" y="104064"/>
                      <a:pt x="101248" y="105704"/>
                      <a:pt x="99970" y="106570"/>
                    </a:cubicBezTo>
                    <a:cubicBezTo>
                      <a:pt x="99335" y="107024"/>
                      <a:pt x="98560" y="107254"/>
                      <a:pt x="97833" y="107254"/>
                    </a:cubicBezTo>
                    <a:lnTo>
                      <a:pt x="97785" y="107296"/>
                    </a:lnTo>
                    <a:close/>
                    <a:moveTo>
                      <a:pt x="11152" y="39702"/>
                    </a:moveTo>
                    <a:lnTo>
                      <a:pt x="91780" y="94788"/>
                    </a:lnTo>
                    <a:cubicBezTo>
                      <a:pt x="85455" y="68271"/>
                      <a:pt x="79680" y="40156"/>
                      <a:pt x="74262" y="9225"/>
                    </a:cubicBezTo>
                    <a:cubicBezTo>
                      <a:pt x="53470" y="18551"/>
                      <a:pt x="32314" y="28785"/>
                      <a:pt x="11200" y="39702"/>
                    </a:cubicBezTo>
                    <a:lnTo>
                      <a:pt x="11152" y="3970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8" name="Google Shape;1988;p33"/>
              <p:cNvSpPr/>
              <p:nvPr/>
            </p:nvSpPr>
            <p:spPr>
              <a:xfrm>
                <a:off x="6718411" y="2338445"/>
                <a:ext cx="114843" cy="111847"/>
              </a:xfrm>
              <a:custGeom>
                <a:avLst/>
                <a:gdLst/>
                <a:ahLst/>
                <a:cxnLst/>
                <a:rect l="l" t="t" r="r" b="b"/>
                <a:pathLst>
                  <a:path w="114843" h="111847" extrusionOk="0">
                    <a:moveTo>
                      <a:pt x="53507" y="111847"/>
                    </a:moveTo>
                    <a:cubicBezTo>
                      <a:pt x="53234" y="111847"/>
                      <a:pt x="52962" y="111847"/>
                      <a:pt x="52689" y="111756"/>
                    </a:cubicBezTo>
                    <a:cubicBezTo>
                      <a:pt x="51691" y="111526"/>
                      <a:pt x="50825" y="110891"/>
                      <a:pt x="50281" y="109984"/>
                    </a:cubicBezTo>
                    <a:cubicBezTo>
                      <a:pt x="30396" y="76459"/>
                      <a:pt x="13555" y="41162"/>
                      <a:pt x="227" y="5090"/>
                    </a:cubicBezTo>
                    <a:cubicBezTo>
                      <a:pt x="-318" y="3589"/>
                      <a:pt x="136" y="1858"/>
                      <a:pt x="1407" y="860"/>
                    </a:cubicBezTo>
                    <a:cubicBezTo>
                      <a:pt x="2685" y="-187"/>
                      <a:pt x="4458" y="-278"/>
                      <a:pt x="5819" y="588"/>
                    </a:cubicBezTo>
                    <a:lnTo>
                      <a:pt x="113070" y="68635"/>
                    </a:lnTo>
                    <a:cubicBezTo>
                      <a:pt x="114159" y="69319"/>
                      <a:pt x="114844" y="70547"/>
                      <a:pt x="114844" y="71866"/>
                    </a:cubicBezTo>
                    <a:cubicBezTo>
                      <a:pt x="114844" y="73185"/>
                      <a:pt x="114118" y="74365"/>
                      <a:pt x="113021" y="75049"/>
                    </a:cubicBezTo>
                    <a:cubicBezTo>
                      <a:pt x="91454" y="88011"/>
                      <a:pt x="72708" y="99793"/>
                      <a:pt x="55692" y="111163"/>
                    </a:cubicBezTo>
                    <a:cubicBezTo>
                      <a:pt x="55057" y="111575"/>
                      <a:pt x="54331" y="111805"/>
                      <a:pt x="53598" y="111805"/>
                    </a:cubicBezTo>
                    <a:lnTo>
                      <a:pt x="53507" y="111847"/>
                    </a:lnTo>
                    <a:close/>
                    <a:moveTo>
                      <a:pt x="11328" y="13096"/>
                    </a:moveTo>
                    <a:cubicBezTo>
                      <a:pt x="23337" y="43800"/>
                      <a:pt x="37902" y="73911"/>
                      <a:pt x="54736" y="102703"/>
                    </a:cubicBezTo>
                    <a:cubicBezTo>
                      <a:pt x="69523" y="92883"/>
                      <a:pt x="85680" y="82692"/>
                      <a:pt x="103784" y="71776"/>
                    </a:cubicBezTo>
                    <a:lnTo>
                      <a:pt x="11328" y="1309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9" name="Google Shape;1989;p33"/>
              <p:cNvSpPr/>
              <p:nvPr/>
            </p:nvSpPr>
            <p:spPr>
              <a:xfrm>
                <a:off x="6687842" y="2212075"/>
                <a:ext cx="242737" cy="202005"/>
              </a:xfrm>
              <a:custGeom>
                <a:avLst/>
                <a:gdLst/>
                <a:ahLst/>
                <a:cxnLst/>
                <a:rect l="l" t="t" r="r" b="b"/>
                <a:pathLst>
                  <a:path w="242737" h="202005" extrusionOk="0">
                    <a:moveTo>
                      <a:pt x="141586" y="202005"/>
                    </a:moveTo>
                    <a:cubicBezTo>
                      <a:pt x="140860" y="202005"/>
                      <a:pt x="140176" y="201824"/>
                      <a:pt x="139540" y="201412"/>
                    </a:cubicBezTo>
                    <a:lnTo>
                      <a:pt x="32289" y="133365"/>
                    </a:lnTo>
                    <a:cubicBezTo>
                      <a:pt x="31612" y="132911"/>
                      <a:pt x="31060" y="132269"/>
                      <a:pt x="30788" y="131501"/>
                    </a:cubicBezTo>
                    <a:cubicBezTo>
                      <a:pt x="16091" y="91744"/>
                      <a:pt x="5765" y="51260"/>
                      <a:pt x="33" y="11140"/>
                    </a:cubicBezTo>
                    <a:cubicBezTo>
                      <a:pt x="-149" y="9730"/>
                      <a:pt x="438" y="8320"/>
                      <a:pt x="1576" y="7504"/>
                    </a:cubicBezTo>
                    <a:cubicBezTo>
                      <a:pt x="3628" y="6045"/>
                      <a:pt x="5716" y="4635"/>
                      <a:pt x="7810" y="3183"/>
                    </a:cubicBezTo>
                    <a:lnTo>
                      <a:pt x="11455" y="677"/>
                    </a:lnTo>
                    <a:cubicBezTo>
                      <a:pt x="12684" y="-188"/>
                      <a:pt x="14318" y="-230"/>
                      <a:pt x="15596" y="586"/>
                    </a:cubicBezTo>
                    <a:lnTo>
                      <a:pt x="240961" y="141915"/>
                    </a:lnTo>
                    <a:cubicBezTo>
                      <a:pt x="242142" y="142641"/>
                      <a:pt x="242784" y="143961"/>
                      <a:pt x="242735" y="145329"/>
                    </a:cubicBezTo>
                    <a:cubicBezTo>
                      <a:pt x="242644" y="146690"/>
                      <a:pt x="241827" y="147918"/>
                      <a:pt x="240599" y="148511"/>
                    </a:cubicBezTo>
                    <a:cubicBezTo>
                      <a:pt x="209068" y="163797"/>
                      <a:pt x="177306" y="181128"/>
                      <a:pt x="143499" y="201412"/>
                    </a:cubicBezTo>
                    <a:cubicBezTo>
                      <a:pt x="142906" y="201775"/>
                      <a:pt x="142221" y="201956"/>
                      <a:pt x="141538" y="201956"/>
                    </a:cubicBezTo>
                    <a:lnTo>
                      <a:pt x="141586" y="202005"/>
                    </a:lnTo>
                    <a:close/>
                    <a:moveTo>
                      <a:pt x="37435" y="127676"/>
                    </a:moveTo>
                    <a:lnTo>
                      <a:pt x="141628" y="193769"/>
                    </a:lnTo>
                    <a:cubicBezTo>
                      <a:pt x="172712" y="175168"/>
                      <a:pt x="202107" y="159107"/>
                      <a:pt x="231222" y="144735"/>
                    </a:cubicBezTo>
                    <a:lnTo>
                      <a:pt x="13682" y="8320"/>
                    </a:lnTo>
                    <a:lnTo>
                      <a:pt x="12090" y="9409"/>
                    </a:lnTo>
                    <a:cubicBezTo>
                      <a:pt x="10680" y="10365"/>
                      <a:pt x="9270" y="11370"/>
                      <a:pt x="7860" y="12320"/>
                    </a:cubicBezTo>
                    <a:cubicBezTo>
                      <a:pt x="13501" y="50758"/>
                      <a:pt x="23464" y="89559"/>
                      <a:pt x="37435" y="127635"/>
                    </a:cubicBezTo>
                    <a:lnTo>
                      <a:pt x="37435" y="12767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0" name="Google Shape;1990;p33"/>
              <p:cNvSpPr/>
              <p:nvPr/>
            </p:nvSpPr>
            <p:spPr>
              <a:xfrm>
                <a:off x="6697650" y="2161613"/>
                <a:ext cx="275711" cy="199427"/>
              </a:xfrm>
              <a:custGeom>
                <a:avLst/>
                <a:gdLst/>
                <a:ahLst/>
                <a:cxnLst/>
                <a:rect l="l" t="t" r="r" b="b"/>
                <a:pathLst>
                  <a:path w="275711" h="199427" extrusionOk="0">
                    <a:moveTo>
                      <a:pt x="229143" y="199427"/>
                    </a:moveTo>
                    <a:cubicBezTo>
                      <a:pt x="228459" y="199427"/>
                      <a:pt x="227733" y="199246"/>
                      <a:pt x="227147" y="198841"/>
                    </a:cubicBezTo>
                    <a:lnTo>
                      <a:pt x="1773" y="57512"/>
                    </a:lnTo>
                    <a:cubicBezTo>
                      <a:pt x="684" y="56828"/>
                      <a:pt x="42" y="55641"/>
                      <a:pt x="0" y="54371"/>
                    </a:cubicBezTo>
                    <a:cubicBezTo>
                      <a:pt x="0" y="53094"/>
                      <a:pt x="593" y="51914"/>
                      <a:pt x="1641" y="51188"/>
                    </a:cubicBezTo>
                    <a:cubicBezTo>
                      <a:pt x="27027" y="33675"/>
                      <a:pt x="53964" y="16617"/>
                      <a:pt x="81718" y="514"/>
                    </a:cubicBezTo>
                    <a:cubicBezTo>
                      <a:pt x="82996" y="-212"/>
                      <a:pt x="84539" y="-170"/>
                      <a:pt x="85767" y="647"/>
                    </a:cubicBezTo>
                    <a:lnTo>
                      <a:pt x="250759" y="113274"/>
                    </a:lnTo>
                    <a:cubicBezTo>
                      <a:pt x="251444" y="113728"/>
                      <a:pt x="251940" y="114412"/>
                      <a:pt x="252212" y="115187"/>
                    </a:cubicBezTo>
                    <a:cubicBezTo>
                      <a:pt x="259717" y="137159"/>
                      <a:pt x="267321" y="156487"/>
                      <a:pt x="275371" y="174369"/>
                    </a:cubicBezTo>
                    <a:cubicBezTo>
                      <a:pt x="275783" y="175277"/>
                      <a:pt x="275832" y="176324"/>
                      <a:pt x="275462" y="177280"/>
                    </a:cubicBezTo>
                    <a:cubicBezTo>
                      <a:pt x="275099" y="178229"/>
                      <a:pt x="274373" y="178962"/>
                      <a:pt x="273465" y="179367"/>
                    </a:cubicBezTo>
                    <a:cubicBezTo>
                      <a:pt x="260311" y="185055"/>
                      <a:pt x="246389" y="191512"/>
                      <a:pt x="230875" y="199022"/>
                    </a:cubicBezTo>
                    <a:cubicBezTo>
                      <a:pt x="230330" y="199294"/>
                      <a:pt x="229778" y="199385"/>
                      <a:pt x="229234" y="199385"/>
                    </a:cubicBezTo>
                    <a:lnTo>
                      <a:pt x="229143" y="199427"/>
                    </a:lnTo>
                    <a:close/>
                    <a:moveTo>
                      <a:pt x="10648" y="54141"/>
                    </a:moveTo>
                    <a:lnTo>
                      <a:pt x="229373" y="191330"/>
                    </a:lnTo>
                    <a:cubicBezTo>
                      <a:pt x="242884" y="184825"/>
                      <a:pt x="255172" y="179095"/>
                      <a:pt x="266867" y="173957"/>
                    </a:cubicBezTo>
                    <a:cubicBezTo>
                      <a:pt x="259403" y="157171"/>
                      <a:pt x="252393" y="139065"/>
                      <a:pt x="245391" y="118823"/>
                    </a:cubicBezTo>
                    <a:lnTo>
                      <a:pt x="83407" y="8248"/>
                    </a:lnTo>
                    <a:cubicBezTo>
                      <a:pt x="58244" y="22892"/>
                      <a:pt x="33807" y="38310"/>
                      <a:pt x="10648" y="5414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1" name="Google Shape;1991;p33"/>
              <p:cNvSpPr/>
              <p:nvPr/>
            </p:nvSpPr>
            <p:spPr>
              <a:xfrm>
                <a:off x="6777458" y="2134494"/>
                <a:ext cx="172525" cy="147304"/>
              </a:xfrm>
              <a:custGeom>
                <a:avLst/>
                <a:gdLst/>
                <a:ahLst/>
                <a:cxnLst/>
                <a:rect l="l" t="t" r="r" b="b"/>
                <a:pathLst>
                  <a:path w="172525" h="147304" extrusionOk="0">
                    <a:moveTo>
                      <a:pt x="168766" y="147304"/>
                    </a:moveTo>
                    <a:cubicBezTo>
                      <a:pt x="168039" y="147304"/>
                      <a:pt x="167265" y="147074"/>
                      <a:pt x="166629" y="146620"/>
                    </a:cubicBezTo>
                    <a:lnTo>
                      <a:pt x="1637" y="33993"/>
                    </a:lnTo>
                    <a:cubicBezTo>
                      <a:pt x="548" y="33267"/>
                      <a:pt x="-46" y="32038"/>
                      <a:pt x="3" y="30719"/>
                    </a:cubicBezTo>
                    <a:cubicBezTo>
                      <a:pt x="45" y="29400"/>
                      <a:pt x="771" y="28213"/>
                      <a:pt x="1867" y="27578"/>
                    </a:cubicBezTo>
                    <a:cubicBezTo>
                      <a:pt x="20293" y="16892"/>
                      <a:pt x="35855" y="8244"/>
                      <a:pt x="50825" y="426"/>
                    </a:cubicBezTo>
                    <a:cubicBezTo>
                      <a:pt x="52054" y="-216"/>
                      <a:pt x="53555" y="-125"/>
                      <a:pt x="54693" y="650"/>
                    </a:cubicBezTo>
                    <a:lnTo>
                      <a:pt x="148699" y="64879"/>
                    </a:lnTo>
                    <a:cubicBezTo>
                      <a:pt x="149474" y="65423"/>
                      <a:pt x="150019" y="66198"/>
                      <a:pt x="150250" y="67105"/>
                    </a:cubicBezTo>
                    <a:cubicBezTo>
                      <a:pt x="156617" y="92854"/>
                      <a:pt x="164081" y="118142"/>
                      <a:pt x="172312" y="142251"/>
                    </a:cubicBezTo>
                    <a:cubicBezTo>
                      <a:pt x="172864" y="143800"/>
                      <a:pt x="172312" y="145482"/>
                      <a:pt x="171042" y="146481"/>
                    </a:cubicBezTo>
                    <a:cubicBezTo>
                      <a:pt x="170358" y="146983"/>
                      <a:pt x="169541" y="147255"/>
                      <a:pt x="168766" y="147255"/>
                    </a:cubicBezTo>
                    <a:lnTo>
                      <a:pt x="168766" y="147304"/>
                    </a:lnTo>
                    <a:close/>
                    <a:moveTo>
                      <a:pt x="10922" y="31173"/>
                    </a:moveTo>
                    <a:lnTo>
                      <a:pt x="161623" y="134063"/>
                    </a:lnTo>
                    <a:cubicBezTo>
                      <a:pt x="154885" y="113459"/>
                      <a:pt x="148699" y="92079"/>
                      <a:pt x="143288" y="70386"/>
                    </a:cubicBezTo>
                    <a:lnTo>
                      <a:pt x="52375" y="8244"/>
                    </a:lnTo>
                    <a:cubicBezTo>
                      <a:pt x="39542" y="14979"/>
                      <a:pt x="26207" y="22350"/>
                      <a:pt x="10922" y="3117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2" name="Google Shape;1992;p33"/>
              <p:cNvSpPr/>
              <p:nvPr/>
            </p:nvSpPr>
            <p:spPr>
              <a:xfrm>
                <a:off x="7130037" y="2008055"/>
                <a:ext cx="119278" cy="124498"/>
              </a:xfrm>
              <a:custGeom>
                <a:avLst/>
                <a:gdLst/>
                <a:ahLst/>
                <a:cxnLst/>
                <a:rect l="l" t="t" r="r" b="b"/>
                <a:pathLst>
                  <a:path w="119278" h="124498" extrusionOk="0">
                    <a:moveTo>
                      <a:pt x="115548" y="124498"/>
                    </a:moveTo>
                    <a:cubicBezTo>
                      <a:pt x="114591" y="124498"/>
                      <a:pt x="113677" y="124135"/>
                      <a:pt x="112951" y="123451"/>
                    </a:cubicBezTo>
                    <a:lnTo>
                      <a:pt x="1197" y="18740"/>
                    </a:lnTo>
                    <a:cubicBezTo>
                      <a:pt x="198" y="17785"/>
                      <a:pt x="-214" y="16375"/>
                      <a:pt x="107" y="15010"/>
                    </a:cubicBezTo>
                    <a:cubicBezTo>
                      <a:pt x="471" y="13691"/>
                      <a:pt x="1518" y="12645"/>
                      <a:pt x="2837" y="12281"/>
                    </a:cubicBezTo>
                    <a:cubicBezTo>
                      <a:pt x="20990" y="7732"/>
                      <a:pt x="38690" y="3638"/>
                      <a:pt x="55530" y="90"/>
                    </a:cubicBezTo>
                    <a:cubicBezTo>
                      <a:pt x="56711" y="-183"/>
                      <a:pt x="57939" y="181"/>
                      <a:pt x="58847" y="954"/>
                    </a:cubicBezTo>
                    <a:lnTo>
                      <a:pt x="116679" y="52855"/>
                    </a:lnTo>
                    <a:cubicBezTo>
                      <a:pt x="117503" y="53583"/>
                      <a:pt x="117957" y="54584"/>
                      <a:pt x="117957" y="55676"/>
                    </a:cubicBezTo>
                    <a:cubicBezTo>
                      <a:pt x="117957" y="77146"/>
                      <a:pt x="118362" y="98980"/>
                      <a:pt x="119277" y="120495"/>
                    </a:cubicBezTo>
                    <a:cubicBezTo>
                      <a:pt x="119319" y="122041"/>
                      <a:pt x="118459" y="123451"/>
                      <a:pt x="117091" y="124087"/>
                    </a:cubicBezTo>
                    <a:cubicBezTo>
                      <a:pt x="116588" y="124317"/>
                      <a:pt x="116044" y="124450"/>
                      <a:pt x="115500" y="124450"/>
                    </a:cubicBezTo>
                    <a:lnTo>
                      <a:pt x="115548" y="124498"/>
                    </a:lnTo>
                    <a:close/>
                    <a:moveTo>
                      <a:pt x="11481" y="18012"/>
                    </a:moveTo>
                    <a:lnTo>
                      <a:pt x="111401" y="111625"/>
                    </a:lnTo>
                    <a:cubicBezTo>
                      <a:pt x="110724" y="93567"/>
                      <a:pt x="110402" y="75372"/>
                      <a:pt x="110451" y="57404"/>
                    </a:cubicBezTo>
                    <a:lnTo>
                      <a:pt x="55300" y="7914"/>
                    </a:lnTo>
                    <a:cubicBezTo>
                      <a:pt x="41238" y="10916"/>
                      <a:pt x="26541" y="14282"/>
                      <a:pt x="11530" y="17966"/>
                    </a:cubicBezTo>
                    <a:lnTo>
                      <a:pt x="11481" y="1801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3" name="Google Shape;1993;p33"/>
              <p:cNvSpPr/>
              <p:nvPr/>
            </p:nvSpPr>
            <p:spPr>
              <a:xfrm>
                <a:off x="6985749" y="2020210"/>
                <a:ext cx="277087" cy="251480"/>
              </a:xfrm>
              <a:custGeom>
                <a:avLst/>
                <a:gdLst/>
                <a:ahLst/>
                <a:cxnLst/>
                <a:rect l="l" t="t" r="r" b="b"/>
                <a:pathLst>
                  <a:path w="277087" h="251480" extrusionOk="0">
                    <a:moveTo>
                      <a:pt x="228207" y="251481"/>
                    </a:moveTo>
                    <a:cubicBezTo>
                      <a:pt x="227349" y="251481"/>
                      <a:pt x="226483" y="251167"/>
                      <a:pt x="225798" y="250622"/>
                    </a:cubicBezTo>
                    <a:lnTo>
                      <a:pt x="3386" y="68306"/>
                    </a:lnTo>
                    <a:cubicBezTo>
                      <a:pt x="2618" y="67669"/>
                      <a:pt x="2157" y="66805"/>
                      <a:pt x="2024" y="65804"/>
                    </a:cubicBezTo>
                    <a:lnTo>
                      <a:pt x="1431" y="60709"/>
                    </a:lnTo>
                    <a:cubicBezTo>
                      <a:pt x="935" y="56525"/>
                      <a:pt x="474" y="52339"/>
                      <a:pt x="20" y="48155"/>
                    </a:cubicBezTo>
                    <a:cubicBezTo>
                      <a:pt x="-161" y="46426"/>
                      <a:pt x="886" y="44834"/>
                      <a:pt x="2478" y="44243"/>
                    </a:cubicBezTo>
                    <a:cubicBezTo>
                      <a:pt x="48706" y="27367"/>
                      <a:pt x="97392" y="12538"/>
                      <a:pt x="147125" y="120"/>
                    </a:cubicBezTo>
                    <a:cubicBezTo>
                      <a:pt x="148354" y="-198"/>
                      <a:pt x="149674" y="120"/>
                      <a:pt x="150630" y="1030"/>
                    </a:cubicBezTo>
                    <a:lnTo>
                      <a:pt x="262385" y="105742"/>
                    </a:lnTo>
                    <a:cubicBezTo>
                      <a:pt x="263111" y="106425"/>
                      <a:pt x="263523" y="107334"/>
                      <a:pt x="263565" y="108335"/>
                    </a:cubicBezTo>
                    <a:cubicBezTo>
                      <a:pt x="265610" y="155821"/>
                      <a:pt x="270023" y="199718"/>
                      <a:pt x="277033" y="242477"/>
                    </a:cubicBezTo>
                    <a:cubicBezTo>
                      <a:pt x="277215" y="243524"/>
                      <a:pt x="276942" y="244613"/>
                      <a:pt x="276258" y="245436"/>
                    </a:cubicBezTo>
                    <a:cubicBezTo>
                      <a:pt x="275581" y="246253"/>
                      <a:pt x="274624" y="246797"/>
                      <a:pt x="273577" y="246846"/>
                    </a:cubicBezTo>
                    <a:cubicBezTo>
                      <a:pt x="259745" y="247802"/>
                      <a:pt x="245048" y="249254"/>
                      <a:pt x="228619" y="251390"/>
                    </a:cubicBezTo>
                    <a:cubicBezTo>
                      <a:pt x="228438" y="251390"/>
                      <a:pt x="228298" y="251390"/>
                      <a:pt x="228117" y="251390"/>
                    </a:cubicBezTo>
                    <a:lnTo>
                      <a:pt x="228207" y="251481"/>
                    </a:lnTo>
                    <a:close/>
                    <a:moveTo>
                      <a:pt x="9398" y="63439"/>
                    </a:moveTo>
                    <a:lnTo>
                      <a:pt x="229345" y="243754"/>
                    </a:lnTo>
                    <a:cubicBezTo>
                      <a:pt x="243680" y="241932"/>
                      <a:pt x="256694" y="240564"/>
                      <a:pt x="268983" y="239657"/>
                    </a:cubicBezTo>
                    <a:cubicBezTo>
                      <a:pt x="262385" y="198357"/>
                      <a:pt x="258154" y="155961"/>
                      <a:pt x="256101" y="110243"/>
                    </a:cubicBezTo>
                    <a:lnTo>
                      <a:pt x="146992" y="7990"/>
                    </a:lnTo>
                    <a:cubicBezTo>
                      <a:pt x="99214" y="19953"/>
                      <a:pt x="52393" y="34236"/>
                      <a:pt x="7848" y="50338"/>
                    </a:cubicBezTo>
                    <a:cubicBezTo>
                      <a:pt x="8169" y="53523"/>
                      <a:pt x="8573" y="56661"/>
                      <a:pt x="8937" y="59845"/>
                    </a:cubicBezTo>
                    <a:lnTo>
                      <a:pt x="9349" y="63439"/>
                    </a:lnTo>
                    <a:lnTo>
                      <a:pt x="9398" y="6343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4" name="Google Shape;1994;p33"/>
              <p:cNvSpPr/>
              <p:nvPr/>
            </p:nvSpPr>
            <p:spPr>
              <a:xfrm>
                <a:off x="6987797" y="2081828"/>
                <a:ext cx="229953" cy="208288"/>
              </a:xfrm>
              <a:custGeom>
                <a:avLst/>
                <a:gdLst/>
                <a:ahLst/>
                <a:cxnLst/>
                <a:rect l="l" t="t" r="r" b="b"/>
                <a:pathLst>
                  <a:path w="229953" h="208288" extrusionOk="0">
                    <a:moveTo>
                      <a:pt x="130430" y="208288"/>
                    </a:moveTo>
                    <a:cubicBezTo>
                      <a:pt x="129522" y="208288"/>
                      <a:pt x="128614" y="207974"/>
                      <a:pt x="127930" y="207339"/>
                    </a:cubicBezTo>
                    <a:lnTo>
                      <a:pt x="18591" y="110723"/>
                    </a:lnTo>
                    <a:cubicBezTo>
                      <a:pt x="17998" y="110172"/>
                      <a:pt x="17593" y="109495"/>
                      <a:pt x="17404" y="108720"/>
                    </a:cubicBezTo>
                    <a:cubicBezTo>
                      <a:pt x="9948" y="74833"/>
                      <a:pt x="4076" y="39715"/>
                      <a:pt x="26" y="4235"/>
                    </a:cubicBezTo>
                    <a:cubicBezTo>
                      <a:pt x="-155" y="2688"/>
                      <a:pt x="619" y="1232"/>
                      <a:pt x="1981" y="460"/>
                    </a:cubicBezTo>
                    <a:cubicBezTo>
                      <a:pt x="3301" y="-268"/>
                      <a:pt x="4983" y="-131"/>
                      <a:pt x="6170" y="869"/>
                    </a:cubicBezTo>
                    <a:lnTo>
                      <a:pt x="228576" y="183182"/>
                    </a:lnTo>
                    <a:cubicBezTo>
                      <a:pt x="229763" y="184138"/>
                      <a:pt x="230217" y="185687"/>
                      <a:pt x="229805" y="187139"/>
                    </a:cubicBezTo>
                    <a:cubicBezTo>
                      <a:pt x="229400" y="188598"/>
                      <a:pt x="228171" y="189645"/>
                      <a:pt x="226670" y="189868"/>
                    </a:cubicBezTo>
                    <a:cubicBezTo>
                      <a:pt x="195684" y="193875"/>
                      <a:pt x="163601" y="200059"/>
                      <a:pt x="131386" y="208156"/>
                    </a:cubicBezTo>
                    <a:cubicBezTo>
                      <a:pt x="131072" y="208246"/>
                      <a:pt x="130799" y="208288"/>
                      <a:pt x="130478" y="208288"/>
                    </a:cubicBezTo>
                    <a:lnTo>
                      <a:pt x="130430" y="208288"/>
                    </a:lnTo>
                    <a:close/>
                    <a:moveTo>
                      <a:pt x="24505" y="105851"/>
                    </a:moveTo>
                    <a:lnTo>
                      <a:pt x="131435" y="200331"/>
                    </a:lnTo>
                    <a:cubicBezTo>
                      <a:pt x="160327" y="193100"/>
                      <a:pt x="189086" y="187460"/>
                      <a:pt x="217021" y="183503"/>
                    </a:cubicBezTo>
                    <a:lnTo>
                      <a:pt x="8628" y="12650"/>
                    </a:lnTo>
                    <a:cubicBezTo>
                      <a:pt x="12538" y="44263"/>
                      <a:pt x="17865" y="75559"/>
                      <a:pt x="24505" y="10585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5" name="Google Shape;1995;p33"/>
              <p:cNvSpPr/>
              <p:nvPr/>
            </p:nvSpPr>
            <p:spPr>
              <a:xfrm>
                <a:off x="7005050" y="2185885"/>
                <a:ext cx="116901" cy="126345"/>
              </a:xfrm>
              <a:custGeom>
                <a:avLst/>
                <a:gdLst/>
                <a:ahLst/>
                <a:cxnLst/>
                <a:rect l="l" t="t" r="r" b="b"/>
                <a:pathLst>
                  <a:path w="116901" h="126345" extrusionOk="0">
                    <a:moveTo>
                      <a:pt x="38909" y="126345"/>
                    </a:moveTo>
                    <a:cubicBezTo>
                      <a:pt x="37358" y="126345"/>
                      <a:pt x="35948" y="125389"/>
                      <a:pt x="35354" y="123889"/>
                    </a:cubicBezTo>
                    <a:cubicBezTo>
                      <a:pt x="21202" y="86728"/>
                      <a:pt x="9333" y="46607"/>
                      <a:pt x="95" y="4623"/>
                    </a:cubicBezTo>
                    <a:cubicBezTo>
                      <a:pt x="-275" y="3025"/>
                      <a:pt x="458" y="1391"/>
                      <a:pt x="1868" y="526"/>
                    </a:cubicBezTo>
                    <a:cubicBezTo>
                      <a:pt x="3279" y="-291"/>
                      <a:pt x="5053" y="-158"/>
                      <a:pt x="6281" y="938"/>
                    </a:cubicBezTo>
                    <a:lnTo>
                      <a:pt x="115620" y="97553"/>
                    </a:lnTo>
                    <a:cubicBezTo>
                      <a:pt x="116668" y="98461"/>
                      <a:pt x="117121" y="99920"/>
                      <a:pt x="116800" y="101281"/>
                    </a:cubicBezTo>
                    <a:cubicBezTo>
                      <a:pt x="116486" y="102649"/>
                      <a:pt x="115397" y="103689"/>
                      <a:pt x="114077" y="104059"/>
                    </a:cubicBezTo>
                    <a:cubicBezTo>
                      <a:pt x="89095" y="110375"/>
                      <a:pt x="64204" y="117746"/>
                      <a:pt x="40137" y="126073"/>
                    </a:cubicBezTo>
                    <a:cubicBezTo>
                      <a:pt x="39726" y="126206"/>
                      <a:pt x="39314" y="126297"/>
                      <a:pt x="38909" y="126297"/>
                    </a:cubicBezTo>
                    <a:lnTo>
                      <a:pt x="38909" y="126345"/>
                    </a:lnTo>
                    <a:close/>
                    <a:moveTo>
                      <a:pt x="10100" y="14402"/>
                    </a:moveTo>
                    <a:cubicBezTo>
                      <a:pt x="18563" y="50607"/>
                      <a:pt x="28987" y="85269"/>
                      <a:pt x="41178" y="117746"/>
                    </a:cubicBezTo>
                    <a:cubicBezTo>
                      <a:pt x="62159" y="110606"/>
                      <a:pt x="83678" y="104149"/>
                      <a:pt x="105294" y="98503"/>
                    </a:cubicBezTo>
                    <a:lnTo>
                      <a:pt x="10100" y="1440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6" name="Google Shape;1996;p33"/>
              <p:cNvSpPr/>
              <p:nvPr/>
            </p:nvSpPr>
            <p:spPr>
              <a:xfrm>
                <a:off x="6862203" y="2548855"/>
                <a:ext cx="195442" cy="192621"/>
              </a:xfrm>
              <a:custGeom>
                <a:avLst/>
                <a:gdLst/>
                <a:ahLst/>
                <a:cxnLst/>
                <a:rect l="l" t="t" r="r" b="b"/>
                <a:pathLst>
                  <a:path w="195442" h="192621" extrusionOk="0">
                    <a:moveTo>
                      <a:pt x="143361" y="12097"/>
                    </a:moveTo>
                    <a:cubicBezTo>
                      <a:pt x="89166" y="-16877"/>
                      <a:pt x="18326" y="7958"/>
                      <a:pt x="2673" y="67776"/>
                    </a:cubicBezTo>
                    <a:cubicBezTo>
                      <a:pt x="-13616" y="130050"/>
                      <a:pt x="47127" y="200959"/>
                      <a:pt x="114832" y="191822"/>
                    </a:cubicBezTo>
                    <a:cubicBezTo>
                      <a:pt x="211114" y="178812"/>
                      <a:pt x="221804" y="54081"/>
                      <a:pt x="143361" y="12146"/>
                    </a:cubicBezTo>
                    <a:lnTo>
                      <a:pt x="143361" y="12097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7" name="Google Shape;1997;p33"/>
              <p:cNvSpPr/>
              <p:nvPr/>
            </p:nvSpPr>
            <p:spPr>
              <a:xfrm>
                <a:off x="6920590" y="2605753"/>
                <a:ext cx="79709" cy="77871"/>
              </a:xfrm>
              <a:custGeom>
                <a:avLst/>
                <a:gdLst/>
                <a:ahLst/>
                <a:cxnLst/>
                <a:rect l="l" t="t" r="r" b="b"/>
                <a:pathLst>
                  <a:path w="79709" h="77871" extrusionOk="0">
                    <a:moveTo>
                      <a:pt x="45162" y="77835"/>
                    </a:moveTo>
                    <a:cubicBezTo>
                      <a:pt x="31785" y="78380"/>
                      <a:pt x="17632" y="72740"/>
                      <a:pt x="8807" y="61139"/>
                    </a:cubicBezTo>
                    <a:cubicBezTo>
                      <a:pt x="-10072" y="36354"/>
                      <a:pt x="2712" y="2278"/>
                      <a:pt x="34655" y="100"/>
                    </a:cubicBezTo>
                    <a:cubicBezTo>
                      <a:pt x="42845" y="-451"/>
                      <a:pt x="50986" y="1280"/>
                      <a:pt x="58177" y="5105"/>
                    </a:cubicBezTo>
                    <a:cubicBezTo>
                      <a:pt x="76331" y="14835"/>
                      <a:pt x="81748" y="34211"/>
                      <a:pt x="79061" y="49134"/>
                    </a:cubicBezTo>
                    <a:cubicBezTo>
                      <a:pt x="75695" y="67735"/>
                      <a:pt x="60998" y="77151"/>
                      <a:pt x="45162" y="77835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8" name="Google Shape;1998;p33"/>
              <p:cNvSpPr/>
              <p:nvPr/>
            </p:nvSpPr>
            <p:spPr>
              <a:xfrm>
                <a:off x="7691990" y="2399173"/>
                <a:ext cx="201544" cy="199064"/>
              </a:xfrm>
              <a:custGeom>
                <a:avLst/>
                <a:gdLst/>
                <a:ahLst/>
                <a:cxnLst/>
                <a:rect l="l" t="t" r="r" b="b"/>
                <a:pathLst>
                  <a:path w="201544" h="199064" extrusionOk="0">
                    <a:moveTo>
                      <a:pt x="188548" y="55942"/>
                    </a:moveTo>
                    <a:cubicBezTo>
                      <a:pt x="150776" y="-9557"/>
                      <a:pt x="41298" y="-28166"/>
                      <a:pt x="6737" y="58490"/>
                    </a:cubicBezTo>
                    <a:cubicBezTo>
                      <a:pt x="-17073" y="118259"/>
                      <a:pt x="25239" y="182809"/>
                      <a:pt x="86401" y="196273"/>
                    </a:cubicBezTo>
                    <a:cubicBezTo>
                      <a:pt x="143514" y="208872"/>
                      <a:pt x="190783" y="177944"/>
                      <a:pt x="200139" y="121358"/>
                    </a:cubicBezTo>
                    <a:cubicBezTo>
                      <a:pt x="204188" y="96656"/>
                      <a:pt x="199231" y="74411"/>
                      <a:pt x="188548" y="55900"/>
                    </a:cubicBezTo>
                    <a:lnTo>
                      <a:pt x="188548" y="5594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9" name="Google Shape;1999;p33"/>
              <p:cNvSpPr/>
              <p:nvPr/>
            </p:nvSpPr>
            <p:spPr>
              <a:xfrm>
                <a:off x="7749556" y="2456282"/>
                <a:ext cx="86480" cy="84900"/>
              </a:xfrm>
              <a:custGeom>
                <a:avLst/>
                <a:gdLst/>
                <a:ahLst/>
                <a:cxnLst/>
                <a:rect l="l" t="t" r="r" b="b"/>
                <a:pathLst>
                  <a:path w="86480" h="84900" extrusionOk="0">
                    <a:moveTo>
                      <a:pt x="53203" y="84798"/>
                    </a:moveTo>
                    <a:cubicBezTo>
                      <a:pt x="48664" y="85112"/>
                      <a:pt x="43777" y="84707"/>
                      <a:pt x="38819" y="83611"/>
                    </a:cubicBezTo>
                    <a:cubicBezTo>
                      <a:pt x="24506" y="80477"/>
                      <a:pt x="11938" y="70880"/>
                      <a:pt x="5027" y="57960"/>
                    </a:cubicBezTo>
                    <a:cubicBezTo>
                      <a:pt x="-769" y="46953"/>
                      <a:pt x="-1606" y="34898"/>
                      <a:pt x="2792" y="23933"/>
                    </a:cubicBezTo>
                    <a:cubicBezTo>
                      <a:pt x="8657" y="9108"/>
                      <a:pt x="19060" y="1102"/>
                      <a:pt x="33653" y="97"/>
                    </a:cubicBezTo>
                    <a:cubicBezTo>
                      <a:pt x="51876" y="-1132"/>
                      <a:pt x="71844" y="9471"/>
                      <a:pt x="81061" y="25343"/>
                    </a:cubicBezTo>
                    <a:cubicBezTo>
                      <a:pt x="85878" y="33761"/>
                      <a:pt x="87484" y="43128"/>
                      <a:pt x="85878" y="53137"/>
                    </a:cubicBezTo>
                    <a:cubicBezTo>
                      <a:pt x="82737" y="72059"/>
                      <a:pt x="70867" y="83611"/>
                      <a:pt x="53203" y="8479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0" name="Google Shape;2000;p33"/>
              <p:cNvSpPr/>
              <p:nvPr/>
            </p:nvSpPr>
            <p:spPr>
              <a:xfrm>
                <a:off x="7706441" y="2579992"/>
                <a:ext cx="76007" cy="49509"/>
              </a:xfrm>
              <a:custGeom>
                <a:avLst/>
                <a:gdLst/>
                <a:ahLst/>
                <a:cxnLst/>
                <a:rect l="l" t="t" r="r" b="b"/>
                <a:pathLst>
                  <a:path w="76007" h="49509" extrusionOk="0">
                    <a:moveTo>
                      <a:pt x="61547" y="49509"/>
                    </a:moveTo>
                    <a:cubicBezTo>
                      <a:pt x="34596" y="49509"/>
                      <a:pt x="7995" y="30999"/>
                      <a:pt x="175" y="4887"/>
                    </a:cubicBezTo>
                    <a:cubicBezTo>
                      <a:pt x="-454" y="2884"/>
                      <a:pt x="664" y="797"/>
                      <a:pt x="2688" y="155"/>
                    </a:cubicBezTo>
                    <a:cubicBezTo>
                      <a:pt x="4713" y="-432"/>
                      <a:pt x="6808" y="699"/>
                      <a:pt x="7436" y="2702"/>
                    </a:cubicBezTo>
                    <a:cubicBezTo>
                      <a:pt x="15326" y="28905"/>
                      <a:pt x="44720" y="46417"/>
                      <a:pt x="71461" y="40959"/>
                    </a:cubicBezTo>
                    <a:cubicBezTo>
                      <a:pt x="73556" y="40505"/>
                      <a:pt x="75511" y="41867"/>
                      <a:pt x="75930" y="43919"/>
                    </a:cubicBezTo>
                    <a:cubicBezTo>
                      <a:pt x="76349" y="45964"/>
                      <a:pt x="75023" y="47967"/>
                      <a:pt x="72997" y="48372"/>
                    </a:cubicBezTo>
                    <a:cubicBezTo>
                      <a:pt x="69227" y="49146"/>
                      <a:pt x="65387" y="49509"/>
                      <a:pt x="61617" y="49509"/>
                    </a:cubicBezTo>
                    <a:lnTo>
                      <a:pt x="61547" y="4950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1" name="Google Shape;2001;p33"/>
              <p:cNvSpPr/>
              <p:nvPr/>
            </p:nvSpPr>
            <p:spPr>
              <a:xfrm>
                <a:off x="7681873" y="2603801"/>
                <a:ext cx="78087" cy="52991"/>
              </a:xfrm>
              <a:custGeom>
                <a:avLst/>
                <a:gdLst/>
                <a:ahLst/>
                <a:cxnLst/>
                <a:rect l="l" t="t" r="r" b="b"/>
                <a:pathLst>
                  <a:path w="78087" h="52991" extrusionOk="0">
                    <a:moveTo>
                      <a:pt x="67752" y="52949"/>
                    </a:moveTo>
                    <a:cubicBezTo>
                      <a:pt x="55045" y="52949"/>
                      <a:pt x="40033" y="51491"/>
                      <a:pt x="26558" y="44532"/>
                    </a:cubicBezTo>
                    <a:cubicBezTo>
                      <a:pt x="10011" y="35981"/>
                      <a:pt x="-602" y="19516"/>
                      <a:pt x="26" y="3595"/>
                    </a:cubicBezTo>
                    <a:cubicBezTo>
                      <a:pt x="166" y="1501"/>
                      <a:pt x="1981" y="42"/>
                      <a:pt x="4006" y="0"/>
                    </a:cubicBezTo>
                    <a:cubicBezTo>
                      <a:pt x="6101" y="91"/>
                      <a:pt x="7707" y="1864"/>
                      <a:pt x="7637" y="3958"/>
                    </a:cubicBezTo>
                    <a:cubicBezTo>
                      <a:pt x="7008" y="19013"/>
                      <a:pt x="18389" y="31842"/>
                      <a:pt x="29980" y="37845"/>
                    </a:cubicBezTo>
                    <a:cubicBezTo>
                      <a:pt x="41220" y="43666"/>
                      <a:pt x="54766" y="45942"/>
                      <a:pt x="74176" y="45307"/>
                    </a:cubicBezTo>
                    <a:cubicBezTo>
                      <a:pt x="74176" y="45307"/>
                      <a:pt x="74245" y="45307"/>
                      <a:pt x="74316" y="45307"/>
                    </a:cubicBezTo>
                    <a:cubicBezTo>
                      <a:pt x="76340" y="45307"/>
                      <a:pt x="78016" y="46898"/>
                      <a:pt x="78085" y="48943"/>
                    </a:cubicBezTo>
                    <a:cubicBezTo>
                      <a:pt x="78156" y="51037"/>
                      <a:pt x="76550" y="52761"/>
                      <a:pt x="74455" y="52852"/>
                    </a:cubicBezTo>
                    <a:cubicBezTo>
                      <a:pt x="72290" y="52949"/>
                      <a:pt x="70056" y="52991"/>
                      <a:pt x="67822" y="52991"/>
                    </a:cubicBezTo>
                    <a:lnTo>
                      <a:pt x="67752" y="5294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2" name="Google Shape;2002;p33"/>
              <p:cNvSpPr/>
              <p:nvPr/>
            </p:nvSpPr>
            <p:spPr>
              <a:xfrm>
                <a:off x="6590277" y="2134179"/>
                <a:ext cx="50490" cy="103101"/>
              </a:xfrm>
              <a:custGeom>
                <a:avLst/>
                <a:gdLst/>
                <a:ahLst/>
                <a:cxnLst/>
                <a:rect l="l" t="t" r="r" b="b"/>
                <a:pathLst>
                  <a:path w="50490" h="103101" extrusionOk="0">
                    <a:moveTo>
                      <a:pt x="3780" y="103101"/>
                    </a:moveTo>
                    <a:cubicBezTo>
                      <a:pt x="1685" y="103101"/>
                      <a:pt x="2" y="101419"/>
                      <a:pt x="2" y="99325"/>
                    </a:cubicBezTo>
                    <a:cubicBezTo>
                      <a:pt x="-221" y="62206"/>
                      <a:pt x="16291" y="25408"/>
                      <a:pt x="44233" y="936"/>
                    </a:cubicBezTo>
                    <a:cubicBezTo>
                      <a:pt x="45825" y="-432"/>
                      <a:pt x="48185" y="-292"/>
                      <a:pt x="49554" y="1299"/>
                    </a:cubicBezTo>
                    <a:cubicBezTo>
                      <a:pt x="50922" y="2891"/>
                      <a:pt x="50782" y="5257"/>
                      <a:pt x="49191" y="6618"/>
                    </a:cubicBezTo>
                    <a:cubicBezTo>
                      <a:pt x="22890" y="29680"/>
                      <a:pt x="7327" y="64300"/>
                      <a:pt x="7557" y="99276"/>
                    </a:cubicBezTo>
                    <a:cubicBezTo>
                      <a:pt x="7557" y="101370"/>
                      <a:pt x="5874" y="103052"/>
                      <a:pt x="3780" y="10310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3" name="Google Shape;2003;p33"/>
              <p:cNvSpPr/>
              <p:nvPr/>
            </p:nvSpPr>
            <p:spPr>
              <a:xfrm>
                <a:off x="6560256" y="2082435"/>
                <a:ext cx="76699" cy="190184"/>
              </a:xfrm>
              <a:custGeom>
                <a:avLst/>
                <a:gdLst/>
                <a:ahLst/>
                <a:cxnLst/>
                <a:rect l="l" t="t" r="r" b="b"/>
                <a:pathLst>
                  <a:path w="76699" h="190184" extrusionOk="0">
                    <a:moveTo>
                      <a:pt x="9399" y="190185"/>
                    </a:moveTo>
                    <a:cubicBezTo>
                      <a:pt x="7765" y="190185"/>
                      <a:pt x="6215" y="189089"/>
                      <a:pt x="5761" y="187407"/>
                    </a:cubicBezTo>
                    <a:cubicBezTo>
                      <a:pt x="-12756" y="120358"/>
                      <a:pt x="14545" y="41848"/>
                      <a:pt x="70694" y="727"/>
                    </a:cubicBezTo>
                    <a:cubicBezTo>
                      <a:pt x="72377" y="-501"/>
                      <a:pt x="74743" y="-137"/>
                      <a:pt x="75972" y="1546"/>
                    </a:cubicBezTo>
                    <a:cubicBezTo>
                      <a:pt x="77201" y="3229"/>
                      <a:pt x="76838" y="5594"/>
                      <a:pt x="75148" y="6823"/>
                    </a:cubicBezTo>
                    <a:cubicBezTo>
                      <a:pt x="21456" y="46124"/>
                      <a:pt x="-4656" y="121223"/>
                      <a:pt x="13043" y="185361"/>
                    </a:cubicBezTo>
                    <a:cubicBezTo>
                      <a:pt x="13588" y="187365"/>
                      <a:pt x="12408" y="189452"/>
                      <a:pt x="10404" y="190003"/>
                    </a:cubicBezTo>
                    <a:cubicBezTo>
                      <a:pt x="10083" y="190094"/>
                      <a:pt x="9720" y="190136"/>
                      <a:pt x="9399" y="190136"/>
                    </a:cubicBezTo>
                    <a:lnTo>
                      <a:pt x="9399" y="19018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4" name="Google Shape;2004;p33"/>
              <p:cNvSpPr/>
              <p:nvPr/>
            </p:nvSpPr>
            <p:spPr>
              <a:xfrm>
                <a:off x="7059130" y="2253931"/>
                <a:ext cx="174048" cy="46991"/>
              </a:xfrm>
              <a:custGeom>
                <a:avLst/>
                <a:gdLst/>
                <a:ahLst/>
                <a:cxnLst/>
                <a:rect l="l" t="t" r="r" b="b"/>
                <a:pathLst>
                  <a:path w="174048" h="46991" extrusionOk="0">
                    <a:moveTo>
                      <a:pt x="0" y="46991"/>
                    </a:moveTo>
                    <a:cubicBezTo>
                      <a:pt x="0" y="46991"/>
                      <a:pt x="20024" y="13467"/>
                      <a:pt x="65799" y="13516"/>
                    </a:cubicBezTo>
                    <a:cubicBezTo>
                      <a:pt x="111573" y="13516"/>
                      <a:pt x="122674" y="-13692"/>
                      <a:pt x="174048" y="9098"/>
                    </a:cubicBezTo>
                    <a:cubicBezTo>
                      <a:pt x="174048" y="9098"/>
                      <a:pt x="74854" y="19923"/>
                      <a:pt x="0" y="46991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5" name="Google Shape;2005;p33"/>
              <p:cNvSpPr/>
              <p:nvPr/>
            </p:nvSpPr>
            <p:spPr>
              <a:xfrm>
                <a:off x="7093360" y="2087085"/>
                <a:ext cx="149753" cy="134852"/>
              </a:xfrm>
              <a:custGeom>
                <a:avLst/>
                <a:gdLst/>
                <a:ahLst/>
                <a:cxnLst/>
                <a:rect l="l" t="t" r="r" b="b"/>
                <a:pathLst>
                  <a:path w="149753" h="134852" extrusionOk="0">
                    <a:moveTo>
                      <a:pt x="149684" y="89818"/>
                    </a:moveTo>
                    <a:cubicBezTo>
                      <a:pt x="148644" y="77491"/>
                      <a:pt x="139358" y="71077"/>
                      <a:pt x="139358" y="71077"/>
                    </a:cubicBezTo>
                    <a:cubicBezTo>
                      <a:pt x="146640" y="50926"/>
                      <a:pt x="114697" y="3618"/>
                      <a:pt x="93492" y="8622"/>
                    </a:cubicBezTo>
                    <a:cubicBezTo>
                      <a:pt x="88850" y="9714"/>
                      <a:pt x="85624" y="11397"/>
                      <a:pt x="83571" y="13308"/>
                    </a:cubicBezTo>
                    <a:cubicBezTo>
                      <a:pt x="67283" y="2208"/>
                      <a:pt x="39347" y="-5979"/>
                      <a:pt x="31562" y="5665"/>
                    </a:cubicBezTo>
                    <a:cubicBezTo>
                      <a:pt x="27701" y="11488"/>
                      <a:pt x="27610" y="16673"/>
                      <a:pt x="29335" y="20813"/>
                    </a:cubicBezTo>
                    <a:cubicBezTo>
                      <a:pt x="19323" y="21131"/>
                      <a:pt x="7768" y="24497"/>
                      <a:pt x="3215" y="32458"/>
                    </a:cubicBezTo>
                    <a:cubicBezTo>
                      <a:pt x="-4653" y="46284"/>
                      <a:pt x="2307" y="60342"/>
                      <a:pt x="19874" y="65570"/>
                    </a:cubicBezTo>
                    <a:cubicBezTo>
                      <a:pt x="22283" y="66303"/>
                      <a:pt x="24922" y="66847"/>
                      <a:pt x="27694" y="67210"/>
                    </a:cubicBezTo>
                    <a:cubicBezTo>
                      <a:pt x="35025" y="68117"/>
                      <a:pt x="41302" y="67161"/>
                      <a:pt x="46259" y="65256"/>
                    </a:cubicBezTo>
                    <a:cubicBezTo>
                      <a:pt x="46217" y="70030"/>
                      <a:pt x="48040" y="74713"/>
                      <a:pt x="53136" y="77533"/>
                    </a:cubicBezTo>
                    <a:cubicBezTo>
                      <a:pt x="67645" y="85539"/>
                      <a:pt x="83620" y="74671"/>
                      <a:pt x="83620" y="74671"/>
                    </a:cubicBezTo>
                    <a:cubicBezTo>
                      <a:pt x="89988" y="99464"/>
                      <a:pt x="124570" y="86949"/>
                      <a:pt x="124570" y="86949"/>
                    </a:cubicBezTo>
                    <a:cubicBezTo>
                      <a:pt x="112379" y="117612"/>
                      <a:pt x="118474" y="134852"/>
                      <a:pt x="118474" y="134852"/>
                    </a:cubicBezTo>
                    <a:cubicBezTo>
                      <a:pt x="118474" y="134852"/>
                      <a:pt x="127482" y="128842"/>
                      <a:pt x="138583" y="133805"/>
                    </a:cubicBezTo>
                    <a:cubicBezTo>
                      <a:pt x="140405" y="130252"/>
                      <a:pt x="151186" y="108329"/>
                      <a:pt x="149594" y="89769"/>
                    </a:cubicBezTo>
                    <a:lnTo>
                      <a:pt x="149684" y="89818"/>
                    </a:lnTo>
                    <a:close/>
                  </a:path>
                </a:pathLst>
              </a:custGeom>
              <a:solidFill>
                <a:srgbClr val="7F6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6" name="Google Shape;2006;p33"/>
              <p:cNvSpPr/>
              <p:nvPr/>
            </p:nvSpPr>
            <p:spPr>
              <a:xfrm>
                <a:off x="7078024" y="2152300"/>
                <a:ext cx="162207" cy="120301"/>
              </a:xfrm>
              <a:custGeom>
                <a:avLst/>
                <a:gdLst/>
                <a:ahLst/>
                <a:cxnLst/>
                <a:rect l="l" t="t" r="r" b="b"/>
                <a:pathLst>
                  <a:path w="162207" h="120301" extrusionOk="0">
                    <a:moveTo>
                      <a:pt x="154009" y="68640"/>
                    </a:moveTo>
                    <a:cubicBezTo>
                      <a:pt x="154644" y="68913"/>
                      <a:pt x="155238" y="69234"/>
                      <a:pt x="155873" y="69548"/>
                    </a:cubicBezTo>
                    <a:cubicBezTo>
                      <a:pt x="167840" y="76144"/>
                      <a:pt x="162017" y="103302"/>
                      <a:pt x="145407" y="106848"/>
                    </a:cubicBezTo>
                    <a:cubicBezTo>
                      <a:pt x="132392" y="109626"/>
                      <a:pt x="127023" y="103484"/>
                      <a:pt x="127023" y="103484"/>
                    </a:cubicBezTo>
                    <a:cubicBezTo>
                      <a:pt x="127023" y="103484"/>
                      <a:pt x="114058" y="123677"/>
                      <a:pt x="67146" y="119810"/>
                    </a:cubicBezTo>
                    <a:cubicBezTo>
                      <a:pt x="20233" y="115950"/>
                      <a:pt x="-3792" y="84603"/>
                      <a:pt x="488" y="61179"/>
                    </a:cubicBezTo>
                    <a:cubicBezTo>
                      <a:pt x="3714" y="43485"/>
                      <a:pt x="16910" y="36344"/>
                      <a:pt x="19507" y="32338"/>
                    </a:cubicBezTo>
                    <a:cubicBezTo>
                      <a:pt x="23375" y="26244"/>
                      <a:pt x="35342" y="321"/>
                      <a:pt x="35342" y="321"/>
                    </a:cubicBezTo>
                    <a:cubicBezTo>
                      <a:pt x="37751" y="998"/>
                      <a:pt x="40390" y="1591"/>
                      <a:pt x="43170" y="1954"/>
                    </a:cubicBezTo>
                    <a:cubicBezTo>
                      <a:pt x="50493" y="2862"/>
                      <a:pt x="56770" y="1912"/>
                      <a:pt x="61735" y="0"/>
                    </a:cubicBezTo>
                    <a:cubicBezTo>
                      <a:pt x="61686" y="4774"/>
                      <a:pt x="63508" y="9458"/>
                      <a:pt x="68605" y="12278"/>
                    </a:cubicBezTo>
                    <a:cubicBezTo>
                      <a:pt x="83114" y="20284"/>
                      <a:pt x="99089" y="9416"/>
                      <a:pt x="99089" y="9416"/>
                    </a:cubicBezTo>
                    <a:cubicBezTo>
                      <a:pt x="105456" y="34208"/>
                      <a:pt x="140038" y="21693"/>
                      <a:pt x="140038" y="21693"/>
                    </a:cubicBezTo>
                    <a:cubicBezTo>
                      <a:pt x="127847" y="52356"/>
                      <a:pt x="133943" y="69597"/>
                      <a:pt x="133943" y="69597"/>
                    </a:cubicBezTo>
                    <a:cubicBezTo>
                      <a:pt x="133943" y="69597"/>
                      <a:pt x="142949" y="63594"/>
                      <a:pt x="154051" y="68550"/>
                    </a:cubicBezTo>
                    <a:lnTo>
                      <a:pt x="154009" y="68640"/>
                    </a:lnTo>
                    <a:close/>
                  </a:path>
                </a:pathLst>
              </a:custGeom>
              <a:solidFill>
                <a:srgbClr val="FCE5C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7" name="Google Shape;2007;p33"/>
              <p:cNvSpPr/>
              <p:nvPr/>
            </p:nvSpPr>
            <p:spPr>
              <a:xfrm>
                <a:off x="7131313" y="2199245"/>
                <a:ext cx="13247" cy="12093"/>
              </a:xfrm>
              <a:custGeom>
                <a:avLst/>
                <a:gdLst/>
                <a:ahLst/>
                <a:cxnLst/>
                <a:rect l="l" t="t" r="r" b="b"/>
                <a:pathLst>
                  <a:path w="13247" h="12093" extrusionOk="0">
                    <a:moveTo>
                      <a:pt x="12810" y="8706"/>
                    </a:moveTo>
                    <a:cubicBezTo>
                      <a:pt x="11539" y="11707"/>
                      <a:pt x="7713" y="12936"/>
                      <a:pt x="4299" y="11484"/>
                    </a:cubicBezTo>
                    <a:cubicBezTo>
                      <a:pt x="892" y="10025"/>
                      <a:pt x="-882" y="6389"/>
                      <a:pt x="437" y="3387"/>
                    </a:cubicBezTo>
                    <a:cubicBezTo>
                      <a:pt x="1708" y="386"/>
                      <a:pt x="5527" y="-843"/>
                      <a:pt x="8942" y="609"/>
                    </a:cubicBezTo>
                    <a:cubicBezTo>
                      <a:pt x="12356" y="2068"/>
                      <a:pt x="14129" y="5704"/>
                      <a:pt x="12810" y="8706"/>
                    </a:cubicBezTo>
                    <a:close/>
                  </a:path>
                </a:pathLst>
              </a:custGeom>
              <a:solidFill>
                <a:srgbClr val="EEBFB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8" name="Google Shape;2008;p33"/>
              <p:cNvSpPr/>
              <p:nvPr/>
            </p:nvSpPr>
            <p:spPr>
              <a:xfrm>
                <a:off x="7162806" y="2217864"/>
                <a:ext cx="32297" cy="32292"/>
              </a:xfrm>
              <a:custGeom>
                <a:avLst/>
                <a:gdLst/>
                <a:ahLst/>
                <a:cxnLst/>
                <a:rect l="l" t="t" r="r" b="b"/>
                <a:pathLst>
                  <a:path w="32297" h="32292" extrusionOk="0">
                    <a:moveTo>
                      <a:pt x="32006" y="19172"/>
                    </a:moveTo>
                    <a:cubicBezTo>
                      <a:pt x="33689" y="10440"/>
                      <a:pt x="27907" y="1980"/>
                      <a:pt x="19173" y="291"/>
                    </a:cubicBezTo>
                    <a:cubicBezTo>
                      <a:pt x="10389" y="-1391"/>
                      <a:pt x="1976" y="4388"/>
                      <a:pt x="293" y="13120"/>
                    </a:cubicBezTo>
                    <a:cubicBezTo>
                      <a:pt x="-1396" y="21852"/>
                      <a:pt x="4385" y="30319"/>
                      <a:pt x="13120" y="32001"/>
                    </a:cubicBezTo>
                    <a:cubicBezTo>
                      <a:pt x="21903" y="33683"/>
                      <a:pt x="30323" y="27904"/>
                      <a:pt x="32006" y="19172"/>
                    </a:cubicBezTo>
                    <a:close/>
                  </a:path>
                </a:pathLst>
              </a:custGeom>
              <a:solidFill>
                <a:srgbClr val="F4CCC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9" name="Google Shape;2009;p33"/>
              <p:cNvSpPr/>
              <p:nvPr/>
            </p:nvSpPr>
            <p:spPr>
              <a:xfrm>
                <a:off x="7083036" y="2195940"/>
                <a:ext cx="32297" cy="32286"/>
              </a:xfrm>
              <a:custGeom>
                <a:avLst/>
                <a:gdLst/>
                <a:ahLst/>
                <a:cxnLst/>
                <a:rect l="l" t="t" r="r" b="b"/>
                <a:pathLst>
                  <a:path w="32297" h="32286" extrusionOk="0">
                    <a:moveTo>
                      <a:pt x="32006" y="19172"/>
                    </a:moveTo>
                    <a:cubicBezTo>
                      <a:pt x="33689" y="10433"/>
                      <a:pt x="27907" y="1973"/>
                      <a:pt x="19173" y="291"/>
                    </a:cubicBezTo>
                    <a:cubicBezTo>
                      <a:pt x="10389" y="-1391"/>
                      <a:pt x="1976" y="4388"/>
                      <a:pt x="293" y="13120"/>
                    </a:cubicBezTo>
                    <a:cubicBezTo>
                      <a:pt x="-1396" y="21852"/>
                      <a:pt x="4385" y="30312"/>
                      <a:pt x="13120" y="31994"/>
                    </a:cubicBezTo>
                    <a:cubicBezTo>
                      <a:pt x="21861" y="33676"/>
                      <a:pt x="30323" y="27946"/>
                      <a:pt x="32006" y="19172"/>
                    </a:cubicBezTo>
                    <a:close/>
                  </a:path>
                </a:pathLst>
              </a:custGeom>
              <a:solidFill>
                <a:srgbClr val="F4CCC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0" name="Google Shape;2010;p33"/>
              <p:cNvSpPr/>
              <p:nvPr/>
            </p:nvSpPr>
            <p:spPr>
              <a:xfrm>
                <a:off x="7167977" y="2177810"/>
                <a:ext cx="16382" cy="15356"/>
              </a:xfrm>
              <a:custGeom>
                <a:avLst/>
                <a:gdLst/>
                <a:ahLst/>
                <a:cxnLst/>
                <a:rect l="l" t="t" r="r" b="b"/>
                <a:pathLst>
                  <a:path w="16382" h="15356" extrusionOk="0">
                    <a:moveTo>
                      <a:pt x="4178" y="0"/>
                    </a:moveTo>
                    <a:cubicBezTo>
                      <a:pt x="38" y="-41"/>
                      <a:pt x="-647" y="3141"/>
                      <a:pt x="492" y="4691"/>
                    </a:cubicBezTo>
                    <a:cubicBezTo>
                      <a:pt x="2174" y="6918"/>
                      <a:pt x="3815" y="7008"/>
                      <a:pt x="6950" y="9465"/>
                    </a:cubicBezTo>
                    <a:cubicBezTo>
                      <a:pt x="12780" y="14107"/>
                      <a:pt x="13869" y="16787"/>
                      <a:pt x="15642" y="14560"/>
                    </a:cubicBezTo>
                    <a:cubicBezTo>
                      <a:pt x="18554" y="10924"/>
                      <a:pt x="12500" y="91"/>
                      <a:pt x="4129" y="0"/>
                    </a:cubicBezTo>
                    <a:lnTo>
                      <a:pt x="4178" y="0"/>
                    </a:lnTo>
                    <a:close/>
                  </a:path>
                </a:pathLst>
              </a:custGeom>
              <a:solidFill>
                <a:srgbClr val="7F6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1" name="Google Shape;2011;p33"/>
              <p:cNvSpPr/>
              <p:nvPr/>
            </p:nvSpPr>
            <p:spPr>
              <a:xfrm>
                <a:off x="7115684" y="2163172"/>
                <a:ext cx="20032" cy="8392"/>
              </a:xfrm>
              <a:custGeom>
                <a:avLst/>
                <a:gdLst/>
                <a:ahLst/>
                <a:cxnLst/>
                <a:rect l="l" t="t" r="r" b="b"/>
                <a:pathLst>
                  <a:path w="20032" h="8392" extrusionOk="0">
                    <a:moveTo>
                      <a:pt x="18070" y="2159"/>
                    </a:moveTo>
                    <a:cubicBezTo>
                      <a:pt x="21345" y="4665"/>
                      <a:pt x="19934" y="7618"/>
                      <a:pt x="18070" y="8120"/>
                    </a:cubicBezTo>
                    <a:cubicBezTo>
                      <a:pt x="15382" y="8846"/>
                      <a:pt x="14021" y="7890"/>
                      <a:pt x="10013" y="7890"/>
                    </a:cubicBezTo>
                    <a:cubicBezTo>
                      <a:pt x="2549" y="7890"/>
                      <a:pt x="50" y="9390"/>
                      <a:pt x="1" y="6529"/>
                    </a:cubicBezTo>
                    <a:cubicBezTo>
                      <a:pt x="-90" y="1887"/>
                      <a:pt x="11423" y="-2887"/>
                      <a:pt x="18070" y="2159"/>
                    </a:cubicBezTo>
                    <a:close/>
                  </a:path>
                </a:pathLst>
              </a:custGeom>
              <a:solidFill>
                <a:srgbClr val="7F6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2" name="Google Shape;2012;p33"/>
              <p:cNvSpPr/>
              <p:nvPr/>
            </p:nvSpPr>
            <p:spPr>
              <a:xfrm>
                <a:off x="7161254" y="2193767"/>
                <a:ext cx="12317" cy="17805"/>
              </a:xfrm>
              <a:custGeom>
                <a:avLst/>
                <a:gdLst/>
                <a:ahLst/>
                <a:cxnLst/>
                <a:rect l="l" t="t" r="r" b="b"/>
                <a:pathLst>
                  <a:path w="12317" h="17805" extrusionOk="0">
                    <a:moveTo>
                      <a:pt x="12172" y="7510"/>
                    </a:moveTo>
                    <a:cubicBezTo>
                      <a:pt x="12172" y="7008"/>
                      <a:pt x="12032" y="6463"/>
                      <a:pt x="11941" y="5919"/>
                    </a:cubicBezTo>
                    <a:cubicBezTo>
                      <a:pt x="11851" y="5368"/>
                      <a:pt x="11579" y="4781"/>
                      <a:pt x="11355" y="4230"/>
                    </a:cubicBezTo>
                    <a:cubicBezTo>
                      <a:pt x="11083" y="3685"/>
                      <a:pt x="10713" y="3092"/>
                      <a:pt x="10308" y="2597"/>
                    </a:cubicBezTo>
                    <a:cubicBezTo>
                      <a:pt x="9854" y="2143"/>
                      <a:pt x="9393" y="1640"/>
                      <a:pt x="8849" y="1319"/>
                    </a:cubicBezTo>
                    <a:cubicBezTo>
                      <a:pt x="8353" y="914"/>
                      <a:pt x="7759" y="733"/>
                      <a:pt x="7215" y="461"/>
                    </a:cubicBezTo>
                    <a:cubicBezTo>
                      <a:pt x="6663" y="272"/>
                      <a:pt x="6118" y="140"/>
                      <a:pt x="5623" y="91"/>
                    </a:cubicBezTo>
                    <a:cubicBezTo>
                      <a:pt x="5120" y="0"/>
                      <a:pt x="4617" y="0"/>
                      <a:pt x="4205" y="0"/>
                    </a:cubicBezTo>
                    <a:cubicBezTo>
                      <a:pt x="3347" y="0"/>
                      <a:pt x="2613" y="140"/>
                      <a:pt x="2160" y="272"/>
                    </a:cubicBezTo>
                    <a:cubicBezTo>
                      <a:pt x="1664" y="412"/>
                      <a:pt x="1384" y="551"/>
                      <a:pt x="1384" y="503"/>
                    </a:cubicBezTo>
                    <a:cubicBezTo>
                      <a:pt x="931" y="593"/>
                      <a:pt x="617" y="1005"/>
                      <a:pt x="707" y="1501"/>
                    </a:cubicBezTo>
                    <a:cubicBezTo>
                      <a:pt x="798" y="1961"/>
                      <a:pt x="1112" y="2234"/>
                      <a:pt x="1706" y="2234"/>
                    </a:cubicBezTo>
                    <a:cubicBezTo>
                      <a:pt x="1706" y="2234"/>
                      <a:pt x="1936" y="2234"/>
                      <a:pt x="2341" y="2324"/>
                    </a:cubicBezTo>
                    <a:cubicBezTo>
                      <a:pt x="2753" y="2366"/>
                      <a:pt x="3347" y="2457"/>
                      <a:pt x="3982" y="2638"/>
                    </a:cubicBezTo>
                    <a:cubicBezTo>
                      <a:pt x="4296" y="2729"/>
                      <a:pt x="4666" y="2820"/>
                      <a:pt x="5029" y="2959"/>
                    </a:cubicBezTo>
                    <a:cubicBezTo>
                      <a:pt x="5392" y="3050"/>
                      <a:pt x="5707" y="3281"/>
                      <a:pt x="6076" y="3413"/>
                    </a:cubicBezTo>
                    <a:cubicBezTo>
                      <a:pt x="6391" y="3595"/>
                      <a:pt x="6754" y="3776"/>
                      <a:pt x="7026" y="4048"/>
                    </a:cubicBezTo>
                    <a:cubicBezTo>
                      <a:pt x="7166" y="4139"/>
                      <a:pt x="7256" y="4230"/>
                      <a:pt x="7396" y="4321"/>
                    </a:cubicBezTo>
                    <a:cubicBezTo>
                      <a:pt x="4436" y="3734"/>
                      <a:pt x="1343" y="5870"/>
                      <a:pt x="337" y="9374"/>
                    </a:cubicBezTo>
                    <a:cubicBezTo>
                      <a:pt x="-752" y="13011"/>
                      <a:pt x="889" y="16745"/>
                      <a:pt x="3933" y="17603"/>
                    </a:cubicBezTo>
                    <a:cubicBezTo>
                      <a:pt x="6984" y="18518"/>
                      <a:pt x="10168" y="16242"/>
                      <a:pt x="11446" y="12648"/>
                    </a:cubicBezTo>
                    <a:cubicBezTo>
                      <a:pt x="12444" y="9779"/>
                      <a:pt x="12312" y="8055"/>
                      <a:pt x="12312" y="7552"/>
                    </a:cubicBezTo>
                    <a:lnTo>
                      <a:pt x="12172" y="751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3" name="Google Shape;2013;p33"/>
              <p:cNvSpPr/>
              <p:nvPr/>
            </p:nvSpPr>
            <p:spPr>
              <a:xfrm>
                <a:off x="7113343" y="2179130"/>
                <a:ext cx="12312" cy="17803"/>
              </a:xfrm>
              <a:custGeom>
                <a:avLst/>
                <a:gdLst/>
                <a:ahLst/>
                <a:cxnLst/>
                <a:rect l="l" t="t" r="r" b="b"/>
                <a:pathLst>
                  <a:path w="12312" h="17803" extrusionOk="0">
                    <a:moveTo>
                      <a:pt x="12166" y="7545"/>
                    </a:moveTo>
                    <a:cubicBezTo>
                      <a:pt x="12166" y="7050"/>
                      <a:pt x="12033" y="6505"/>
                      <a:pt x="11942" y="5954"/>
                    </a:cubicBezTo>
                    <a:cubicBezTo>
                      <a:pt x="11851" y="5409"/>
                      <a:pt x="11579" y="4816"/>
                      <a:pt x="11349" y="4272"/>
                    </a:cubicBezTo>
                    <a:cubicBezTo>
                      <a:pt x="11076" y="3727"/>
                      <a:pt x="10713" y="3134"/>
                      <a:pt x="10302" y="2638"/>
                    </a:cubicBezTo>
                    <a:cubicBezTo>
                      <a:pt x="9848" y="2178"/>
                      <a:pt x="9394" y="1682"/>
                      <a:pt x="8849" y="1361"/>
                    </a:cubicBezTo>
                    <a:cubicBezTo>
                      <a:pt x="8347" y="956"/>
                      <a:pt x="7753" y="768"/>
                      <a:pt x="7208" y="496"/>
                    </a:cubicBezTo>
                    <a:cubicBezTo>
                      <a:pt x="6664" y="314"/>
                      <a:pt x="6119" y="181"/>
                      <a:pt x="5617" y="91"/>
                    </a:cubicBezTo>
                    <a:cubicBezTo>
                      <a:pt x="5113" y="0"/>
                      <a:pt x="4618" y="0"/>
                      <a:pt x="4206" y="0"/>
                    </a:cubicBezTo>
                    <a:cubicBezTo>
                      <a:pt x="3340" y="0"/>
                      <a:pt x="2615" y="133"/>
                      <a:pt x="2160" y="314"/>
                    </a:cubicBezTo>
                    <a:cubicBezTo>
                      <a:pt x="1658" y="454"/>
                      <a:pt x="1385" y="586"/>
                      <a:pt x="1385" y="544"/>
                    </a:cubicBezTo>
                    <a:cubicBezTo>
                      <a:pt x="932" y="635"/>
                      <a:pt x="611" y="1047"/>
                      <a:pt x="701" y="1543"/>
                    </a:cubicBezTo>
                    <a:cubicBezTo>
                      <a:pt x="792" y="1996"/>
                      <a:pt x="1113" y="2268"/>
                      <a:pt x="1706" y="2227"/>
                    </a:cubicBezTo>
                    <a:cubicBezTo>
                      <a:pt x="1706" y="2227"/>
                      <a:pt x="1930" y="2227"/>
                      <a:pt x="2342" y="2317"/>
                    </a:cubicBezTo>
                    <a:cubicBezTo>
                      <a:pt x="2754" y="2366"/>
                      <a:pt x="3340" y="2457"/>
                      <a:pt x="3976" y="2638"/>
                    </a:cubicBezTo>
                    <a:cubicBezTo>
                      <a:pt x="4297" y="2729"/>
                      <a:pt x="4660" y="2820"/>
                      <a:pt x="5023" y="2952"/>
                    </a:cubicBezTo>
                    <a:cubicBezTo>
                      <a:pt x="5386" y="3043"/>
                      <a:pt x="5707" y="3274"/>
                      <a:pt x="6070" y="3406"/>
                    </a:cubicBezTo>
                    <a:cubicBezTo>
                      <a:pt x="6391" y="3588"/>
                      <a:pt x="6755" y="3776"/>
                      <a:pt x="7027" y="4048"/>
                    </a:cubicBezTo>
                    <a:cubicBezTo>
                      <a:pt x="7167" y="4139"/>
                      <a:pt x="7257" y="4230"/>
                      <a:pt x="7390" y="4321"/>
                    </a:cubicBezTo>
                    <a:cubicBezTo>
                      <a:pt x="4436" y="3727"/>
                      <a:pt x="1337" y="5863"/>
                      <a:pt x="338" y="9367"/>
                    </a:cubicBezTo>
                    <a:cubicBezTo>
                      <a:pt x="-751" y="13004"/>
                      <a:pt x="883" y="16689"/>
                      <a:pt x="3934" y="17603"/>
                    </a:cubicBezTo>
                    <a:cubicBezTo>
                      <a:pt x="6978" y="18511"/>
                      <a:pt x="10169" y="16235"/>
                      <a:pt x="11440" y="12641"/>
                    </a:cubicBezTo>
                    <a:cubicBezTo>
                      <a:pt x="12445" y="9779"/>
                      <a:pt x="12306" y="8048"/>
                      <a:pt x="12306" y="7545"/>
                    </a:cubicBezTo>
                    <a:lnTo>
                      <a:pt x="12166" y="7545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4" name="Google Shape;2014;p33"/>
              <p:cNvSpPr/>
              <p:nvPr/>
            </p:nvSpPr>
            <p:spPr>
              <a:xfrm>
                <a:off x="7237775" y="2141565"/>
                <a:ext cx="8078" cy="11382"/>
              </a:xfrm>
              <a:custGeom>
                <a:avLst/>
                <a:gdLst/>
                <a:ahLst/>
                <a:cxnLst/>
                <a:rect l="l" t="t" r="r" b="b"/>
                <a:pathLst>
                  <a:path w="8078" h="11382" extrusionOk="0">
                    <a:moveTo>
                      <a:pt x="1303" y="11362"/>
                    </a:moveTo>
                    <a:cubicBezTo>
                      <a:pt x="-1790" y="10727"/>
                      <a:pt x="982" y="-1781"/>
                      <a:pt x="5855" y="216"/>
                    </a:cubicBezTo>
                    <a:cubicBezTo>
                      <a:pt x="11951" y="2763"/>
                      <a:pt x="3851" y="11865"/>
                      <a:pt x="1303" y="11362"/>
                    </a:cubicBezTo>
                    <a:close/>
                  </a:path>
                </a:pathLst>
              </a:custGeom>
              <a:solidFill>
                <a:srgbClr val="7F6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5" name="Google Shape;2015;p33"/>
              <p:cNvSpPr/>
              <p:nvPr/>
            </p:nvSpPr>
            <p:spPr>
              <a:xfrm>
                <a:off x="7241727" y="2153226"/>
                <a:ext cx="10056" cy="6057"/>
              </a:xfrm>
              <a:custGeom>
                <a:avLst/>
                <a:gdLst/>
                <a:ahLst/>
                <a:cxnLst/>
                <a:rect l="l" t="t" r="r" b="b"/>
                <a:pathLst>
                  <a:path w="10056" h="6057" extrusionOk="0">
                    <a:moveTo>
                      <a:pt x="12" y="4092"/>
                    </a:moveTo>
                    <a:cubicBezTo>
                      <a:pt x="-359" y="1503"/>
                      <a:pt x="8202" y="-2637"/>
                      <a:pt x="9884" y="2319"/>
                    </a:cubicBezTo>
                    <a:cubicBezTo>
                      <a:pt x="11567" y="7282"/>
                      <a:pt x="417" y="6689"/>
                      <a:pt x="12" y="4092"/>
                    </a:cubicBezTo>
                    <a:close/>
                  </a:path>
                </a:pathLst>
              </a:custGeom>
              <a:solidFill>
                <a:srgbClr val="7F6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6" name="Google Shape;2016;p33"/>
              <p:cNvSpPr/>
              <p:nvPr/>
            </p:nvSpPr>
            <p:spPr>
              <a:xfrm>
                <a:off x="7214655" y="2227850"/>
                <a:ext cx="16156" cy="8584"/>
              </a:xfrm>
              <a:custGeom>
                <a:avLst/>
                <a:gdLst/>
                <a:ahLst/>
                <a:cxnLst/>
                <a:rect l="l" t="t" r="r" b="b"/>
                <a:pathLst>
                  <a:path w="16156" h="8584" extrusionOk="0">
                    <a:moveTo>
                      <a:pt x="0" y="7670"/>
                    </a:moveTo>
                    <a:cubicBezTo>
                      <a:pt x="405" y="6078"/>
                      <a:pt x="1180" y="4627"/>
                      <a:pt x="2269" y="3398"/>
                    </a:cubicBezTo>
                    <a:cubicBezTo>
                      <a:pt x="3366" y="2121"/>
                      <a:pt x="4776" y="1074"/>
                      <a:pt x="6409" y="529"/>
                    </a:cubicBezTo>
                    <a:cubicBezTo>
                      <a:pt x="8050" y="-15"/>
                      <a:pt x="9873" y="-197"/>
                      <a:pt x="11507" y="257"/>
                    </a:cubicBezTo>
                    <a:cubicBezTo>
                      <a:pt x="12372" y="348"/>
                      <a:pt x="13098" y="760"/>
                      <a:pt x="13832" y="1074"/>
                    </a:cubicBezTo>
                    <a:cubicBezTo>
                      <a:pt x="14558" y="1486"/>
                      <a:pt x="15193" y="1897"/>
                      <a:pt x="15877" y="2351"/>
                    </a:cubicBezTo>
                    <a:cubicBezTo>
                      <a:pt x="16198" y="2574"/>
                      <a:pt x="16240" y="2986"/>
                      <a:pt x="16017" y="3307"/>
                    </a:cubicBezTo>
                    <a:cubicBezTo>
                      <a:pt x="15877" y="3531"/>
                      <a:pt x="15605" y="3621"/>
                      <a:pt x="15333" y="3580"/>
                    </a:cubicBezTo>
                    <a:lnTo>
                      <a:pt x="15242" y="3580"/>
                    </a:lnTo>
                    <a:cubicBezTo>
                      <a:pt x="14509" y="3440"/>
                      <a:pt x="13832" y="3168"/>
                      <a:pt x="13147" y="3035"/>
                    </a:cubicBezTo>
                    <a:cubicBezTo>
                      <a:pt x="12463" y="2944"/>
                      <a:pt x="11779" y="2714"/>
                      <a:pt x="11143" y="2763"/>
                    </a:cubicBezTo>
                    <a:cubicBezTo>
                      <a:pt x="9824" y="2623"/>
                      <a:pt x="8553" y="2805"/>
                      <a:pt x="7366" y="3217"/>
                    </a:cubicBezTo>
                    <a:cubicBezTo>
                      <a:pt x="6186" y="3621"/>
                      <a:pt x="5090" y="4305"/>
                      <a:pt x="4049" y="5213"/>
                    </a:cubicBezTo>
                    <a:cubicBezTo>
                      <a:pt x="3044" y="6078"/>
                      <a:pt x="2046" y="7174"/>
                      <a:pt x="1229" y="8263"/>
                    </a:cubicBezTo>
                    <a:cubicBezTo>
                      <a:pt x="998" y="8626"/>
                      <a:pt x="586" y="8675"/>
                      <a:pt x="273" y="8445"/>
                    </a:cubicBezTo>
                    <a:cubicBezTo>
                      <a:pt x="42" y="8263"/>
                      <a:pt x="-49" y="7991"/>
                      <a:pt x="42" y="7719"/>
                    </a:cubicBezTo>
                    <a:lnTo>
                      <a:pt x="0" y="767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7" name="Google Shape;2017;p33"/>
              <p:cNvSpPr/>
              <p:nvPr/>
            </p:nvSpPr>
            <p:spPr>
              <a:xfrm>
                <a:off x="7130297" y="2198849"/>
                <a:ext cx="6312" cy="11033"/>
              </a:xfrm>
              <a:custGeom>
                <a:avLst/>
                <a:gdLst/>
                <a:ahLst/>
                <a:cxnLst/>
                <a:rect l="l" t="t" r="r" b="b"/>
                <a:pathLst>
                  <a:path w="6312" h="11033" extrusionOk="0">
                    <a:moveTo>
                      <a:pt x="5999" y="914"/>
                    </a:moveTo>
                    <a:cubicBezTo>
                      <a:pt x="5043" y="1277"/>
                      <a:pt x="4135" y="1822"/>
                      <a:pt x="3451" y="2506"/>
                    </a:cubicBezTo>
                    <a:cubicBezTo>
                      <a:pt x="2767" y="3190"/>
                      <a:pt x="2263" y="3958"/>
                      <a:pt x="2041" y="4914"/>
                    </a:cubicBezTo>
                    <a:cubicBezTo>
                      <a:pt x="1768" y="5828"/>
                      <a:pt x="1810" y="6645"/>
                      <a:pt x="2131" y="7601"/>
                    </a:cubicBezTo>
                    <a:cubicBezTo>
                      <a:pt x="2452" y="8509"/>
                      <a:pt x="2996" y="9465"/>
                      <a:pt x="3584" y="10281"/>
                    </a:cubicBezTo>
                    <a:cubicBezTo>
                      <a:pt x="3723" y="10512"/>
                      <a:pt x="3674" y="10826"/>
                      <a:pt x="3492" y="10965"/>
                    </a:cubicBezTo>
                    <a:cubicBezTo>
                      <a:pt x="3360" y="11056"/>
                      <a:pt x="3129" y="11056"/>
                      <a:pt x="2996" y="10965"/>
                    </a:cubicBezTo>
                    <a:cubicBezTo>
                      <a:pt x="1991" y="10281"/>
                      <a:pt x="1175" y="9374"/>
                      <a:pt x="581" y="8236"/>
                    </a:cubicBezTo>
                    <a:cubicBezTo>
                      <a:pt x="-6" y="7147"/>
                      <a:pt x="-187" y="5647"/>
                      <a:pt x="218" y="4369"/>
                    </a:cubicBezTo>
                    <a:cubicBezTo>
                      <a:pt x="539" y="3099"/>
                      <a:pt x="1356" y="1961"/>
                      <a:pt x="2403" y="1228"/>
                    </a:cubicBezTo>
                    <a:cubicBezTo>
                      <a:pt x="3451" y="503"/>
                      <a:pt x="4631" y="49"/>
                      <a:pt x="5859" y="0"/>
                    </a:cubicBezTo>
                    <a:cubicBezTo>
                      <a:pt x="6090" y="0"/>
                      <a:pt x="6313" y="188"/>
                      <a:pt x="6313" y="461"/>
                    </a:cubicBezTo>
                    <a:cubicBezTo>
                      <a:pt x="6313" y="642"/>
                      <a:pt x="6222" y="824"/>
                      <a:pt x="6041" y="866"/>
                    </a:cubicBezTo>
                    <a:lnTo>
                      <a:pt x="5999" y="866"/>
                    </a:lnTo>
                    <a:lnTo>
                      <a:pt x="5999" y="91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8" name="Google Shape;2018;p33"/>
              <p:cNvSpPr/>
              <p:nvPr/>
            </p:nvSpPr>
            <p:spPr>
              <a:xfrm>
                <a:off x="7120998" y="2233076"/>
                <a:ext cx="28940" cy="11764"/>
              </a:xfrm>
              <a:custGeom>
                <a:avLst/>
                <a:gdLst/>
                <a:ahLst/>
                <a:cxnLst/>
                <a:rect l="l" t="t" r="r" b="b"/>
                <a:pathLst>
                  <a:path w="28940" h="11764" extrusionOk="0">
                    <a:moveTo>
                      <a:pt x="15521" y="86"/>
                    </a:moveTo>
                    <a:cubicBezTo>
                      <a:pt x="28165" y="1223"/>
                      <a:pt x="28941" y="9139"/>
                      <a:pt x="28941" y="9139"/>
                    </a:cubicBezTo>
                    <a:cubicBezTo>
                      <a:pt x="24074" y="11414"/>
                      <a:pt x="18020" y="12454"/>
                      <a:pt x="11331" y="11274"/>
                    </a:cubicBezTo>
                    <a:cubicBezTo>
                      <a:pt x="6507" y="10409"/>
                      <a:pt x="2821" y="8678"/>
                      <a:pt x="0" y="6500"/>
                    </a:cubicBezTo>
                    <a:cubicBezTo>
                      <a:pt x="0" y="6500"/>
                      <a:pt x="4594" y="-871"/>
                      <a:pt x="15521" y="86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9" name="Google Shape;2019;p33"/>
              <p:cNvSpPr/>
              <p:nvPr/>
            </p:nvSpPr>
            <p:spPr>
              <a:xfrm>
                <a:off x="7113927" y="2216837"/>
                <a:ext cx="48081" cy="25335"/>
              </a:xfrm>
              <a:custGeom>
                <a:avLst/>
                <a:gdLst/>
                <a:ahLst/>
                <a:cxnLst/>
                <a:rect l="l" t="t" r="r" b="b"/>
                <a:pathLst>
                  <a:path w="48081" h="25335" extrusionOk="0">
                    <a:moveTo>
                      <a:pt x="47162" y="5953"/>
                    </a:moveTo>
                    <a:cubicBezTo>
                      <a:pt x="50255" y="12235"/>
                      <a:pt x="45298" y="21015"/>
                      <a:pt x="36012" y="25336"/>
                    </a:cubicBezTo>
                    <a:cubicBezTo>
                      <a:pt x="36012" y="25336"/>
                      <a:pt x="35237" y="17421"/>
                      <a:pt x="22585" y="16283"/>
                    </a:cubicBezTo>
                    <a:cubicBezTo>
                      <a:pt x="11623" y="15327"/>
                      <a:pt x="7072" y="22698"/>
                      <a:pt x="7072" y="22698"/>
                    </a:cubicBezTo>
                    <a:cubicBezTo>
                      <a:pt x="-1524" y="16011"/>
                      <a:pt x="-1524" y="4955"/>
                      <a:pt x="3022" y="955"/>
                    </a:cubicBezTo>
                    <a:cubicBezTo>
                      <a:pt x="6345" y="-1914"/>
                      <a:pt x="12489" y="2547"/>
                      <a:pt x="20993" y="3042"/>
                    </a:cubicBezTo>
                    <a:cubicBezTo>
                      <a:pt x="32011" y="3684"/>
                      <a:pt x="42289" y="-4008"/>
                      <a:pt x="47162" y="595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0" name="Google Shape;2020;p33"/>
              <p:cNvSpPr/>
              <p:nvPr/>
            </p:nvSpPr>
            <p:spPr>
              <a:xfrm>
                <a:off x="7110874" y="2085952"/>
                <a:ext cx="79443" cy="35566"/>
              </a:xfrm>
              <a:custGeom>
                <a:avLst/>
                <a:gdLst/>
                <a:ahLst/>
                <a:cxnLst/>
                <a:rect l="l" t="t" r="r" b="b"/>
                <a:pathLst>
                  <a:path w="79443" h="35566" extrusionOk="0">
                    <a:moveTo>
                      <a:pt x="42" y="23754"/>
                    </a:moveTo>
                    <a:cubicBezTo>
                      <a:pt x="3728" y="22435"/>
                      <a:pt x="7638" y="21753"/>
                      <a:pt x="11597" y="21571"/>
                    </a:cubicBezTo>
                    <a:cubicBezTo>
                      <a:pt x="15556" y="21390"/>
                      <a:pt x="19563" y="21662"/>
                      <a:pt x="23431" y="22753"/>
                    </a:cubicBezTo>
                    <a:cubicBezTo>
                      <a:pt x="25386" y="23345"/>
                      <a:pt x="27342" y="23982"/>
                      <a:pt x="29073" y="25665"/>
                    </a:cubicBezTo>
                    <a:cubicBezTo>
                      <a:pt x="29478" y="26120"/>
                      <a:pt x="29890" y="26711"/>
                      <a:pt x="30071" y="27484"/>
                    </a:cubicBezTo>
                    <a:cubicBezTo>
                      <a:pt x="30163" y="27849"/>
                      <a:pt x="30163" y="28303"/>
                      <a:pt x="30071" y="28668"/>
                    </a:cubicBezTo>
                    <a:cubicBezTo>
                      <a:pt x="29980" y="29031"/>
                      <a:pt x="29890" y="29304"/>
                      <a:pt x="29799" y="29577"/>
                    </a:cubicBezTo>
                    <a:cubicBezTo>
                      <a:pt x="29346" y="30805"/>
                      <a:pt x="28207" y="31760"/>
                      <a:pt x="27027" y="32169"/>
                    </a:cubicBezTo>
                    <a:cubicBezTo>
                      <a:pt x="24660" y="32943"/>
                      <a:pt x="22426" y="32443"/>
                      <a:pt x="20429" y="31715"/>
                    </a:cubicBezTo>
                    <a:cubicBezTo>
                      <a:pt x="18425" y="30942"/>
                      <a:pt x="16652" y="29805"/>
                      <a:pt x="15102" y="28395"/>
                    </a:cubicBezTo>
                    <a:cubicBezTo>
                      <a:pt x="11967" y="25665"/>
                      <a:pt x="9782" y="21616"/>
                      <a:pt x="9600" y="17341"/>
                    </a:cubicBezTo>
                    <a:cubicBezTo>
                      <a:pt x="9370" y="13019"/>
                      <a:pt x="11053" y="9016"/>
                      <a:pt x="13468" y="5696"/>
                    </a:cubicBezTo>
                    <a:cubicBezTo>
                      <a:pt x="14739" y="3922"/>
                      <a:pt x="16561" y="2603"/>
                      <a:pt x="18425" y="1738"/>
                    </a:cubicBezTo>
                    <a:cubicBezTo>
                      <a:pt x="20339" y="874"/>
                      <a:pt x="22384" y="420"/>
                      <a:pt x="24388" y="192"/>
                    </a:cubicBezTo>
                    <a:cubicBezTo>
                      <a:pt x="28437" y="-263"/>
                      <a:pt x="32439" y="146"/>
                      <a:pt x="36355" y="829"/>
                    </a:cubicBezTo>
                    <a:cubicBezTo>
                      <a:pt x="44133" y="2330"/>
                      <a:pt x="51639" y="5013"/>
                      <a:pt x="58649" y="8607"/>
                    </a:cubicBezTo>
                    <a:cubicBezTo>
                      <a:pt x="62154" y="10381"/>
                      <a:pt x="65561" y="12428"/>
                      <a:pt x="68794" y="14748"/>
                    </a:cubicBezTo>
                    <a:cubicBezTo>
                      <a:pt x="71978" y="17114"/>
                      <a:pt x="75071" y="19751"/>
                      <a:pt x="77396" y="23209"/>
                    </a:cubicBezTo>
                    <a:cubicBezTo>
                      <a:pt x="78534" y="24937"/>
                      <a:pt x="79490" y="27029"/>
                      <a:pt x="79442" y="29395"/>
                    </a:cubicBezTo>
                    <a:cubicBezTo>
                      <a:pt x="79442" y="30578"/>
                      <a:pt x="79078" y="31760"/>
                      <a:pt x="78485" y="32807"/>
                    </a:cubicBezTo>
                    <a:cubicBezTo>
                      <a:pt x="77989" y="33808"/>
                      <a:pt x="76942" y="34899"/>
                      <a:pt x="75622" y="35308"/>
                    </a:cubicBezTo>
                    <a:cubicBezTo>
                      <a:pt x="74344" y="35718"/>
                      <a:pt x="73074" y="35581"/>
                      <a:pt x="71936" y="35308"/>
                    </a:cubicBezTo>
                    <a:cubicBezTo>
                      <a:pt x="70840" y="34990"/>
                      <a:pt x="69841" y="34489"/>
                      <a:pt x="68933" y="33898"/>
                    </a:cubicBezTo>
                    <a:cubicBezTo>
                      <a:pt x="67111" y="32715"/>
                      <a:pt x="65652" y="31124"/>
                      <a:pt x="64514" y="29395"/>
                    </a:cubicBezTo>
                    <a:cubicBezTo>
                      <a:pt x="63383" y="27621"/>
                      <a:pt x="62517" y="25665"/>
                      <a:pt x="62244" y="23528"/>
                    </a:cubicBezTo>
                    <a:cubicBezTo>
                      <a:pt x="61923" y="21435"/>
                      <a:pt x="62244" y="19160"/>
                      <a:pt x="63243" y="17250"/>
                    </a:cubicBezTo>
                    <a:cubicBezTo>
                      <a:pt x="64200" y="15339"/>
                      <a:pt x="65791" y="13883"/>
                      <a:pt x="67474" y="12792"/>
                    </a:cubicBezTo>
                    <a:cubicBezTo>
                      <a:pt x="69206" y="11700"/>
                      <a:pt x="71070" y="11018"/>
                      <a:pt x="72934" y="10518"/>
                    </a:cubicBezTo>
                    <a:cubicBezTo>
                      <a:pt x="69478" y="12201"/>
                      <a:pt x="66064" y="14566"/>
                      <a:pt x="64744" y="17932"/>
                    </a:cubicBezTo>
                    <a:cubicBezTo>
                      <a:pt x="63383" y="21253"/>
                      <a:pt x="64563" y="25028"/>
                      <a:pt x="66608" y="27893"/>
                    </a:cubicBezTo>
                    <a:cubicBezTo>
                      <a:pt x="67614" y="29349"/>
                      <a:pt x="68933" y="30623"/>
                      <a:pt x="70386" y="31624"/>
                    </a:cubicBezTo>
                    <a:cubicBezTo>
                      <a:pt x="71796" y="32579"/>
                      <a:pt x="73570" y="33170"/>
                      <a:pt x="74708" y="32761"/>
                    </a:cubicBezTo>
                    <a:cubicBezTo>
                      <a:pt x="75803" y="32442"/>
                      <a:pt x="76712" y="30759"/>
                      <a:pt x="76753" y="29304"/>
                    </a:cubicBezTo>
                    <a:cubicBezTo>
                      <a:pt x="76802" y="27757"/>
                      <a:pt x="76167" y="26074"/>
                      <a:pt x="75161" y="24573"/>
                    </a:cubicBezTo>
                    <a:cubicBezTo>
                      <a:pt x="73165" y="21526"/>
                      <a:pt x="70295" y="18933"/>
                      <a:pt x="67250" y="16659"/>
                    </a:cubicBezTo>
                    <a:cubicBezTo>
                      <a:pt x="64200" y="14384"/>
                      <a:pt x="60876" y="12383"/>
                      <a:pt x="57511" y="10608"/>
                    </a:cubicBezTo>
                    <a:cubicBezTo>
                      <a:pt x="50682" y="7106"/>
                      <a:pt x="43407" y="4286"/>
                      <a:pt x="35895" y="2875"/>
                    </a:cubicBezTo>
                    <a:cubicBezTo>
                      <a:pt x="32117" y="2193"/>
                      <a:pt x="28298" y="1875"/>
                      <a:pt x="24569" y="2330"/>
                    </a:cubicBezTo>
                    <a:cubicBezTo>
                      <a:pt x="20883" y="2739"/>
                      <a:pt x="17246" y="4149"/>
                      <a:pt x="15242" y="7015"/>
                    </a:cubicBezTo>
                    <a:cubicBezTo>
                      <a:pt x="13147" y="10017"/>
                      <a:pt x="11736" y="13610"/>
                      <a:pt x="12009" y="17159"/>
                    </a:cubicBezTo>
                    <a:cubicBezTo>
                      <a:pt x="12191" y="20707"/>
                      <a:pt x="14055" y="24027"/>
                      <a:pt x="16785" y="26438"/>
                    </a:cubicBezTo>
                    <a:cubicBezTo>
                      <a:pt x="18153" y="27621"/>
                      <a:pt x="19696" y="28621"/>
                      <a:pt x="21337" y="29258"/>
                    </a:cubicBezTo>
                    <a:cubicBezTo>
                      <a:pt x="22929" y="29895"/>
                      <a:pt x="24793" y="30260"/>
                      <a:pt x="26161" y="29805"/>
                    </a:cubicBezTo>
                    <a:cubicBezTo>
                      <a:pt x="26846" y="29577"/>
                      <a:pt x="27299" y="29167"/>
                      <a:pt x="27572" y="28576"/>
                    </a:cubicBezTo>
                    <a:cubicBezTo>
                      <a:pt x="27663" y="28440"/>
                      <a:pt x="27704" y="28212"/>
                      <a:pt x="27754" y="28121"/>
                    </a:cubicBezTo>
                    <a:cubicBezTo>
                      <a:pt x="27754" y="28030"/>
                      <a:pt x="27754" y="27940"/>
                      <a:pt x="27754" y="27848"/>
                    </a:cubicBezTo>
                    <a:cubicBezTo>
                      <a:pt x="27754" y="27667"/>
                      <a:pt x="27614" y="27394"/>
                      <a:pt x="27342" y="27121"/>
                    </a:cubicBezTo>
                    <a:cubicBezTo>
                      <a:pt x="26343" y="25984"/>
                      <a:pt x="24521" y="25210"/>
                      <a:pt x="22796" y="24619"/>
                    </a:cubicBezTo>
                    <a:cubicBezTo>
                      <a:pt x="15605" y="22390"/>
                      <a:pt x="7638" y="22117"/>
                      <a:pt x="0" y="23618"/>
                    </a:cubicBezTo>
                    <a:lnTo>
                      <a:pt x="42" y="23754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1" name="Google Shape;2021;p33"/>
              <p:cNvSpPr/>
              <p:nvPr/>
            </p:nvSpPr>
            <p:spPr>
              <a:xfrm>
                <a:off x="7102892" y="2135493"/>
                <a:ext cx="115411" cy="42451"/>
              </a:xfrm>
              <a:custGeom>
                <a:avLst/>
                <a:gdLst/>
                <a:ahLst/>
                <a:cxnLst/>
                <a:rect l="l" t="t" r="r" b="b"/>
                <a:pathLst>
                  <a:path w="115411" h="42451" extrusionOk="0">
                    <a:moveTo>
                      <a:pt x="115261" y="38793"/>
                    </a:moveTo>
                    <a:cubicBezTo>
                      <a:pt x="111435" y="40245"/>
                      <a:pt x="107476" y="41201"/>
                      <a:pt x="103427" y="41836"/>
                    </a:cubicBezTo>
                    <a:cubicBezTo>
                      <a:pt x="99377" y="42471"/>
                      <a:pt x="95237" y="42702"/>
                      <a:pt x="91145" y="42108"/>
                    </a:cubicBezTo>
                    <a:cubicBezTo>
                      <a:pt x="87047" y="41564"/>
                      <a:pt x="82906" y="40063"/>
                      <a:pt x="79583" y="37292"/>
                    </a:cubicBezTo>
                    <a:cubicBezTo>
                      <a:pt x="76260" y="34514"/>
                      <a:pt x="74123" y="30557"/>
                      <a:pt x="73034" y="26508"/>
                    </a:cubicBezTo>
                    <a:lnTo>
                      <a:pt x="74898" y="27234"/>
                    </a:lnTo>
                    <a:cubicBezTo>
                      <a:pt x="70164" y="30236"/>
                      <a:pt x="64977" y="32197"/>
                      <a:pt x="59475" y="33014"/>
                    </a:cubicBezTo>
                    <a:cubicBezTo>
                      <a:pt x="56745" y="33425"/>
                      <a:pt x="53875" y="33377"/>
                      <a:pt x="51103" y="33014"/>
                    </a:cubicBezTo>
                    <a:cubicBezTo>
                      <a:pt x="48283" y="32651"/>
                      <a:pt x="45643" y="31604"/>
                      <a:pt x="43095" y="30326"/>
                    </a:cubicBezTo>
                    <a:cubicBezTo>
                      <a:pt x="40546" y="28965"/>
                      <a:pt x="38270" y="26829"/>
                      <a:pt x="36951" y="24142"/>
                    </a:cubicBezTo>
                    <a:cubicBezTo>
                      <a:pt x="35631" y="21462"/>
                      <a:pt x="35219" y="18502"/>
                      <a:pt x="35450" y="15634"/>
                    </a:cubicBezTo>
                    <a:cubicBezTo>
                      <a:pt x="35673" y="12772"/>
                      <a:pt x="36448" y="10043"/>
                      <a:pt x="37677" y="7495"/>
                    </a:cubicBezTo>
                    <a:cubicBezTo>
                      <a:pt x="38954" y="4989"/>
                      <a:pt x="40497" y="2491"/>
                      <a:pt x="43227" y="850"/>
                    </a:cubicBezTo>
                    <a:cubicBezTo>
                      <a:pt x="43912" y="445"/>
                      <a:pt x="44729" y="173"/>
                      <a:pt x="45643" y="34"/>
                    </a:cubicBezTo>
                    <a:cubicBezTo>
                      <a:pt x="46551" y="-99"/>
                      <a:pt x="47550" y="173"/>
                      <a:pt x="48325" y="627"/>
                    </a:cubicBezTo>
                    <a:cubicBezTo>
                      <a:pt x="49099" y="1081"/>
                      <a:pt x="49784" y="1765"/>
                      <a:pt x="50189" y="2630"/>
                    </a:cubicBezTo>
                    <a:cubicBezTo>
                      <a:pt x="50601" y="3489"/>
                      <a:pt x="50642" y="4403"/>
                      <a:pt x="50601" y="5220"/>
                    </a:cubicBezTo>
                    <a:cubicBezTo>
                      <a:pt x="50419" y="6902"/>
                      <a:pt x="49735" y="8270"/>
                      <a:pt x="48918" y="9498"/>
                    </a:cubicBezTo>
                    <a:cubicBezTo>
                      <a:pt x="48101" y="10727"/>
                      <a:pt x="47145" y="11767"/>
                      <a:pt x="46048" y="12681"/>
                    </a:cubicBezTo>
                    <a:cubicBezTo>
                      <a:pt x="41775" y="16408"/>
                      <a:pt x="36448" y="18461"/>
                      <a:pt x="31079" y="19410"/>
                    </a:cubicBezTo>
                    <a:cubicBezTo>
                      <a:pt x="25668" y="20366"/>
                      <a:pt x="20117" y="20052"/>
                      <a:pt x="14881" y="18914"/>
                    </a:cubicBezTo>
                    <a:cubicBezTo>
                      <a:pt x="9602" y="17777"/>
                      <a:pt x="4414" y="15822"/>
                      <a:pt x="93" y="12590"/>
                    </a:cubicBezTo>
                    <a:cubicBezTo>
                      <a:pt x="2" y="12500"/>
                      <a:pt x="-40" y="12360"/>
                      <a:pt x="51" y="12227"/>
                    </a:cubicBezTo>
                    <a:cubicBezTo>
                      <a:pt x="141" y="12137"/>
                      <a:pt x="274" y="12088"/>
                      <a:pt x="365" y="12179"/>
                    </a:cubicBezTo>
                    <a:cubicBezTo>
                      <a:pt x="4826" y="15047"/>
                      <a:pt x="9924" y="16730"/>
                      <a:pt x="15111" y="17595"/>
                    </a:cubicBezTo>
                    <a:cubicBezTo>
                      <a:pt x="20299" y="18412"/>
                      <a:pt x="25619" y="18551"/>
                      <a:pt x="30716" y="17504"/>
                    </a:cubicBezTo>
                    <a:cubicBezTo>
                      <a:pt x="35764" y="16457"/>
                      <a:pt x="40728" y="14314"/>
                      <a:pt x="44415" y="10908"/>
                    </a:cubicBezTo>
                    <a:cubicBezTo>
                      <a:pt x="46188" y="9226"/>
                      <a:pt x="47871" y="7083"/>
                      <a:pt x="48052" y="4996"/>
                    </a:cubicBezTo>
                    <a:cubicBezTo>
                      <a:pt x="48143" y="3949"/>
                      <a:pt x="47780" y="3307"/>
                      <a:pt x="47005" y="2812"/>
                    </a:cubicBezTo>
                    <a:cubicBezTo>
                      <a:pt x="46321" y="2400"/>
                      <a:pt x="45462" y="2491"/>
                      <a:pt x="44505" y="3084"/>
                    </a:cubicBezTo>
                    <a:cubicBezTo>
                      <a:pt x="42641" y="4222"/>
                      <a:pt x="41133" y="6406"/>
                      <a:pt x="40093" y="8633"/>
                    </a:cubicBezTo>
                    <a:cubicBezTo>
                      <a:pt x="38997" y="10908"/>
                      <a:pt x="38361" y="13365"/>
                      <a:pt x="38180" y="15815"/>
                    </a:cubicBezTo>
                    <a:cubicBezTo>
                      <a:pt x="38040" y="18272"/>
                      <a:pt x="38403" y="20778"/>
                      <a:pt x="39450" y="22872"/>
                    </a:cubicBezTo>
                    <a:cubicBezTo>
                      <a:pt x="40497" y="25008"/>
                      <a:pt x="42229" y="26739"/>
                      <a:pt x="44365" y="27918"/>
                    </a:cubicBezTo>
                    <a:cubicBezTo>
                      <a:pt x="46593" y="29056"/>
                      <a:pt x="48960" y="30012"/>
                      <a:pt x="51467" y="30375"/>
                    </a:cubicBezTo>
                    <a:cubicBezTo>
                      <a:pt x="53966" y="30738"/>
                      <a:pt x="56514" y="30829"/>
                      <a:pt x="59063" y="30466"/>
                    </a:cubicBezTo>
                    <a:cubicBezTo>
                      <a:pt x="64111" y="29782"/>
                      <a:pt x="69117" y="27869"/>
                      <a:pt x="73439" y="25238"/>
                    </a:cubicBezTo>
                    <a:lnTo>
                      <a:pt x="73487" y="25238"/>
                    </a:lnTo>
                    <a:cubicBezTo>
                      <a:pt x="74081" y="24868"/>
                      <a:pt x="74807" y="25050"/>
                      <a:pt x="75170" y="25601"/>
                    </a:cubicBezTo>
                    <a:cubicBezTo>
                      <a:pt x="75219" y="25692"/>
                      <a:pt x="75261" y="25824"/>
                      <a:pt x="75310" y="25915"/>
                    </a:cubicBezTo>
                    <a:cubicBezTo>
                      <a:pt x="76218" y="29649"/>
                      <a:pt x="78040" y="33146"/>
                      <a:pt x="80902" y="35694"/>
                    </a:cubicBezTo>
                    <a:cubicBezTo>
                      <a:pt x="83772" y="38200"/>
                      <a:pt x="87459" y="39742"/>
                      <a:pt x="91369" y="40336"/>
                    </a:cubicBezTo>
                    <a:cubicBezTo>
                      <a:pt x="95237" y="41020"/>
                      <a:pt x="99286" y="41020"/>
                      <a:pt x="103245" y="40566"/>
                    </a:cubicBezTo>
                    <a:cubicBezTo>
                      <a:pt x="107204" y="40112"/>
                      <a:pt x="111212" y="39337"/>
                      <a:pt x="115031" y="38200"/>
                    </a:cubicBezTo>
                    <a:cubicBezTo>
                      <a:pt x="115031" y="38200"/>
                      <a:pt x="115352" y="38200"/>
                      <a:pt x="115394" y="38381"/>
                    </a:cubicBezTo>
                    <a:cubicBezTo>
                      <a:pt x="115443" y="38514"/>
                      <a:pt x="115394" y="38702"/>
                      <a:pt x="115213" y="38744"/>
                    </a:cubicBezTo>
                    <a:lnTo>
                      <a:pt x="115261" y="3879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2" name="Google Shape;2022;p33"/>
              <p:cNvSpPr/>
              <p:nvPr/>
            </p:nvSpPr>
            <p:spPr>
              <a:xfrm>
                <a:off x="7038107" y="2229662"/>
                <a:ext cx="66009" cy="71774"/>
              </a:xfrm>
              <a:custGeom>
                <a:avLst/>
                <a:gdLst/>
                <a:ahLst/>
                <a:cxnLst/>
                <a:rect l="l" t="t" r="r" b="b"/>
                <a:pathLst>
                  <a:path w="66009" h="71774" extrusionOk="0">
                    <a:moveTo>
                      <a:pt x="31664" y="71651"/>
                    </a:moveTo>
                    <a:cubicBezTo>
                      <a:pt x="30302" y="71603"/>
                      <a:pt x="28940" y="71379"/>
                      <a:pt x="27621" y="71107"/>
                    </a:cubicBezTo>
                    <a:cubicBezTo>
                      <a:pt x="21568" y="69697"/>
                      <a:pt x="15926" y="65558"/>
                      <a:pt x="11695" y="59458"/>
                    </a:cubicBezTo>
                    <a:cubicBezTo>
                      <a:pt x="8050" y="54271"/>
                      <a:pt x="5774" y="48318"/>
                      <a:pt x="3777" y="42629"/>
                    </a:cubicBezTo>
                    <a:lnTo>
                      <a:pt x="3638" y="42266"/>
                    </a:lnTo>
                    <a:cubicBezTo>
                      <a:pt x="1906" y="37352"/>
                      <a:pt x="91" y="32215"/>
                      <a:pt x="0" y="26708"/>
                    </a:cubicBezTo>
                    <a:cubicBezTo>
                      <a:pt x="0" y="24160"/>
                      <a:pt x="-139" y="15289"/>
                      <a:pt x="5593" y="16426"/>
                    </a:cubicBezTo>
                    <a:cubicBezTo>
                      <a:pt x="7869" y="16887"/>
                      <a:pt x="10557" y="22066"/>
                      <a:pt x="12149" y="26484"/>
                    </a:cubicBezTo>
                    <a:cubicBezTo>
                      <a:pt x="12009" y="24209"/>
                      <a:pt x="10284" y="13516"/>
                      <a:pt x="10599" y="11199"/>
                    </a:cubicBezTo>
                    <a:cubicBezTo>
                      <a:pt x="10780" y="9830"/>
                      <a:pt x="11144" y="8106"/>
                      <a:pt x="12463" y="6696"/>
                    </a:cubicBezTo>
                    <a:cubicBezTo>
                      <a:pt x="13559" y="5468"/>
                      <a:pt x="15193" y="4784"/>
                      <a:pt x="16784" y="4875"/>
                    </a:cubicBezTo>
                    <a:cubicBezTo>
                      <a:pt x="17923" y="4924"/>
                      <a:pt x="18928" y="5328"/>
                      <a:pt x="19745" y="6061"/>
                    </a:cubicBezTo>
                    <a:cubicBezTo>
                      <a:pt x="20974" y="7150"/>
                      <a:pt x="21296" y="8511"/>
                      <a:pt x="21477" y="9286"/>
                    </a:cubicBezTo>
                    <a:lnTo>
                      <a:pt x="25889" y="30533"/>
                    </a:lnTo>
                    <a:cubicBezTo>
                      <a:pt x="25889" y="28481"/>
                      <a:pt x="24660" y="18157"/>
                      <a:pt x="24570" y="16154"/>
                    </a:cubicBezTo>
                    <a:lnTo>
                      <a:pt x="24570" y="15519"/>
                    </a:lnTo>
                    <a:cubicBezTo>
                      <a:pt x="24249" y="11380"/>
                      <a:pt x="23976" y="6696"/>
                      <a:pt x="26525" y="2648"/>
                    </a:cubicBezTo>
                    <a:cubicBezTo>
                      <a:pt x="26797" y="2236"/>
                      <a:pt x="27614" y="917"/>
                      <a:pt x="29164" y="324"/>
                    </a:cubicBezTo>
                    <a:cubicBezTo>
                      <a:pt x="29757" y="100"/>
                      <a:pt x="30442" y="-39"/>
                      <a:pt x="31077" y="10"/>
                    </a:cubicBezTo>
                    <a:cubicBezTo>
                      <a:pt x="32711" y="100"/>
                      <a:pt x="34303" y="1057"/>
                      <a:pt x="35217" y="2467"/>
                    </a:cubicBezTo>
                    <a:cubicBezTo>
                      <a:pt x="36083" y="3828"/>
                      <a:pt x="36216" y="5238"/>
                      <a:pt x="36355" y="6194"/>
                    </a:cubicBezTo>
                    <a:lnTo>
                      <a:pt x="39357" y="32257"/>
                    </a:lnTo>
                    <a:cubicBezTo>
                      <a:pt x="39127" y="30575"/>
                      <a:pt x="38813" y="25256"/>
                      <a:pt x="38813" y="24481"/>
                    </a:cubicBezTo>
                    <a:cubicBezTo>
                      <a:pt x="38855" y="23434"/>
                      <a:pt x="38855" y="22345"/>
                      <a:pt x="38813" y="21298"/>
                    </a:cubicBezTo>
                    <a:cubicBezTo>
                      <a:pt x="38813" y="17250"/>
                      <a:pt x="38813" y="12699"/>
                      <a:pt x="41543" y="8881"/>
                    </a:cubicBezTo>
                    <a:cubicBezTo>
                      <a:pt x="42723" y="7241"/>
                      <a:pt x="44496" y="6285"/>
                      <a:pt x="46228" y="6375"/>
                    </a:cubicBezTo>
                    <a:cubicBezTo>
                      <a:pt x="46954" y="6375"/>
                      <a:pt x="47638" y="6606"/>
                      <a:pt x="48274" y="6969"/>
                    </a:cubicBezTo>
                    <a:cubicBezTo>
                      <a:pt x="49503" y="7695"/>
                      <a:pt x="50047" y="8832"/>
                      <a:pt x="50278" y="9335"/>
                    </a:cubicBezTo>
                    <a:cubicBezTo>
                      <a:pt x="53510" y="16245"/>
                      <a:pt x="52644" y="23574"/>
                      <a:pt x="51821" y="30665"/>
                    </a:cubicBezTo>
                    <a:cubicBezTo>
                      <a:pt x="51506" y="33304"/>
                      <a:pt x="51234" y="35761"/>
                      <a:pt x="51144" y="38218"/>
                    </a:cubicBezTo>
                    <a:cubicBezTo>
                      <a:pt x="51144" y="38811"/>
                      <a:pt x="51144" y="39265"/>
                      <a:pt x="51234" y="39579"/>
                    </a:cubicBezTo>
                    <a:cubicBezTo>
                      <a:pt x="51548" y="39307"/>
                      <a:pt x="51918" y="38811"/>
                      <a:pt x="52372" y="38127"/>
                    </a:cubicBezTo>
                    <a:cubicBezTo>
                      <a:pt x="54599" y="34581"/>
                      <a:pt x="57099" y="32850"/>
                      <a:pt x="59878" y="32990"/>
                    </a:cubicBezTo>
                    <a:cubicBezTo>
                      <a:pt x="60381" y="32990"/>
                      <a:pt x="60876" y="33081"/>
                      <a:pt x="61330" y="33262"/>
                    </a:cubicBezTo>
                    <a:cubicBezTo>
                      <a:pt x="64472" y="34211"/>
                      <a:pt x="66294" y="37492"/>
                      <a:pt x="65973" y="41763"/>
                    </a:cubicBezTo>
                    <a:cubicBezTo>
                      <a:pt x="65750" y="45358"/>
                      <a:pt x="64703" y="48862"/>
                      <a:pt x="62929" y="52003"/>
                    </a:cubicBezTo>
                    <a:cubicBezTo>
                      <a:pt x="61428" y="54683"/>
                      <a:pt x="59515" y="56910"/>
                      <a:pt x="58014" y="58550"/>
                    </a:cubicBezTo>
                    <a:cubicBezTo>
                      <a:pt x="53692" y="63283"/>
                      <a:pt x="49363" y="66696"/>
                      <a:pt x="44860" y="68873"/>
                    </a:cubicBezTo>
                    <a:cubicBezTo>
                      <a:pt x="40538" y="70967"/>
                      <a:pt x="35943" y="71972"/>
                      <a:pt x="31573" y="71742"/>
                    </a:cubicBezTo>
                    <a:lnTo>
                      <a:pt x="31664" y="71651"/>
                    </a:lnTo>
                    <a:close/>
                  </a:path>
                </a:pathLst>
              </a:custGeom>
              <a:solidFill>
                <a:srgbClr val="FCE5C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3" name="Google Shape;2023;p33"/>
              <p:cNvSpPr/>
              <p:nvPr/>
            </p:nvSpPr>
            <p:spPr>
              <a:xfrm>
                <a:off x="6735725" y="2245658"/>
                <a:ext cx="8153" cy="9464"/>
              </a:xfrm>
              <a:custGeom>
                <a:avLst/>
                <a:gdLst/>
                <a:ahLst/>
                <a:cxnLst/>
                <a:rect l="l" t="t" r="r" b="b"/>
                <a:pathLst>
                  <a:path w="8153" h="9464" extrusionOk="0">
                    <a:moveTo>
                      <a:pt x="1484" y="424"/>
                    </a:moveTo>
                    <a:cubicBezTo>
                      <a:pt x="5395" y="-2215"/>
                      <a:pt x="9989" y="8290"/>
                      <a:pt x="7398" y="9379"/>
                    </a:cubicBezTo>
                    <a:cubicBezTo>
                      <a:pt x="5255" y="10293"/>
                      <a:pt x="-3431" y="3697"/>
                      <a:pt x="1484" y="42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4" name="Google Shape;2024;p33"/>
              <p:cNvSpPr/>
              <p:nvPr/>
            </p:nvSpPr>
            <p:spPr>
              <a:xfrm>
                <a:off x="6732578" y="2256849"/>
                <a:ext cx="8948" cy="5377"/>
              </a:xfrm>
              <a:custGeom>
                <a:avLst/>
                <a:gdLst/>
                <a:ahLst/>
                <a:cxnLst/>
                <a:rect l="l" t="t" r="r" b="b"/>
                <a:pathLst>
                  <a:path w="8948" h="5377" extrusionOk="0">
                    <a:moveTo>
                      <a:pt x="31" y="2752"/>
                    </a:moveTo>
                    <a:cubicBezTo>
                      <a:pt x="617" y="-1889"/>
                      <a:pt x="8856" y="247"/>
                      <a:pt x="8947" y="2571"/>
                    </a:cubicBezTo>
                    <a:cubicBezTo>
                      <a:pt x="9087" y="4937"/>
                      <a:pt x="-612" y="7394"/>
                      <a:pt x="31" y="275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5" name="Google Shape;2025;p33"/>
              <p:cNvSpPr/>
              <p:nvPr/>
            </p:nvSpPr>
            <p:spPr>
              <a:xfrm>
                <a:off x="6759310" y="2235528"/>
                <a:ext cx="136496" cy="131695"/>
              </a:xfrm>
              <a:custGeom>
                <a:avLst/>
                <a:gdLst/>
                <a:ahLst/>
                <a:cxnLst/>
                <a:rect l="l" t="t" r="r" b="b"/>
                <a:pathLst>
                  <a:path w="136496" h="131695" extrusionOk="0">
                    <a:moveTo>
                      <a:pt x="20623" y="96162"/>
                    </a:moveTo>
                    <a:cubicBezTo>
                      <a:pt x="20623" y="96162"/>
                      <a:pt x="44508" y="66637"/>
                      <a:pt x="24351" y="25840"/>
                    </a:cubicBezTo>
                    <a:cubicBezTo>
                      <a:pt x="30223" y="31521"/>
                      <a:pt x="37959" y="45579"/>
                      <a:pt x="40912" y="47624"/>
                    </a:cubicBezTo>
                    <a:cubicBezTo>
                      <a:pt x="43825" y="49718"/>
                      <a:pt x="60476" y="40714"/>
                      <a:pt x="60295" y="38620"/>
                    </a:cubicBezTo>
                    <a:cubicBezTo>
                      <a:pt x="59932" y="34160"/>
                      <a:pt x="43733" y="11642"/>
                      <a:pt x="43733" y="11642"/>
                    </a:cubicBezTo>
                    <a:cubicBezTo>
                      <a:pt x="61803" y="27885"/>
                      <a:pt x="63304" y="36344"/>
                      <a:pt x="64938" y="36302"/>
                    </a:cubicBezTo>
                    <a:cubicBezTo>
                      <a:pt x="69853" y="36163"/>
                      <a:pt x="88146" y="25658"/>
                      <a:pt x="87965" y="23424"/>
                    </a:cubicBezTo>
                    <a:cubicBezTo>
                      <a:pt x="87825" y="21198"/>
                      <a:pt x="69036" y="0"/>
                      <a:pt x="69036" y="0"/>
                    </a:cubicBezTo>
                    <a:cubicBezTo>
                      <a:pt x="83685" y="8418"/>
                      <a:pt x="88328" y="20332"/>
                      <a:pt x="90876" y="21289"/>
                    </a:cubicBezTo>
                    <a:cubicBezTo>
                      <a:pt x="91421" y="21519"/>
                      <a:pt x="92880" y="21156"/>
                      <a:pt x="94786" y="20381"/>
                    </a:cubicBezTo>
                    <a:cubicBezTo>
                      <a:pt x="94786" y="20381"/>
                      <a:pt x="108394" y="39164"/>
                      <a:pt x="112898" y="43806"/>
                    </a:cubicBezTo>
                    <a:cubicBezTo>
                      <a:pt x="115858" y="46898"/>
                      <a:pt x="128642" y="50856"/>
                      <a:pt x="134556" y="65820"/>
                    </a:cubicBezTo>
                    <a:cubicBezTo>
                      <a:pt x="140016" y="79557"/>
                      <a:pt x="133962" y="98437"/>
                      <a:pt x="116312" y="112949"/>
                    </a:cubicBezTo>
                    <a:cubicBezTo>
                      <a:pt x="108527" y="119363"/>
                      <a:pt x="98522" y="124912"/>
                      <a:pt x="86282" y="128870"/>
                    </a:cubicBezTo>
                    <a:cubicBezTo>
                      <a:pt x="83364" y="129819"/>
                      <a:pt x="80543" y="130461"/>
                      <a:pt x="77813" y="130915"/>
                    </a:cubicBezTo>
                    <a:cubicBezTo>
                      <a:pt x="50150" y="135598"/>
                      <a:pt x="32863" y="117674"/>
                      <a:pt x="32863" y="117674"/>
                    </a:cubicBezTo>
                    <a:cubicBezTo>
                      <a:pt x="32863" y="117674"/>
                      <a:pt x="27130" y="125910"/>
                      <a:pt x="17118" y="125680"/>
                    </a:cubicBezTo>
                    <a:cubicBezTo>
                      <a:pt x="3105" y="125317"/>
                      <a:pt x="-5043" y="105801"/>
                      <a:pt x="3468" y="97028"/>
                    </a:cubicBezTo>
                    <a:cubicBezTo>
                      <a:pt x="9291" y="91018"/>
                      <a:pt x="17251" y="94340"/>
                      <a:pt x="20574" y="96113"/>
                    </a:cubicBezTo>
                    <a:lnTo>
                      <a:pt x="20623" y="9616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6" name="Google Shape;2026;p33"/>
              <p:cNvSpPr/>
              <p:nvPr/>
            </p:nvSpPr>
            <p:spPr>
              <a:xfrm>
                <a:off x="6854152" y="2249565"/>
                <a:ext cx="77252" cy="110651"/>
              </a:xfrm>
              <a:custGeom>
                <a:avLst/>
                <a:gdLst/>
                <a:ahLst/>
                <a:cxnLst/>
                <a:rect l="l" t="t" r="r" b="b"/>
                <a:pathLst>
                  <a:path w="77252" h="110651" extrusionOk="0">
                    <a:moveTo>
                      <a:pt x="50048" y="40804"/>
                    </a:moveTo>
                    <a:cubicBezTo>
                      <a:pt x="69115" y="57724"/>
                      <a:pt x="76167" y="55902"/>
                      <a:pt x="77124" y="59364"/>
                    </a:cubicBezTo>
                    <a:cubicBezTo>
                      <a:pt x="78080" y="62819"/>
                      <a:pt x="73800" y="82649"/>
                      <a:pt x="61651" y="89566"/>
                    </a:cubicBezTo>
                    <a:cubicBezTo>
                      <a:pt x="58196" y="91520"/>
                      <a:pt x="47590" y="82649"/>
                      <a:pt x="47590" y="82649"/>
                    </a:cubicBezTo>
                    <a:cubicBezTo>
                      <a:pt x="47590" y="82649"/>
                      <a:pt x="51919" y="90976"/>
                      <a:pt x="57560" y="94117"/>
                    </a:cubicBezTo>
                    <a:cubicBezTo>
                      <a:pt x="57560" y="94117"/>
                      <a:pt x="51919" y="109082"/>
                      <a:pt x="37675" y="110624"/>
                    </a:cubicBezTo>
                    <a:cubicBezTo>
                      <a:pt x="31671" y="111308"/>
                      <a:pt x="21519" y="98891"/>
                      <a:pt x="21519" y="98891"/>
                    </a:cubicBezTo>
                    <a:cubicBezTo>
                      <a:pt x="39176" y="84331"/>
                      <a:pt x="45230" y="65499"/>
                      <a:pt x="39770" y="51763"/>
                    </a:cubicBezTo>
                    <a:cubicBezTo>
                      <a:pt x="33849" y="36798"/>
                      <a:pt x="21065" y="32840"/>
                      <a:pt x="18112" y="29748"/>
                    </a:cubicBezTo>
                    <a:cubicBezTo>
                      <a:pt x="13650" y="25107"/>
                      <a:pt x="0" y="6324"/>
                      <a:pt x="0" y="6324"/>
                    </a:cubicBezTo>
                    <a:cubicBezTo>
                      <a:pt x="3226" y="5005"/>
                      <a:pt x="7778" y="2597"/>
                      <a:pt x="11695" y="0"/>
                    </a:cubicBezTo>
                    <a:cubicBezTo>
                      <a:pt x="15423" y="4369"/>
                      <a:pt x="36397" y="28659"/>
                      <a:pt x="50048" y="4080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7" name="Google Shape;2027;p33"/>
              <p:cNvSpPr/>
              <p:nvPr/>
            </p:nvSpPr>
            <p:spPr>
              <a:xfrm>
                <a:off x="6735331" y="2206883"/>
                <a:ext cx="138571" cy="206197"/>
              </a:xfrm>
              <a:custGeom>
                <a:avLst/>
                <a:gdLst/>
                <a:ahLst/>
                <a:cxnLst/>
                <a:rect l="l" t="t" r="r" b="b"/>
                <a:pathLst>
                  <a:path w="138571" h="206197" extrusionOk="0">
                    <a:moveTo>
                      <a:pt x="48741" y="185476"/>
                    </a:moveTo>
                    <a:cubicBezTo>
                      <a:pt x="49879" y="191255"/>
                      <a:pt x="49789" y="202989"/>
                      <a:pt x="46563" y="205313"/>
                    </a:cubicBezTo>
                    <a:cubicBezTo>
                      <a:pt x="43009" y="207812"/>
                      <a:pt x="21127" y="204447"/>
                      <a:pt x="17846" y="202221"/>
                    </a:cubicBezTo>
                    <a:cubicBezTo>
                      <a:pt x="14620" y="199987"/>
                      <a:pt x="23669" y="177016"/>
                      <a:pt x="19214" y="157228"/>
                    </a:cubicBezTo>
                    <a:cubicBezTo>
                      <a:pt x="14753" y="137447"/>
                      <a:pt x="-1990" y="106101"/>
                      <a:pt x="196" y="81901"/>
                    </a:cubicBezTo>
                    <a:cubicBezTo>
                      <a:pt x="2381" y="57702"/>
                      <a:pt x="19668" y="53521"/>
                      <a:pt x="19668" y="53521"/>
                    </a:cubicBezTo>
                    <a:cubicBezTo>
                      <a:pt x="19668" y="53521"/>
                      <a:pt x="11932" y="44105"/>
                      <a:pt x="18893" y="32002"/>
                    </a:cubicBezTo>
                    <a:cubicBezTo>
                      <a:pt x="25855" y="19948"/>
                      <a:pt x="68403" y="-3658"/>
                      <a:pt x="94111" y="481"/>
                    </a:cubicBezTo>
                    <a:cubicBezTo>
                      <a:pt x="119819" y="4620"/>
                      <a:pt x="138970" y="29594"/>
                      <a:pt x="138565" y="34640"/>
                    </a:cubicBezTo>
                    <a:cubicBezTo>
                      <a:pt x="138384" y="36734"/>
                      <a:pt x="134830" y="39827"/>
                      <a:pt x="130467" y="42695"/>
                    </a:cubicBezTo>
                    <a:cubicBezTo>
                      <a:pt x="126507" y="45285"/>
                      <a:pt x="122004" y="47700"/>
                      <a:pt x="118772" y="49019"/>
                    </a:cubicBezTo>
                    <a:cubicBezTo>
                      <a:pt x="116907" y="49787"/>
                      <a:pt x="115448" y="50157"/>
                      <a:pt x="114854" y="49926"/>
                    </a:cubicBezTo>
                    <a:cubicBezTo>
                      <a:pt x="112306" y="48970"/>
                      <a:pt x="107670" y="37055"/>
                      <a:pt x="93014" y="28638"/>
                    </a:cubicBezTo>
                    <a:cubicBezTo>
                      <a:pt x="93014" y="28638"/>
                      <a:pt x="111762" y="49836"/>
                      <a:pt x="111943" y="52062"/>
                    </a:cubicBezTo>
                    <a:cubicBezTo>
                      <a:pt x="112124" y="54296"/>
                      <a:pt x="93839" y="64759"/>
                      <a:pt x="88923" y="64940"/>
                    </a:cubicBezTo>
                    <a:cubicBezTo>
                      <a:pt x="87282" y="64940"/>
                      <a:pt x="85782" y="56522"/>
                      <a:pt x="67719" y="40280"/>
                    </a:cubicBezTo>
                    <a:cubicBezTo>
                      <a:pt x="67719" y="40280"/>
                      <a:pt x="83917" y="62797"/>
                      <a:pt x="84280" y="67257"/>
                    </a:cubicBezTo>
                    <a:cubicBezTo>
                      <a:pt x="84461" y="69351"/>
                      <a:pt x="67810" y="78314"/>
                      <a:pt x="64898" y="76262"/>
                    </a:cubicBezTo>
                    <a:cubicBezTo>
                      <a:pt x="61987" y="74216"/>
                      <a:pt x="54251" y="60159"/>
                      <a:pt x="48336" y="54477"/>
                    </a:cubicBezTo>
                    <a:cubicBezTo>
                      <a:pt x="68493" y="95275"/>
                      <a:pt x="44601" y="124800"/>
                      <a:pt x="44601" y="124800"/>
                    </a:cubicBezTo>
                    <a:cubicBezTo>
                      <a:pt x="41326" y="122978"/>
                      <a:pt x="33367" y="119704"/>
                      <a:pt x="27495" y="125707"/>
                    </a:cubicBezTo>
                    <a:cubicBezTo>
                      <a:pt x="18984" y="134488"/>
                      <a:pt x="27132" y="153955"/>
                      <a:pt x="41145" y="154367"/>
                    </a:cubicBezTo>
                    <a:cubicBezTo>
                      <a:pt x="51157" y="154639"/>
                      <a:pt x="56889" y="146361"/>
                      <a:pt x="56889" y="146361"/>
                    </a:cubicBezTo>
                    <a:cubicBezTo>
                      <a:pt x="56889" y="146361"/>
                      <a:pt x="74135" y="164236"/>
                      <a:pt x="101847" y="159595"/>
                    </a:cubicBezTo>
                    <a:cubicBezTo>
                      <a:pt x="103983" y="163510"/>
                      <a:pt x="108354" y="176521"/>
                      <a:pt x="107398" y="180751"/>
                    </a:cubicBezTo>
                    <a:cubicBezTo>
                      <a:pt x="106483" y="184980"/>
                      <a:pt x="90243" y="191709"/>
                      <a:pt x="89740" y="190481"/>
                    </a:cubicBezTo>
                    <a:cubicBezTo>
                      <a:pt x="85146" y="179473"/>
                      <a:pt x="80957" y="174197"/>
                      <a:pt x="80957" y="174197"/>
                    </a:cubicBezTo>
                    <a:cubicBezTo>
                      <a:pt x="81913" y="175837"/>
                      <a:pt x="85509" y="189071"/>
                      <a:pt x="84189" y="194487"/>
                    </a:cubicBezTo>
                    <a:cubicBezTo>
                      <a:pt x="82869" y="199896"/>
                      <a:pt x="55751" y="204859"/>
                      <a:pt x="54292" y="203449"/>
                    </a:cubicBezTo>
                    <a:cubicBezTo>
                      <a:pt x="53113" y="202263"/>
                      <a:pt x="49838" y="190027"/>
                      <a:pt x="48700" y="185616"/>
                    </a:cubicBezTo>
                    <a:lnTo>
                      <a:pt x="48741" y="185476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8" name="Google Shape;2028;p33"/>
              <p:cNvSpPr/>
              <p:nvPr/>
            </p:nvSpPr>
            <p:spPr>
              <a:xfrm>
                <a:off x="6803798" y="2316300"/>
                <a:ext cx="28876" cy="28867"/>
              </a:xfrm>
              <a:custGeom>
                <a:avLst/>
                <a:gdLst/>
                <a:ahLst/>
                <a:cxnLst/>
                <a:rect l="l" t="t" r="r" b="b"/>
                <a:pathLst>
                  <a:path w="28876" h="28867" extrusionOk="0">
                    <a:moveTo>
                      <a:pt x="1060" y="19843"/>
                    </a:moveTo>
                    <a:cubicBezTo>
                      <a:pt x="-1942" y="12479"/>
                      <a:pt x="1654" y="4062"/>
                      <a:pt x="9027" y="1060"/>
                    </a:cubicBezTo>
                    <a:cubicBezTo>
                      <a:pt x="16442" y="-1941"/>
                      <a:pt x="24813" y="1654"/>
                      <a:pt x="27816" y="9017"/>
                    </a:cubicBezTo>
                    <a:cubicBezTo>
                      <a:pt x="30818" y="16388"/>
                      <a:pt x="27222" y="24806"/>
                      <a:pt x="19849" y="27807"/>
                    </a:cubicBezTo>
                    <a:cubicBezTo>
                      <a:pt x="12483" y="30809"/>
                      <a:pt x="4063" y="27214"/>
                      <a:pt x="1060" y="1984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9" name="Google Shape;2029;p33"/>
              <p:cNvSpPr/>
              <p:nvPr/>
            </p:nvSpPr>
            <p:spPr>
              <a:xfrm>
                <a:off x="6861777" y="2290398"/>
                <a:ext cx="28876" cy="28867"/>
              </a:xfrm>
              <a:custGeom>
                <a:avLst/>
                <a:gdLst/>
                <a:ahLst/>
                <a:cxnLst/>
                <a:rect l="l" t="t" r="r" b="b"/>
                <a:pathLst>
                  <a:path w="28876" h="28867" extrusionOk="0">
                    <a:moveTo>
                      <a:pt x="1061" y="19850"/>
                    </a:moveTo>
                    <a:cubicBezTo>
                      <a:pt x="-1942" y="12479"/>
                      <a:pt x="1654" y="4061"/>
                      <a:pt x="9020" y="1060"/>
                    </a:cubicBezTo>
                    <a:cubicBezTo>
                      <a:pt x="16442" y="-1941"/>
                      <a:pt x="24813" y="1653"/>
                      <a:pt x="27815" y="9024"/>
                    </a:cubicBezTo>
                    <a:cubicBezTo>
                      <a:pt x="30818" y="16388"/>
                      <a:pt x="27222" y="24806"/>
                      <a:pt x="19849" y="27807"/>
                    </a:cubicBezTo>
                    <a:cubicBezTo>
                      <a:pt x="12434" y="30809"/>
                      <a:pt x="4063" y="27214"/>
                      <a:pt x="1061" y="1985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0" name="Google Shape;2030;p33"/>
              <p:cNvSpPr/>
              <p:nvPr/>
            </p:nvSpPr>
            <p:spPr>
              <a:xfrm>
                <a:off x="6798125" y="2289435"/>
                <a:ext cx="12998" cy="15456"/>
              </a:xfrm>
              <a:custGeom>
                <a:avLst/>
                <a:gdLst/>
                <a:ahLst/>
                <a:cxnLst/>
                <a:rect l="l" t="t" r="r" b="b"/>
                <a:pathLst>
                  <a:path w="12998" h="15456" extrusionOk="0">
                    <a:moveTo>
                      <a:pt x="8738" y="137"/>
                    </a:moveTo>
                    <a:cubicBezTo>
                      <a:pt x="12382" y="-638"/>
                      <a:pt x="13520" y="2050"/>
                      <a:pt x="12787" y="3641"/>
                    </a:cubicBezTo>
                    <a:cubicBezTo>
                      <a:pt x="11698" y="5868"/>
                      <a:pt x="10246" y="6231"/>
                      <a:pt x="7969" y="8960"/>
                    </a:cubicBezTo>
                    <a:cubicBezTo>
                      <a:pt x="3648" y="14013"/>
                      <a:pt x="3187" y="16603"/>
                      <a:pt x="1190" y="14970"/>
                    </a:cubicBezTo>
                    <a:cubicBezTo>
                      <a:pt x="-2000" y="12282"/>
                      <a:pt x="1463" y="1729"/>
                      <a:pt x="8738" y="186"/>
                    </a:cubicBezTo>
                    <a:lnTo>
                      <a:pt x="8738" y="137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1" name="Google Shape;2031;p33"/>
              <p:cNvSpPr/>
              <p:nvPr/>
            </p:nvSpPr>
            <p:spPr>
              <a:xfrm>
                <a:off x="6837174" y="2268543"/>
                <a:ext cx="17882" cy="8619"/>
              </a:xfrm>
              <a:custGeom>
                <a:avLst/>
                <a:gdLst/>
                <a:ahLst/>
                <a:cxnLst/>
                <a:rect l="l" t="t" r="r" b="b"/>
                <a:pathLst>
                  <a:path w="17882" h="8619" extrusionOk="0">
                    <a:moveTo>
                      <a:pt x="1219" y="3372"/>
                    </a:moveTo>
                    <a:cubicBezTo>
                      <a:pt x="-1239" y="6143"/>
                      <a:pt x="493" y="8460"/>
                      <a:pt x="2267" y="8599"/>
                    </a:cubicBezTo>
                    <a:cubicBezTo>
                      <a:pt x="4773" y="8781"/>
                      <a:pt x="5771" y="7692"/>
                      <a:pt x="9277" y="7008"/>
                    </a:cubicBezTo>
                    <a:cubicBezTo>
                      <a:pt x="15826" y="5731"/>
                      <a:pt x="18283" y="6596"/>
                      <a:pt x="17830" y="4049"/>
                    </a:cubicBezTo>
                    <a:cubicBezTo>
                      <a:pt x="17103" y="-42"/>
                      <a:pt x="6176" y="-2226"/>
                      <a:pt x="1219" y="337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2" name="Google Shape;2032;p33"/>
              <p:cNvSpPr/>
              <p:nvPr/>
            </p:nvSpPr>
            <p:spPr>
              <a:xfrm>
                <a:off x="6764816" y="2335881"/>
                <a:ext cx="15504" cy="6465"/>
              </a:xfrm>
              <a:custGeom>
                <a:avLst/>
                <a:gdLst/>
                <a:ahLst/>
                <a:cxnLst/>
                <a:rect l="l" t="t" r="r" b="b"/>
                <a:pathLst>
                  <a:path w="15504" h="6465" extrusionOk="0">
                    <a:moveTo>
                      <a:pt x="14209" y="4897"/>
                    </a:moveTo>
                    <a:cubicBezTo>
                      <a:pt x="13071" y="4443"/>
                      <a:pt x="11890" y="3990"/>
                      <a:pt x="10752" y="3669"/>
                    </a:cubicBezTo>
                    <a:cubicBezTo>
                      <a:pt x="9614" y="3396"/>
                      <a:pt x="8525" y="3264"/>
                      <a:pt x="7478" y="3355"/>
                    </a:cubicBezTo>
                    <a:cubicBezTo>
                      <a:pt x="6430" y="3445"/>
                      <a:pt x="5425" y="3717"/>
                      <a:pt x="4427" y="4262"/>
                    </a:cubicBezTo>
                    <a:cubicBezTo>
                      <a:pt x="3882" y="4443"/>
                      <a:pt x="3428" y="4855"/>
                      <a:pt x="2926" y="5169"/>
                    </a:cubicBezTo>
                    <a:cubicBezTo>
                      <a:pt x="2423" y="5532"/>
                      <a:pt x="1927" y="5944"/>
                      <a:pt x="1376" y="6265"/>
                    </a:cubicBezTo>
                    <a:lnTo>
                      <a:pt x="1243" y="6356"/>
                    </a:lnTo>
                    <a:cubicBezTo>
                      <a:pt x="831" y="6579"/>
                      <a:pt x="328" y="6447"/>
                      <a:pt x="105" y="6084"/>
                    </a:cubicBezTo>
                    <a:cubicBezTo>
                      <a:pt x="-35" y="5853"/>
                      <a:pt x="-35" y="5532"/>
                      <a:pt x="105" y="5309"/>
                    </a:cubicBezTo>
                    <a:cubicBezTo>
                      <a:pt x="426" y="4674"/>
                      <a:pt x="789" y="4032"/>
                      <a:pt x="1243" y="3396"/>
                    </a:cubicBezTo>
                    <a:cubicBezTo>
                      <a:pt x="1745" y="2852"/>
                      <a:pt x="2199" y="2217"/>
                      <a:pt x="2835" y="1805"/>
                    </a:cubicBezTo>
                    <a:cubicBezTo>
                      <a:pt x="4014" y="807"/>
                      <a:pt x="5656" y="214"/>
                      <a:pt x="7248" y="32"/>
                    </a:cubicBezTo>
                    <a:cubicBezTo>
                      <a:pt x="8888" y="-108"/>
                      <a:pt x="10480" y="214"/>
                      <a:pt x="11890" y="898"/>
                    </a:cubicBezTo>
                    <a:cubicBezTo>
                      <a:pt x="13252" y="1575"/>
                      <a:pt x="14439" y="2489"/>
                      <a:pt x="15347" y="3717"/>
                    </a:cubicBezTo>
                    <a:cubicBezTo>
                      <a:pt x="15619" y="4080"/>
                      <a:pt x="15528" y="4583"/>
                      <a:pt x="15165" y="4855"/>
                    </a:cubicBezTo>
                    <a:cubicBezTo>
                      <a:pt x="14935" y="5037"/>
                      <a:pt x="14621" y="5037"/>
                      <a:pt x="14348" y="4946"/>
                    </a:cubicBezTo>
                    <a:lnTo>
                      <a:pt x="14258" y="4946"/>
                    </a:lnTo>
                    <a:lnTo>
                      <a:pt x="14209" y="4897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3" name="Google Shape;2033;p33"/>
              <p:cNvSpPr/>
              <p:nvPr/>
            </p:nvSpPr>
            <p:spPr>
              <a:xfrm>
                <a:off x="6835450" y="2298927"/>
                <a:ext cx="11597" cy="11066"/>
              </a:xfrm>
              <a:custGeom>
                <a:avLst/>
                <a:gdLst/>
                <a:ahLst/>
                <a:cxnLst/>
                <a:rect l="l" t="t" r="r" b="b"/>
                <a:pathLst>
                  <a:path w="11597" h="11066" extrusionOk="0">
                    <a:moveTo>
                      <a:pt x="813" y="8940"/>
                    </a:moveTo>
                    <a:cubicBezTo>
                      <a:pt x="2455" y="11355"/>
                      <a:pt x="6050" y="11767"/>
                      <a:pt x="8780" y="9897"/>
                    </a:cubicBezTo>
                    <a:cubicBezTo>
                      <a:pt x="11510" y="8033"/>
                      <a:pt x="12418" y="4529"/>
                      <a:pt x="10784" y="2121"/>
                    </a:cubicBezTo>
                    <a:cubicBezTo>
                      <a:pt x="9143" y="-287"/>
                      <a:pt x="5596" y="-699"/>
                      <a:pt x="2817" y="1165"/>
                    </a:cubicBezTo>
                    <a:cubicBezTo>
                      <a:pt x="87" y="3028"/>
                      <a:pt x="-820" y="6532"/>
                      <a:pt x="813" y="894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4" name="Google Shape;2034;p33"/>
              <p:cNvSpPr/>
              <p:nvPr/>
            </p:nvSpPr>
            <p:spPr>
              <a:xfrm>
                <a:off x="6841315" y="2298463"/>
                <a:ext cx="6591" cy="9345"/>
              </a:xfrm>
              <a:custGeom>
                <a:avLst/>
                <a:gdLst/>
                <a:ahLst/>
                <a:cxnLst/>
                <a:rect l="l" t="t" r="r" b="b"/>
                <a:pathLst>
                  <a:path w="6591" h="9345" extrusionOk="0">
                    <a:moveTo>
                      <a:pt x="324" y="73"/>
                    </a:moveTo>
                    <a:cubicBezTo>
                      <a:pt x="1414" y="-116"/>
                      <a:pt x="2552" y="73"/>
                      <a:pt x="3599" y="526"/>
                    </a:cubicBezTo>
                    <a:cubicBezTo>
                      <a:pt x="4647" y="980"/>
                      <a:pt x="5554" y="1887"/>
                      <a:pt x="6057" y="2934"/>
                    </a:cubicBezTo>
                    <a:cubicBezTo>
                      <a:pt x="6651" y="3981"/>
                      <a:pt x="6741" y="5342"/>
                      <a:pt x="6371" y="6389"/>
                    </a:cubicBezTo>
                    <a:cubicBezTo>
                      <a:pt x="6057" y="7485"/>
                      <a:pt x="5512" y="8441"/>
                      <a:pt x="4737" y="9209"/>
                    </a:cubicBezTo>
                    <a:cubicBezTo>
                      <a:pt x="4598" y="9391"/>
                      <a:pt x="4326" y="9391"/>
                      <a:pt x="4143" y="9209"/>
                    </a:cubicBezTo>
                    <a:cubicBezTo>
                      <a:pt x="4004" y="9077"/>
                      <a:pt x="4004" y="8895"/>
                      <a:pt x="4053" y="8755"/>
                    </a:cubicBezTo>
                    <a:cubicBezTo>
                      <a:pt x="4416" y="7848"/>
                      <a:pt x="4779" y="6941"/>
                      <a:pt x="4870" y="6075"/>
                    </a:cubicBezTo>
                    <a:cubicBezTo>
                      <a:pt x="4961" y="5210"/>
                      <a:pt x="4870" y="4435"/>
                      <a:pt x="4507" y="3709"/>
                    </a:cubicBezTo>
                    <a:cubicBezTo>
                      <a:pt x="4143" y="2934"/>
                      <a:pt x="3550" y="2341"/>
                      <a:pt x="2873" y="1845"/>
                    </a:cubicBezTo>
                    <a:cubicBezTo>
                      <a:pt x="2140" y="1385"/>
                      <a:pt x="1232" y="1071"/>
                      <a:pt x="367" y="889"/>
                    </a:cubicBezTo>
                    <a:lnTo>
                      <a:pt x="324" y="889"/>
                    </a:lnTo>
                    <a:cubicBezTo>
                      <a:pt x="324" y="889"/>
                      <a:pt x="-38" y="617"/>
                      <a:pt x="3" y="387"/>
                    </a:cubicBezTo>
                    <a:cubicBezTo>
                      <a:pt x="3" y="205"/>
                      <a:pt x="185" y="114"/>
                      <a:pt x="324" y="7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5" name="Google Shape;2035;p33"/>
              <p:cNvSpPr/>
              <p:nvPr/>
            </p:nvSpPr>
            <p:spPr>
              <a:xfrm>
                <a:off x="6821873" y="2310225"/>
                <a:ext cx="36949" cy="19396"/>
              </a:xfrm>
              <a:custGeom>
                <a:avLst/>
                <a:gdLst/>
                <a:ahLst/>
                <a:cxnLst/>
                <a:rect l="l" t="t" r="r" b="b"/>
                <a:pathLst>
                  <a:path w="36949" h="19396" extrusionOk="0">
                    <a:moveTo>
                      <a:pt x="36949" y="902"/>
                    </a:moveTo>
                    <a:cubicBezTo>
                      <a:pt x="36635" y="4860"/>
                      <a:pt x="34903" y="8497"/>
                      <a:pt x="32313" y="11498"/>
                    </a:cubicBezTo>
                    <a:cubicBezTo>
                      <a:pt x="29716" y="14499"/>
                      <a:pt x="26260" y="16684"/>
                      <a:pt x="22574" y="17954"/>
                    </a:cubicBezTo>
                    <a:cubicBezTo>
                      <a:pt x="18887" y="19183"/>
                      <a:pt x="14879" y="19734"/>
                      <a:pt x="11018" y="19183"/>
                    </a:cubicBezTo>
                    <a:cubicBezTo>
                      <a:pt x="7150" y="18687"/>
                      <a:pt x="3464" y="17319"/>
                      <a:pt x="322" y="15002"/>
                    </a:cubicBezTo>
                    <a:cubicBezTo>
                      <a:pt x="-42" y="14730"/>
                      <a:pt x="-90" y="14227"/>
                      <a:pt x="140" y="13864"/>
                    </a:cubicBezTo>
                    <a:cubicBezTo>
                      <a:pt x="370" y="13543"/>
                      <a:pt x="775" y="13452"/>
                      <a:pt x="1139" y="13634"/>
                    </a:cubicBezTo>
                    <a:lnTo>
                      <a:pt x="1229" y="13634"/>
                    </a:lnTo>
                    <a:cubicBezTo>
                      <a:pt x="2779" y="14409"/>
                      <a:pt x="4462" y="15044"/>
                      <a:pt x="6145" y="15455"/>
                    </a:cubicBezTo>
                    <a:cubicBezTo>
                      <a:pt x="7827" y="15909"/>
                      <a:pt x="9559" y="16140"/>
                      <a:pt x="11291" y="16230"/>
                    </a:cubicBezTo>
                    <a:cubicBezTo>
                      <a:pt x="14747" y="16412"/>
                      <a:pt x="18202" y="15909"/>
                      <a:pt x="21436" y="14771"/>
                    </a:cubicBezTo>
                    <a:cubicBezTo>
                      <a:pt x="24710" y="13634"/>
                      <a:pt x="27670" y="11861"/>
                      <a:pt x="30079" y="9453"/>
                    </a:cubicBezTo>
                    <a:cubicBezTo>
                      <a:pt x="31308" y="8266"/>
                      <a:pt x="32355" y="6905"/>
                      <a:pt x="33221" y="5405"/>
                    </a:cubicBezTo>
                    <a:cubicBezTo>
                      <a:pt x="34129" y="3946"/>
                      <a:pt x="34855" y="2264"/>
                      <a:pt x="35316" y="672"/>
                    </a:cubicBezTo>
                    <a:lnTo>
                      <a:pt x="35316" y="581"/>
                    </a:lnTo>
                    <a:cubicBezTo>
                      <a:pt x="35448" y="170"/>
                      <a:pt x="35902" y="-103"/>
                      <a:pt x="36356" y="37"/>
                    </a:cubicBezTo>
                    <a:cubicBezTo>
                      <a:pt x="36726" y="128"/>
                      <a:pt x="36949" y="491"/>
                      <a:pt x="36949" y="90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6" name="Google Shape;2036;p33"/>
              <p:cNvSpPr/>
              <p:nvPr/>
            </p:nvSpPr>
            <p:spPr>
              <a:xfrm>
                <a:off x="6806550" y="2301020"/>
                <a:ext cx="16742" cy="15944"/>
              </a:xfrm>
              <a:custGeom>
                <a:avLst/>
                <a:gdLst/>
                <a:ahLst/>
                <a:cxnLst/>
                <a:rect l="l" t="t" r="r" b="b"/>
                <a:pathLst>
                  <a:path w="16742" h="15944" extrusionOk="0">
                    <a:moveTo>
                      <a:pt x="12775" y="42"/>
                    </a:moveTo>
                    <a:cubicBezTo>
                      <a:pt x="12775" y="42"/>
                      <a:pt x="12503" y="42"/>
                      <a:pt x="12049" y="0"/>
                    </a:cubicBezTo>
                    <a:cubicBezTo>
                      <a:pt x="11596" y="0"/>
                      <a:pt x="10960" y="0"/>
                      <a:pt x="10185" y="181"/>
                    </a:cubicBezTo>
                    <a:cubicBezTo>
                      <a:pt x="9822" y="272"/>
                      <a:pt x="9368" y="363"/>
                      <a:pt x="8956" y="593"/>
                    </a:cubicBezTo>
                    <a:cubicBezTo>
                      <a:pt x="8544" y="775"/>
                      <a:pt x="8090" y="998"/>
                      <a:pt x="7636" y="1270"/>
                    </a:cubicBezTo>
                    <a:cubicBezTo>
                      <a:pt x="7224" y="1591"/>
                      <a:pt x="6771" y="1912"/>
                      <a:pt x="6408" y="2366"/>
                    </a:cubicBezTo>
                    <a:cubicBezTo>
                      <a:pt x="6045" y="2729"/>
                      <a:pt x="5814" y="3183"/>
                      <a:pt x="5542" y="3595"/>
                    </a:cubicBezTo>
                    <a:cubicBezTo>
                      <a:pt x="5228" y="3636"/>
                      <a:pt x="4907" y="3727"/>
                      <a:pt x="4634" y="3727"/>
                    </a:cubicBezTo>
                    <a:cubicBezTo>
                      <a:pt x="4313" y="3727"/>
                      <a:pt x="3992" y="3727"/>
                      <a:pt x="3629" y="3595"/>
                    </a:cubicBezTo>
                    <a:cubicBezTo>
                      <a:pt x="3266" y="3504"/>
                      <a:pt x="2903" y="3364"/>
                      <a:pt x="2540" y="3183"/>
                    </a:cubicBezTo>
                    <a:cubicBezTo>
                      <a:pt x="2177" y="3001"/>
                      <a:pt x="1765" y="2820"/>
                      <a:pt x="1451" y="2590"/>
                    </a:cubicBezTo>
                    <a:lnTo>
                      <a:pt x="1352" y="2590"/>
                    </a:lnTo>
                    <a:cubicBezTo>
                      <a:pt x="1352" y="2590"/>
                      <a:pt x="1039" y="2457"/>
                      <a:pt x="857" y="2548"/>
                    </a:cubicBezTo>
                    <a:cubicBezTo>
                      <a:pt x="585" y="2680"/>
                      <a:pt x="445" y="3001"/>
                      <a:pt x="585" y="3274"/>
                    </a:cubicBezTo>
                    <a:cubicBezTo>
                      <a:pt x="1039" y="4279"/>
                      <a:pt x="1813" y="5005"/>
                      <a:pt x="2861" y="5549"/>
                    </a:cubicBezTo>
                    <a:cubicBezTo>
                      <a:pt x="3405" y="5779"/>
                      <a:pt x="3992" y="5912"/>
                      <a:pt x="4586" y="5912"/>
                    </a:cubicBezTo>
                    <a:cubicBezTo>
                      <a:pt x="4634" y="5912"/>
                      <a:pt x="4725" y="5912"/>
                      <a:pt x="4767" y="5912"/>
                    </a:cubicBezTo>
                    <a:cubicBezTo>
                      <a:pt x="4767" y="6003"/>
                      <a:pt x="4767" y="6142"/>
                      <a:pt x="4767" y="6233"/>
                    </a:cubicBezTo>
                    <a:cubicBezTo>
                      <a:pt x="4494" y="6366"/>
                      <a:pt x="4271" y="6505"/>
                      <a:pt x="4041" y="6596"/>
                    </a:cubicBezTo>
                    <a:cubicBezTo>
                      <a:pt x="3720" y="6687"/>
                      <a:pt x="3447" y="6819"/>
                      <a:pt x="3084" y="6819"/>
                    </a:cubicBezTo>
                    <a:cubicBezTo>
                      <a:pt x="2722" y="6819"/>
                      <a:pt x="2358" y="6819"/>
                      <a:pt x="1946" y="6819"/>
                    </a:cubicBezTo>
                    <a:cubicBezTo>
                      <a:pt x="1541" y="6819"/>
                      <a:pt x="1080" y="6729"/>
                      <a:pt x="718" y="6687"/>
                    </a:cubicBezTo>
                    <a:lnTo>
                      <a:pt x="627" y="6687"/>
                    </a:lnTo>
                    <a:cubicBezTo>
                      <a:pt x="627" y="6687"/>
                      <a:pt x="313" y="6687"/>
                      <a:pt x="173" y="6819"/>
                    </a:cubicBezTo>
                    <a:cubicBezTo>
                      <a:pt x="-58" y="7050"/>
                      <a:pt x="-58" y="7371"/>
                      <a:pt x="173" y="7594"/>
                    </a:cubicBezTo>
                    <a:cubicBezTo>
                      <a:pt x="948" y="8369"/>
                      <a:pt x="1946" y="8781"/>
                      <a:pt x="3084" y="8913"/>
                    </a:cubicBezTo>
                    <a:cubicBezTo>
                      <a:pt x="3678" y="8913"/>
                      <a:pt x="4271" y="8913"/>
                      <a:pt x="4858" y="8641"/>
                    </a:cubicBezTo>
                    <a:cubicBezTo>
                      <a:pt x="4858" y="8641"/>
                      <a:pt x="4948" y="8599"/>
                      <a:pt x="4998" y="8599"/>
                    </a:cubicBezTo>
                    <a:cubicBezTo>
                      <a:pt x="5130" y="9144"/>
                      <a:pt x="5451" y="10554"/>
                      <a:pt x="6862" y="12689"/>
                    </a:cubicBezTo>
                    <a:cubicBezTo>
                      <a:pt x="8726" y="15558"/>
                      <a:pt x="12008" y="16787"/>
                      <a:pt x="14458" y="15328"/>
                    </a:cubicBezTo>
                    <a:cubicBezTo>
                      <a:pt x="16915" y="13876"/>
                      <a:pt x="17467" y="10323"/>
                      <a:pt x="15736" y="7371"/>
                    </a:cubicBezTo>
                    <a:cubicBezTo>
                      <a:pt x="14053" y="4593"/>
                      <a:pt x="10911" y="3413"/>
                      <a:pt x="8502" y="4551"/>
                    </a:cubicBezTo>
                    <a:cubicBezTo>
                      <a:pt x="8544" y="4411"/>
                      <a:pt x="8635" y="4321"/>
                      <a:pt x="8726" y="4230"/>
                    </a:cubicBezTo>
                    <a:cubicBezTo>
                      <a:pt x="8907" y="3958"/>
                      <a:pt x="9180" y="3727"/>
                      <a:pt x="9410" y="3504"/>
                    </a:cubicBezTo>
                    <a:cubicBezTo>
                      <a:pt x="9682" y="3322"/>
                      <a:pt x="9913" y="3050"/>
                      <a:pt x="10227" y="2911"/>
                    </a:cubicBezTo>
                    <a:cubicBezTo>
                      <a:pt x="10499" y="2729"/>
                      <a:pt x="10778" y="2548"/>
                      <a:pt x="11051" y="2408"/>
                    </a:cubicBezTo>
                    <a:cubicBezTo>
                      <a:pt x="11596" y="2136"/>
                      <a:pt x="12049" y="1912"/>
                      <a:pt x="12413" y="1773"/>
                    </a:cubicBezTo>
                    <a:cubicBezTo>
                      <a:pt x="12775" y="1640"/>
                      <a:pt x="12915" y="1543"/>
                      <a:pt x="12957" y="1543"/>
                    </a:cubicBezTo>
                    <a:cubicBezTo>
                      <a:pt x="13460" y="1410"/>
                      <a:pt x="13690" y="1138"/>
                      <a:pt x="13641" y="726"/>
                    </a:cubicBezTo>
                    <a:cubicBezTo>
                      <a:pt x="13641" y="321"/>
                      <a:pt x="13229" y="0"/>
                      <a:pt x="12824" y="42"/>
                    </a:cubicBezTo>
                    <a:lnTo>
                      <a:pt x="12775" y="4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7" name="Google Shape;2037;p33"/>
              <p:cNvSpPr/>
              <p:nvPr/>
            </p:nvSpPr>
            <p:spPr>
              <a:xfrm>
                <a:off x="6848586" y="2275223"/>
                <a:ext cx="11936" cy="20809"/>
              </a:xfrm>
              <a:custGeom>
                <a:avLst/>
                <a:gdLst/>
                <a:ahLst/>
                <a:cxnLst/>
                <a:rect l="l" t="t" r="r" b="b"/>
                <a:pathLst>
                  <a:path w="11936" h="20809" extrusionOk="0">
                    <a:moveTo>
                      <a:pt x="9336" y="223"/>
                    </a:moveTo>
                    <a:cubicBezTo>
                      <a:pt x="9336" y="223"/>
                      <a:pt x="9063" y="0"/>
                      <a:pt x="8882" y="0"/>
                    </a:cubicBezTo>
                    <a:cubicBezTo>
                      <a:pt x="8561" y="0"/>
                      <a:pt x="8338" y="223"/>
                      <a:pt x="8338" y="544"/>
                    </a:cubicBezTo>
                    <a:lnTo>
                      <a:pt x="8338" y="635"/>
                    </a:lnTo>
                    <a:cubicBezTo>
                      <a:pt x="8338" y="1047"/>
                      <a:pt x="8338" y="1501"/>
                      <a:pt x="8338" y="1912"/>
                    </a:cubicBezTo>
                    <a:cubicBezTo>
                      <a:pt x="8338" y="2317"/>
                      <a:pt x="8247" y="2680"/>
                      <a:pt x="8156" y="3043"/>
                    </a:cubicBezTo>
                    <a:cubicBezTo>
                      <a:pt x="8108" y="3413"/>
                      <a:pt x="7925" y="3685"/>
                      <a:pt x="7793" y="3958"/>
                    </a:cubicBezTo>
                    <a:cubicBezTo>
                      <a:pt x="7653" y="4230"/>
                      <a:pt x="7423" y="4453"/>
                      <a:pt x="7199" y="4774"/>
                    </a:cubicBezTo>
                    <a:lnTo>
                      <a:pt x="7151" y="4774"/>
                    </a:lnTo>
                    <a:cubicBezTo>
                      <a:pt x="7151" y="4774"/>
                      <a:pt x="6969" y="4823"/>
                      <a:pt x="6878" y="4865"/>
                    </a:cubicBezTo>
                    <a:cubicBezTo>
                      <a:pt x="6878" y="4732"/>
                      <a:pt x="6969" y="4642"/>
                      <a:pt x="6969" y="4502"/>
                    </a:cubicBezTo>
                    <a:cubicBezTo>
                      <a:pt x="7060" y="3909"/>
                      <a:pt x="6969" y="3274"/>
                      <a:pt x="6878" y="2729"/>
                    </a:cubicBezTo>
                    <a:cubicBezTo>
                      <a:pt x="6515" y="1633"/>
                      <a:pt x="5922" y="726"/>
                      <a:pt x="4966" y="133"/>
                    </a:cubicBezTo>
                    <a:cubicBezTo>
                      <a:pt x="4833" y="42"/>
                      <a:pt x="4651" y="42"/>
                      <a:pt x="4470" y="91"/>
                    </a:cubicBezTo>
                    <a:cubicBezTo>
                      <a:pt x="4197" y="181"/>
                      <a:pt x="4057" y="503"/>
                      <a:pt x="4149" y="775"/>
                    </a:cubicBezTo>
                    <a:lnTo>
                      <a:pt x="4149" y="866"/>
                    </a:lnTo>
                    <a:cubicBezTo>
                      <a:pt x="4330" y="1228"/>
                      <a:pt x="4470" y="1682"/>
                      <a:pt x="4602" y="2045"/>
                    </a:cubicBezTo>
                    <a:cubicBezTo>
                      <a:pt x="4742" y="2408"/>
                      <a:pt x="4784" y="2820"/>
                      <a:pt x="4833" y="3183"/>
                    </a:cubicBezTo>
                    <a:cubicBezTo>
                      <a:pt x="4874" y="3546"/>
                      <a:pt x="4833" y="3867"/>
                      <a:pt x="4833" y="4181"/>
                    </a:cubicBezTo>
                    <a:cubicBezTo>
                      <a:pt x="4833" y="4502"/>
                      <a:pt x="4512" y="5367"/>
                      <a:pt x="4512" y="5367"/>
                    </a:cubicBezTo>
                    <a:cubicBezTo>
                      <a:pt x="4421" y="5367"/>
                      <a:pt x="4288" y="5409"/>
                      <a:pt x="4197" y="5458"/>
                    </a:cubicBezTo>
                    <a:cubicBezTo>
                      <a:pt x="3785" y="5640"/>
                      <a:pt x="3331" y="5870"/>
                      <a:pt x="2878" y="6142"/>
                    </a:cubicBezTo>
                    <a:cubicBezTo>
                      <a:pt x="2466" y="6456"/>
                      <a:pt x="2012" y="6777"/>
                      <a:pt x="1649" y="7231"/>
                    </a:cubicBezTo>
                    <a:cubicBezTo>
                      <a:pt x="1237" y="7643"/>
                      <a:pt x="965" y="8139"/>
                      <a:pt x="693" y="8690"/>
                    </a:cubicBezTo>
                    <a:cubicBezTo>
                      <a:pt x="462" y="9234"/>
                      <a:pt x="281" y="9779"/>
                      <a:pt x="148" y="10323"/>
                    </a:cubicBezTo>
                    <a:cubicBezTo>
                      <a:pt x="99" y="10868"/>
                      <a:pt x="-34" y="11419"/>
                      <a:pt x="8" y="11915"/>
                    </a:cubicBezTo>
                    <a:cubicBezTo>
                      <a:pt x="8" y="12417"/>
                      <a:pt x="57" y="12920"/>
                      <a:pt x="148" y="13325"/>
                    </a:cubicBezTo>
                    <a:cubicBezTo>
                      <a:pt x="238" y="13736"/>
                      <a:pt x="553" y="15286"/>
                      <a:pt x="2054" y="17554"/>
                    </a:cubicBezTo>
                    <a:cubicBezTo>
                      <a:pt x="3925" y="20423"/>
                      <a:pt x="7199" y="21652"/>
                      <a:pt x="9657" y="20193"/>
                    </a:cubicBezTo>
                    <a:cubicBezTo>
                      <a:pt x="12115" y="18741"/>
                      <a:pt x="12660" y="15188"/>
                      <a:pt x="10928" y="12236"/>
                    </a:cubicBezTo>
                    <a:cubicBezTo>
                      <a:pt x="9246" y="9458"/>
                      <a:pt x="6104" y="8278"/>
                      <a:pt x="3695" y="9416"/>
                    </a:cubicBezTo>
                    <a:cubicBezTo>
                      <a:pt x="3736" y="9276"/>
                      <a:pt x="3834" y="9186"/>
                      <a:pt x="3925" y="9095"/>
                    </a:cubicBezTo>
                    <a:cubicBezTo>
                      <a:pt x="4107" y="8823"/>
                      <a:pt x="4379" y="8599"/>
                      <a:pt x="4602" y="8369"/>
                    </a:cubicBezTo>
                    <a:cubicBezTo>
                      <a:pt x="4874" y="8187"/>
                      <a:pt x="5105" y="7915"/>
                      <a:pt x="5426" y="7776"/>
                    </a:cubicBezTo>
                    <a:cubicBezTo>
                      <a:pt x="5699" y="7594"/>
                      <a:pt x="5971" y="7413"/>
                      <a:pt x="6243" y="7280"/>
                    </a:cubicBezTo>
                    <a:cubicBezTo>
                      <a:pt x="6788" y="7001"/>
                      <a:pt x="8289" y="6505"/>
                      <a:pt x="8470" y="6366"/>
                    </a:cubicBezTo>
                    <a:cubicBezTo>
                      <a:pt x="8924" y="6052"/>
                      <a:pt x="9427" y="5591"/>
                      <a:pt x="9699" y="5046"/>
                    </a:cubicBezTo>
                    <a:cubicBezTo>
                      <a:pt x="10020" y="4502"/>
                      <a:pt x="10153" y="3909"/>
                      <a:pt x="10202" y="3364"/>
                    </a:cubicBezTo>
                    <a:cubicBezTo>
                      <a:pt x="10251" y="2227"/>
                      <a:pt x="9972" y="1180"/>
                      <a:pt x="9336" y="272"/>
                    </a:cubicBezTo>
                    <a:lnTo>
                      <a:pt x="9336" y="22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8" name="Google Shape;2038;p33"/>
              <p:cNvSpPr/>
              <p:nvPr/>
            </p:nvSpPr>
            <p:spPr>
              <a:xfrm>
                <a:off x="6769277" y="2253081"/>
                <a:ext cx="11617" cy="65488"/>
              </a:xfrm>
              <a:custGeom>
                <a:avLst/>
                <a:gdLst/>
                <a:ahLst/>
                <a:cxnLst/>
                <a:rect l="l" t="t" r="r" b="b"/>
                <a:pathLst>
                  <a:path w="11617" h="65488" extrusionOk="0">
                    <a:moveTo>
                      <a:pt x="4609" y="914"/>
                    </a:moveTo>
                    <a:cubicBezTo>
                      <a:pt x="8156" y="11245"/>
                      <a:pt x="9705" y="22252"/>
                      <a:pt x="8791" y="33120"/>
                    </a:cubicBezTo>
                    <a:cubicBezTo>
                      <a:pt x="7884" y="43904"/>
                      <a:pt x="4469" y="54004"/>
                      <a:pt x="98" y="63824"/>
                    </a:cubicBezTo>
                    <a:cubicBezTo>
                      <a:pt x="-447" y="65053"/>
                      <a:pt x="1418" y="66149"/>
                      <a:pt x="2151" y="65011"/>
                    </a:cubicBezTo>
                    <a:cubicBezTo>
                      <a:pt x="13888" y="46361"/>
                      <a:pt x="14209" y="20381"/>
                      <a:pt x="5880" y="419"/>
                    </a:cubicBezTo>
                    <a:cubicBezTo>
                      <a:pt x="5516" y="-405"/>
                      <a:pt x="4337" y="98"/>
                      <a:pt x="4609" y="963"/>
                    </a:cubicBezTo>
                    <a:lnTo>
                      <a:pt x="4609" y="914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9" name="Google Shape;2039;p33"/>
              <p:cNvSpPr/>
              <p:nvPr/>
            </p:nvSpPr>
            <p:spPr>
              <a:xfrm>
                <a:off x="6763266" y="2365517"/>
                <a:ext cx="4107" cy="42280"/>
              </a:xfrm>
              <a:custGeom>
                <a:avLst/>
                <a:gdLst/>
                <a:ahLst/>
                <a:cxnLst/>
                <a:rect l="l" t="t" r="r" b="b"/>
                <a:pathLst>
                  <a:path w="4107" h="42280" extrusionOk="0">
                    <a:moveTo>
                      <a:pt x="642" y="1156"/>
                    </a:moveTo>
                    <a:cubicBezTo>
                      <a:pt x="1368" y="7843"/>
                      <a:pt x="1641" y="14572"/>
                      <a:pt x="1732" y="21307"/>
                    </a:cubicBezTo>
                    <a:cubicBezTo>
                      <a:pt x="1732" y="24714"/>
                      <a:pt x="1732" y="28217"/>
                      <a:pt x="1368" y="31631"/>
                    </a:cubicBezTo>
                    <a:cubicBezTo>
                      <a:pt x="1006" y="35044"/>
                      <a:pt x="321" y="38408"/>
                      <a:pt x="0" y="41772"/>
                    </a:cubicBezTo>
                    <a:cubicBezTo>
                      <a:pt x="0" y="42275"/>
                      <a:pt x="685" y="42498"/>
                      <a:pt x="866" y="42003"/>
                    </a:cubicBezTo>
                    <a:cubicBezTo>
                      <a:pt x="1913" y="38820"/>
                      <a:pt x="2325" y="35449"/>
                      <a:pt x="2730" y="32133"/>
                    </a:cubicBezTo>
                    <a:cubicBezTo>
                      <a:pt x="3184" y="28629"/>
                      <a:pt x="3644" y="25125"/>
                      <a:pt x="3917" y="21621"/>
                    </a:cubicBezTo>
                    <a:cubicBezTo>
                      <a:pt x="4413" y="14662"/>
                      <a:pt x="3917" y="7752"/>
                      <a:pt x="2688" y="877"/>
                    </a:cubicBezTo>
                    <a:cubicBezTo>
                      <a:pt x="2458" y="-442"/>
                      <a:pt x="454" y="-212"/>
                      <a:pt x="594" y="1156"/>
                    </a:cubicBezTo>
                    <a:lnTo>
                      <a:pt x="642" y="1156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0" name="Google Shape;2040;p33"/>
              <p:cNvSpPr/>
              <p:nvPr/>
            </p:nvSpPr>
            <p:spPr>
              <a:xfrm>
                <a:off x="6772351" y="2366800"/>
                <a:ext cx="4284" cy="29526"/>
              </a:xfrm>
              <a:custGeom>
                <a:avLst/>
                <a:gdLst/>
                <a:ahLst/>
                <a:cxnLst/>
                <a:rect l="l" t="t" r="r" b="b"/>
                <a:pathLst>
                  <a:path w="4284" h="29526" extrusionOk="0">
                    <a:moveTo>
                      <a:pt x="27" y="1011"/>
                    </a:moveTo>
                    <a:cubicBezTo>
                      <a:pt x="1891" y="10154"/>
                      <a:pt x="1759" y="19570"/>
                      <a:pt x="2527" y="28846"/>
                    </a:cubicBezTo>
                    <a:cubicBezTo>
                      <a:pt x="2617" y="29754"/>
                      <a:pt x="4077" y="29754"/>
                      <a:pt x="4126" y="28846"/>
                    </a:cubicBezTo>
                    <a:cubicBezTo>
                      <a:pt x="4580" y="19430"/>
                      <a:pt x="4126" y="9973"/>
                      <a:pt x="1891" y="780"/>
                    </a:cubicBezTo>
                    <a:cubicBezTo>
                      <a:pt x="1619" y="-399"/>
                      <a:pt x="-245" y="-176"/>
                      <a:pt x="27" y="101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1" name="Google Shape;2041;p33"/>
              <p:cNvSpPr/>
              <p:nvPr/>
            </p:nvSpPr>
            <p:spPr>
              <a:xfrm>
                <a:off x="6788097" y="2371207"/>
                <a:ext cx="8020" cy="32361"/>
              </a:xfrm>
              <a:custGeom>
                <a:avLst/>
                <a:gdLst/>
                <a:ahLst/>
                <a:cxnLst/>
                <a:rect l="l" t="t" r="r" b="b"/>
                <a:pathLst>
                  <a:path w="8020" h="32361" extrusionOk="0">
                    <a:moveTo>
                      <a:pt x="12" y="604"/>
                    </a:moveTo>
                    <a:cubicBezTo>
                      <a:pt x="1150" y="5880"/>
                      <a:pt x="2107" y="11199"/>
                      <a:pt x="3335" y="16476"/>
                    </a:cubicBezTo>
                    <a:cubicBezTo>
                      <a:pt x="3929" y="19073"/>
                      <a:pt x="4473" y="21662"/>
                      <a:pt x="5018" y="24300"/>
                    </a:cubicBezTo>
                    <a:cubicBezTo>
                      <a:pt x="5563" y="26897"/>
                      <a:pt x="5884" y="29487"/>
                      <a:pt x="6792" y="31985"/>
                    </a:cubicBezTo>
                    <a:cubicBezTo>
                      <a:pt x="7022" y="32537"/>
                      <a:pt x="8020" y="32488"/>
                      <a:pt x="8020" y="31804"/>
                    </a:cubicBezTo>
                    <a:cubicBezTo>
                      <a:pt x="8020" y="29075"/>
                      <a:pt x="7434" y="26394"/>
                      <a:pt x="6931" y="23756"/>
                    </a:cubicBezTo>
                    <a:cubicBezTo>
                      <a:pt x="6429" y="21118"/>
                      <a:pt x="5933" y="18521"/>
                      <a:pt x="5382" y="15932"/>
                    </a:cubicBezTo>
                    <a:cubicBezTo>
                      <a:pt x="4292" y="10655"/>
                      <a:pt x="2700" y="5469"/>
                      <a:pt x="1059" y="332"/>
                    </a:cubicBezTo>
                    <a:cubicBezTo>
                      <a:pt x="878" y="-262"/>
                      <a:pt x="-120" y="10"/>
                      <a:pt x="12" y="6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2" name="Google Shape;2042;p33"/>
              <p:cNvSpPr/>
              <p:nvPr/>
            </p:nvSpPr>
            <p:spPr>
              <a:xfrm>
                <a:off x="6795174" y="2365770"/>
                <a:ext cx="10829" cy="32693"/>
              </a:xfrm>
              <a:custGeom>
                <a:avLst/>
                <a:gdLst/>
                <a:ahLst/>
                <a:cxnLst/>
                <a:rect l="l" t="t" r="r" b="b"/>
                <a:pathLst>
                  <a:path w="10829" h="32693" extrusionOk="0">
                    <a:moveTo>
                      <a:pt x="1271" y="387"/>
                    </a:moveTo>
                    <a:cubicBezTo>
                      <a:pt x="908" y="-388"/>
                      <a:pt x="-230" y="115"/>
                      <a:pt x="42" y="890"/>
                    </a:cubicBezTo>
                    <a:cubicBezTo>
                      <a:pt x="3316" y="11346"/>
                      <a:pt x="6549" y="21857"/>
                      <a:pt x="9782" y="32362"/>
                    </a:cubicBezTo>
                    <a:cubicBezTo>
                      <a:pt x="9963" y="32955"/>
                      <a:pt x="10920" y="32683"/>
                      <a:pt x="10822" y="32090"/>
                    </a:cubicBezTo>
                    <a:cubicBezTo>
                      <a:pt x="10096" y="26632"/>
                      <a:pt x="8867" y="21313"/>
                      <a:pt x="7415" y="15987"/>
                    </a:cubicBezTo>
                    <a:cubicBezTo>
                      <a:pt x="5914" y="10529"/>
                      <a:pt x="3728" y="5434"/>
                      <a:pt x="1271" y="38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3" name="Google Shape;2043;p33"/>
              <p:cNvSpPr/>
              <p:nvPr/>
            </p:nvSpPr>
            <p:spPr>
              <a:xfrm>
                <a:off x="6803816" y="2369639"/>
                <a:ext cx="5650" cy="12928"/>
              </a:xfrm>
              <a:custGeom>
                <a:avLst/>
                <a:gdLst/>
                <a:ahLst/>
                <a:cxnLst/>
                <a:rect l="l" t="t" r="r" b="b"/>
                <a:pathLst>
                  <a:path w="5650" h="12928" extrusionOk="0">
                    <a:moveTo>
                      <a:pt x="2187" y="692"/>
                    </a:moveTo>
                    <a:cubicBezTo>
                      <a:pt x="1873" y="148"/>
                      <a:pt x="1329" y="-174"/>
                      <a:pt x="687" y="99"/>
                    </a:cubicBezTo>
                    <a:cubicBezTo>
                      <a:pt x="142" y="329"/>
                      <a:pt x="-172" y="1055"/>
                      <a:pt x="100" y="1606"/>
                    </a:cubicBezTo>
                    <a:cubicBezTo>
                      <a:pt x="917" y="3330"/>
                      <a:pt x="1601" y="5103"/>
                      <a:pt x="2146" y="6925"/>
                    </a:cubicBezTo>
                    <a:cubicBezTo>
                      <a:pt x="2690" y="8747"/>
                      <a:pt x="3144" y="10562"/>
                      <a:pt x="3737" y="12334"/>
                    </a:cubicBezTo>
                    <a:cubicBezTo>
                      <a:pt x="4059" y="13249"/>
                      <a:pt x="5651" y="13067"/>
                      <a:pt x="5651" y="12062"/>
                    </a:cubicBezTo>
                    <a:cubicBezTo>
                      <a:pt x="5651" y="11022"/>
                      <a:pt x="5651" y="10066"/>
                      <a:pt x="5420" y="9019"/>
                    </a:cubicBezTo>
                    <a:cubicBezTo>
                      <a:pt x="5239" y="8014"/>
                      <a:pt x="4967" y="7065"/>
                      <a:pt x="4603" y="6108"/>
                    </a:cubicBezTo>
                    <a:cubicBezTo>
                      <a:pt x="3968" y="4238"/>
                      <a:pt x="3144" y="2423"/>
                      <a:pt x="2187" y="69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4" name="Google Shape;2044;p33"/>
              <p:cNvSpPr/>
              <p:nvPr/>
            </p:nvSpPr>
            <p:spPr>
              <a:xfrm>
                <a:off x="6752092" y="2257810"/>
                <a:ext cx="13717" cy="62699"/>
              </a:xfrm>
              <a:custGeom>
                <a:avLst/>
                <a:gdLst/>
                <a:ahLst/>
                <a:cxnLst/>
                <a:rect l="l" t="t" r="r" b="b"/>
                <a:pathLst>
                  <a:path w="13717" h="62699" extrusionOk="0">
                    <a:moveTo>
                      <a:pt x="11265" y="584"/>
                    </a:moveTo>
                    <a:cubicBezTo>
                      <a:pt x="11768" y="10907"/>
                      <a:pt x="11314" y="21461"/>
                      <a:pt x="9582" y="31652"/>
                    </a:cubicBezTo>
                    <a:cubicBezTo>
                      <a:pt x="8717" y="36747"/>
                      <a:pt x="7487" y="41752"/>
                      <a:pt x="5854" y="46617"/>
                    </a:cubicBezTo>
                    <a:cubicBezTo>
                      <a:pt x="4213" y="51488"/>
                      <a:pt x="1664" y="56032"/>
                      <a:pt x="73" y="60904"/>
                    </a:cubicBezTo>
                    <a:cubicBezTo>
                      <a:pt x="-381" y="62265"/>
                      <a:pt x="1392" y="63403"/>
                      <a:pt x="2349" y="62175"/>
                    </a:cubicBezTo>
                    <a:cubicBezTo>
                      <a:pt x="5533" y="58126"/>
                      <a:pt x="7355" y="52717"/>
                      <a:pt x="8898" y="47845"/>
                    </a:cubicBezTo>
                    <a:cubicBezTo>
                      <a:pt x="10497" y="42840"/>
                      <a:pt x="11719" y="37654"/>
                      <a:pt x="12543" y="32426"/>
                    </a:cubicBezTo>
                    <a:cubicBezTo>
                      <a:pt x="14225" y="21782"/>
                      <a:pt x="14044" y="11096"/>
                      <a:pt x="12361" y="451"/>
                    </a:cubicBezTo>
                    <a:cubicBezTo>
                      <a:pt x="12270" y="-233"/>
                      <a:pt x="11314" y="-100"/>
                      <a:pt x="11314" y="584"/>
                    </a:cubicBezTo>
                    <a:lnTo>
                      <a:pt x="11265" y="584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5" name="Google Shape;2045;p33"/>
              <p:cNvSpPr/>
              <p:nvPr/>
            </p:nvSpPr>
            <p:spPr>
              <a:xfrm>
                <a:off x="6749569" y="2293239"/>
                <a:ext cx="24584" cy="7495"/>
              </a:xfrm>
              <a:custGeom>
                <a:avLst/>
                <a:gdLst/>
                <a:ahLst/>
                <a:cxnLst/>
                <a:rect l="l" t="t" r="r" b="b"/>
                <a:pathLst>
                  <a:path w="24584" h="7495" extrusionOk="0">
                    <a:moveTo>
                      <a:pt x="24576" y="4982"/>
                    </a:moveTo>
                    <a:cubicBezTo>
                      <a:pt x="25120" y="1750"/>
                      <a:pt x="411" y="-2752"/>
                      <a:pt x="6" y="2204"/>
                    </a:cubicBezTo>
                    <a:cubicBezTo>
                      <a:pt x="-448" y="7983"/>
                      <a:pt x="23892" y="9211"/>
                      <a:pt x="24576" y="498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6" name="Google Shape;2046;p33"/>
              <p:cNvSpPr/>
              <p:nvPr/>
            </p:nvSpPr>
            <p:spPr>
              <a:xfrm>
                <a:off x="6750120" y="2279133"/>
                <a:ext cx="24585" cy="7494"/>
              </a:xfrm>
              <a:custGeom>
                <a:avLst/>
                <a:gdLst/>
                <a:ahLst/>
                <a:cxnLst/>
                <a:rect l="l" t="t" r="r" b="b"/>
                <a:pathLst>
                  <a:path w="24585" h="7494" extrusionOk="0">
                    <a:moveTo>
                      <a:pt x="24576" y="4975"/>
                    </a:moveTo>
                    <a:cubicBezTo>
                      <a:pt x="25121" y="1750"/>
                      <a:pt x="411" y="-2752"/>
                      <a:pt x="6" y="2204"/>
                    </a:cubicBezTo>
                    <a:cubicBezTo>
                      <a:pt x="-447" y="7983"/>
                      <a:pt x="23892" y="9212"/>
                      <a:pt x="24576" y="49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7" name="Google Shape;2047;p33"/>
              <p:cNvSpPr/>
              <p:nvPr/>
            </p:nvSpPr>
            <p:spPr>
              <a:xfrm>
                <a:off x="6800987" y="2245618"/>
                <a:ext cx="46720" cy="27075"/>
              </a:xfrm>
              <a:custGeom>
                <a:avLst/>
                <a:gdLst/>
                <a:ahLst/>
                <a:cxnLst/>
                <a:rect l="l" t="t" r="r" b="b"/>
                <a:pathLst>
                  <a:path w="46720" h="27075" extrusionOk="0">
                    <a:moveTo>
                      <a:pt x="639" y="94"/>
                    </a:moveTo>
                    <a:cubicBezTo>
                      <a:pt x="5143" y="3738"/>
                      <a:pt x="9374" y="7737"/>
                      <a:pt x="13381" y="11925"/>
                    </a:cubicBezTo>
                    <a:cubicBezTo>
                      <a:pt x="17291" y="16197"/>
                      <a:pt x="21068" y="20657"/>
                      <a:pt x="24029" y="25794"/>
                    </a:cubicBezTo>
                    <a:lnTo>
                      <a:pt x="23072" y="25431"/>
                    </a:lnTo>
                    <a:cubicBezTo>
                      <a:pt x="27255" y="24070"/>
                      <a:pt x="31395" y="22430"/>
                      <a:pt x="35354" y="20566"/>
                    </a:cubicBezTo>
                    <a:cubicBezTo>
                      <a:pt x="37358" y="19659"/>
                      <a:pt x="39271" y="18563"/>
                      <a:pt x="41135" y="17383"/>
                    </a:cubicBezTo>
                    <a:cubicBezTo>
                      <a:pt x="42957" y="16197"/>
                      <a:pt x="44773" y="14878"/>
                      <a:pt x="46001" y="13153"/>
                    </a:cubicBezTo>
                    <a:cubicBezTo>
                      <a:pt x="46001" y="13153"/>
                      <a:pt x="46364" y="12923"/>
                      <a:pt x="46546" y="13063"/>
                    </a:cubicBezTo>
                    <a:cubicBezTo>
                      <a:pt x="46734" y="13195"/>
                      <a:pt x="46777" y="13426"/>
                      <a:pt x="46644" y="13607"/>
                    </a:cubicBezTo>
                    <a:cubicBezTo>
                      <a:pt x="45366" y="15610"/>
                      <a:pt x="43592" y="17062"/>
                      <a:pt x="41770" y="18381"/>
                    </a:cubicBezTo>
                    <a:cubicBezTo>
                      <a:pt x="39955" y="19701"/>
                      <a:pt x="37951" y="20838"/>
                      <a:pt x="35947" y="21836"/>
                    </a:cubicBezTo>
                    <a:cubicBezTo>
                      <a:pt x="31947" y="23930"/>
                      <a:pt x="27806" y="25571"/>
                      <a:pt x="23526" y="27022"/>
                    </a:cubicBezTo>
                    <a:cubicBezTo>
                      <a:pt x="23163" y="27162"/>
                      <a:pt x="22751" y="27022"/>
                      <a:pt x="22570" y="26660"/>
                    </a:cubicBezTo>
                    <a:cubicBezTo>
                      <a:pt x="19658" y="21746"/>
                      <a:pt x="16062" y="17244"/>
                      <a:pt x="12243" y="13014"/>
                    </a:cubicBezTo>
                    <a:cubicBezTo>
                      <a:pt x="10330" y="10878"/>
                      <a:pt x="8375" y="8784"/>
                      <a:pt x="6329" y="6739"/>
                    </a:cubicBezTo>
                    <a:cubicBezTo>
                      <a:pt x="4325" y="4694"/>
                      <a:pt x="2280" y="2642"/>
                      <a:pt x="136" y="736"/>
                    </a:cubicBezTo>
                    <a:cubicBezTo>
                      <a:pt x="-45" y="597"/>
                      <a:pt x="-45" y="324"/>
                      <a:pt x="136" y="143"/>
                    </a:cubicBezTo>
                    <a:cubicBezTo>
                      <a:pt x="276" y="-39"/>
                      <a:pt x="549" y="-39"/>
                      <a:pt x="688" y="94"/>
                    </a:cubicBezTo>
                    <a:lnTo>
                      <a:pt x="639" y="94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8" name="Google Shape;2048;p33"/>
              <p:cNvSpPr/>
              <p:nvPr/>
            </p:nvSpPr>
            <p:spPr>
              <a:xfrm>
                <a:off x="6825462" y="2234107"/>
                <a:ext cx="48784" cy="23103"/>
              </a:xfrm>
              <a:custGeom>
                <a:avLst/>
                <a:gdLst/>
                <a:ahLst/>
                <a:cxnLst/>
                <a:rect l="l" t="t" r="r" b="b"/>
                <a:pathLst>
                  <a:path w="48784" h="23103" extrusionOk="0">
                    <a:moveTo>
                      <a:pt x="705" y="137"/>
                    </a:moveTo>
                    <a:cubicBezTo>
                      <a:pt x="5258" y="2636"/>
                      <a:pt x="9488" y="5595"/>
                      <a:pt x="13447" y="8960"/>
                    </a:cubicBezTo>
                    <a:cubicBezTo>
                      <a:pt x="17406" y="12282"/>
                      <a:pt x="21002" y="16149"/>
                      <a:pt x="24186" y="20107"/>
                    </a:cubicBezTo>
                    <a:cubicBezTo>
                      <a:pt x="24591" y="20560"/>
                      <a:pt x="25003" y="21014"/>
                      <a:pt x="25366" y="21286"/>
                    </a:cubicBezTo>
                    <a:cubicBezTo>
                      <a:pt x="25778" y="21558"/>
                      <a:pt x="26050" y="21558"/>
                      <a:pt x="26644" y="21468"/>
                    </a:cubicBezTo>
                    <a:cubicBezTo>
                      <a:pt x="27732" y="21286"/>
                      <a:pt x="28962" y="20881"/>
                      <a:pt x="30100" y="20379"/>
                    </a:cubicBezTo>
                    <a:cubicBezTo>
                      <a:pt x="32417" y="19422"/>
                      <a:pt x="34694" y="18285"/>
                      <a:pt x="36921" y="17014"/>
                    </a:cubicBezTo>
                    <a:cubicBezTo>
                      <a:pt x="39155" y="15786"/>
                      <a:pt x="41292" y="14376"/>
                      <a:pt x="43247" y="12826"/>
                    </a:cubicBezTo>
                    <a:cubicBezTo>
                      <a:pt x="45209" y="11277"/>
                      <a:pt x="47206" y="9553"/>
                      <a:pt x="48029" y="7277"/>
                    </a:cubicBezTo>
                    <a:cubicBezTo>
                      <a:pt x="48120" y="7005"/>
                      <a:pt x="48344" y="6914"/>
                      <a:pt x="48525" y="6956"/>
                    </a:cubicBezTo>
                    <a:cubicBezTo>
                      <a:pt x="48707" y="7047"/>
                      <a:pt x="48846" y="7277"/>
                      <a:pt x="48756" y="7459"/>
                    </a:cubicBezTo>
                    <a:cubicBezTo>
                      <a:pt x="47890" y="10139"/>
                      <a:pt x="45886" y="12010"/>
                      <a:pt x="43980" y="13734"/>
                    </a:cubicBezTo>
                    <a:cubicBezTo>
                      <a:pt x="41976" y="15416"/>
                      <a:pt x="39840" y="16875"/>
                      <a:pt x="37605" y="18236"/>
                    </a:cubicBezTo>
                    <a:cubicBezTo>
                      <a:pt x="35378" y="19604"/>
                      <a:pt x="33060" y="20784"/>
                      <a:pt x="30644" y="21789"/>
                    </a:cubicBezTo>
                    <a:cubicBezTo>
                      <a:pt x="29415" y="22291"/>
                      <a:pt x="28236" y="22745"/>
                      <a:pt x="26776" y="23017"/>
                    </a:cubicBezTo>
                    <a:cubicBezTo>
                      <a:pt x="26141" y="23199"/>
                      <a:pt x="25045" y="23108"/>
                      <a:pt x="24368" y="22605"/>
                    </a:cubicBezTo>
                    <a:cubicBezTo>
                      <a:pt x="23683" y="22152"/>
                      <a:pt x="23230" y="21649"/>
                      <a:pt x="22775" y="21154"/>
                    </a:cubicBezTo>
                    <a:cubicBezTo>
                      <a:pt x="21093" y="19101"/>
                      <a:pt x="19543" y="17196"/>
                      <a:pt x="17769" y="15325"/>
                    </a:cubicBezTo>
                    <a:cubicBezTo>
                      <a:pt x="16038" y="13462"/>
                      <a:pt x="14173" y="11738"/>
                      <a:pt x="12309" y="10007"/>
                    </a:cubicBezTo>
                    <a:cubicBezTo>
                      <a:pt x="10396" y="8324"/>
                      <a:pt x="8441" y="6684"/>
                      <a:pt x="6396" y="5142"/>
                    </a:cubicBezTo>
                    <a:cubicBezTo>
                      <a:pt x="4392" y="3592"/>
                      <a:pt x="2297" y="2091"/>
                      <a:pt x="161" y="730"/>
                    </a:cubicBezTo>
                    <a:cubicBezTo>
                      <a:pt x="161" y="730"/>
                      <a:pt x="-70" y="360"/>
                      <a:pt x="21" y="179"/>
                    </a:cubicBezTo>
                    <a:cubicBezTo>
                      <a:pt x="161" y="-3"/>
                      <a:pt x="384" y="-44"/>
                      <a:pt x="566" y="46"/>
                    </a:cubicBezTo>
                    <a:lnTo>
                      <a:pt x="705" y="137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9" name="Google Shape;2049;p33"/>
              <p:cNvSpPr/>
              <p:nvPr/>
            </p:nvSpPr>
            <p:spPr>
              <a:xfrm>
                <a:off x="6840181" y="2353864"/>
                <a:ext cx="33304" cy="23174"/>
              </a:xfrm>
              <a:custGeom>
                <a:avLst/>
                <a:gdLst/>
                <a:ahLst/>
                <a:cxnLst/>
                <a:rect l="l" t="t" r="r" b="b"/>
                <a:pathLst>
                  <a:path w="33304" h="23174" extrusionOk="0">
                    <a:moveTo>
                      <a:pt x="49" y="11824"/>
                    </a:moveTo>
                    <a:lnTo>
                      <a:pt x="11919" y="22971"/>
                    </a:lnTo>
                    <a:cubicBezTo>
                      <a:pt x="11919" y="22971"/>
                      <a:pt x="27077" y="25428"/>
                      <a:pt x="33304" y="13283"/>
                    </a:cubicBezTo>
                    <a:lnTo>
                      <a:pt x="27935" y="0"/>
                    </a:lnTo>
                    <a:cubicBezTo>
                      <a:pt x="27935" y="0"/>
                      <a:pt x="16059" y="7734"/>
                      <a:pt x="0" y="11824"/>
                    </a:cubicBezTo>
                    <a:lnTo>
                      <a:pt x="49" y="1182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0" name="Google Shape;2050;p33"/>
              <p:cNvSpPr/>
              <p:nvPr/>
            </p:nvSpPr>
            <p:spPr>
              <a:xfrm>
                <a:off x="6795440" y="2351308"/>
                <a:ext cx="128538" cy="73626"/>
              </a:xfrm>
              <a:custGeom>
                <a:avLst/>
                <a:gdLst/>
                <a:ahLst/>
                <a:cxnLst/>
                <a:rect l="l" t="t" r="r" b="b"/>
                <a:pathLst>
                  <a:path w="128538" h="73626" extrusionOk="0">
                    <a:moveTo>
                      <a:pt x="0" y="73627"/>
                    </a:moveTo>
                    <a:cubicBezTo>
                      <a:pt x="0" y="73627"/>
                      <a:pt x="8916" y="30547"/>
                      <a:pt x="56694" y="25549"/>
                    </a:cubicBezTo>
                    <a:cubicBezTo>
                      <a:pt x="56694" y="25549"/>
                      <a:pt x="65659" y="27685"/>
                      <a:pt x="78080" y="15854"/>
                    </a:cubicBezTo>
                    <a:cubicBezTo>
                      <a:pt x="90550" y="4030"/>
                      <a:pt x="114666" y="-3836"/>
                      <a:pt x="128539" y="1936"/>
                    </a:cubicBezTo>
                    <a:lnTo>
                      <a:pt x="0" y="73627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1" name="Google Shape;2051;p33"/>
              <p:cNvSpPr/>
              <p:nvPr/>
            </p:nvSpPr>
            <p:spPr>
              <a:xfrm>
                <a:off x="6896987" y="2287230"/>
                <a:ext cx="58587" cy="70508"/>
              </a:xfrm>
              <a:custGeom>
                <a:avLst/>
                <a:gdLst/>
                <a:ahLst/>
                <a:cxnLst/>
                <a:rect l="l" t="t" r="r" b="b"/>
                <a:pathLst>
                  <a:path w="58587" h="70508" extrusionOk="0">
                    <a:moveTo>
                      <a:pt x="28542" y="70509"/>
                    </a:moveTo>
                    <a:cubicBezTo>
                      <a:pt x="27453" y="70467"/>
                      <a:pt x="26405" y="70328"/>
                      <a:pt x="25358" y="70097"/>
                    </a:cubicBezTo>
                    <a:cubicBezTo>
                      <a:pt x="20080" y="68966"/>
                      <a:pt x="16666" y="64639"/>
                      <a:pt x="15074" y="62189"/>
                    </a:cubicBezTo>
                    <a:cubicBezTo>
                      <a:pt x="13845" y="60276"/>
                      <a:pt x="12979" y="58273"/>
                      <a:pt x="12113" y="56270"/>
                    </a:cubicBezTo>
                    <a:cubicBezTo>
                      <a:pt x="11708" y="55272"/>
                      <a:pt x="11297" y="54364"/>
                      <a:pt x="10842" y="53450"/>
                    </a:cubicBezTo>
                    <a:cubicBezTo>
                      <a:pt x="9523" y="50721"/>
                      <a:pt x="7840" y="48173"/>
                      <a:pt x="5885" y="45856"/>
                    </a:cubicBezTo>
                    <a:cubicBezTo>
                      <a:pt x="5606" y="45535"/>
                      <a:pt x="5292" y="45172"/>
                      <a:pt x="5019" y="44858"/>
                    </a:cubicBezTo>
                    <a:cubicBezTo>
                      <a:pt x="2562" y="42080"/>
                      <a:pt x="-217" y="38939"/>
                      <a:pt x="13" y="34758"/>
                    </a:cubicBezTo>
                    <a:cubicBezTo>
                      <a:pt x="104" y="32664"/>
                      <a:pt x="1194" y="31757"/>
                      <a:pt x="1829" y="31394"/>
                    </a:cubicBezTo>
                    <a:cubicBezTo>
                      <a:pt x="2380" y="31073"/>
                      <a:pt x="3016" y="30933"/>
                      <a:pt x="3651" y="30982"/>
                    </a:cubicBezTo>
                    <a:cubicBezTo>
                      <a:pt x="4838" y="31024"/>
                      <a:pt x="5836" y="31666"/>
                      <a:pt x="6472" y="32161"/>
                    </a:cubicBezTo>
                    <a:lnTo>
                      <a:pt x="13615" y="37529"/>
                    </a:lnTo>
                    <a:cubicBezTo>
                      <a:pt x="13615" y="37529"/>
                      <a:pt x="14480" y="38213"/>
                      <a:pt x="14801" y="38262"/>
                    </a:cubicBezTo>
                    <a:cubicBezTo>
                      <a:pt x="14893" y="38171"/>
                      <a:pt x="15074" y="37941"/>
                      <a:pt x="15115" y="37669"/>
                    </a:cubicBezTo>
                    <a:cubicBezTo>
                      <a:pt x="15255" y="36985"/>
                      <a:pt x="15025" y="36077"/>
                      <a:pt x="14801" y="35163"/>
                    </a:cubicBezTo>
                    <a:cubicBezTo>
                      <a:pt x="13028" y="28162"/>
                      <a:pt x="10975" y="20247"/>
                      <a:pt x="12023" y="12380"/>
                    </a:cubicBezTo>
                    <a:cubicBezTo>
                      <a:pt x="12525" y="8737"/>
                      <a:pt x="14529" y="6420"/>
                      <a:pt x="17169" y="6420"/>
                    </a:cubicBezTo>
                    <a:cubicBezTo>
                      <a:pt x="17210" y="6420"/>
                      <a:pt x="17301" y="6420"/>
                      <a:pt x="17350" y="6420"/>
                    </a:cubicBezTo>
                    <a:cubicBezTo>
                      <a:pt x="19759" y="6552"/>
                      <a:pt x="21623" y="8604"/>
                      <a:pt x="22265" y="11829"/>
                    </a:cubicBezTo>
                    <a:cubicBezTo>
                      <a:pt x="22489" y="13106"/>
                      <a:pt x="22628" y="14335"/>
                      <a:pt x="22761" y="15514"/>
                    </a:cubicBezTo>
                    <a:cubicBezTo>
                      <a:pt x="22901" y="16834"/>
                      <a:pt x="23033" y="18062"/>
                      <a:pt x="23263" y="19249"/>
                    </a:cubicBezTo>
                    <a:cubicBezTo>
                      <a:pt x="23808" y="21887"/>
                      <a:pt x="24905" y="25112"/>
                      <a:pt x="26036" y="27345"/>
                    </a:cubicBezTo>
                    <a:cubicBezTo>
                      <a:pt x="26224" y="24246"/>
                      <a:pt x="25944" y="19018"/>
                      <a:pt x="25763" y="15787"/>
                    </a:cubicBezTo>
                    <a:cubicBezTo>
                      <a:pt x="25582" y="12422"/>
                      <a:pt x="25449" y="9554"/>
                      <a:pt x="25582" y="7962"/>
                    </a:cubicBezTo>
                    <a:cubicBezTo>
                      <a:pt x="25672" y="6371"/>
                      <a:pt x="25903" y="4507"/>
                      <a:pt x="26950" y="2825"/>
                    </a:cubicBezTo>
                    <a:cubicBezTo>
                      <a:pt x="28039" y="1052"/>
                      <a:pt x="29995" y="-86"/>
                      <a:pt x="31956" y="5"/>
                    </a:cubicBezTo>
                    <a:cubicBezTo>
                      <a:pt x="32320" y="5"/>
                      <a:pt x="32682" y="96"/>
                      <a:pt x="33046" y="187"/>
                    </a:cubicBezTo>
                    <a:cubicBezTo>
                      <a:pt x="35182" y="822"/>
                      <a:pt x="36641" y="2867"/>
                      <a:pt x="37053" y="5784"/>
                    </a:cubicBezTo>
                    <a:cubicBezTo>
                      <a:pt x="37416" y="8423"/>
                      <a:pt x="37053" y="12373"/>
                      <a:pt x="36781" y="16561"/>
                    </a:cubicBezTo>
                    <a:cubicBezTo>
                      <a:pt x="36550" y="19430"/>
                      <a:pt x="36229" y="23751"/>
                      <a:pt x="36369" y="26340"/>
                    </a:cubicBezTo>
                    <a:cubicBezTo>
                      <a:pt x="36460" y="25886"/>
                      <a:pt x="36592" y="25342"/>
                      <a:pt x="36683" y="24658"/>
                    </a:cubicBezTo>
                    <a:cubicBezTo>
                      <a:pt x="36683" y="24428"/>
                      <a:pt x="36732" y="24246"/>
                      <a:pt x="36781" y="24114"/>
                    </a:cubicBezTo>
                    <a:cubicBezTo>
                      <a:pt x="37005" y="22885"/>
                      <a:pt x="37235" y="21608"/>
                      <a:pt x="37416" y="20289"/>
                    </a:cubicBezTo>
                    <a:cubicBezTo>
                      <a:pt x="38143" y="15696"/>
                      <a:pt x="38869" y="10964"/>
                      <a:pt x="41871" y="7055"/>
                    </a:cubicBezTo>
                    <a:cubicBezTo>
                      <a:pt x="43009" y="5596"/>
                      <a:pt x="44377" y="4828"/>
                      <a:pt x="45788" y="4919"/>
                    </a:cubicBezTo>
                    <a:cubicBezTo>
                      <a:pt x="46060" y="4919"/>
                      <a:pt x="46332" y="4961"/>
                      <a:pt x="46563" y="5052"/>
                    </a:cubicBezTo>
                    <a:cubicBezTo>
                      <a:pt x="47422" y="5282"/>
                      <a:pt x="48972" y="6098"/>
                      <a:pt x="49516" y="8737"/>
                    </a:cubicBezTo>
                    <a:cubicBezTo>
                      <a:pt x="50424" y="13239"/>
                      <a:pt x="48881" y="17427"/>
                      <a:pt x="47422" y="21475"/>
                    </a:cubicBezTo>
                    <a:cubicBezTo>
                      <a:pt x="46332" y="24477"/>
                      <a:pt x="45285" y="27387"/>
                      <a:pt x="45285" y="30116"/>
                    </a:cubicBezTo>
                    <a:cubicBezTo>
                      <a:pt x="45879" y="29069"/>
                      <a:pt x="46291" y="27799"/>
                      <a:pt x="46696" y="26480"/>
                    </a:cubicBezTo>
                    <a:cubicBezTo>
                      <a:pt x="47379" y="24386"/>
                      <a:pt x="48106" y="22201"/>
                      <a:pt x="49656" y="20337"/>
                    </a:cubicBezTo>
                    <a:cubicBezTo>
                      <a:pt x="50794" y="18969"/>
                      <a:pt x="52155" y="18202"/>
                      <a:pt x="53566" y="18153"/>
                    </a:cubicBezTo>
                    <a:cubicBezTo>
                      <a:pt x="53656" y="18153"/>
                      <a:pt x="53796" y="18153"/>
                      <a:pt x="53887" y="18153"/>
                    </a:cubicBezTo>
                    <a:cubicBezTo>
                      <a:pt x="55751" y="18244"/>
                      <a:pt x="57483" y="19612"/>
                      <a:pt x="58160" y="21566"/>
                    </a:cubicBezTo>
                    <a:cubicBezTo>
                      <a:pt x="58712" y="23067"/>
                      <a:pt x="58621" y="24616"/>
                      <a:pt x="58481" y="25935"/>
                    </a:cubicBezTo>
                    <a:cubicBezTo>
                      <a:pt x="57664" y="33802"/>
                      <a:pt x="55430" y="41487"/>
                      <a:pt x="53433" y="47992"/>
                    </a:cubicBezTo>
                    <a:cubicBezTo>
                      <a:pt x="51792" y="53178"/>
                      <a:pt x="49879" y="58594"/>
                      <a:pt x="46151" y="62824"/>
                    </a:cubicBezTo>
                    <a:cubicBezTo>
                      <a:pt x="41738" y="67780"/>
                      <a:pt x="35049" y="70690"/>
                      <a:pt x="28584" y="70376"/>
                    </a:cubicBezTo>
                    <a:lnTo>
                      <a:pt x="28542" y="70509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2" name="Google Shape;2052;p33"/>
              <p:cNvSpPr/>
              <p:nvPr/>
            </p:nvSpPr>
            <p:spPr>
              <a:xfrm>
                <a:off x="7317786" y="2017369"/>
                <a:ext cx="261268" cy="544971"/>
              </a:xfrm>
              <a:custGeom>
                <a:avLst/>
                <a:gdLst/>
                <a:ahLst/>
                <a:cxnLst/>
                <a:rect l="l" t="t" r="r" b="b"/>
                <a:pathLst>
                  <a:path w="261268" h="544971" extrusionOk="0">
                    <a:moveTo>
                      <a:pt x="190959" y="13679"/>
                    </a:moveTo>
                    <a:cubicBezTo>
                      <a:pt x="176926" y="-15434"/>
                      <a:pt x="-362" y="3989"/>
                      <a:pt x="1" y="52388"/>
                    </a:cubicBezTo>
                    <a:cubicBezTo>
                      <a:pt x="1321" y="229194"/>
                      <a:pt x="53693" y="413924"/>
                      <a:pt x="102218" y="544972"/>
                    </a:cubicBezTo>
                    <a:cubicBezTo>
                      <a:pt x="155141" y="537147"/>
                      <a:pt x="208135" y="530279"/>
                      <a:pt x="261268" y="524046"/>
                    </a:cubicBezTo>
                    <a:cubicBezTo>
                      <a:pt x="260291" y="514588"/>
                      <a:pt x="241090" y="139496"/>
                      <a:pt x="190959" y="13633"/>
                    </a:cubicBezTo>
                    <a:lnTo>
                      <a:pt x="190959" y="13679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3" name="Google Shape;2053;p33"/>
              <p:cNvSpPr/>
              <p:nvPr/>
            </p:nvSpPr>
            <p:spPr>
              <a:xfrm>
                <a:off x="7310232" y="2009799"/>
                <a:ext cx="277131" cy="560902"/>
              </a:xfrm>
              <a:custGeom>
                <a:avLst/>
                <a:gdLst/>
                <a:ahLst/>
                <a:cxnLst/>
                <a:rect l="l" t="t" r="r" b="b"/>
                <a:pathLst>
                  <a:path w="277131" h="560902" extrusionOk="0">
                    <a:moveTo>
                      <a:pt x="104815" y="560903"/>
                    </a:moveTo>
                    <a:lnTo>
                      <a:pt x="102650" y="555123"/>
                    </a:lnTo>
                    <a:cubicBezTo>
                      <a:pt x="56569" y="430532"/>
                      <a:pt x="1362" y="243492"/>
                      <a:pt x="1" y="59949"/>
                    </a:cubicBezTo>
                    <a:cubicBezTo>
                      <a:pt x="-230" y="30063"/>
                      <a:pt x="46445" y="14734"/>
                      <a:pt x="74233" y="8275"/>
                    </a:cubicBezTo>
                    <a:cubicBezTo>
                      <a:pt x="121921" y="-2778"/>
                      <a:pt x="194045" y="-5599"/>
                      <a:pt x="205356" y="17873"/>
                    </a:cubicBezTo>
                    <a:lnTo>
                      <a:pt x="205566" y="18373"/>
                    </a:lnTo>
                    <a:cubicBezTo>
                      <a:pt x="245782" y="119173"/>
                      <a:pt x="266728" y="376222"/>
                      <a:pt x="275665" y="520461"/>
                    </a:cubicBezTo>
                    <a:cubicBezTo>
                      <a:pt x="276084" y="526380"/>
                      <a:pt x="276294" y="529926"/>
                      <a:pt x="276363" y="530743"/>
                    </a:cubicBezTo>
                    <a:lnTo>
                      <a:pt x="277132" y="538155"/>
                    </a:lnTo>
                    <a:lnTo>
                      <a:pt x="269730" y="539021"/>
                    </a:lnTo>
                    <a:cubicBezTo>
                      <a:pt x="211501" y="545889"/>
                      <a:pt x="159554" y="552715"/>
                      <a:pt x="110889" y="559898"/>
                    </a:cubicBezTo>
                    <a:lnTo>
                      <a:pt x="104815" y="560812"/>
                    </a:lnTo>
                    <a:lnTo>
                      <a:pt x="104815" y="560903"/>
                    </a:lnTo>
                    <a:close/>
                    <a:moveTo>
                      <a:pt x="145799" y="15052"/>
                    </a:moveTo>
                    <a:cubicBezTo>
                      <a:pt x="126250" y="15052"/>
                      <a:pt x="102232" y="17373"/>
                      <a:pt x="77655" y="23104"/>
                    </a:cubicBezTo>
                    <a:cubicBezTo>
                      <a:pt x="39603" y="31928"/>
                      <a:pt x="15012" y="46394"/>
                      <a:pt x="15103" y="59903"/>
                    </a:cubicBezTo>
                    <a:cubicBezTo>
                      <a:pt x="16471" y="238487"/>
                      <a:pt x="69486" y="420753"/>
                      <a:pt x="114729" y="544165"/>
                    </a:cubicBezTo>
                    <a:cubicBezTo>
                      <a:pt x="159694" y="537569"/>
                      <a:pt x="207660" y="531245"/>
                      <a:pt x="260793" y="524970"/>
                    </a:cubicBezTo>
                    <a:cubicBezTo>
                      <a:pt x="260724" y="523923"/>
                      <a:pt x="260654" y="522737"/>
                      <a:pt x="260514" y="521508"/>
                    </a:cubicBezTo>
                    <a:cubicBezTo>
                      <a:pt x="245224" y="274329"/>
                      <a:pt x="220716" y="97794"/>
                      <a:pt x="191602" y="24378"/>
                    </a:cubicBezTo>
                    <a:cubicBezTo>
                      <a:pt x="188669" y="18874"/>
                      <a:pt x="170795" y="15098"/>
                      <a:pt x="145799" y="15098"/>
                    </a:cubicBezTo>
                    <a:lnTo>
                      <a:pt x="145799" y="1505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4" name="Google Shape;2054;p33"/>
              <p:cNvSpPr/>
              <p:nvPr/>
            </p:nvSpPr>
            <p:spPr>
              <a:xfrm>
                <a:off x="7419886" y="2051941"/>
                <a:ext cx="90814" cy="185438"/>
              </a:xfrm>
              <a:custGeom>
                <a:avLst/>
                <a:gdLst/>
                <a:ahLst/>
                <a:cxnLst/>
                <a:rect l="l" t="t" r="r" b="b"/>
                <a:pathLst>
                  <a:path w="90814" h="185438" extrusionOk="0">
                    <a:moveTo>
                      <a:pt x="90814" y="170967"/>
                    </a:moveTo>
                    <a:cubicBezTo>
                      <a:pt x="82157" y="114513"/>
                      <a:pt x="71963" y="58473"/>
                      <a:pt x="61140" y="2206"/>
                    </a:cubicBezTo>
                    <a:cubicBezTo>
                      <a:pt x="60862" y="795"/>
                      <a:pt x="59605" y="-160"/>
                      <a:pt x="58138" y="22"/>
                    </a:cubicBezTo>
                    <a:cubicBezTo>
                      <a:pt x="49271" y="1205"/>
                      <a:pt x="40265" y="2388"/>
                      <a:pt x="31397" y="3798"/>
                    </a:cubicBezTo>
                    <a:cubicBezTo>
                      <a:pt x="21553" y="5344"/>
                      <a:pt x="11848" y="7300"/>
                      <a:pt x="2142" y="9347"/>
                    </a:cubicBezTo>
                    <a:cubicBezTo>
                      <a:pt x="746" y="9665"/>
                      <a:pt x="-231" y="11030"/>
                      <a:pt x="48" y="12486"/>
                    </a:cubicBezTo>
                    <a:cubicBezTo>
                      <a:pt x="10870" y="68981"/>
                      <a:pt x="18201" y="126065"/>
                      <a:pt x="26370" y="183112"/>
                    </a:cubicBezTo>
                    <a:cubicBezTo>
                      <a:pt x="26579" y="184655"/>
                      <a:pt x="28046" y="185702"/>
                      <a:pt x="29512" y="185380"/>
                    </a:cubicBezTo>
                    <a:cubicBezTo>
                      <a:pt x="48922" y="181562"/>
                      <a:pt x="68682" y="177556"/>
                      <a:pt x="88580" y="174010"/>
                    </a:cubicBezTo>
                    <a:cubicBezTo>
                      <a:pt x="90046" y="173738"/>
                      <a:pt x="90954" y="172377"/>
                      <a:pt x="90745" y="170967"/>
                    </a:cubicBezTo>
                    <a:lnTo>
                      <a:pt x="90814" y="170967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5" name="Google Shape;2055;p33"/>
              <p:cNvSpPr/>
              <p:nvPr/>
            </p:nvSpPr>
            <p:spPr>
              <a:xfrm>
                <a:off x="7463781" y="2284569"/>
                <a:ext cx="80921" cy="211518"/>
              </a:xfrm>
              <a:custGeom>
                <a:avLst/>
                <a:gdLst/>
                <a:ahLst/>
                <a:cxnLst/>
                <a:rect l="l" t="t" r="r" b="b"/>
                <a:pathLst>
                  <a:path w="80921" h="211518" extrusionOk="0">
                    <a:moveTo>
                      <a:pt x="60813" y="0"/>
                    </a:moveTo>
                    <a:cubicBezTo>
                      <a:pt x="53901" y="1270"/>
                      <a:pt x="47059" y="2590"/>
                      <a:pt x="40356" y="3958"/>
                    </a:cubicBezTo>
                    <a:cubicBezTo>
                      <a:pt x="26950" y="6687"/>
                      <a:pt x="13475" y="9325"/>
                      <a:pt x="0" y="11782"/>
                    </a:cubicBezTo>
                    <a:cubicBezTo>
                      <a:pt x="11241" y="69143"/>
                      <a:pt x="23739" y="126224"/>
                      <a:pt x="35189" y="183543"/>
                    </a:cubicBezTo>
                    <a:cubicBezTo>
                      <a:pt x="37005" y="192729"/>
                      <a:pt x="39029" y="202103"/>
                      <a:pt x="41054" y="211519"/>
                    </a:cubicBezTo>
                    <a:cubicBezTo>
                      <a:pt x="41822" y="211379"/>
                      <a:pt x="42730" y="211240"/>
                      <a:pt x="43498" y="211149"/>
                    </a:cubicBezTo>
                    <a:cubicBezTo>
                      <a:pt x="55856" y="208971"/>
                      <a:pt x="68354" y="206738"/>
                      <a:pt x="80921" y="204511"/>
                    </a:cubicBezTo>
                    <a:cubicBezTo>
                      <a:pt x="80503" y="192226"/>
                      <a:pt x="79805" y="180081"/>
                      <a:pt x="78757" y="168439"/>
                    </a:cubicBezTo>
                    <a:cubicBezTo>
                      <a:pt x="73590" y="112216"/>
                      <a:pt x="67167" y="56083"/>
                      <a:pt x="608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6" name="Google Shape;2056;p33"/>
              <p:cNvSpPr/>
              <p:nvPr/>
            </p:nvSpPr>
            <p:spPr>
              <a:xfrm>
                <a:off x="7343513" y="2067259"/>
                <a:ext cx="75088" cy="185814"/>
              </a:xfrm>
              <a:custGeom>
                <a:avLst/>
                <a:gdLst/>
                <a:ahLst/>
                <a:cxnLst/>
                <a:rect l="l" t="t" r="r" b="b"/>
                <a:pathLst>
                  <a:path w="75088" h="185814" extrusionOk="0">
                    <a:moveTo>
                      <a:pt x="19763" y="185705"/>
                    </a:moveTo>
                    <a:cubicBezTo>
                      <a:pt x="36869" y="180568"/>
                      <a:pt x="55860" y="178111"/>
                      <a:pt x="72827" y="175696"/>
                    </a:cubicBezTo>
                    <a:cubicBezTo>
                      <a:pt x="74293" y="175472"/>
                      <a:pt x="75271" y="174153"/>
                      <a:pt x="75061" y="172653"/>
                    </a:cubicBezTo>
                    <a:cubicBezTo>
                      <a:pt x="66822" y="116066"/>
                      <a:pt x="60189" y="59249"/>
                      <a:pt x="54045" y="2390"/>
                    </a:cubicBezTo>
                    <a:cubicBezTo>
                      <a:pt x="53836" y="798"/>
                      <a:pt x="52369" y="-294"/>
                      <a:pt x="50763" y="70"/>
                    </a:cubicBezTo>
                    <a:cubicBezTo>
                      <a:pt x="34635" y="3709"/>
                      <a:pt x="18506" y="7166"/>
                      <a:pt x="2238" y="9714"/>
                    </a:cubicBezTo>
                    <a:cubicBezTo>
                      <a:pt x="842" y="9941"/>
                      <a:pt x="-66" y="11124"/>
                      <a:pt x="4" y="12443"/>
                    </a:cubicBezTo>
                    <a:cubicBezTo>
                      <a:pt x="1540" y="46422"/>
                      <a:pt x="2727" y="80490"/>
                      <a:pt x="6776" y="114426"/>
                    </a:cubicBezTo>
                    <a:cubicBezTo>
                      <a:pt x="9500" y="137488"/>
                      <a:pt x="12781" y="160549"/>
                      <a:pt x="16342" y="183569"/>
                    </a:cubicBezTo>
                    <a:cubicBezTo>
                      <a:pt x="16551" y="185160"/>
                      <a:pt x="18157" y="186159"/>
                      <a:pt x="19763" y="18570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7" name="Google Shape;2057;p33"/>
              <p:cNvSpPr/>
              <p:nvPr/>
            </p:nvSpPr>
            <p:spPr>
              <a:xfrm>
                <a:off x="7379299" y="2300951"/>
                <a:ext cx="96980" cy="209061"/>
              </a:xfrm>
              <a:custGeom>
                <a:avLst/>
                <a:gdLst/>
                <a:ahLst/>
                <a:cxnLst/>
                <a:rect l="l" t="t" r="r" b="b"/>
                <a:pathLst>
                  <a:path w="96980" h="209061" extrusionOk="0">
                    <a:moveTo>
                      <a:pt x="57322" y="91"/>
                    </a:moveTo>
                    <a:cubicBezTo>
                      <a:pt x="38261" y="3134"/>
                      <a:pt x="19201" y="5640"/>
                      <a:pt x="0" y="7280"/>
                    </a:cubicBezTo>
                    <a:cubicBezTo>
                      <a:pt x="558" y="10281"/>
                      <a:pt x="1117" y="13283"/>
                      <a:pt x="1815" y="16235"/>
                    </a:cubicBezTo>
                    <a:cubicBezTo>
                      <a:pt x="15290" y="78098"/>
                      <a:pt x="33025" y="138823"/>
                      <a:pt x="49293" y="199960"/>
                    </a:cubicBezTo>
                    <a:cubicBezTo>
                      <a:pt x="50131" y="203010"/>
                      <a:pt x="50899" y="206053"/>
                      <a:pt x="51737" y="209062"/>
                    </a:cubicBezTo>
                    <a:cubicBezTo>
                      <a:pt x="66259" y="204329"/>
                      <a:pt x="82318" y="201419"/>
                      <a:pt x="96980" y="199234"/>
                    </a:cubicBezTo>
                    <a:cubicBezTo>
                      <a:pt x="95374" y="189588"/>
                      <a:pt x="93769" y="179949"/>
                      <a:pt x="91814" y="170484"/>
                    </a:cubicBezTo>
                    <a:cubicBezTo>
                      <a:pt x="80293" y="113675"/>
                      <a:pt x="68144" y="56991"/>
                      <a:pt x="57322" y="0"/>
                    </a:cubicBezTo>
                    <a:lnTo>
                      <a:pt x="57322" y="9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8" name="Google Shape;2058;p33"/>
              <p:cNvSpPr/>
              <p:nvPr/>
            </p:nvSpPr>
            <p:spPr>
              <a:xfrm>
                <a:off x="7416127" y="2048211"/>
                <a:ext cx="98406" cy="193012"/>
              </a:xfrm>
              <a:custGeom>
                <a:avLst/>
                <a:gdLst/>
                <a:ahLst/>
                <a:cxnLst/>
                <a:rect l="l" t="t" r="r" b="b"/>
                <a:pathLst>
                  <a:path w="98406" h="193012" extrusionOk="0">
                    <a:moveTo>
                      <a:pt x="32852" y="192970"/>
                    </a:moveTo>
                    <a:cubicBezTo>
                      <a:pt x="31525" y="192970"/>
                      <a:pt x="30199" y="192559"/>
                      <a:pt x="29081" y="191791"/>
                    </a:cubicBezTo>
                    <a:cubicBezTo>
                      <a:pt x="27615" y="190744"/>
                      <a:pt x="26637" y="189152"/>
                      <a:pt x="26428" y="187421"/>
                    </a:cubicBezTo>
                    <a:cubicBezTo>
                      <a:pt x="24822" y="176365"/>
                      <a:pt x="23286" y="165267"/>
                      <a:pt x="21750" y="154218"/>
                    </a:cubicBezTo>
                    <a:cubicBezTo>
                      <a:pt x="15397" y="109093"/>
                      <a:pt x="8833" y="62421"/>
                      <a:pt x="106" y="16979"/>
                    </a:cubicBezTo>
                    <a:cubicBezTo>
                      <a:pt x="-522" y="13567"/>
                      <a:pt x="1711" y="10156"/>
                      <a:pt x="5133" y="9428"/>
                    </a:cubicBezTo>
                    <a:cubicBezTo>
                      <a:pt x="13162" y="7699"/>
                      <a:pt x="23775" y="5562"/>
                      <a:pt x="34597" y="3833"/>
                    </a:cubicBezTo>
                    <a:cubicBezTo>
                      <a:pt x="43045" y="2514"/>
                      <a:pt x="51494" y="1377"/>
                      <a:pt x="59942" y="239"/>
                    </a:cubicBezTo>
                    <a:lnTo>
                      <a:pt x="61478" y="58"/>
                    </a:lnTo>
                    <a:cubicBezTo>
                      <a:pt x="64829" y="-397"/>
                      <a:pt x="68041" y="1878"/>
                      <a:pt x="68669" y="5289"/>
                    </a:cubicBezTo>
                    <a:cubicBezTo>
                      <a:pt x="81307" y="70928"/>
                      <a:pt x="90732" y="124602"/>
                      <a:pt x="98343" y="174139"/>
                    </a:cubicBezTo>
                    <a:cubicBezTo>
                      <a:pt x="98832" y="177594"/>
                      <a:pt x="96458" y="180916"/>
                      <a:pt x="93037" y="181509"/>
                    </a:cubicBezTo>
                    <a:cubicBezTo>
                      <a:pt x="76839" y="184371"/>
                      <a:pt x="60571" y="187645"/>
                      <a:pt x="44791" y="190744"/>
                    </a:cubicBezTo>
                    <a:lnTo>
                      <a:pt x="34039" y="192880"/>
                    </a:lnTo>
                    <a:cubicBezTo>
                      <a:pt x="33690" y="192970"/>
                      <a:pt x="33270" y="193012"/>
                      <a:pt x="32852" y="193012"/>
                    </a:cubicBezTo>
                    <a:lnTo>
                      <a:pt x="32852" y="192970"/>
                    </a:lnTo>
                    <a:close/>
                    <a:moveTo>
                      <a:pt x="7786" y="16616"/>
                    </a:moveTo>
                    <a:cubicBezTo>
                      <a:pt x="16444" y="61875"/>
                      <a:pt x="22937" y="108269"/>
                      <a:pt x="29221" y="153171"/>
                    </a:cubicBezTo>
                    <a:cubicBezTo>
                      <a:pt x="30687" y="163857"/>
                      <a:pt x="32223" y="174550"/>
                      <a:pt x="33759" y="185237"/>
                    </a:cubicBezTo>
                    <a:lnTo>
                      <a:pt x="43325" y="183324"/>
                    </a:lnTo>
                    <a:cubicBezTo>
                      <a:pt x="58755" y="180281"/>
                      <a:pt x="74674" y="177098"/>
                      <a:pt x="90593" y="174229"/>
                    </a:cubicBezTo>
                    <a:cubicBezTo>
                      <a:pt x="83122" y="125286"/>
                      <a:pt x="73766" y="72292"/>
                      <a:pt x="61408" y="7699"/>
                    </a:cubicBezTo>
                    <a:lnTo>
                      <a:pt x="60920" y="7699"/>
                    </a:lnTo>
                    <a:cubicBezTo>
                      <a:pt x="52471" y="8883"/>
                      <a:pt x="44092" y="10020"/>
                      <a:pt x="35784" y="11339"/>
                    </a:cubicBezTo>
                    <a:cubicBezTo>
                      <a:pt x="25521" y="12931"/>
                      <a:pt x="15536" y="14978"/>
                      <a:pt x="7716" y="16661"/>
                    </a:cubicBezTo>
                    <a:lnTo>
                      <a:pt x="7786" y="1661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9" name="Google Shape;2059;p33"/>
              <p:cNvSpPr/>
              <p:nvPr/>
            </p:nvSpPr>
            <p:spPr>
              <a:xfrm>
                <a:off x="7460081" y="2280837"/>
                <a:ext cx="88544" cy="219131"/>
              </a:xfrm>
              <a:custGeom>
                <a:avLst/>
                <a:gdLst/>
                <a:ahLst/>
                <a:cxnLst/>
                <a:rect l="l" t="t" r="r" b="b"/>
                <a:pathLst>
                  <a:path w="88544" h="219131" extrusionOk="0">
                    <a:moveTo>
                      <a:pt x="44904" y="219131"/>
                    </a:moveTo>
                    <a:cubicBezTo>
                      <a:pt x="43228" y="219131"/>
                      <a:pt x="41623" y="217903"/>
                      <a:pt x="41274" y="216172"/>
                    </a:cubicBezTo>
                    <a:cubicBezTo>
                      <a:pt x="39179" y="206714"/>
                      <a:pt x="37154" y="197340"/>
                      <a:pt x="35269" y="188105"/>
                    </a:cubicBezTo>
                    <a:cubicBezTo>
                      <a:pt x="30033" y="161770"/>
                      <a:pt x="24447" y="135023"/>
                      <a:pt x="19001" y="109142"/>
                    </a:cubicBezTo>
                    <a:cubicBezTo>
                      <a:pt x="12717" y="78751"/>
                      <a:pt x="6154" y="47321"/>
                      <a:pt x="80" y="16302"/>
                    </a:cubicBezTo>
                    <a:cubicBezTo>
                      <a:pt x="-130" y="15297"/>
                      <a:pt x="80" y="14299"/>
                      <a:pt x="638" y="13433"/>
                    </a:cubicBezTo>
                    <a:cubicBezTo>
                      <a:pt x="1267" y="12568"/>
                      <a:pt x="2105" y="12024"/>
                      <a:pt x="3082" y="11842"/>
                    </a:cubicBezTo>
                    <a:cubicBezTo>
                      <a:pt x="15161" y="9615"/>
                      <a:pt x="27938" y="7159"/>
                      <a:pt x="43368" y="4018"/>
                    </a:cubicBezTo>
                    <a:cubicBezTo>
                      <a:pt x="50141" y="2657"/>
                      <a:pt x="56983" y="1337"/>
                      <a:pt x="63965" y="60"/>
                    </a:cubicBezTo>
                    <a:cubicBezTo>
                      <a:pt x="65013" y="-121"/>
                      <a:pt x="66060" y="109"/>
                      <a:pt x="66898" y="744"/>
                    </a:cubicBezTo>
                    <a:cubicBezTo>
                      <a:pt x="67736" y="1379"/>
                      <a:pt x="68294" y="2336"/>
                      <a:pt x="68434" y="3382"/>
                    </a:cubicBezTo>
                    <a:lnTo>
                      <a:pt x="70109" y="18710"/>
                    </a:lnTo>
                    <a:cubicBezTo>
                      <a:pt x="75835" y="68882"/>
                      <a:pt x="81630" y="120742"/>
                      <a:pt x="86377" y="171870"/>
                    </a:cubicBezTo>
                    <a:cubicBezTo>
                      <a:pt x="87495" y="184420"/>
                      <a:pt x="88123" y="197249"/>
                      <a:pt x="88542" y="208124"/>
                    </a:cubicBezTo>
                    <a:cubicBezTo>
                      <a:pt x="88612" y="210029"/>
                      <a:pt x="87215" y="211670"/>
                      <a:pt x="85400" y="211991"/>
                    </a:cubicBezTo>
                    <a:lnTo>
                      <a:pt x="74159" y="213987"/>
                    </a:lnTo>
                    <a:cubicBezTo>
                      <a:pt x="65431" y="215536"/>
                      <a:pt x="56634" y="217128"/>
                      <a:pt x="47907" y="218629"/>
                    </a:cubicBezTo>
                    <a:lnTo>
                      <a:pt x="45463" y="218991"/>
                    </a:lnTo>
                    <a:cubicBezTo>
                      <a:pt x="45463" y="218991"/>
                      <a:pt x="45044" y="219040"/>
                      <a:pt x="44834" y="219040"/>
                    </a:cubicBezTo>
                    <a:lnTo>
                      <a:pt x="44904" y="219131"/>
                    </a:lnTo>
                    <a:close/>
                    <a:moveTo>
                      <a:pt x="8318" y="18578"/>
                    </a:moveTo>
                    <a:cubicBezTo>
                      <a:pt x="14183" y="48326"/>
                      <a:pt x="20467" y="78437"/>
                      <a:pt x="26472" y="107550"/>
                    </a:cubicBezTo>
                    <a:cubicBezTo>
                      <a:pt x="31917" y="133432"/>
                      <a:pt x="37434" y="160179"/>
                      <a:pt x="42740" y="186563"/>
                    </a:cubicBezTo>
                    <a:cubicBezTo>
                      <a:pt x="44346" y="194611"/>
                      <a:pt x="46091" y="202756"/>
                      <a:pt x="47907" y="210986"/>
                    </a:cubicBezTo>
                    <a:cubicBezTo>
                      <a:pt x="56145" y="209534"/>
                      <a:pt x="64524" y="208033"/>
                      <a:pt x="72902" y="206532"/>
                    </a:cubicBezTo>
                    <a:lnTo>
                      <a:pt x="80862" y="205115"/>
                    </a:lnTo>
                    <a:cubicBezTo>
                      <a:pt x="80443" y="195064"/>
                      <a:pt x="79884" y="183645"/>
                      <a:pt x="78837" y="172547"/>
                    </a:cubicBezTo>
                    <a:cubicBezTo>
                      <a:pt x="74159" y="121468"/>
                      <a:pt x="68294" y="69657"/>
                      <a:pt x="62638" y="19527"/>
                    </a:cubicBezTo>
                    <a:lnTo>
                      <a:pt x="61382" y="8206"/>
                    </a:lnTo>
                    <a:cubicBezTo>
                      <a:pt x="55866" y="9253"/>
                      <a:pt x="50350" y="10300"/>
                      <a:pt x="44974" y="11388"/>
                    </a:cubicBezTo>
                    <a:cubicBezTo>
                      <a:pt x="31080" y="14208"/>
                      <a:pt x="19280" y="16484"/>
                      <a:pt x="8318" y="18529"/>
                    </a:cubicBezTo>
                    <a:lnTo>
                      <a:pt x="8318" y="1857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0" name="Google Shape;2060;p33"/>
              <p:cNvSpPr/>
              <p:nvPr/>
            </p:nvSpPr>
            <p:spPr>
              <a:xfrm>
                <a:off x="7340403" y="2063529"/>
                <a:ext cx="82656" cy="193385"/>
              </a:xfrm>
              <a:custGeom>
                <a:avLst/>
                <a:gdLst/>
                <a:ahLst/>
                <a:cxnLst/>
                <a:rect l="l" t="t" r="r" b="b"/>
                <a:pathLst>
                  <a:path w="82656" h="193385" extrusionOk="0">
                    <a:moveTo>
                      <a:pt x="22767" y="193344"/>
                    </a:moveTo>
                    <a:cubicBezTo>
                      <a:pt x="21580" y="193344"/>
                      <a:pt x="20323" y="193022"/>
                      <a:pt x="19346" y="192338"/>
                    </a:cubicBezTo>
                    <a:cubicBezTo>
                      <a:pt x="17740" y="191340"/>
                      <a:pt x="16693" y="189700"/>
                      <a:pt x="16414" y="187885"/>
                    </a:cubicBezTo>
                    <a:cubicBezTo>
                      <a:pt x="12434" y="162409"/>
                      <a:pt x="9292" y="139759"/>
                      <a:pt x="6779" y="118603"/>
                    </a:cubicBezTo>
                    <a:cubicBezTo>
                      <a:pt x="3148" y="88582"/>
                      <a:pt x="1891" y="58062"/>
                      <a:pt x="564" y="28586"/>
                    </a:cubicBezTo>
                    <a:lnTo>
                      <a:pt x="6" y="16395"/>
                    </a:lnTo>
                    <a:cubicBezTo>
                      <a:pt x="-134" y="13120"/>
                      <a:pt x="2170" y="10255"/>
                      <a:pt x="5452" y="9754"/>
                    </a:cubicBezTo>
                    <a:cubicBezTo>
                      <a:pt x="20812" y="7343"/>
                      <a:pt x="35824" y="4159"/>
                      <a:pt x="53697" y="157"/>
                    </a:cubicBezTo>
                    <a:cubicBezTo>
                      <a:pt x="55443" y="-253"/>
                      <a:pt x="57398" y="156"/>
                      <a:pt x="58864" y="1202"/>
                    </a:cubicBezTo>
                    <a:cubicBezTo>
                      <a:pt x="60401" y="2249"/>
                      <a:pt x="61308" y="3932"/>
                      <a:pt x="61588" y="5751"/>
                    </a:cubicBezTo>
                    <a:cubicBezTo>
                      <a:pt x="69058" y="74755"/>
                      <a:pt x="75552" y="127202"/>
                      <a:pt x="82603" y="175922"/>
                    </a:cubicBezTo>
                    <a:cubicBezTo>
                      <a:pt x="82813" y="177646"/>
                      <a:pt x="82394" y="179335"/>
                      <a:pt x="81416" y="180696"/>
                    </a:cubicBezTo>
                    <a:cubicBezTo>
                      <a:pt x="80369" y="182106"/>
                      <a:pt x="78833" y="183013"/>
                      <a:pt x="77087" y="183244"/>
                    </a:cubicBezTo>
                    <a:lnTo>
                      <a:pt x="73945" y="183697"/>
                    </a:lnTo>
                    <a:cubicBezTo>
                      <a:pt x="58236" y="185882"/>
                      <a:pt x="40432" y="188381"/>
                      <a:pt x="24652" y="193113"/>
                    </a:cubicBezTo>
                    <a:cubicBezTo>
                      <a:pt x="24024" y="193295"/>
                      <a:pt x="23465" y="193385"/>
                      <a:pt x="22767" y="193385"/>
                    </a:cubicBezTo>
                    <a:lnTo>
                      <a:pt x="22767" y="193344"/>
                    </a:lnTo>
                    <a:close/>
                    <a:moveTo>
                      <a:pt x="7616" y="17032"/>
                    </a:moveTo>
                    <a:lnTo>
                      <a:pt x="8105" y="28268"/>
                    </a:lnTo>
                    <a:cubicBezTo>
                      <a:pt x="9362" y="57652"/>
                      <a:pt x="10758" y="87996"/>
                      <a:pt x="14319" y="117744"/>
                    </a:cubicBezTo>
                    <a:cubicBezTo>
                      <a:pt x="16763" y="138440"/>
                      <a:pt x="19835" y="160594"/>
                      <a:pt x="23675" y="185470"/>
                    </a:cubicBezTo>
                    <a:cubicBezTo>
                      <a:pt x="39733" y="180787"/>
                      <a:pt x="57328" y="178330"/>
                      <a:pt x="72898" y="176145"/>
                    </a:cubicBezTo>
                    <a:lnTo>
                      <a:pt x="74993" y="175873"/>
                    </a:lnTo>
                    <a:cubicBezTo>
                      <a:pt x="68011" y="127705"/>
                      <a:pt x="61588" y="75753"/>
                      <a:pt x="54257" y="7798"/>
                    </a:cubicBezTo>
                    <a:cubicBezTo>
                      <a:pt x="37151" y="11664"/>
                      <a:pt x="22558" y="14713"/>
                      <a:pt x="7686" y="17077"/>
                    </a:cubicBezTo>
                    <a:lnTo>
                      <a:pt x="7616" y="1703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1" name="Google Shape;2061;p33"/>
              <p:cNvSpPr/>
              <p:nvPr/>
            </p:nvSpPr>
            <p:spPr>
              <a:xfrm>
                <a:off x="7376426" y="2293256"/>
                <a:ext cx="104564" cy="216660"/>
              </a:xfrm>
              <a:custGeom>
                <a:avLst/>
                <a:gdLst/>
                <a:ahLst/>
                <a:cxnLst/>
                <a:rect l="l" t="t" r="r" b="b"/>
                <a:pathLst>
                  <a:path w="104564" h="216660" extrusionOk="0">
                    <a:moveTo>
                      <a:pt x="55585" y="216660"/>
                    </a:moveTo>
                    <a:cubicBezTo>
                      <a:pt x="54956" y="216660"/>
                      <a:pt x="54398" y="216521"/>
                      <a:pt x="53770" y="216207"/>
                    </a:cubicBezTo>
                    <a:cubicBezTo>
                      <a:pt x="52861" y="215704"/>
                      <a:pt x="52163" y="214887"/>
                      <a:pt x="51884" y="213840"/>
                    </a:cubicBezTo>
                    <a:lnTo>
                      <a:pt x="49441" y="204697"/>
                    </a:lnTo>
                    <a:cubicBezTo>
                      <a:pt x="45251" y="188866"/>
                      <a:pt x="40922" y="173036"/>
                      <a:pt x="36593" y="157206"/>
                    </a:cubicBezTo>
                    <a:cubicBezTo>
                      <a:pt x="24445" y="112723"/>
                      <a:pt x="11947" y="66683"/>
                      <a:pt x="1963" y="20790"/>
                    </a:cubicBezTo>
                    <a:cubicBezTo>
                      <a:pt x="1474" y="18787"/>
                      <a:pt x="1055" y="16742"/>
                      <a:pt x="706" y="14739"/>
                    </a:cubicBezTo>
                    <a:lnTo>
                      <a:pt x="77" y="11786"/>
                    </a:lnTo>
                    <a:cubicBezTo>
                      <a:pt x="-132" y="10739"/>
                      <a:pt x="77" y="9643"/>
                      <a:pt x="776" y="8736"/>
                    </a:cubicBezTo>
                    <a:cubicBezTo>
                      <a:pt x="1404" y="7871"/>
                      <a:pt x="2381" y="7326"/>
                      <a:pt x="3429" y="7235"/>
                    </a:cubicBezTo>
                    <a:cubicBezTo>
                      <a:pt x="21233" y="5686"/>
                      <a:pt x="39875" y="3369"/>
                      <a:pt x="60472" y="46"/>
                    </a:cubicBezTo>
                    <a:cubicBezTo>
                      <a:pt x="62497" y="-268"/>
                      <a:pt x="64452" y="1051"/>
                      <a:pt x="64801" y="3096"/>
                    </a:cubicBezTo>
                    <a:cubicBezTo>
                      <a:pt x="71992" y="40983"/>
                      <a:pt x="79952" y="79421"/>
                      <a:pt x="87702" y="116589"/>
                    </a:cubicBezTo>
                    <a:cubicBezTo>
                      <a:pt x="91612" y="135554"/>
                      <a:pt x="95522" y="154525"/>
                      <a:pt x="99362" y="173490"/>
                    </a:cubicBezTo>
                    <a:cubicBezTo>
                      <a:pt x="101247" y="182773"/>
                      <a:pt x="102853" y="192049"/>
                      <a:pt x="104528" y="202372"/>
                    </a:cubicBezTo>
                    <a:cubicBezTo>
                      <a:pt x="104668" y="203378"/>
                      <a:pt x="104389" y="204425"/>
                      <a:pt x="103830" y="205241"/>
                    </a:cubicBezTo>
                    <a:cubicBezTo>
                      <a:pt x="103202" y="206058"/>
                      <a:pt x="102295" y="206609"/>
                      <a:pt x="101317" y="206742"/>
                    </a:cubicBezTo>
                    <a:cubicBezTo>
                      <a:pt x="88540" y="208654"/>
                      <a:pt x="71853" y="211425"/>
                      <a:pt x="56701" y="216388"/>
                    </a:cubicBezTo>
                    <a:cubicBezTo>
                      <a:pt x="56352" y="216521"/>
                      <a:pt x="55934" y="216569"/>
                      <a:pt x="55515" y="216569"/>
                    </a:cubicBezTo>
                    <a:lnTo>
                      <a:pt x="55585" y="216660"/>
                    </a:lnTo>
                    <a:close/>
                    <a:moveTo>
                      <a:pt x="8316" y="14425"/>
                    </a:moveTo>
                    <a:cubicBezTo>
                      <a:pt x="8665" y="16016"/>
                      <a:pt x="8945" y="17608"/>
                      <a:pt x="9294" y="19199"/>
                    </a:cubicBezTo>
                    <a:cubicBezTo>
                      <a:pt x="19278" y="64910"/>
                      <a:pt x="31776" y="110810"/>
                      <a:pt x="43924" y="155251"/>
                    </a:cubicBezTo>
                    <a:cubicBezTo>
                      <a:pt x="48253" y="171082"/>
                      <a:pt x="52512" y="186912"/>
                      <a:pt x="56701" y="202784"/>
                    </a:cubicBezTo>
                    <a:lnTo>
                      <a:pt x="58168" y="208110"/>
                    </a:lnTo>
                    <a:cubicBezTo>
                      <a:pt x="71225" y="204152"/>
                      <a:pt x="84979" y="201647"/>
                      <a:pt x="96360" y="199922"/>
                    </a:cubicBezTo>
                    <a:cubicBezTo>
                      <a:pt x="94893" y="191184"/>
                      <a:pt x="93497" y="183087"/>
                      <a:pt x="91891" y="175081"/>
                    </a:cubicBezTo>
                    <a:cubicBezTo>
                      <a:pt x="88051" y="156117"/>
                      <a:pt x="84141" y="137145"/>
                      <a:pt x="80231" y="118181"/>
                    </a:cubicBezTo>
                    <a:cubicBezTo>
                      <a:pt x="72760" y="82151"/>
                      <a:pt x="65080" y="44941"/>
                      <a:pt x="58028" y="8143"/>
                    </a:cubicBezTo>
                    <a:cubicBezTo>
                      <a:pt x="40224" y="10921"/>
                      <a:pt x="23956" y="13015"/>
                      <a:pt x="8247" y="14425"/>
                    </a:cubicBezTo>
                    <a:lnTo>
                      <a:pt x="8316" y="1442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2" name="Google Shape;2062;p33"/>
              <p:cNvSpPr/>
              <p:nvPr/>
            </p:nvSpPr>
            <p:spPr>
              <a:xfrm>
                <a:off x="7919550" y="2075225"/>
                <a:ext cx="44700" cy="78000"/>
              </a:xfrm>
              <a:prstGeom prst="ellipse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063" name="Google Shape;2063;p33"/>
              <p:cNvSpPr/>
              <p:nvPr/>
            </p:nvSpPr>
            <p:spPr>
              <a:xfrm>
                <a:off x="7949500" y="2164525"/>
                <a:ext cx="82800" cy="336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064" name="Google Shape;2064;p33"/>
              <p:cNvSpPr/>
              <p:nvPr/>
            </p:nvSpPr>
            <p:spPr>
              <a:xfrm rot="-284135">
                <a:off x="7940026" y="2469910"/>
                <a:ext cx="101747" cy="4183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065" name="Google Shape;2065;p33"/>
              <p:cNvSpPr/>
              <p:nvPr/>
            </p:nvSpPr>
            <p:spPr>
              <a:xfrm>
                <a:off x="7954775" y="2196738"/>
                <a:ext cx="72401" cy="3859"/>
              </a:xfrm>
              <a:custGeom>
                <a:avLst/>
                <a:gdLst/>
                <a:ahLst/>
                <a:cxnLst/>
                <a:rect l="l" t="t" r="r" b="b"/>
                <a:pathLst>
                  <a:path w="1538" h="147" extrusionOk="0">
                    <a:moveTo>
                      <a:pt x="0" y="147"/>
                    </a:moveTo>
                    <a:cubicBezTo>
                      <a:pt x="506" y="50"/>
                      <a:pt x="1023" y="0"/>
                      <a:pt x="1538" y="0"/>
                    </a:cubicBez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066" name="Google Shape;2066;p33"/>
              <p:cNvSpPr/>
              <p:nvPr/>
            </p:nvSpPr>
            <p:spPr>
              <a:xfrm>
                <a:off x="7954775" y="2221502"/>
                <a:ext cx="72401" cy="3859"/>
              </a:xfrm>
              <a:custGeom>
                <a:avLst/>
                <a:gdLst/>
                <a:ahLst/>
                <a:cxnLst/>
                <a:rect l="l" t="t" r="r" b="b"/>
                <a:pathLst>
                  <a:path w="1538" h="147" extrusionOk="0">
                    <a:moveTo>
                      <a:pt x="0" y="147"/>
                    </a:moveTo>
                    <a:cubicBezTo>
                      <a:pt x="506" y="50"/>
                      <a:pt x="1023" y="0"/>
                      <a:pt x="1538" y="0"/>
                    </a:cubicBez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067" name="Google Shape;2067;p33"/>
              <p:cNvSpPr/>
              <p:nvPr/>
            </p:nvSpPr>
            <p:spPr>
              <a:xfrm>
                <a:off x="7954775" y="2246266"/>
                <a:ext cx="72401" cy="3859"/>
              </a:xfrm>
              <a:custGeom>
                <a:avLst/>
                <a:gdLst/>
                <a:ahLst/>
                <a:cxnLst/>
                <a:rect l="l" t="t" r="r" b="b"/>
                <a:pathLst>
                  <a:path w="1538" h="147" extrusionOk="0">
                    <a:moveTo>
                      <a:pt x="0" y="147"/>
                    </a:moveTo>
                    <a:cubicBezTo>
                      <a:pt x="506" y="50"/>
                      <a:pt x="1023" y="0"/>
                      <a:pt x="1538" y="0"/>
                    </a:cubicBez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068" name="Google Shape;2068;p33"/>
              <p:cNvSpPr/>
              <p:nvPr/>
            </p:nvSpPr>
            <p:spPr>
              <a:xfrm>
                <a:off x="7954775" y="2271030"/>
                <a:ext cx="72401" cy="3859"/>
              </a:xfrm>
              <a:custGeom>
                <a:avLst/>
                <a:gdLst/>
                <a:ahLst/>
                <a:cxnLst/>
                <a:rect l="l" t="t" r="r" b="b"/>
                <a:pathLst>
                  <a:path w="1538" h="147" extrusionOk="0">
                    <a:moveTo>
                      <a:pt x="0" y="147"/>
                    </a:moveTo>
                    <a:cubicBezTo>
                      <a:pt x="506" y="50"/>
                      <a:pt x="1023" y="0"/>
                      <a:pt x="1538" y="0"/>
                    </a:cubicBez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069" name="Google Shape;2069;p33"/>
              <p:cNvSpPr/>
              <p:nvPr/>
            </p:nvSpPr>
            <p:spPr>
              <a:xfrm>
                <a:off x="7954775" y="2295794"/>
                <a:ext cx="72401" cy="3859"/>
              </a:xfrm>
              <a:custGeom>
                <a:avLst/>
                <a:gdLst/>
                <a:ahLst/>
                <a:cxnLst/>
                <a:rect l="l" t="t" r="r" b="b"/>
                <a:pathLst>
                  <a:path w="1538" h="147" extrusionOk="0">
                    <a:moveTo>
                      <a:pt x="0" y="147"/>
                    </a:moveTo>
                    <a:cubicBezTo>
                      <a:pt x="506" y="50"/>
                      <a:pt x="1023" y="0"/>
                      <a:pt x="1538" y="0"/>
                    </a:cubicBez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070" name="Google Shape;2070;p33"/>
              <p:cNvSpPr/>
              <p:nvPr/>
            </p:nvSpPr>
            <p:spPr>
              <a:xfrm>
                <a:off x="7954775" y="2320558"/>
                <a:ext cx="72401" cy="3859"/>
              </a:xfrm>
              <a:custGeom>
                <a:avLst/>
                <a:gdLst/>
                <a:ahLst/>
                <a:cxnLst/>
                <a:rect l="l" t="t" r="r" b="b"/>
                <a:pathLst>
                  <a:path w="1538" h="147" extrusionOk="0">
                    <a:moveTo>
                      <a:pt x="0" y="147"/>
                    </a:moveTo>
                    <a:cubicBezTo>
                      <a:pt x="506" y="50"/>
                      <a:pt x="1023" y="0"/>
                      <a:pt x="1538" y="0"/>
                    </a:cubicBez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071" name="Google Shape;2071;p33"/>
              <p:cNvSpPr/>
              <p:nvPr/>
            </p:nvSpPr>
            <p:spPr>
              <a:xfrm>
                <a:off x="7954775" y="2345322"/>
                <a:ext cx="72401" cy="3859"/>
              </a:xfrm>
              <a:custGeom>
                <a:avLst/>
                <a:gdLst/>
                <a:ahLst/>
                <a:cxnLst/>
                <a:rect l="l" t="t" r="r" b="b"/>
                <a:pathLst>
                  <a:path w="1538" h="147" extrusionOk="0">
                    <a:moveTo>
                      <a:pt x="0" y="147"/>
                    </a:moveTo>
                    <a:cubicBezTo>
                      <a:pt x="506" y="50"/>
                      <a:pt x="1023" y="0"/>
                      <a:pt x="1538" y="0"/>
                    </a:cubicBez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072" name="Google Shape;2072;p33"/>
              <p:cNvSpPr/>
              <p:nvPr/>
            </p:nvSpPr>
            <p:spPr>
              <a:xfrm>
                <a:off x="7954775" y="2370086"/>
                <a:ext cx="72401" cy="3859"/>
              </a:xfrm>
              <a:custGeom>
                <a:avLst/>
                <a:gdLst/>
                <a:ahLst/>
                <a:cxnLst/>
                <a:rect l="l" t="t" r="r" b="b"/>
                <a:pathLst>
                  <a:path w="1538" h="147" extrusionOk="0">
                    <a:moveTo>
                      <a:pt x="0" y="147"/>
                    </a:moveTo>
                    <a:cubicBezTo>
                      <a:pt x="506" y="50"/>
                      <a:pt x="1023" y="0"/>
                      <a:pt x="1538" y="0"/>
                    </a:cubicBez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073" name="Google Shape;2073;p33"/>
              <p:cNvSpPr/>
              <p:nvPr/>
            </p:nvSpPr>
            <p:spPr>
              <a:xfrm>
                <a:off x="7954775" y="2394850"/>
                <a:ext cx="72401" cy="3859"/>
              </a:xfrm>
              <a:custGeom>
                <a:avLst/>
                <a:gdLst/>
                <a:ahLst/>
                <a:cxnLst/>
                <a:rect l="l" t="t" r="r" b="b"/>
                <a:pathLst>
                  <a:path w="1538" h="147" extrusionOk="0">
                    <a:moveTo>
                      <a:pt x="0" y="147"/>
                    </a:moveTo>
                    <a:cubicBezTo>
                      <a:pt x="506" y="50"/>
                      <a:pt x="1023" y="0"/>
                      <a:pt x="1538" y="0"/>
                    </a:cubicBez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074" name="Google Shape;2074;p33"/>
              <p:cNvSpPr/>
              <p:nvPr/>
            </p:nvSpPr>
            <p:spPr>
              <a:xfrm>
                <a:off x="7954775" y="2419614"/>
                <a:ext cx="72401" cy="3859"/>
              </a:xfrm>
              <a:custGeom>
                <a:avLst/>
                <a:gdLst/>
                <a:ahLst/>
                <a:cxnLst/>
                <a:rect l="l" t="t" r="r" b="b"/>
                <a:pathLst>
                  <a:path w="1538" h="147" extrusionOk="0">
                    <a:moveTo>
                      <a:pt x="0" y="147"/>
                    </a:moveTo>
                    <a:cubicBezTo>
                      <a:pt x="506" y="50"/>
                      <a:pt x="1023" y="0"/>
                      <a:pt x="1538" y="0"/>
                    </a:cubicBez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075" name="Google Shape;2075;p33"/>
              <p:cNvSpPr/>
              <p:nvPr/>
            </p:nvSpPr>
            <p:spPr>
              <a:xfrm>
                <a:off x="7954775" y="2444378"/>
                <a:ext cx="72401" cy="3859"/>
              </a:xfrm>
              <a:custGeom>
                <a:avLst/>
                <a:gdLst/>
                <a:ahLst/>
                <a:cxnLst/>
                <a:rect l="l" t="t" r="r" b="b"/>
                <a:pathLst>
                  <a:path w="1538" h="147" extrusionOk="0">
                    <a:moveTo>
                      <a:pt x="0" y="147"/>
                    </a:moveTo>
                    <a:cubicBezTo>
                      <a:pt x="506" y="50"/>
                      <a:pt x="1023" y="0"/>
                      <a:pt x="1538" y="0"/>
                    </a:cubicBez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076" name="Google Shape;2076;p33"/>
              <p:cNvSpPr/>
              <p:nvPr/>
            </p:nvSpPr>
            <p:spPr>
              <a:xfrm rot="-7201764">
                <a:off x="8022531" y="2084807"/>
                <a:ext cx="75940" cy="49465"/>
              </a:xfrm>
              <a:custGeom>
                <a:avLst/>
                <a:gdLst/>
                <a:ahLst/>
                <a:cxnLst/>
                <a:rect l="l" t="t" r="r" b="b"/>
                <a:pathLst>
                  <a:path w="76007" h="49509" extrusionOk="0">
                    <a:moveTo>
                      <a:pt x="61547" y="49509"/>
                    </a:moveTo>
                    <a:cubicBezTo>
                      <a:pt x="34596" y="49509"/>
                      <a:pt x="7995" y="30999"/>
                      <a:pt x="175" y="4887"/>
                    </a:cubicBezTo>
                    <a:cubicBezTo>
                      <a:pt x="-454" y="2884"/>
                      <a:pt x="664" y="797"/>
                      <a:pt x="2688" y="155"/>
                    </a:cubicBezTo>
                    <a:cubicBezTo>
                      <a:pt x="4713" y="-432"/>
                      <a:pt x="6808" y="699"/>
                      <a:pt x="7436" y="2702"/>
                    </a:cubicBezTo>
                    <a:cubicBezTo>
                      <a:pt x="15326" y="28905"/>
                      <a:pt x="44720" y="46417"/>
                      <a:pt x="71461" y="40959"/>
                    </a:cubicBezTo>
                    <a:cubicBezTo>
                      <a:pt x="73556" y="40505"/>
                      <a:pt x="75511" y="41867"/>
                      <a:pt x="75930" y="43919"/>
                    </a:cubicBezTo>
                    <a:cubicBezTo>
                      <a:pt x="76349" y="45964"/>
                      <a:pt x="75023" y="47967"/>
                      <a:pt x="72997" y="48372"/>
                    </a:cubicBezTo>
                    <a:cubicBezTo>
                      <a:pt x="69227" y="49146"/>
                      <a:pt x="65387" y="49509"/>
                      <a:pt x="61617" y="49509"/>
                    </a:cubicBezTo>
                    <a:lnTo>
                      <a:pt x="61547" y="4950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7" name="Google Shape;2077;p33"/>
              <p:cNvSpPr/>
              <p:nvPr/>
            </p:nvSpPr>
            <p:spPr>
              <a:xfrm rot="-7201764">
                <a:off x="8055381" y="2090670"/>
                <a:ext cx="78018" cy="52944"/>
              </a:xfrm>
              <a:custGeom>
                <a:avLst/>
                <a:gdLst/>
                <a:ahLst/>
                <a:cxnLst/>
                <a:rect l="l" t="t" r="r" b="b"/>
                <a:pathLst>
                  <a:path w="78087" h="52991" extrusionOk="0">
                    <a:moveTo>
                      <a:pt x="67752" y="52949"/>
                    </a:moveTo>
                    <a:cubicBezTo>
                      <a:pt x="55045" y="52949"/>
                      <a:pt x="40033" y="51491"/>
                      <a:pt x="26558" y="44532"/>
                    </a:cubicBezTo>
                    <a:cubicBezTo>
                      <a:pt x="10011" y="35981"/>
                      <a:pt x="-602" y="19516"/>
                      <a:pt x="26" y="3595"/>
                    </a:cubicBezTo>
                    <a:cubicBezTo>
                      <a:pt x="166" y="1501"/>
                      <a:pt x="1981" y="42"/>
                      <a:pt x="4006" y="0"/>
                    </a:cubicBezTo>
                    <a:cubicBezTo>
                      <a:pt x="6101" y="91"/>
                      <a:pt x="7707" y="1864"/>
                      <a:pt x="7637" y="3958"/>
                    </a:cubicBezTo>
                    <a:cubicBezTo>
                      <a:pt x="7008" y="19013"/>
                      <a:pt x="18389" y="31842"/>
                      <a:pt x="29980" y="37845"/>
                    </a:cubicBezTo>
                    <a:cubicBezTo>
                      <a:pt x="41220" y="43666"/>
                      <a:pt x="54766" y="45942"/>
                      <a:pt x="74176" y="45307"/>
                    </a:cubicBezTo>
                    <a:cubicBezTo>
                      <a:pt x="74176" y="45307"/>
                      <a:pt x="74245" y="45307"/>
                      <a:pt x="74316" y="45307"/>
                    </a:cubicBezTo>
                    <a:cubicBezTo>
                      <a:pt x="76340" y="45307"/>
                      <a:pt x="78016" y="46898"/>
                      <a:pt x="78085" y="48943"/>
                    </a:cubicBezTo>
                    <a:cubicBezTo>
                      <a:pt x="78156" y="51037"/>
                      <a:pt x="76550" y="52761"/>
                      <a:pt x="74455" y="52852"/>
                    </a:cubicBezTo>
                    <a:cubicBezTo>
                      <a:pt x="72290" y="52949"/>
                      <a:pt x="70056" y="52991"/>
                      <a:pt x="67822" y="52991"/>
                    </a:cubicBezTo>
                    <a:lnTo>
                      <a:pt x="67752" y="5294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078" name="Google Shape;2078;p33"/>
            <p:cNvSpPr/>
            <p:nvPr/>
          </p:nvSpPr>
          <p:spPr>
            <a:xfrm>
              <a:off x="8370284" y="3282100"/>
              <a:ext cx="398450" cy="1365650"/>
            </a:xfrm>
            <a:custGeom>
              <a:avLst/>
              <a:gdLst/>
              <a:ahLst/>
              <a:cxnLst/>
              <a:rect l="l" t="t" r="r" b="b"/>
              <a:pathLst>
                <a:path w="15938" h="54626" extrusionOk="0">
                  <a:moveTo>
                    <a:pt x="12220" y="54626"/>
                  </a:moveTo>
                  <a:cubicBezTo>
                    <a:pt x="12220" y="47528"/>
                    <a:pt x="18151" y="39858"/>
                    <a:pt x="14975" y="33510"/>
                  </a:cubicBezTo>
                  <a:cubicBezTo>
                    <a:pt x="13081" y="29725"/>
                    <a:pt x="10818" y="24896"/>
                    <a:pt x="6712" y="23870"/>
                  </a:cubicBezTo>
                  <a:cubicBezTo>
                    <a:pt x="4241" y="23252"/>
                    <a:pt x="-854" y="25724"/>
                    <a:pt x="285" y="28002"/>
                  </a:cubicBezTo>
                  <a:cubicBezTo>
                    <a:pt x="1424" y="30280"/>
                    <a:pt x="5184" y="25908"/>
                    <a:pt x="6712" y="23870"/>
                  </a:cubicBezTo>
                  <a:cubicBezTo>
                    <a:pt x="11490" y="17500"/>
                    <a:pt x="9355" y="7122"/>
                    <a:pt x="5794" y="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</p:sp>
        <p:grpSp>
          <p:nvGrpSpPr>
            <p:cNvPr id="2079" name="Google Shape;2079;p33"/>
            <p:cNvGrpSpPr/>
            <p:nvPr/>
          </p:nvGrpSpPr>
          <p:grpSpPr>
            <a:xfrm>
              <a:off x="158794" y="116579"/>
              <a:ext cx="739488" cy="928785"/>
              <a:chOff x="2636501" y="2691600"/>
              <a:chExt cx="246406" cy="309471"/>
            </a:xfrm>
          </p:grpSpPr>
          <p:sp>
            <p:nvSpPr>
              <p:cNvPr id="2080" name="Google Shape;2080;p33"/>
              <p:cNvSpPr/>
              <p:nvPr/>
            </p:nvSpPr>
            <p:spPr>
              <a:xfrm>
                <a:off x="2644654" y="2698625"/>
                <a:ext cx="161243" cy="80992"/>
              </a:xfrm>
              <a:custGeom>
                <a:avLst/>
                <a:gdLst/>
                <a:ahLst/>
                <a:cxnLst/>
                <a:rect l="l" t="t" r="r" b="b"/>
                <a:pathLst>
                  <a:path w="241563" h="121337" extrusionOk="0">
                    <a:moveTo>
                      <a:pt x="241563" y="4395"/>
                    </a:moveTo>
                    <a:cubicBezTo>
                      <a:pt x="205245" y="17533"/>
                      <a:pt x="96092" y="78179"/>
                      <a:pt x="44996" y="106526"/>
                    </a:cubicBezTo>
                    <a:cubicBezTo>
                      <a:pt x="29425" y="115204"/>
                      <a:pt x="19227" y="120809"/>
                      <a:pt x="18148" y="121161"/>
                    </a:cubicBezTo>
                    <a:cubicBezTo>
                      <a:pt x="17366" y="121382"/>
                      <a:pt x="16221" y="121382"/>
                      <a:pt x="14778" y="121239"/>
                    </a:cubicBezTo>
                    <a:cubicBezTo>
                      <a:pt x="10979" y="120732"/>
                      <a:pt x="5231" y="119080"/>
                      <a:pt x="0" y="117869"/>
                    </a:cubicBezTo>
                    <a:cubicBezTo>
                      <a:pt x="4019" y="115567"/>
                      <a:pt x="205102" y="1961"/>
                      <a:pt x="208978" y="309"/>
                    </a:cubicBezTo>
                    <a:cubicBezTo>
                      <a:pt x="209694" y="-54"/>
                      <a:pt x="211346" y="-54"/>
                      <a:pt x="213570" y="89"/>
                    </a:cubicBezTo>
                    <a:cubicBezTo>
                      <a:pt x="222831" y="662"/>
                      <a:pt x="241563" y="4329"/>
                      <a:pt x="241563" y="4329"/>
                    </a:cubicBezTo>
                    <a:lnTo>
                      <a:pt x="241563" y="439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1" name="Google Shape;2081;p33"/>
              <p:cNvSpPr/>
              <p:nvPr/>
            </p:nvSpPr>
            <p:spPr>
              <a:xfrm>
                <a:off x="2637849" y="2691600"/>
                <a:ext cx="149313" cy="85799"/>
              </a:xfrm>
              <a:custGeom>
                <a:avLst/>
                <a:gdLst/>
                <a:ahLst/>
                <a:cxnLst/>
                <a:rect l="l" t="t" r="r" b="b"/>
                <a:pathLst>
                  <a:path w="223690" h="128538" extrusionOk="0">
                    <a:moveTo>
                      <a:pt x="215442" y="0"/>
                    </a:moveTo>
                    <a:cubicBezTo>
                      <a:pt x="217953" y="1145"/>
                      <a:pt x="223690" y="10627"/>
                      <a:pt x="223690" y="10627"/>
                    </a:cubicBezTo>
                    <a:lnTo>
                      <a:pt x="223690" y="10770"/>
                    </a:lnTo>
                    <a:cubicBezTo>
                      <a:pt x="221466" y="10627"/>
                      <a:pt x="219814" y="10693"/>
                      <a:pt x="219098" y="10980"/>
                    </a:cubicBezTo>
                    <a:cubicBezTo>
                      <a:pt x="215222" y="12565"/>
                      <a:pt x="14140" y="126237"/>
                      <a:pt x="10120" y="128539"/>
                    </a:cubicBezTo>
                    <a:cubicBezTo>
                      <a:pt x="6024" y="127603"/>
                      <a:pt x="2224" y="126810"/>
                      <a:pt x="0" y="127173"/>
                    </a:cubicBezTo>
                    <a:cubicBezTo>
                      <a:pt x="21529" y="113826"/>
                      <a:pt x="209265" y="-2654"/>
                      <a:pt x="215442" y="77"/>
                    </a:cubicBezTo>
                    <a:lnTo>
                      <a:pt x="21544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2" name="Google Shape;2082;p33"/>
              <p:cNvSpPr/>
              <p:nvPr/>
            </p:nvSpPr>
            <p:spPr>
              <a:xfrm>
                <a:off x="2636501" y="2776220"/>
                <a:ext cx="86860" cy="224828"/>
              </a:xfrm>
              <a:custGeom>
                <a:avLst/>
                <a:gdLst/>
                <a:ahLst/>
                <a:cxnLst/>
                <a:rect l="l" t="t" r="r" b="b"/>
                <a:pathLst>
                  <a:path w="130127" h="336821" extrusionOk="0">
                    <a:moveTo>
                      <a:pt x="12154" y="1522"/>
                    </a:moveTo>
                    <a:cubicBezTo>
                      <a:pt x="17384" y="2744"/>
                      <a:pt x="23133" y="4396"/>
                      <a:pt x="26932" y="4892"/>
                    </a:cubicBezTo>
                    <a:lnTo>
                      <a:pt x="130127" y="336822"/>
                    </a:lnTo>
                    <a:cubicBezTo>
                      <a:pt x="123531" y="336602"/>
                      <a:pt x="100064" y="332009"/>
                      <a:pt x="95615" y="327703"/>
                    </a:cubicBezTo>
                    <a:cubicBezTo>
                      <a:pt x="91166" y="323398"/>
                      <a:pt x="-1490" y="6973"/>
                      <a:pt x="18" y="1379"/>
                    </a:cubicBezTo>
                    <a:cubicBezTo>
                      <a:pt x="18" y="1379"/>
                      <a:pt x="668" y="949"/>
                      <a:pt x="2034" y="90"/>
                    </a:cubicBezTo>
                    <a:cubicBezTo>
                      <a:pt x="4258" y="-273"/>
                      <a:pt x="8057" y="520"/>
                      <a:pt x="12154" y="1445"/>
                    </a:cubicBezTo>
                    <a:lnTo>
                      <a:pt x="12154" y="152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3" name="Google Shape;2083;p33"/>
              <p:cNvSpPr/>
              <p:nvPr/>
            </p:nvSpPr>
            <p:spPr>
              <a:xfrm>
                <a:off x="2654461" y="2769643"/>
                <a:ext cx="87083" cy="231428"/>
              </a:xfrm>
              <a:custGeom>
                <a:avLst/>
                <a:gdLst/>
                <a:ahLst/>
                <a:cxnLst/>
                <a:rect l="l" t="t" r="r" b="b"/>
                <a:pathLst>
                  <a:path w="130461" h="346709" extrusionOk="0">
                    <a:moveTo>
                      <a:pt x="3370" y="14636"/>
                    </a:moveTo>
                    <a:cubicBezTo>
                      <a:pt x="4449" y="14272"/>
                      <a:pt x="14635" y="8678"/>
                      <a:pt x="30207" y="0"/>
                    </a:cubicBezTo>
                    <a:lnTo>
                      <a:pt x="130461" y="333428"/>
                    </a:lnTo>
                    <a:cubicBezTo>
                      <a:pt x="114890" y="341610"/>
                      <a:pt x="104561" y="346709"/>
                      <a:pt x="103195" y="346709"/>
                    </a:cubicBezTo>
                    <a:lnTo>
                      <a:pt x="0" y="14779"/>
                    </a:lnTo>
                    <a:cubicBezTo>
                      <a:pt x="1432" y="14922"/>
                      <a:pt x="2654" y="14922"/>
                      <a:pt x="3370" y="14702"/>
                    </a:cubicBezTo>
                    <a:lnTo>
                      <a:pt x="3370" y="1463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4" name="Google Shape;2084;p33"/>
              <p:cNvSpPr/>
              <p:nvPr/>
            </p:nvSpPr>
            <p:spPr>
              <a:xfrm>
                <a:off x="2674649" y="2699859"/>
                <a:ext cx="208258" cy="292426"/>
              </a:xfrm>
              <a:custGeom>
                <a:avLst/>
                <a:gdLst/>
                <a:ahLst/>
                <a:cxnLst/>
                <a:rect l="l" t="t" r="r" b="b"/>
                <a:pathLst>
                  <a:path w="311997" h="438091" extrusionOk="0">
                    <a:moveTo>
                      <a:pt x="208185" y="374"/>
                    </a:moveTo>
                    <a:cubicBezTo>
                      <a:pt x="219594" y="8413"/>
                      <a:pt x="315698" y="304310"/>
                      <a:pt x="311887" y="314717"/>
                    </a:cubicBezTo>
                    <a:cubicBezTo>
                      <a:pt x="308870" y="323109"/>
                      <a:pt x="162397" y="405428"/>
                      <a:pt x="100255" y="438091"/>
                    </a:cubicBezTo>
                    <a:lnTo>
                      <a:pt x="0" y="104652"/>
                    </a:lnTo>
                    <a:cubicBezTo>
                      <a:pt x="51097" y="76306"/>
                      <a:pt x="160249" y="15660"/>
                      <a:pt x="196556" y="2522"/>
                    </a:cubicBezTo>
                    <a:cubicBezTo>
                      <a:pt x="202801" y="297"/>
                      <a:pt x="206897" y="-562"/>
                      <a:pt x="208185" y="37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5" name="Google Shape;2085;p33"/>
              <p:cNvSpPr/>
              <p:nvPr/>
            </p:nvSpPr>
            <p:spPr>
              <a:xfrm>
                <a:off x="2713590" y="2747516"/>
                <a:ext cx="95748" cy="76841"/>
              </a:xfrm>
              <a:custGeom>
                <a:avLst/>
                <a:gdLst/>
                <a:ahLst/>
                <a:cxnLst/>
                <a:rect l="l" t="t" r="r" b="b"/>
                <a:pathLst>
                  <a:path w="143442" h="115117" extrusionOk="0">
                    <a:moveTo>
                      <a:pt x="202" y="58853"/>
                    </a:moveTo>
                    <a:cubicBezTo>
                      <a:pt x="-2100" y="61078"/>
                      <a:pt x="15916" y="115403"/>
                      <a:pt x="22590" y="115116"/>
                    </a:cubicBezTo>
                    <a:cubicBezTo>
                      <a:pt x="29263" y="114830"/>
                      <a:pt x="144307" y="64657"/>
                      <a:pt x="143437" y="58060"/>
                    </a:cubicBezTo>
                    <a:cubicBezTo>
                      <a:pt x="142578" y="51453"/>
                      <a:pt x="126357" y="-362"/>
                      <a:pt x="120191" y="2"/>
                    </a:cubicBezTo>
                    <a:cubicBezTo>
                      <a:pt x="114090" y="354"/>
                      <a:pt x="3285" y="55836"/>
                      <a:pt x="202" y="58776"/>
                    </a:cubicBezTo>
                    <a:lnTo>
                      <a:pt x="202" y="58853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6" name="Google Shape;2086;p33"/>
              <p:cNvSpPr/>
              <p:nvPr/>
            </p:nvSpPr>
            <p:spPr>
              <a:xfrm>
                <a:off x="2754466" y="2865546"/>
                <a:ext cx="12650" cy="12646"/>
              </a:xfrm>
              <a:custGeom>
                <a:avLst/>
                <a:gdLst/>
                <a:ahLst/>
                <a:cxnLst/>
                <a:rect l="l" t="t" r="r" b="b"/>
                <a:pathLst>
                  <a:path w="18951" h="18945" extrusionOk="0">
                    <a:moveTo>
                      <a:pt x="18880" y="10624"/>
                    </a:moveTo>
                    <a:cubicBezTo>
                      <a:pt x="18230" y="15788"/>
                      <a:pt x="13495" y="19522"/>
                      <a:pt x="8330" y="18872"/>
                    </a:cubicBezTo>
                    <a:cubicBezTo>
                      <a:pt x="3155" y="18233"/>
                      <a:pt x="-567" y="13498"/>
                      <a:pt x="71" y="8322"/>
                    </a:cubicBezTo>
                    <a:cubicBezTo>
                      <a:pt x="721" y="3157"/>
                      <a:pt x="5456" y="-576"/>
                      <a:pt x="10621" y="74"/>
                    </a:cubicBezTo>
                    <a:cubicBezTo>
                      <a:pt x="15797" y="723"/>
                      <a:pt x="19519" y="5459"/>
                      <a:pt x="18880" y="1062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7" name="Google Shape;2087;p33"/>
              <p:cNvSpPr/>
              <p:nvPr/>
            </p:nvSpPr>
            <p:spPr>
              <a:xfrm>
                <a:off x="2808994" y="2840806"/>
                <a:ext cx="12651" cy="12646"/>
              </a:xfrm>
              <a:custGeom>
                <a:avLst/>
                <a:gdLst/>
                <a:ahLst/>
                <a:cxnLst/>
                <a:rect l="l" t="t" r="r" b="b"/>
                <a:pathLst>
                  <a:path w="18953" h="18945" extrusionOk="0">
                    <a:moveTo>
                      <a:pt x="18880" y="10624"/>
                    </a:moveTo>
                    <a:cubicBezTo>
                      <a:pt x="18230" y="15788"/>
                      <a:pt x="13495" y="19522"/>
                      <a:pt x="8330" y="18872"/>
                    </a:cubicBezTo>
                    <a:cubicBezTo>
                      <a:pt x="3166" y="18222"/>
                      <a:pt x="-568" y="13487"/>
                      <a:pt x="71" y="8322"/>
                    </a:cubicBezTo>
                    <a:cubicBezTo>
                      <a:pt x="721" y="3157"/>
                      <a:pt x="5456" y="-576"/>
                      <a:pt x="10621" y="74"/>
                    </a:cubicBezTo>
                    <a:cubicBezTo>
                      <a:pt x="15797" y="712"/>
                      <a:pt x="19530" y="5448"/>
                      <a:pt x="18880" y="1062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8" name="Google Shape;2088;p33"/>
              <p:cNvSpPr/>
              <p:nvPr/>
            </p:nvSpPr>
            <p:spPr>
              <a:xfrm>
                <a:off x="2785481" y="2873953"/>
                <a:ext cx="20118" cy="10051"/>
              </a:xfrm>
              <a:custGeom>
                <a:avLst/>
                <a:gdLst/>
                <a:ahLst/>
                <a:cxnLst/>
                <a:rect l="l" t="t" r="r" b="b"/>
                <a:pathLst>
                  <a:path w="30140" h="15057" extrusionOk="0">
                    <a:moveTo>
                      <a:pt x="13490" y="2533"/>
                    </a:moveTo>
                    <a:cubicBezTo>
                      <a:pt x="23544" y="-2280"/>
                      <a:pt x="30140" y="1244"/>
                      <a:pt x="30140" y="1244"/>
                    </a:cubicBezTo>
                    <a:cubicBezTo>
                      <a:pt x="27487" y="5473"/>
                      <a:pt x="23544" y="9493"/>
                      <a:pt x="18369" y="12290"/>
                    </a:cubicBezTo>
                    <a:cubicBezTo>
                      <a:pt x="12708" y="15374"/>
                      <a:pt x="5881" y="15660"/>
                      <a:pt x="0" y="14228"/>
                    </a:cubicBezTo>
                    <a:cubicBezTo>
                      <a:pt x="0" y="14228"/>
                      <a:pt x="3447" y="7412"/>
                      <a:pt x="13490" y="253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9" name="Google Shape;2089;p33"/>
              <p:cNvSpPr/>
              <p:nvPr/>
            </p:nvSpPr>
            <p:spPr>
              <a:xfrm>
                <a:off x="2776737" y="2861432"/>
                <a:ext cx="31615" cy="22035"/>
              </a:xfrm>
              <a:custGeom>
                <a:avLst/>
                <a:gdLst/>
                <a:ahLst/>
                <a:cxnLst/>
                <a:rect l="l" t="t" r="r" b="b"/>
                <a:pathLst>
                  <a:path w="47364" h="33011" extrusionOk="0">
                    <a:moveTo>
                      <a:pt x="43248" y="20017"/>
                    </a:moveTo>
                    <a:cubicBezTo>
                      <a:pt x="43248" y="20017"/>
                      <a:pt x="36651" y="16504"/>
                      <a:pt x="26597" y="21305"/>
                    </a:cubicBezTo>
                    <a:cubicBezTo>
                      <a:pt x="16620" y="26195"/>
                      <a:pt x="13107" y="33012"/>
                      <a:pt x="13107" y="33012"/>
                    </a:cubicBezTo>
                    <a:cubicBezTo>
                      <a:pt x="5002" y="30996"/>
                      <a:pt x="-1176" y="25688"/>
                      <a:pt x="190" y="19730"/>
                    </a:cubicBezTo>
                    <a:cubicBezTo>
                      <a:pt x="1985" y="11691"/>
                      <a:pt x="12821" y="15502"/>
                      <a:pt x="23007" y="13420"/>
                    </a:cubicBezTo>
                    <a:cubicBezTo>
                      <a:pt x="33204" y="11405"/>
                      <a:pt x="36288" y="-5312"/>
                      <a:pt x="45186" y="1714"/>
                    </a:cubicBezTo>
                    <a:cubicBezTo>
                      <a:pt x="48699" y="4511"/>
                      <a:pt x="47917" y="12627"/>
                      <a:pt x="43181" y="20017"/>
                    </a:cubicBezTo>
                    <a:lnTo>
                      <a:pt x="43248" y="20017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0" name="Google Shape;2090;p33"/>
              <p:cNvSpPr/>
              <p:nvPr/>
            </p:nvSpPr>
            <p:spPr>
              <a:xfrm>
                <a:off x="2748403" y="2885214"/>
                <a:ext cx="27690" cy="27683"/>
              </a:xfrm>
              <a:custGeom>
                <a:avLst/>
                <a:gdLst/>
                <a:ahLst/>
                <a:cxnLst/>
                <a:rect l="l" t="t" r="r" b="b"/>
                <a:pathLst>
                  <a:path w="41483" h="41473" extrusionOk="0">
                    <a:moveTo>
                      <a:pt x="41483" y="20737"/>
                    </a:moveTo>
                    <a:cubicBezTo>
                      <a:pt x="41483" y="9251"/>
                      <a:pt x="32156" y="0"/>
                      <a:pt x="20747" y="0"/>
                    </a:cubicBezTo>
                    <a:cubicBezTo>
                      <a:pt x="9339" y="0"/>
                      <a:pt x="0" y="9251"/>
                      <a:pt x="0" y="20737"/>
                    </a:cubicBezTo>
                    <a:cubicBezTo>
                      <a:pt x="0" y="32223"/>
                      <a:pt x="9339" y="41474"/>
                      <a:pt x="20747" y="41474"/>
                    </a:cubicBezTo>
                    <a:cubicBezTo>
                      <a:pt x="32156" y="41474"/>
                      <a:pt x="41483" y="32223"/>
                      <a:pt x="41483" y="2073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1" name="Google Shape;2091;p33"/>
              <p:cNvSpPr/>
              <p:nvPr/>
            </p:nvSpPr>
            <p:spPr>
              <a:xfrm>
                <a:off x="2819022" y="2854896"/>
                <a:ext cx="27689" cy="27691"/>
              </a:xfrm>
              <a:custGeom>
                <a:avLst/>
                <a:gdLst/>
                <a:ahLst/>
                <a:cxnLst/>
                <a:rect l="l" t="t" r="r" b="b"/>
                <a:pathLst>
                  <a:path w="41482" h="41484" extrusionOk="0">
                    <a:moveTo>
                      <a:pt x="41483" y="20737"/>
                    </a:moveTo>
                    <a:cubicBezTo>
                      <a:pt x="41483" y="9261"/>
                      <a:pt x="32222" y="0"/>
                      <a:pt x="20736" y="0"/>
                    </a:cubicBezTo>
                    <a:cubicBezTo>
                      <a:pt x="9261" y="0"/>
                      <a:pt x="0" y="9328"/>
                      <a:pt x="0" y="20737"/>
                    </a:cubicBezTo>
                    <a:cubicBezTo>
                      <a:pt x="0" y="32146"/>
                      <a:pt x="9327" y="41484"/>
                      <a:pt x="20736" y="41484"/>
                    </a:cubicBezTo>
                    <a:cubicBezTo>
                      <a:pt x="32145" y="41484"/>
                      <a:pt x="41483" y="32146"/>
                      <a:pt x="41483" y="2073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92" name="Google Shape;2092;p33"/>
            <p:cNvGrpSpPr/>
            <p:nvPr/>
          </p:nvGrpSpPr>
          <p:grpSpPr>
            <a:xfrm flipH="1">
              <a:off x="7015900" y="336132"/>
              <a:ext cx="1752591" cy="1290789"/>
              <a:chOff x="850017" y="379808"/>
              <a:chExt cx="1741965" cy="1282963"/>
            </a:xfrm>
          </p:grpSpPr>
          <p:grpSp>
            <p:nvGrpSpPr>
              <p:cNvPr id="2093" name="Google Shape;2093;p33"/>
              <p:cNvGrpSpPr/>
              <p:nvPr/>
            </p:nvGrpSpPr>
            <p:grpSpPr>
              <a:xfrm rot="-899981" flipH="1">
                <a:off x="921487" y="543228"/>
                <a:ext cx="1359108" cy="731220"/>
                <a:chOff x="3771813" y="1846736"/>
                <a:chExt cx="1542111" cy="829679"/>
              </a:xfrm>
            </p:grpSpPr>
            <p:sp>
              <p:nvSpPr>
                <p:cNvPr id="2094" name="Google Shape;2094;p33"/>
                <p:cNvSpPr/>
                <p:nvPr/>
              </p:nvSpPr>
              <p:spPr>
                <a:xfrm>
                  <a:off x="3771813" y="1846736"/>
                  <a:ext cx="1542111" cy="751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0279" h="1125178" extrusionOk="0">
                      <a:moveTo>
                        <a:pt x="2310280" y="1048748"/>
                      </a:moveTo>
                      <a:lnTo>
                        <a:pt x="2064410" y="1125178"/>
                      </a:lnTo>
                      <a:cubicBezTo>
                        <a:pt x="2033973" y="1027145"/>
                        <a:pt x="1744837" y="170233"/>
                        <a:pt x="985128" y="264824"/>
                      </a:cubicBezTo>
                      <a:cubicBezTo>
                        <a:pt x="755766" y="293388"/>
                        <a:pt x="563218" y="414030"/>
                        <a:pt x="412792" y="623450"/>
                      </a:cubicBezTo>
                      <a:cubicBezTo>
                        <a:pt x="294884" y="787583"/>
                        <a:pt x="248170" y="946908"/>
                        <a:pt x="247730" y="948487"/>
                      </a:cubicBezTo>
                      <a:lnTo>
                        <a:pt x="0" y="878225"/>
                      </a:lnTo>
                      <a:cubicBezTo>
                        <a:pt x="8975" y="846505"/>
                        <a:pt x="227853" y="99614"/>
                        <a:pt x="953336" y="9330"/>
                      </a:cubicBezTo>
                      <a:cubicBezTo>
                        <a:pt x="1338784" y="-38683"/>
                        <a:pt x="1685051" y="99255"/>
                        <a:pt x="1954608" y="408289"/>
                      </a:cubicBezTo>
                      <a:cubicBezTo>
                        <a:pt x="2180302" y="667013"/>
                        <a:pt x="2283938" y="963989"/>
                        <a:pt x="2310280" y="1048819"/>
                      </a:cubicBezTo>
                      <a:lnTo>
                        <a:pt x="2310280" y="1048748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95" name="Google Shape;2095;p33"/>
                <p:cNvSpPr/>
                <p:nvPr/>
              </p:nvSpPr>
              <p:spPr>
                <a:xfrm>
                  <a:off x="3847439" y="1979834"/>
                  <a:ext cx="1392268" cy="6781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5795" h="1015905" extrusionOk="0">
                      <a:moveTo>
                        <a:pt x="2085796" y="946857"/>
                      </a:moveTo>
                      <a:lnTo>
                        <a:pt x="1863823" y="1015906"/>
                      </a:lnTo>
                      <a:cubicBezTo>
                        <a:pt x="1836337" y="927409"/>
                        <a:pt x="1575260" y="153751"/>
                        <a:pt x="889399" y="239083"/>
                      </a:cubicBezTo>
                      <a:cubicBezTo>
                        <a:pt x="682348" y="264848"/>
                        <a:pt x="508466" y="373792"/>
                        <a:pt x="372686" y="562901"/>
                      </a:cubicBezTo>
                      <a:cubicBezTo>
                        <a:pt x="266252" y="711102"/>
                        <a:pt x="224054" y="854925"/>
                        <a:pt x="223624" y="856361"/>
                      </a:cubicBezTo>
                      <a:lnTo>
                        <a:pt x="0" y="792918"/>
                      </a:lnTo>
                      <a:cubicBezTo>
                        <a:pt x="8116" y="764282"/>
                        <a:pt x="205685" y="89950"/>
                        <a:pt x="860690" y="8421"/>
                      </a:cubicBezTo>
                      <a:cubicBezTo>
                        <a:pt x="1208676" y="-34927"/>
                        <a:pt x="1521289" y="89662"/>
                        <a:pt x="1764648" y="368625"/>
                      </a:cubicBezTo>
                      <a:cubicBezTo>
                        <a:pt x="1968461" y="602230"/>
                        <a:pt x="2061977" y="870355"/>
                        <a:pt x="2085796" y="946934"/>
                      </a:cubicBezTo>
                      <a:lnTo>
                        <a:pt x="2085796" y="946857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96" name="Google Shape;2096;p33"/>
                <p:cNvSpPr/>
                <p:nvPr/>
              </p:nvSpPr>
              <p:spPr>
                <a:xfrm>
                  <a:off x="3979097" y="2119022"/>
                  <a:ext cx="1144508" cy="557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4619" h="835045" extrusionOk="0">
                      <a:moveTo>
                        <a:pt x="1714619" y="778352"/>
                      </a:moveTo>
                      <a:lnTo>
                        <a:pt x="1532114" y="835045"/>
                      </a:lnTo>
                      <a:cubicBezTo>
                        <a:pt x="1509517" y="762274"/>
                        <a:pt x="1294934" y="126336"/>
                        <a:pt x="731143" y="196525"/>
                      </a:cubicBezTo>
                      <a:cubicBezTo>
                        <a:pt x="560917" y="217697"/>
                        <a:pt x="418033" y="307263"/>
                        <a:pt x="306370" y="462713"/>
                      </a:cubicBezTo>
                      <a:cubicBezTo>
                        <a:pt x="218878" y="584504"/>
                        <a:pt x="184223" y="702773"/>
                        <a:pt x="183859" y="703929"/>
                      </a:cubicBezTo>
                      <a:lnTo>
                        <a:pt x="0" y="651750"/>
                      </a:lnTo>
                      <a:cubicBezTo>
                        <a:pt x="6673" y="628210"/>
                        <a:pt x="169081" y="73945"/>
                        <a:pt x="707467" y="6914"/>
                      </a:cubicBezTo>
                      <a:cubicBezTo>
                        <a:pt x="993519" y="-28684"/>
                        <a:pt x="1250511" y="73657"/>
                        <a:pt x="1450525" y="302957"/>
                      </a:cubicBezTo>
                      <a:cubicBezTo>
                        <a:pt x="1618020" y="494937"/>
                        <a:pt x="1694951" y="715338"/>
                        <a:pt x="1714476" y="778352"/>
                      </a:cubicBezTo>
                      <a:lnTo>
                        <a:pt x="1714619" y="778352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097" name="Google Shape;2097;p33"/>
              <p:cNvGrpSpPr/>
              <p:nvPr/>
            </p:nvGrpSpPr>
            <p:grpSpPr>
              <a:xfrm flipH="1">
                <a:off x="929104" y="1279743"/>
                <a:ext cx="561890" cy="383028"/>
                <a:chOff x="6142390" y="1052068"/>
                <a:chExt cx="330640" cy="225390"/>
              </a:xfrm>
            </p:grpSpPr>
            <p:grpSp>
              <p:nvGrpSpPr>
                <p:cNvPr id="2098" name="Google Shape;2098;p33"/>
                <p:cNvGrpSpPr/>
                <p:nvPr/>
              </p:nvGrpSpPr>
              <p:grpSpPr>
                <a:xfrm>
                  <a:off x="6142390" y="1052068"/>
                  <a:ext cx="330640" cy="225390"/>
                  <a:chOff x="6142390" y="1052068"/>
                  <a:chExt cx="330640" cy="225390"/>
                </a:xfrm>
              </p:grpSpPr>
              <p:sp>
                <p:nvSpPr>
                  <p:cNvPr id="2099" name="Google Shape;2099;p33"/>
                  <p:cNvSpPr/>
                  <p:nvPr/>
                </p:nvSpPr>
                <p:spPr>
                  <a:xfrm>
                    <a:off x="6142390" y="1052068"/>
                    <a:ext cx="330640" cy="2253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3220" h="274866" extrusionOk="0">
                        <a:moveTo>
                          <a:pt x="7853" y="167936"/>
                        </a:moveTo>
                        <a:cubicBezTo>
                          <a:pt x="-9353" y="141750"/>
                          <a:pt x="3403" y="103263"/>
                          <a:pt x="29736" y="86352"/>
                        </a:cubicBezTo>
                        <a:cubicBezTo>
                          <a:pt x="56058" y="69441"/>
                          <a:pt x="91142" y="71148"/>
                          <a:pt x="119990" y="83461"/>
                        </a:cubicBezTo>
                        <a:cubicBezTo>
                          <a:pt x="113981" y="67222"/>
                          <a:pt x="119022" y="48376"/>
                          <a:pt x="129776" y="34880"/>
                        </a:cubicBezTo>
                        <a:cubicBezTo>
                          <a:pt x="140530" y="21382"/>
                          <a:pt x="156325" y="12631"/>
                          <a:pt x="172712" y="7067"/>
                        </a:cubicBezTo>
                        <a:cubicBezTo>
                          <a:pt x="198453" y="-1685"/>
                          <a:pt x="227369" y="-3164"/>
                          <a:pt x="252371" y="7522"/>
                        </a:cubicBezTo>
                        <a:cubicBezTo>
                          <a:pt x="277281" y="18265"/>
                          <a:pt x="297082" y="42595"/>
                          <a:pt x="297969" y="69737"/>
                        </a:cubicBezTo>
                        <a:cubicBezTo>
                          <a:pt x="330755" y="64252"/>
                          <a:pt x="367910" y="75074"/>
                          <a:pt x="386300" y="102819"/>
                        </a:cubicBezTo>
                        <a:cubicBezTo>
                          <a:pt x="404689" y="130552"/>
                          <a:pt x="396234" y="174753"/>
                          <a:pt x="365611" y="187737"/>
                        </a:cubicBezTo>
                        <a:cubicBezTo>
                          <a:pt x="384740" y="184984"/>
                          <a:pt x="402766" y="203385"/>
                          <a:pt x="403210" y="222743"/>
                        </a:cubicBezTo>
                        <a:cubicBezTo>
                          <a:pt x="403654" y="242100"/>
                          <a:pt x="389713" y="259819"/>
                          <a:pt x="372212" y="267979"/>
                        </a:cubicBezTo>
                        <a:cubicBezTo>
                          <a:pt x="354709" y="276207"/>
                          <a:pt x="334316" y="276139"/>
                          <a:pt x="315255" y="272576"/>
                        </a:cubicBezTo>
                        <a:cubicBezTo>
                          <a:pt x="279660" y="265896"/>
                          <a:pt x="245622" y="246027"/>
                          <a:pt x="226709" y="215095"/>
                        </a:cubicBezTo>
                        <a:cubicBezTo>
                          <a:pt x="228041" y="217326"/>
                          <a:pt x="218026" y="227045"/>
                          <a:pt x="216467" y="228444"/>
                        </a:cubicBezTo>
                        <a:cubicBezTo>
                          <a:pt x="203267" y="240246"/>
                          <a:pt x="183614" y="246095"/>
                          <a:pt x="166408" y="248621"/>
                        </a:cubicBezTo>
                        <a:cubicBezTo>
                          <a:pt x="141122" y="252251"/>
                          <a:pt x="116871" y="243352"/>
                          <a:pt x="106562" y="218805"/>
                        </a:cubicBezTo>
                        <a:cubicBezTo>
                          <a:pt x="105378" y="215994"/>
                          <a:pt x="93884" y="188545"/>
                          <a:pt x="96854" y="187135"/>
                        </a:cubicBezTo>
                        <a:cubicBezTo>
                          <a:pt x="90026" y="190252"/>
                          <a:pt x="70374" y="192403"/>
                          <a:pt x="63773" y="192551"/>
                        </a:cubicBezTo>
                        <a:cubicBezTo>
                          <a:pt x="42561" y="193143"/>
                          <a:pt x="20018" y="186327"/>
                          <a:pt x="7853" y="167788"/>
                        </a:cubicBezTo>
                        <a:lnTo>
                          <a:pt x="7853" y="167936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00" name="Google Shape;2100;p33"/>
                  <p:cNvSpPr/>
                  <p:nvPr/>
                </p:nvSpPr>
                <p:spPr>
                  <a:xfrm>
                    <a:off x="6255055" y="1072515"/>
                    <a:ext cx="72850" cy="436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841" h="53200" extrusionOk="0">
                        <a:moveTo>
                          <a:pt x="0" y="53200"/>
                        </a:moveTo>
                        <a:cubicBezTo>
                          <a:pt x="364" y="33627"/>
                          <a:pt x="15647" y="17080"/>
                          <a:pt x="33070" y="8260"/>
                        </a:cubicBezTo>
                        <a:cubicBezTo>
                          <a:pt x="50276" y="-491"/>
                          <a:pt x="71408" y="-3313"/>
                          <a:pt x="88842" y="4846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01" name="Google Shape;2101;p33"/>
                  <p:cNvSpPr/>
                  <p:nvPr/>
                </p:nvSpPr>
                <p:spPr>
                  <a:xfrm>
                    <a:off x="6237411" y="1222029"/>
                    <a:ext cx="71329" cy="191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6987" h="23349" extrusionOk="0">
                        <a:moveTo>
                          <a:pt x="0" y="0"/>
                        </a:moveTo>
                        <a:cubicBezTo>
                          <a:pt x="2071" y="6828"/>
                          <a:pt x="7636" y="12097"/>
                          <a:pt x="13792" y="15648"/>
                        </a:cubicBezTo>
                        <a:cubicBezTo>
                          <a:pt x="25069" y="22248"/>
                          <a:pt x="38635" y="24547"/>
                          <a:pt x="51539" y="22771"/>
                        </a:cubicBezTo>
                        <a:cubicBezTo>
                          <a:pt x="64444" y="20996"/>
                          <a:pt x="76757" y="15352"/>
                          <a:pt x="86987" y="7272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02" name="Google Shape;2102;p33"/>
                  <p:cNvSpPr/>
                  <p:nvPr/>
                </p:nvSpPr>
                <p:spPr>
                  <a:xfrm>
                    <a:off x="6377954" y="1223935"/>
                    <a:ext cx="78955" cy="379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287" h="46227" extrusionOk="0">
                        <a:moveTo>
                          <a:pt x="0" y="34561"/>
                        </a:moveTo>
                        <a:cubicBezTo>
                          <a:pt x="16023" y="42573"/>
                          <a:pt x="34037" y="46579"/>
                          <a:pt x="51915" y="46203"/>
                        </a:cubicBezTo>
                        <a:cubicBezTo>
                          <a:pt x="64671" y="45907"/>
                          <a:pt x="78020" y="43096"/>
                          <a:pt x="87295" y="34345"/>
                        </a:cubicBezTo>
                        <a:cubicBezTo>
                          <a:pt x="96558" y="25594"/>
                          <a:pt x="99824" y="9718"/>
                          <a:pt x="91517" y="0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03" name="Google Shape;2103;p33"/>
                  <p:cNvSpPr/>
                  <p:nvPr/>
                </p:nvSpPr>
                <p:spPr>
                  <a:xfrm>
                    <a:off x="6431951" y="1170011"/>
                    <a:ext cx="21163" cy="294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809" h="35892" extrusionOk="0">
                        <a:moveTo>
                          <a:pt x="25810" y="0"/>
                        </a:moveTo>
                        <a:cubicBezTo>
                          <a:pt x="24854" y="15500"/>
                          <a:pt x="14396" y="30032"/>
                          <a:pt x="0" y="35893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04" name="Google Shape;2104;p33"/>
                  <p:cNvSpPr/>
                  <p:nvPr/>
                </p:nvSpPr>
                <p:spPr>
                  <a:xfrm>
                    <a:off x="6427197" y="1226410"/>
                    <a:ext cx="13621" cy="22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11" h="27812" extrusionOk="0">
                        <a:moveTo>
                          <a:pt x="12313" y="0"/>
                        </a:moveTo>
                        <a:cubicBezTo>
                          <a:pt x="14760" y="1035"/>
                          <a:pt x="16250" y="3710"/>
                          <a:pt x="16546" y="6384"/>
                        </a:cubicBezTo>
                        <a:cubicBezTo>
                          <a:pt x="16842" y="9047"/>
                          <a:pt x="16102" y="11642"/>
                          <a:pt x="15055" y="14168"/>
                        </a:cubicBezTo>
                        <a:cubicBezTo>
                          <a:pt x="12393" y="20769"/>
                          <a:pt x="7056" y="26993"/>
                          <a:pt x="0" y="27813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2105" name="Google Shape;2105;p33"/>
                <p:cNvSpPr/>
                <p:nvPr/>
              </p:nvSpPr>
              <p:spPr>
                <a:xfrm>
                  <a:off x="6153400" y="1146996"/>
                  <a:ext cx="21578" cy="506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15" h="61771" extrusionOk="0">
                      <a:moveTo>
                        <a:pt x="6446" y="0"/>
                      </a:moveTo>
                      <a:cubicBezTo>
                        <a:pt x="358" y="10822"/>
                        <a:pt x="-1793" y="24023"/>
                        <a:pt x="1621" y="35961"/>
                      </a:cubicBezTo>
                      <a:cubicBezTo>
                        <a:pt x="5035" y="47910"/>
                        <a:pt x="14378" y="58220"/>
                        <a:pt x="26316" y="61771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06" name="Google Shape;2106;p33"/>
                <p:cNvSpPr/>
                <p:nvPr/>
              </p:nvSpPr>
              <p:spPr>
                <a:xfrm>
                  <a:off x="6164576" y="1158785"/>
                  <a:ext cx="10850" cy="2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32" h="26037" extrusionOk="0">
                      <a:moveTo>
                        <a:pt x="545" y="0"/>
                      </a:moveTo>
                      <a:cubicBezTo>
                        <a:pt x="-1822" y="10162"/>
                        <a:pt x="3731" y="21656"/>
                        <a:pt x="13233" y="26038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107" name="Google Shape;2107;p33"/>
              <p:cNvGrpSpPr/>
              <p:nvPr/>
            </p:nvGrpSpPr>
            <p:grpSpPr>
              <a:xfrm rot="-1395961">
                <a:off x="2002002" y="866851"/>
                <a:ext cx="561895" cy="257878"/>
                <a:chOff x="5519736" y="1061629"/>
                <a:chExt cx="449654" cy="206365"/>
              </a:xfrm>
            </p:grpSpPr>
            <p:sp>
              <p:nvSpPr>
                <p:cNvPr id="2108" name="Google Shape;2108;p33"/>
                <p:cNvSpPr/>
                <p:nvPr/>
              </p:nvSpPr>
              <p:spPr>
                <a:xfrm>
                  <a:off x="5879228" y="1133153"/>
                  <a:ext cx="74449" cy="648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791" h="79058" extrusionOk="0">
                      <a:moveTo>
                        <a:pt x="0" y="79058"/>
                      </a:moveTo>
                      <a:cubicBezTo>
                        <a:pt x="20472" y="78318"/>
                        <a:pt x="41229" y="73641"/>
                        <a:pt x="58435" y="62443"/>
                      </a:cubicBezTo>
                      <a:cubicBezTo>
                        <a:pt x="75641" y="51245"/>
                        <a:pt x="88774" y="32923"/>
                        <a:pt x="90629" y="12461"/>
                      </a:cubicBezTo>
                      <a:cubicBezTo>
                        <a:pt x="90993" y="8228"/>
                        <a:pt x="90845" y="3858"/>
                        <a:pt x="89138" y="0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09" name="Google Shape;2109;p33"/>
                <p:cNvSpPr/>
                <p:nvPr/>
              </p:nvSpPr>
              <p:spPr>
                <a:xfrm>
                  <a:off x="5915580" y="1126587"/>
                  <a:ext cx="22199" cy="402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72" h="49026" extrusionOk="0">
                      <a:moveTo>
                        <a:pt x="0" y="1"/>
                      </a:moveTo>
                      <a:cubicBezTo>
                        <a:pt x="11425" y="-68"/>
                        <a:pt x="23590" y="6681"/>
                        <a:pt x="26401" y="17799"/>
                      </a:cubicBezTo>
                      <a:cubicBezTo>
                        <a:pt x="29224" y="28701"/>
                        <a:pt x="22623" y="39683"/>
                        <a:pt x="16398" y="49026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2110" name="Google Shape;2110;p33"/>
                <p:cNvGrpSpPr/>
                <p:nvPr/>
              </p:nvGrpSpPr>
              <p:grpSpPr>
                <a:xfrm>
                  <a:off x="5519736" y="1061629"/>
                  <a:ext cx="449654" cy="206365"/>
                  <a:chOff x="5519736" y="1061629"/>
                  <a:chExt cx="449654" cy="206365"/>
                </a:xfrm>
              </p:grpSpPr>
              <p:sp>
                <p:nvSpPr>
                  <p:cNvPr id="2111" name="Google Shape;2111;p33"/>
                  <p:cNvSpPr/>
                  <p:nvPr/>
                </p:nvSpPr>
                <p:spPr>
                  <a:xfrm>
                    <a:off x="5519736" y="1061629"/>
                    <a:ext cx="449654" cy="2063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8358" h="251665" extrusionOk="0">
                        <a:moveTo>
                          <a:pt x="66299" y="242366"/>
                        </a:moveTo>
                        <a:cubicBezTo>
                          <a:pt x="43232" y="240876"/>
                          <a:pt x="19949" y="229826"/>
                          <a:pt x="8012" y="210104"/>
                        </a:cubicBezTo>
                        <a:cubicBezTo>
                          <a:pt x="-6976" y="185329"/>
                          <a:pt x="-80" y="150472"/>
                          <a:pt x="21576" y="131342"/>
                        </a:cubicBezTo>
                        <a:cubicBezTo>
                          <a:pt x="43232" y="112200"/>
                          <a:pt x="76825" y="109162"/>
                          <a:pt x="102862" y="121850"/>
                        </a:cubicBezTo>
                        <a:cubicBezTo>
                          <a:pt x="96409" y="70890"/>
                          <a:pt x="131334" y="17871"/>
                          <a:pt x="180723" y="3781"/>
                        </a:cubicBezTo>
                        <a:cubicBezTo>
                          <a:pt x="230122" y="-10318"/>
                          <a:pt x="287818" y="16243"/>
                          <a:pt x="309246" y="62958"/>
                        </a:cubicBezTo>
                        <a:cubicBezTo>
                          <a:pt x="325860" y="34850"/>
                          <a:pt x="354481" y="12158"/>
                          <a:pt x="387038" y="10451"/>
                        </a:cubicBezTo>
                        <a:cubicBezTo>
                          <a:pt x="419596" y="8744"/>
                          <a:pt x="453644" y="33290"/>
                          <a:pt x="455567" y="65849"/>
                        </a:cubicBezTo>
                        <a:cubicBezTo>
                          <a:pt x="488352" y="59101"/>
                          <a:pt x="531288" y="59476"/>
                          <a:pt x="544933" y="90032"/>
                        </a:cubicBezTo>
                        <a:cubicBezTo>
                          <a:pt x="552056" y="106055"/>
                          <a:pt x="547459" y="125549"/>
                          <a:pt x="536774" y="139422"/>
                        </a:cubicBezTo>
                        <a:cubicBezTo>
                          <a:pt x="526100" y="153294"/>
                          <a:pt x="510304" y="162409"/>
                          <a:pt x="494054" y="168942"/>
                        </a:cubicBezTo>
                        <a:cubicBezTo>
                          <a:pt x="453417" y="185409"/>
                          <a:pt x="407362" y="188151"/>
                          <a:pt x="365018" y="176726"/>
                        </a:cubicBezTo>
                        <a:cubicBezTo>
                          <a:pt x="341440" y="216704"/>
                          <a:pt x="295306" y="237689"/>
                          <a:pt x="250219" y="248671"/>
                        </a:cubicBezTo>
                        <a:cubicBezTo>
                          <a:pt x="217286" y="256671"/>
                          <a:pt x="170640" y="248215"/>
                          <a:pt x="144762" y="228414"/>
                        </a:cubicBezTo>
                        <a:cubicBezTo>
                          <a:pt x="121991" y="238361"/>
                          <a:pt x="101451" y="244733"/>
                          <a:pt x="66367" y="242434"/>
                        </a:cubicBezTo>
                        <a:lnTo>
                          <a:pt x="66299" y="242366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12" name="Google Shape;2112;p33"/>
                  <p:cNvSpPr/>
                  <p:nvPr/>
                </p:nvSpPr>
                <p:spPr>
                  <a:xfrm>
                    <a:off x="5529912" y="1183369"/>
                    <a:ext cx="13610" cy="544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598" h="66448" extrusionOk="0">
                        <a:moveTo>
                          <a:pt x="8667" y="0"/>
                        </a:moveTo>
                        <a:cubicBezTo>
                          <a:pt x="-1051" y="15648"/>
                          <a:pt x="-2758" y="36041"/>
                          <a:pt x="4366" y="53032"/>
                        </a:cubicBezTo>
                        <a:cubicBezTo>
                          <a:pt x="6733" y="58813"/>
                          <a:pt x="10670" y="64593"/>
                          <a:pt x="16599" y="66449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13" name="Google Shape;2113;p33"/>
                  <p:cNvSpPr/>
                  <p:nvPr/>
                </p:nvSpPr>
                <p:spPr>
                  <a:xfrm>
                    <a:off x="5707533" y="1221702"/>
                    <a:ext cx="77954" cy="367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5066" h="44792" extrusionOk="0">
                        <a:moveTo>
                          <a:pt x="0" y="44792"/>
                        </a:moveTo>
                        <a:cubicBezTo>
                          <a:pt x="35664" y="41833"/>
                          <a:pt x="70076" y="25662"/>
                          <a:pt x="95066" y="0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14" name="Google Shape;2114;p33"/>
                  <p:cNvSpPr/>
                  <p:nvPr/>
                </p:nvSpPr>
                <p:spPr>
                  <a:xfrm>
                    <a:off x="5784021" y="1087689"/>
                    <a:ext cx="32538" cy="263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681" h="32186" extrusionOk="0">
                        <a:moveTo>
                          <a:pt x="0" y="32187"/>
                        </a:moveTo>
                        <a:cubicBezTo>
                          <a:pt x="6009" y="23731"/>
                          <a:pt x="13053" y="15947"/>
                          <a:pt x="20768" y="9119"/>
                        </a:cubicBezTo>
                        <a:cubicBezTo>
                          <a:pt x="26105" y="4374"/>
                          <a:pt x="32558" y="-144"/>
                          <a:pt x="39681" y="4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15" name="Google Shape;2115;p33"/>
                  <p:cNvSpPr/>
                  <p:nvPr/>
                </p:nvSpPr>
                <p:spPr>
                  <a:xfrm>
                    <a:off x="5737534" y="1096015"/>
                    <a:ext cx="23655" cy="249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847" h="30475" extrusionOk="0">
                        <a:moveTo>
                          <a:pt x="0" y="0"/>
                        </a:moveTo>
                        <a:cubicBezTo>
                          <a:pt x="12985" y="6157"/>
                          <a:pt x="23442" y="17207"/>
                          <a:pt x="28848" y="30476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grpSp>
          <p:nvGrpSpPr>
            <p:cNvPr id="2116" name="Google Shape;2116;p33"/>
            <p:cNvGrpSpPr/>
            <p:nvPr/>
          </p:nvGrpSpPr>
          <p:grpSpPr>
            <a:xfrm>
              <a:off x="815536" y="595708"/>
              <a:ext cx="335142" cy="449667"/>
              <a:chOff x="2203649" y="2781675"/>
              <a:chExt cx="105143" cy="141081"/>
            </a:xfrm>
          </p:grpSpPr>
          <p:sp>
            <p:nvSpPr>
              <p:cNvPr id="2117" name="Google Shape;2117;p33"/>
              <p:cNvSpPr/>
              <p:nvPr/>
            </p:nvSpPr>
            <p:spPr>
              <a:xfrm>
                <a:off x="2205643" y="2781675"/>
                <a:ext cx="45384" cy="21773"/>
              </a:xfrm>
              <a:custGeom>
                <a:avLst/>
                <a:gdLst/>
                <a:ahLst/>
                <a:cxnLst/>
                <a:rect l="l" t="t" r="r" b="b"/>
                <a:pathLst>
                  <a:path w="67991" h="32619" extrusionOk="0">
                    <a:moveTo>
                      <a:pt x="67765" y="4791"/>
                    </a:moveTo>
                    <a:cubicBezTo>
                      <a:pt x="69912" y="11178"/>
                      <a:pt x="56565" y="21442"/>
                      <a:pt x="37910" y="27829"/>
                    </a:cubicBezTo>
                    <a:cubicBezTo>
                      <a:pt x="19245" y="34216"/>
                      <a:pt x="2385" y="34216"/>
                      <a:pt x="227" y="27829"/>
                    </a:cubicBezTo>
                    <a:cubicBezTo>
                      <a:pt x="-1921" y="21442"/>
                      <a:pt x="11426" y="11178"/>
                      <a:pt x="30081" y="4791"/>
                    </a:cubicBezTo>
                    <a:cubicBezTo>
                      <a:pt x="48746" y="-1597"/>
                      <a:pt x="65606" y="-1597"/>
                      <a:pt x="67765" y="479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8" name="Google Shape;2118;p33"/>
              <p:cNvSpPr/>
              <p:nvPr/>
            </p:nvSpPr>
            <p:spPr>
              <a:xfrm>
                <a:off x="2205809" y="2784846"/>
                <a:ext cx="49209" cy="30247"/>
              </a:xfrm>
              <a:custGeom>
                <a:avLst/>
                <a:gdLst/>
                <a:ahLst/>
                <a:cxnLst/>
                <a:rect l="l" t="t" r="r" b="b"/>
                <a:pathLst>
                  <a:path w="73722" h="45314" extrusionOk="0">
                    <a:moveTo>
                      <a:pt x="67538" y="0"/>
                    </a:moveTo>
                    <a:cubicBezTo>
                      <a:pt x="69685" y="6387"/>
                      <a:pt x="56338" y="16651"/>
                      <a:pt x="37684" y="23038"/>
                    </a:cubicBezTo>
                    <a:cubicBezTo>
                      <a:pt x="19018" y="29426"/>
                      <a:pt x="2158" y="29426"/>
                      <a:pt x="0" y="23038"/>
                    </a:cubicBezTo>
                    <a:lnTo>
                      <a:pt x="5957" y="40548"/>
                    </a:lnTo>
                    <a:cubicBezTo>
                      <a:pt x="8116" y="46936"/>
                      <a:pt x="24976" y="46870"/>
                      <a:pt x="43630" y="40548"/>
                    </a:cubicBezTo>
                    <a:cubicBezTo>
                      <a:pt x="62296" y="34161"/>
                      <a:pt x="75643" y="23909"/>
                      <a:pt x="73495" y="17521"/>
                    </a:cubicBezTo>
                    <a:cubicBezTo>
                      <a:pt x="73352" y="17081"/>
                      <a:pt x="73198" y="16299"/>
                      <a:pt x="72912" y="15935"/>
                    </a:cubicBezTo>
                    <a:lnTo>
                      <a:pt x="67461" y="0"/>
                    </a:lnTo>
                    <a:lnTo>
                      <a:pt x="6753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9" name="Google Shape;2119;p33"/>
              <p:cNvSpPr/>
              <p:nvPr/>
            </p:nvSpPr>
            <p:spPr>
              <a:xfrm>
                <a:off x="2205750" y="2800102"/>
                <a:ext cx="23" cy="140"/>
              </a:xfrm>
              <a:custGeom>
                <a:avLst/>
                <a:gdLst/>
                <a:ahLst/>
                <a:cxnLst/>
                <a:rect l="l" t="t" r="r" b="b"/>
                <a:pathLst>
                  <a:path w="34" h="209" extrusionOk="0">
                    <a:moveTo>
                      <a:pt x="0" y="0"/>
                    </a:moveTo>
                    <a:lnTo>
                      <a:pt x="0" y="209"/>
                    </a:lnTo>
                    <a:cubicBezTo>
                      <a:pt x="0" y="209"/>
                      <a:pt x="77" y="66"/>
                      <a:pt x="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0" name="Google Shape;2120;p33"/>
              <p:cNvSpPr/>
              <p:nvPr/>
            </p:nvSpPr>
            <p:spPr>
              <a:xfrm>
                <a:off x="2203649" y="2802047"/>
                <a:ext cx="105143" cy="120709"/>
              </a:xfrm>
              <a:custGeom>
                <a:avLst/>
                <a:gdLst/>
                <a:ahLst/>
                <a:cxnLst/>
                <a:rect l="l" t="t" r="r" b="b"/>
                <a:pathLst>
                  <a:path w="157517" h="180838" extrusionOk="0">
                    <a:moveTo>
                      <a:pt x="138943" y="60140"/>
                    </a:moveTo>
                    <a:cubicBezTo>
                      <a:pt x="136708" y="54611"/>
                      <a:pt x="133910" y="48731"/>
                      <a:pt x="129396" y="46000"/>
                    </a:cubicBezTo>
                    <a:cubicBezTo>
                      <a:pt x="126521" y="44348"/>
                      <a:pt x="123438" y="44204"/>
                      <a:pt x="120498" y="43841"/>
                    </a:cubicBezTo>
                    <a:cubicBezTo>
                      <a:pt x="100180" y="41550"/>
                      <a:pt x="79158" y="26188"/>
                      <a:pt x="73343" y="0"/>
                    </a:cubicBezTo>
                    <a:cubicBezTo>
                      <a:pt x="68388" y="5165"/>
                      <a:pt x="58708" y="10759"/>
                      <a:pt x="47002" y="14779"/>
                    </a:cubicBezTo>
                    <a:cubicBezTo>
                      <a:pt x="35308" y="18798"/>
                      <a:pt x="24251" y="20230"/>
                      <a:pt x="17149" y="19228"/>
                    </a:cubicBezTo>
                    <a:cubicBezTo>
                      <a:pt x="28491" y="43489"/>
                      <a:pt x="21311" y="68531"/>
                      <a:pt x="6676" y="82748"/>
                    </a:cubicBezTo>
                    <a:cubicBezTo>
                      <a:pt x="4517" y="84830"/>
                      <a:pt x="2150" y="86834"/>
                      <a:pt x="927" y="89918"/>
                    </a:cubicBezTo>
                    <a:cubicBezTo>
                      <a:pt x="-1000" y="94796"/>
                      <a:pt x="432" y="101183"/>
                      <a:pt x="2007" y="106932"/>
                    </a:cubicBezTo>
                    <a:cubicBezTo>
                      <a:pt x="6676" y="123935"/>
                      <a:pt x="11984" y="141952"/>
                      <a:pt x="19373" y="158031"/>
                    </a:cubicBezTo>
                    <a:cubicBezTo>
                      <a:pt x="23679" y="167358"/>
                      <a:pt x="30000" y="172886"/>
                      <a:pt x="37323" y="176190"/>
                    </a:cubicBezTo>
                    <a:cubicBezTo>
                      <a:pt x="40472" y="177622"/>
                      <a:pt x="43919" y="178558"/>
                      <a:pt x="47366" y="179274"/>
                    </a:cubicBezTo>
                    <a:cubicBezTo>
                      <a:pt x="65877" y="182787"/>
                      <a:pt x="84180" y="180133"/>
                      <a:pt x="100973" y="173822"/>
                    </a:cubicBezTo>
                    <a:cubicBezTo>
                      <a:pt x="101050" y="173822"/>
                      <a:pt x="101116" y="173822"/>
                      <a:pt x="101259" y="173745"/>
                    </a:cubicBezTo>
                    <a:cubicBezTo>
                      <a:pt x="101337" y="173745"/>
                      <a:pt x="101480" y="173745"/>
                      <a:pt x="101546" y="173679"/>
                    </a:cubicBezTo>
                    <a:cubicBezTo>
                      <a:pt x="118703" y="168360"/>
                      <a:pt x="134847" y="159319"/>
                      <a:pt x="147257" y="145179"/>
                    </a:cubicBezTo>
                    <a:cubicBezTo>
                      <a:pt x="149625" y="142525"/>
                      <a:pt x="151717" y="139661"/>
                      <a:pt x="153358" y="136567"/>
                    </a:cubicBezTo>
                    <a:cubicBezTo>
                      <a:pt x="157168" y="129541"/>
                      <a:pt x="158743" y="121281"/>
                      <a:pt x="156453" y="111238"/>
                    </a:cubicBezTo>
                    <a:cubicBezTo>
                      <a:pt x="152499" y="94014"/>
                      <a:pt x="145683" y="76504"/>
                      <a:pt x="138943" y="60206"/>
                    </a:cubicBezTo>
                    <a:lnTo>
                      <a:pt x="138943" y="6014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1" name="Google Shape;2121;p33"/>
              <p:cNvSpPr/>
              <p:nvPr/>
            </p:nvSpPr>
            <p:spPr>
              <a:xfrm>
                <a:off x="2218113" y="2849846"/>
                <a:ext cx="81864" cy="63192"/>
              </a:xfrm>
              <a:custGeom>
                <a:avLst/>
                <a:gdLst/>
                <a:ahLst/>
                <a:cxnLst/>
                <a:rect l="l" t="t" r="r" b="b"/>
                <a:pathLst>
                  <a:path w="122642" h="94669" extrusionOk="0">
                    <a:moveTo>
                      <a:pt x="111056" y="19007"/>
                    </a:moveTo>
                    <a:cubicBezTo>
                      <a:pt x="111849" y="20868"/>
                      <a:pt x="112565" y="22806"/>
                      <a:pt x="113281" y="24678"/>
                    </a:cubicBezTo>
                    <a:cubicBezTo>
                      <a:pt x="115725" y="31065"/>
                      <a:pt x="118159" y="37519"/>
                      <a:pt x="120604" y="43906"/>
                    </a:cubicBezTo>
                    <a:cubicBezTo>
                      <a:pt x="121540" y="46274"/>
                      <a:pt x="122399" y="48719"/>
                      <a:pt x="122619" y="51307"/>
                    </a:cubicBezTo>
                    <a:cubicBezTo>
                      <a:pt x="122971" y="56758"/>
                      <a:pt x="119238" y="60348"/>
                      <a:pt x="115582" y="63784"/>
                    </a:cubicBezTo>
                    <a:cubicBezTo>
                      <a:pt x="105462" y="73266"/>
                      <a:pt x="94483" y="80292"/>
                      <a:pt x="81422" y="85027"/>
                    </a:cubicBezTo>
                    <a:cubicBezTo>
                      <a:pt x="66776" y="90269"/>
                      <a:pt x="48837" y="95434"/>
                      <a:pt x="33123" y="94575"/>
                    </a:cubicBezTo>
                    <a:cubicBezTo>
                      <a:pt x="19699" y="93859"/>
                      <a:pt x="16406" y="86393"/>
                      <a:pt x="12310" y="74984"/>
                    </a:cubicBezTo>
                    <a:cubicBezTo>
                      <a:pt x="8368" y="64004"/>
                      <a:pt x="4634" y="53025"/>
                      <a:pt x="1111" y="41902"/>
                    </a:cubicBezTo>
                    <a:cubicBezTo>
                      <a:pt x="329" y="39391"/>
                      <a:pt x="-464" y="36737"/>
                      <a:pt x="329" y="34215"/>
                    </a:cubicBezTo>
                    <a:cubicBezTo>
                      <a:pt x="1694" y="29766"/>
                      <a:pt x="7068" y="28268"/>
                      <a:pt x="11594" y="27332"/>
                    </a:cubicBezTo>
                    <a:cubicBezTo>
                      <a:pt x="27309" y="24028"/>
                      <a:pt x="42814" y="19723"/>
                      <a:pt x="57955" y="14481"/>
                    </a:cubicBezTo>
                    <a:cubicBezTo>
                      <a:pt x="65565" y="11826"/>
                      <a:pt x="73020" y="9029"/>
                      <a:pt x="80486" y="5946"/>
                    </a:cubicBezTo>
                    <a:cubicBezTo>
                      <a:pt x="85365" y="3931"/>
                      <a:pt x="93976" y="-2027"/>
                      <a:pt x="99504" y="704"/>
                    </a:cubicBezTo>
                    <a:cubicBezTo>
                      <a:pt x="101586" y="1706"/>
                      <a:pt x="103094" y="3644"/>
                      <a:pt x="104317" y="5516"/>
                    </a:cubicBezTo>
                    <a:cubicBezTo>
                      <a:pt x="107114" y="9745"/>
                      <a:pt x="109195" y="14337"/>
                      <a:pt x="111056" y="1900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2" name="Google Shape;2122;p33"/>
              <p:cNvSpPr/>
              <p:nvPr/>
            </p:nvSpPr>
            <p:spPr>
              <a:xfrm>
                <a:off x="2213867" y="2828880"/>
                <a:ext cx="16956" cy="25462"/>
              </a:xfrm>
              <a:custGeom>
                <a:avLst/>
                <a:gdLst/>
                <a:ahLst/>
                <a:cxnLst/>
                <a:rect l="l" t="t" r="r" b="b"/>
                <a:pathLst>
                  <a:path w="25402" h="38145" extrusionOk="0">
                    <a:moveTo>
                      <a:pt x="20200" y="27793"/>
                    </a:moveTo>
                    <a:cubicBezTo>
                      <a:pt x="23790" y="22904"/>
                      <a:pt x="26950" y="14799"/>
                      <a:pt x="24583" y="8775"/>
                    </a:cubicBezTo>
                    <a:cubicBezTo>
                      <a:pt x="22931" y="4469"/>
                      <a:pt x="15321" y="-5079"/>
                      <a:pt x="12161" y="3389"/>
                    </a:cubicBezTo>
                    <a:cubicBezTo>
                      <a:pt x="11445" y="5328"/>
                      <a:pt x="11522" y="7409"/>
                      <a:pt x="11445" y="9490"/>
                    </a:cubicBezTo>
                    <a:cubicBezTo>
                      <a:pt x="11093" y="19104"/>
                      <a:pt x="5994" y="25778"/>
                      <a:pt x="973" y="33674"/>
                    </a:cubicBezTo>
                    <a:cubicBezTo>
                      <a:pt x="246" y="34819"/>
                      <a:pt x="-470" y="36405"/>
                      <a:pt x="400" y="37473"/>
                    </a:cubicBezTo>
                    <a:cubicBezTo>
                      <a:pt x="1038" y="38266"/>
                      <a:pt x="2261" y="38200"/>
                      <a:pt x="3263" y="38057"/>
                    </a:cubicBezTo>
                    <a:cubicBezTo>
                      <a:pt x="9936" y="37044"/>
                      <a:pt x="16180" y="33245"/>
                      <a:pt x="20200" y="27859"/>
                    </a:cubicBezTo>
                    <a:lnTo>
                      <a:pt x="20200" y="27793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3" name="Google Shape;2123;p33"/>
              <p:cNvSpPr/>
              <p:nvPr/>
            </p:nvSpPr>
            <p:spPr>
              <a:xfrm>
                <a:off x="2204139" y="2864758"/>
                <a:ext cx="12448" cy="26836"/>
              </a:xfrm>
              <a:custGeom>
                <a:avLst/>
                <a:gdLst/>
                <a:ahLst/>
                <a:cxnLst/>
                <a:rect l="l" t="t" r="r" b="b"/>
                <a:pathLst>
                  <a:path w="18648" h="40203" extrusionOk="0">
                    <a:moveTo>
                      <a:pt x="14982" y="18739"/>
                    </a:moveTo>
                    <a:cubicBezTo>
                      <a:pt x="14630" y="17802"/>
                      <a:pt x="14266" y="16800"/>
                      <a:pt x="13837" y="15864"/>
                    </a:cubicBezTo>
                    <a:cubicBezTo>
                      <a:pt x="11469" y="10479"/>
                      <a:pt x="9454" y="3442"/>
                      <a:pt x="3860" y="435"/>
                    </a:cubicBezTo>
                    <a:cubicBezTo>
                      <a:pt x="3144" y="72"/>
                      <a:pt x="2208" y="-214"/>
                      <a:pt x="1569" y="215"/>
                    </a:cubicBezTo>
                    <a:cubicBezTo>
                      <a:pt x="-2593" y="3013"/>
                      <a:pt x="2714" y="9257"/>
                      <a:pt x="3860" y="11911"/>
                    </a:cubicBezTo>
                    <a:cubicBezTo>
                      <a:pt x="5941" y="16866"/>
                      <a:pt x="6591" y="22747"/>
                      <a:pt x="8386" y="27923"/>
                    </a:cubicBezTo>
                    <a:cubicBezTo>
                      <a:pt x="9960" y="32438"/>
                      <a:pt x="12262" y="36964"/>
                      <a:pt x="16127" y="39684"/>
                    </a:cubicBezTo>
                    <a:cubicBezTo>
                      <a:pt x="16568" y="39982"/>
                      <a:pt x="16997" y="40268"/>
                      <a:pt x="17493" y="40191"/>
                    </a:cubicBezTo>
                    <a:cubicBezTo>
                      <a:pt x="18429" y="40048"/>
                      <a:pt x="18649" y="38825"/>
                      <a:pt x="18649" y="37900"/>
                    </a:cubicBezTo>
                    <a:cubicBezTo>
                      <a:pt x="18649" y="31293"/>
                      <a:pt x="17350" y="24905"/>
                      <a:pt x="14982" y="18805"/>
                    </a:cubicBezTo>
                    <a:lnTo>
                      <a:pt x="14982" y="18739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4" name="Google Shape;2124;p33"/>
              <p:cNvSpPr/>
              <p:nvPr/>
            </p:nvSpPr>
            <p:spPr>
              <a:xfrm>
                <a:off x="2218113" y="2788845"/>
                <a:ext cx="13627" cy="9228"/>
              </a:xfrm>
              <a:custGeom>
                <a:avLst/>
                <a:gdLst/>
                <a:ahLst/>
                <a:cxnLst/>
                <a:rect l="l" t="t" r="r" b="b"/>
                <a:pathLst>
                  <a:path w="20415" h="13825" extrusionOk="0">
                    <a:moveTo>
                      <a:pt x="17187" y="214"/>
                    </a:moveTo>
                    <a:cubicBezTo>
                      <a:pt x="16680" y="71"/>
                      <a:pt x="16108" y="71"/>
                      <a:pt x="15535" y="4"/>
                    </a:cubicBezTo>
                    <a:cubicBezTo>
                      <a:pt x="10943" y="-139"/>
                      <a:pt x="6703" y="3231"/>
                      <a:pt x="3686" y="6392"/>
                    </a:cubicBezTo>
                    <a:cubicBezTo>
                      <a:pt x="2541" y="7614"/>
                      <a:pt x="-323" y="9982"/>
                      <a:pt x="30" y="11920"/>
                    </a:cubicBezTo>
                    <a:cubicBezTo>
                      <a:pt x="602" y="14574"/>
                      <a:pt x="4413" y="13858"/>
                      <a:pt x="6208" y="13286"/>
                    </a:cubicBezTo>
                    <a:cubicBezTo>
                      <a:pt x="10513" y="11920"/>
                      <a:pt x="14885" y="10412"/>
                      <a:pt x="18189" y="7394"/>
                    </a:cubicBezTo>
                    <a:cubicBezTo>
                      <a:pt x="21636" y="4233"/>
                      <a:pt x="20909" y="1007"/>
                      <a:pt x="17187" y="21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125" name="Google Shape;2125;p33"/>
            <p:cNvSpPr/>
            <p:nvPr/>
          </p:nvSpPr>
          <p:spPr>
            <a:xfrm>
              <a:off x="5863250" y="383122"/>
              <a:ext cx="1957600" cy="942625"/>
            </a:xfrm>
            <a:custGeom>
              <a:avLst/>
              <a:gdLst/>
              <a:ahLst/>
              <a:cxnLst/>
              <a:rect l="l" t="t" r="r" b="b"/>
              <a:pathLst>
                <a:path w="78304" h="37705" extrusionOk="0">
                  <a:moveTo>
                    <a:pt x="0" y="1878"/>
                  </a:moveTo>
                  <a:cubicBezTo>
                    <a:pt x="9486" y="1878"/>
                    <a:pt x="20849" y="-2760"/>
                    <a:pt x="28438" y="2931"/>
                  </a:cubicBezTo>
                  <a:cubicBezTo>
                    <a:pt x="37501" y="9728"/>
                    <a:pt x="37212" y="25746"/>
                    <a:pt x="47046" y="31370"/>
                  </a:cubicBezTo>
                  <a:cubicBezTo>
                    <a:pt x="55164" y="36012"/>
                    <a:pt x="66765" y="40398"/>
                    <a:pt x="74782" y="35583"/>
                  </a:cubicBezTo>
                  <a:cubicBezTo>
                    <a:pt x="78338" y="33448"/>
                    <a:pt x="78293" y="27794"/>
                    <a:pt x="78293" y="23646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</p:sp>
        <p:grpSp>
          <p:nvGrpSpPr>
            <p:cNvPr id="2126" name="Google Shape;2126;p33"/>
            <p:cNvGrpSpPr/>
            <p:nvPr/>
          </p:nvGrpSpPr>
          <p:grpSpPr>
            <a:xfrm>
              <a:off x="457831" y="1171252"/>
              <a:ext cx="398451" cy="400697"/>
              <a:chOff x="2976443" y="2796903"/>
              <a:chExt cx="101004" cy="93407"/>
            </a:xfrm>
          </p:grpSpPr>
          <p:sp>
            <p:nvSpPr>
              <p:cNvPr id="2127" name="Google Shape;2127;p33"/>
              <p:cNvSpPr/>
              <p:nvPr/>
            </p:nvSpPr>
            <p:spPr>
              <a:xfrm>
                <a:off x="2976443" y="2796903"/>
                <a:ext cx="101004" cy="93407"/>
              </a:xfrm>
              <a:custGeom>
                <a:avLst/>
                <a:gdLst/>
                <a:ahLst/>
                <a:cxnLst/>
                <a:rect l="l" t="t" r="r" b="b"/>
                <a:pathLst>
                  <a:path w="221987" h="205290" extrusionOk="0">
                    <a:moveTo>
                      <a:pt x="165595" y="146564"/>
                    </a:moveTo>
                    <a:cubicBezTo>
                      <a:pt x="176418" y="135070"/>
                      <a:pt x="187103" y="123428"/>
                      <a:pt x="197857" y="111787"/>
                    </a:cubicBezTo>
                    <a:cubicBezTo>
                      <a:pt x="203342" y="105846"/>
                      <a:pt x="208828" y="99985"/>
                      <a:pt x="214324" y="94056"/>
                    </a:cubicBezTo>
                    <a:cubicBezTo>
                      <a:pt x="216622" y="91541"/>
                      <a:pt x="218921" y="88867"/>
                      <a:pt x="220617" y="85897"/>
                    </a:cubicBezTo>
                    <a:cubicBezTo>
                      <a:pt x="222176" y="83234"/>
                      <a:pt x="222176" y="80639"/>
                      <a:pt x="221732" y="77589"/>
                    </a:cubicBezTo>
                    <a:cubicBezTo>
                      <a:pt x="221584" y="76406"/>
                      <a:pt x="220173" y="75734"/>
                      <a:pt x="219137" y="76189"/>
                    </a:cubicBezTo>
                    <a:cubicBezTo>
                      <a:pt x="218842" y="73731"/>
                      <a:pt x="216691" y="71956"/>
                      <a:pt x="215064" y="69885"/>
                    </a:cubicBezTo>
                    <a:cubicBezTo>
                      <a:pt x="212241" y="66243"/>
                      <a:pt x="209351" y="62761"/>
                      <a:pt x="206380" y="59199"/>
                    </a:cubicBezTo>
                    <a:cubicBezTo>
                      <a:pt x="200452" y="52234"/>
                      <a:pt x="194296" y="45406"/>
                      <a:pt x="187991" y="38806"/>
                    </a:cubicBezTo>
                    <a:cubicBezTo>
                      <a:pt x="181982" y="32581"/>
                      <a:pt x="175826" y="26572"/>
                      <a:pt x="169453" y="20780"/>
                    </a:cubicBezTo>
                    <a:cubicBezTo>
                      <a:pt x="162705" y="14623"/>
                      <a:pt x="155661" y="7362"/>
                      <a:pt x="147718" y="2765"/>
                    </a:cubicBezTo>
                    <a:cubicBezTo>
                      <a:pt x="147058" y="2389"/>
                      <a:pt x="146239" y="2469"/>
                      <a:pt x="145647" y="2765"/>
                    </a:cubicBezTo>
                    <a:cubicBezTo>
                      <a:pt x="145419" y="2685"/>
                      <a:pt x="145203" y="2617"/>
                      <a:pt x="144975" y="2537"/>
                    </a:cubicBezTo>
                    <a:cubicBezTo>
                      <a:pt x="136520" y="1798"/>
                      <a:pt x="128065" y="1206"/>
                      <a:pt x="119541" y="614"/>
                    </a:cubicBezTo>
                    <a:cubicBezTo>
                      <a:pt x="112941" y="170"/>
                      <a:pt x="105453" y="-1093"/>
                      <a:pt x="99365" y="2173"/>
                    </a:cubicBezTo>
                    <a:cubicBezTo>
                      <a:pt x="92993" y="5576"/>
                      <a:pt x="87723" y="12472"/>
                      <a:pt x="82682" y="17593"/>
                    </a:cubicBezTo>
                    <a:cubicBezTo>
                      <a:pt x="76901" y="23454"/>
                      <a:pt x="71189" y="29315"/>
                      <a:pt x="65476" y="35244"/>
                    </a:cubicBezTo>
                    <a:cubicBezTo>
                      <a:pt x="43080" y="58607"/>
                      <a:pt x="21504" y="82710"/>
                      <a:pt x="657" y="107485"/>
                    </a:cubicBezTo>
                    <a:cubicBezTo>
                      <a:pt x="-379" y="108737"/>
                      <a:pt x="-83" y="110592"/>
                      <a:pt x="805" y="111787"/>
                    </a:cubicBezTo>
                    <a:cubicBezTo>
                      <a:pt x="26318" y="146792"/>
                      <a:pt x="56952" y="178235"/>
                      <a:pt x="91286" y="204637"/>
                    </a:cubicBezTo>
                    <a:cubicBezTo>
                      <a:pt x="92173" y="205297"/>
                      <a:pt x="93732" y="205525"/>
                      <a:pt x="94700" y="205001"/>
                    </a:cubicBezTo>
                    <a:cubicBezTo>
                      <a:pt x="122057" y="190105"/>
                      <a:pt x="144383" y="169108"/>
                      <a:pt x="165595" y="146564"/>
                    </a:cubicBezTo>
                    <a:close/>
                    <a:moveTo>
                      <a:pt x="120509" y="6099"/>
                    </a:moveTo>
                    <a:cubicBezTo>
                      <a:pt x="126961" y="6395"/>
                      <a:pt x="133414" y="6543"/>
                      <a:pt x="139934" y="6691"/>
                    </a:cubicBezTo>
                    <a:cubicBezTo>
                      <a:pt x="139342" y="7431"/>
                      <a:pt x="138671" y="8250"/>
                      <a:pt x="138079" y="8990"/>
                    </a:cubicBezTo>
                    <a:cubicBezTo>
                      <a:pt x="136156" y="11220"/>
                      <a:pt x="134222" y="13439"/>
                      <a:pt x="132366" y="15670"/>
                    </a:cubicBezTo>
                    <a:cubicBezTo>
                      <a:pt x="130443" y="17889"/>
                      <a:pt x="128588" y="20120"/>
                      <a:pt x="126665" y="22339"/>
                    </a:cubicBezTo>
                    <a:cubicBezTo>
                      <a:pt x="125618" y="23602"/>
                      <a:pt x="124366" y="24933"/>
                      <a:pt x="123251" y="26276"/>
                    </a:cubicBezTo>
                    <a:cubicBezTo>
                      <a:pt x="122955" y="25980"/>
                      <a:pt x="122728" y="25673"/>
                      <a:pt x="122432" y="25377"/>
                    </a:cubicBezTo>
                    <a:cubicBezTo>
                      <a:pt x="121396" y="24273"/>
                      <a:pt x="120361" y="23158"/>
                      <a:pt x="119393" y="22122"/>
                    </a:cubicBezTo>
                    <a:cubicBezTo>
                      <a:pt x="117459" y="20040"/>
                      <a:pt x="115468" y="17969"/>
                      <a:pt x="113533" y="15818"/>
                    </a:cubicBezTo>
                    <a:cubicBezTo>
                      <a:pt x="110642" y="12700"/>
                      <a:pt x="107672" y="9581"/>
                      <a:pt x="104714" y="6475"/>
                    </a:cubicBezTo>
                    <a:cubicBezTo>
                      <a:pt x="109675" y="5064"/>
                      <a:pt x="115160" y="5872"/>
                      <a:pt x="120577" y="6099"/>
                    </a:cubicBezTo>
                    <a:lnTo>
                      <a:pt x="120509" y="6099"/>
                    </a:lnTo>
                    <a:close/>
                    <a:moveTo>
                      <a:pt x="8076" y="109636"/>
                    </a:moveTo>
                    <a:cubicBezTo>
                      <a:pt x="27058" y="86568"/>
                      <a:pt x="46710" y="64024"/>
                      <a:pt x="67183" y="42220"/>
                    </a:cubicBezTo>
                    <a:cubicBezTo>
                      <a:pt x="77414" y="31318"/>
                      <a:pt x="87507" y="19676"/>
                      <a:pt x="98705" y="9661"/>
                    </a:cubicBezTo>
                    <a:cubicBezTo>
                      <a:pt x="99445" y="8990"/>
                      <a:pt x="100184" y="8478"/>
                      <a:pt x="100924" y="8022"/>
                    </a:cubicBezTo>
                    <a:cubicBezTo>
                      <a:pt x="103894" y="11436"/>
                      <a:pt x="106933" y="14851"/>
                      <a:pt x="109971" y="18185"/>
                    </a:cubicBezTo>
                    <a:cubicBezTo>
                      <a:pt x="111826" y="20188"/>
                      <a:pt x="113612" y="22270"/>
                      <a:pt x="115468" y="24273"/>
                    </a:cubicBezTo>
                    <a:cubicBezTo>
                      <a:pt x="116355" y="25309"/>
                      <a:pt x="117311" y="26276"/>
                      <a:pt x="118210" y="27312"/>
                    </a:cubicBezTo>
                    <a:cubicBezTo>
                      <a:pt x="119018" y="28279"/>
                      <a:pt x="120805" y="29611"/>
                      <a:pt x="121100" y="30874"/>
                    </a:cubicBezTo>
                    <a:cubicBezTo>
                      <a:pt x="121692" y="33025"/>
                      <a:pt x="124059" y="34356"/>
                      <a:pt x="125994" y="32729"/>
                    </a:cubicBezTo>
                    <a:cubicBezTo>
                      <a:pt x="128065" y="31022"/>
                      <a:pt x="129772" y="28723"/>
                      <a:pt x="131479" y="26720"/>
                    </a:cubicBezTo>
                    <a:cubicBezTo>
                      <a:pt x="133414" y="24489"/>
                      <a:pt x="135337" y="22270"/>
                      <a:pt x="137260" y="20040"/>
                    </a:cubicBezTo>
                    <a:cubicBezTo>
                      <a:pt x="139194" y="17821"/>
                      <a:pt x="141118" y="15590"/>
                      <a:pt x="142973" y="13371"/>
                    </a:cubicBezTo>
                    <a:cubicBezTo>
                      <a:pt x="144383" y="11664"/>
                      <a:pt x="146682" y="9809"/>
                      <a:pt x="147354" y="7579"/>
                    </a:cubicBezTo>
                    <a:cubicBezTo>
                      <a:pt x="152623" y="12927"/>
                      <a:pt x="158847" y="17593"/>
                      <a:pt x="164264" y="22634"/>
                    </a:cubicBezTo>
                    <a:cubicBezTo>
                      <a:pt x="171012" y="28871"/>
                      <a:pt x="177613" y="35392"/>
                      <a:pt x="183917" y="42072"/>
                    </a:cubicBezTo>
                    <a:cubicBezTo>
                      <a:pt x="189846" y="48376"/>
                      <a:pt x="195627" y="54829"/>
                      <a:pt x="201191" y="61429"/>
                    </a:cubicBezTo>
                    <a:cubicBezTo>
                      <a:pt x="204162" y="64912"/>
                      <a:pt x="207052" y="68474"/>
                      <a:pt x="209874" y="72104"/>
                    </a:cubicBezTo>
                    <a:cubicBezTo>
                      <a:pt x="211717" y="74482"/>
                      <a:pt x="213652" y="78556"/>
                      <a:pt x="216838" y="79000"/>
                    </a:cubicBezTo>
                    <a:cubicBezTo>
                      <a:pt x="209419" y="90130"/>
                      <a:pt x="199416" y="99542"/>
                      <a:pt x="190369" y="109340"/>
                    </a:cubicBezTo>
                    <a:cubicBezTo>
                      <a:pt x="180059" y="120458"/>
                      <a:pt x="169749" y="131588"/>
                      <a:pt x="159291" y="142558"/>
                    </a:cubicBezTo>
                    <a:cubicBezTo>
                      <a:pt x="139706" y="163179"/>
                      <a:pt x="118870" y="184096"/>
                      <a:pt x="93664" y="197741"/>
                    </a:cubicBezTo>
                    <a:cubicBezTo>
                      <a:pt x="61550" y="171931"/>
                      <a:pt x="32919" y="142490"/>
                      <a:pt x="8008" y="109704"/>
                    </a:cubicBezTo>
                    <a:lnTo>
                      <a:pt x="8076" y="10963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8" name="Google Shape;2128;p33"/>
              <p:cNvSpPr/>
              <p:nvPr/>
            </p:nvSpPr>
            <p:spPr>
              <a:xfrm>
                <a:off x="3044952" y="2813745"/>
                <a:ext cx="17998" cy="18683"/>
              </a:xfrm>
              <a:custGeom>
                <a:avLst/>
                <a:gdLst/>
                <a:ahLst/>
                <a:cxnLst/>
                <a:rect l="l" t="t" r="r" b="b"/>
                <a:pathLst>
                  <a:path w="39556" h="41062" extrusionOk="0">
                    <a:moveTo>
                      <a:pt x="39113" y="40101"/>
                    </a:moveTo>
                    <a:cubicBezTo>
                      <a:pt x="39556" y="39578"/>
                      <a:pt x="39636" y="38918"/>
                      <a:pt x="39488" y="38315"/>
                    </a:cubicBezTo>
                    <a:cubicBezTo>
                      <a:pt x="39488" y="38315"/>
                      <a:pt x="39488" y="38099"/>
                      <a:pt x="39340" y="37803"/>
                    </a:cubicBezTo>
                    <a:cubicBezTo>
                      <a:pt x="39181" y="37427"/>
                      <a:pt x="38965" y="37131"/>
                      <a:pt x="38669" y="36915"/>
                    </a:cubicBezTo>
                    <a:cubicBezTo>
                      <a:pt x="38145" y="36244"/>
                      <a:pt x="37485" y="35720"/>
                      <a:pt x="36882" y="35128"/>
                    </a:cubicBezTo>
                    <a:cubicBezTo>
                      <a:pt x="35334" y="33501"/>
                      <a:pt x="33696" y="31794"/>
                      <a:pt x="32069" y="30167"/>
                    </a:cubicBezTo>
                    <a:cubicBezTo>
                      <a:pt x="28734" y="26673"/>
                      <a:pt x="25389" y="23339"/>
                      <a:pt x="22054" y="19856"/>
                    </a:cubicBezTo>
                    <a:cubicBezTo>
                      <a:pt x="18868" y="16522"/>
                      <a:pt x="15602" y="13256"/>
                      <a:pt x="12416" y="9921"/>
                    </a:cubicBezTo>
                    <a:cubicBezTo>
                      <a:pt x="9229" y="6655"/>
                      <a:pt x="6031" y="3093"/>
                      <a:pt x="2481" y="351"/>
                    </a:cubicBezTo>
                    <a:cubicBezTo>
                      <a:pt x="922" y="-833"/>
                      <a:pt x="-716" y="1238"/>
                      <a:pt x="330" y="2718"/>
                    </a:cubicBezTo>
                    <a:cubicBezTo>
                      <a:pt x="2925" y="6428"/>
                      <a:pt x="6328" y="9762"/>
                      <a:pt x="9445" y="13108"/>
                    </a:cubicBezTo>
                    <a:cubicBezTo>
                      <a:pt x="12484" y="16363"/>
                      <a:pt x="15534" y="19629"/>
                      <a:pt x="18572" y="22815"/>
                    </a:cubicBezTo>
                    <a:cubicBezTo>
                      <a:pt x="21610" y="26081"/>
                      <a:pt x="24649" y="29347"/>
                      <a:pt x="27688" y="32534"/>
                    </a:cubicBezTo>
                    <a:cubicBezTo>
                      <a:pt x="29247" y="34241"/>
                      <a:pt x="30874" y="35868"/>
                      <a:pt x="32512" y="37507"/>
                    </a:cubicBezTo>
                    <a:cubicBezTo>
                      <a:pt x="33696" y="38770"/>
                      <a:pt x="34811" y="40397"/>
                      <a:pt x="36439" y="40921"/>
                    </a:cubicBezTo>
                    <a:cubicBezTo>
                      <a:pt x="37485" y="41285"/>
                      <a:pt x="38441" y="40921"/>
                      <a:pt x="39113" y="4010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9" name="Google Shape;2129;p33"/>
              <p:cNvSpPr/>
              <p:nvPr/>
            </p:nvSpPr>
            <p:spPr>
              <a:xfrm>
                <a:off x="3024747" y="2811740"/>
                <a:ext cx="31843" cy="32332"/>
              </a:xfrm>
              <a:custGeom>
                <a:avLst/>
                <a:gdLst/>
                <a:ahLst/>
                <a:cxnLst/>
                <a:rect l="l" t="t" r="r" b="b"/>
                <a:pathLst>
                  <a:path w="69984" h="71059" extrusionOk="0">
                    <a:moveTo>
                      <a:pt x="69298" y="70205"/>
                    </a:moveTo>
                    <a:cubicBezTo>
                      <a:pt x="70265" y="69317"/>
                      <a:pt x="70185" y="68054"/>
                      <a:pt x="69218" y="67166"/>
                    </a:cubicBezTo>
                    <a:cubicBezTo>
                      <a:pt x="66476" y="64799"/>
                      <a:pt x="64700" y="61908"/>
                      <a:pt x="62470" y="59086"/>
                    </a:cubicBezTo>
                    <a:cubicBezTo>
                      <a:pt x="59955" y="55900"/>
                      <a:pt x="57281" y="52929"/>
                      <a:pt x="54538" y="49959"/>
                    </a:cubicBezTo>
                    <a:cubicBezTo>
                      <a:pt x="48973" y="44110"/>
                      <a:pt x="43113" y="38545"/>
                      <a:pt x="37263" y="32980"/>
                    </a:cubicBezTo>
                    <a:cubicBezTo>
                      <a:pt x="31107" y="27119"/>
                      <a:pt x="24950" y="21190"/>
                      <a:pt x="18714" y="15398"/>
                    </a:cubicBezTo>
                    <a:cubicBezTo>
                      <a:pt x="15528" y="12359"/>
                      <a:pt x="12342" y="9400"/>
                      <a:pt x="9155" y="6351"/>
                    </a:cubicBezTo>
                    <a:cubicBezTo>
                      <a:pt x="6629" y="3984"/>
                      <a:pt x="4182" y="1241"/>
                      <a:pt x="848" y="46"/>
                    </a:cubicBezTo>
                    <a:cubicBezTo>
                      <a:pt x="324" y="-170"/>
                      <a:pt x="-119" y="422"/>
                      <a:pt x="29" y="865"/>
                    </a:cubicBezTo>
                    <a:cubicBezTo>
                      <a:pt x="1508" y="4723"/>
                      <a:pt x="5070" y="7546"/>
                      <a:pt x="7960" y="10436"/>
                    </a:cubicBezTo>
                    <a:cubicBezTo>
                      <a:pt x="11226" y="13770"/>
                      <a:pt x="14492" y="17037"/>
                      <a:pt x="17759" y="20371"/>
                    </a:cubicBezTo>
                    <a:cubicBezTo>
                      <a:pt x="24506" y="27199"/>
                      <a:pt x="31323" y="33947"/>
                      <a:pt x="38072" y="40764"/>
                    </a:cubicBezTo>
                    <a:cubicBezTo>
                      <a:pt x="44159" y="46921"/>
                      <a:pt x="50464" y="52850"/>
                      <a:pt x="56018" y="59462"/>
                    </a:cubicBezTo>
                    <a:cubicBezTo>
                      <a:pt x="58623" y="62568"/>
                      <a:pt x="60695" y="66426"/>
                      <a:pt x="63517" y="69317"/>
                    </a:cubicBezTo>
                    <a:cubicBezTo>
                      <a:pt x="65064" y="70956"/>
                      <a:pt x="67511" y="71843"/>
                      <a:pt x="69298" y="70136"/>
                    </a:cubicBezTo>
                    <a:lnTo>
                      <a:pt x="69298" y="7020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0" name="Google Shape;2130;p33"/>
              <p:cNvSpPr/>
              <p:nvPr/>
            </p:nvSpPr>
            <p:spPr>
              <a:xfrm>
                <a:off x="3018288" y="2818757"/>
                <a:ext cx="30815" cy="32354"/>
              </a:xfrm>
              <a:custGeom>
                <a:avLst/>
                <a:gdLst/>
                <a:ahLst/>
                <a:cxnLst/>
                <a:rect l="l" t="t" r="r" b="b"/>
                <a:pathLst>
                  <a:path w="67726" h="71107" extrusionOk="0">
                    <a:moveTo>
                      <a:pt x="67097" y="66788"/>
                    </a:moveTo>
                    <a:cubicBezTo>
                      <a:pt x="58790" y="53815"/>
                      <a:pt x="46112" y="43208"/>
                      <a:pt x="34983" y="32750"/>
                    </a:cubicBezTo>
                    <a:cubicBezTo>
                      <a:pt x="29350" y="27481"/>
                      <a:pt x="23637" y="22292"/>
                      <a:pt x="18152" y="16807"/>
                    </a:cubicBezTo>
                    <a:cubicBezTo>
                      <a:pt x="12815" y="11469"/>
                      <a:pt x="8070" y="5312"/>
                      <a:pt x="2505" y="271"/>
                    </a:cubicBezTo>
                    <a:cubicBezTo>
                      <a:pt x="2061" y="-104"/>
                      <a:pt x="1390" y="-25"/>
                      <a:pt x="946" y="123"/>
                    </a:cubicBezTo>
                    <a:cubicBezTo>
                      <a:pt x="878" y="123"/>
                      <a:pt x="650" y="123"/>
                      <a:pt x="570" y="271"/>
                    </a:cubicBezTo>
                    <a:cubicBezTo>
                      <a:pt x="502" y="419"/>
                      <a:pt x="423" y="487"/>
                      <a:pt x="274" y="635"/>
                    </a:cubicBezTo>
                    <a:cubicBezTo>
                      <a:pt x="-21" y="1079"/>
                      <a:pt x="-90" y="1750"/>
                      <a:pt x="126" y="2194"/>
                    </a:cubicBezTo>
                    <a:cubicBezTo>
                      <a:pt x="3313" y="8579"/>
                      <a:pt x="8877" y="14280"/>
                      <a:pt x="13771" y="19469"/>
                    </a:cubicBezTo>
                    <a:cubicBezTo>
                      <a:pt x="19188" y="25262"/>
                      <a:pt x="24900" y="30747"/>
                      <a:pt x="30681" y="36232"/>
                    </a:cubicBezTo>
                    <a:cubicBezTo>
                      <a:pt x="36326" y="41501"/>
                      <a:pt x="41959" y="46770"/>
                      <a:pt x="47296" y="52335"/>
                    </a:cubicBezTo>
                    <a:cubicBezTo>
                      <a:pt x="52861" y="58037"/>
                      <a:pt x="57686" y="64193"/>
                      <a:pt x="62875" y="70202"/>
                    </a:cubicBezTo>
                    <a:cubicBezTo>
                      <a:pt x="65174" y="72797"/>
                      <a:pt x="69395" y="69235"/>
                      <a:pt x="67028" y="66788"/>
                    </a:cubicBezTo>
                    <a:lnTo>
                      <a:pt x="67097" y="6678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1" name="Google Shape;2131;p33"/>
              <p:cNvSpPr/>
              <p:nvPr/>
            </p:nvSpPr>
            <p:spPr>
              <a:xfrm>
                <a:off x="3010262" y="2826395"/>
                <a:ext cx="30580" cy="30725"/>
              </a:xfrm>
              <a:custGeom>
                <a:avLst/>
                <a:gdLst/>
                <a:ahLst/>
                <a:cxnLst/>
                <a:rect l="l" t="t" r="r" b="b"/>
                <a:pathLst>
                  <a:path w="67209" h="67527" extrusionOk="0">
                    <a:moveTo>
                      <a:pt x="66281" y="62346"/>
                    </a:moveTo>
                    <a:cubicBezTo>
                      <a:pt x="53149" y="51148"/>
                      <a:pt x="40540" y="39506"/>
                      <a:pt x="28455" y="27193"/>
                    </a:cubicBezTo>
                    <a:cubicBezTo>
                      <a:pt x="22594" y="21264"/>
                      <a:pt x="16882" y="15187"/>
                      <a:pt x="11248" y="9030"/>
                    </a:cubicBezTo>
                    <a:cubicBezTo>
                      <a:pt x="10577" y="8290"/>
                      <a:pt x="1530" y="-2396"/>
                      <a:pt x="278" y="495"/>
                    </a:cubicBezTo>
                    <a:cubicBezTo>
                      <a:pt x="-769" y="2873"/>
                      <a:pt x="1382" y="5092"/>
                      <a:pt x="2725" y="6879"/>
                    </a:cubicBezTo>
                    <a:cubicBezTo>
                      <a:pt x="5240" y="10213"/>
                      <a:pt x="8131" y="13252"/>
                      <a:pt x="10873" y="16370"/>
                    </a:cubicBezTo>
                    <a:cubicBezTo>
                      <a:pt x="16221" y="22447"/>
                      <a:pt x="21775" y="28308"/>
                      <a:pt x="27419" y="34021"/>
                    </a:cubicBezTo>
                    <a:cubicBezTo>
                      <a:pt x="38765" y="45515"/>
                      <a:pt x="50554" y="56496"/>
                      <a:pt x="62867" y="66875"/>
                    </a:cubicBezTo>
                    <a:cubicBezTo>
                      <a:pt x="65678" y="69242"/>
                      <a:pt x="68944" y="64576"/>
                      <a:pt x="66133" y="62278"/>
                    </a:cubicBezTo>
                    <a:lnTo>
                      <a:pt x="66281" y="6234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2" name="Google Shape;2132;p33"/>
              <p:cNvSpPr/>
              <p:nvPr/>
            </p:nvSpPr>
            <p:spPr>
              <a:xfrm>
                <a:off x="3000298" y="2835255"/>
                <a:ext cx="32485" cy="30584"/>
              </a:xfrm>
              <a:custGeom>
                <a:avLst/>
                <a:gdLst/>
                <a:ahLst/>
                <a:cxnLst/>
                <a:rect l="l" t="t" r="r" b="b"/>
                <a:pathLst>
                  <a:path w="71396" h="67217" extrusionOk="0">
                    <a:moveTo>
                      <a:pt x="70895" y="62877"/>
                    </a:moveTo>
                    <a:cubicBezTo>
                      <a:pt x="66366" y="57017"/>
                      <a:pt x="59766" y="52055"/>
                      <a:pt x="54349" y="47013"/>
                    </a:cubicBezTo>
                    <a:cubicBezTo>
                      <a:pt x="48569" y="41596"/>
                      <a:pt x="42788" y="36180"/>
                      <a:pt x="36927" y="30842"/>
                    </a:cubicBezTo>
                    <a:cubicBezTo>
                      <a:pt x="31510" y="25869"/>
                      <a:pt x="26173" y="20828"/>
                      <a:pt x="20756" y="15866"/>
                    </a:cubicBezTo>
                    <a:cubicBezTo>
                      <a:pt x="14975" y="10597"/>
                      <a:pt x="9263" y="4816"/>
                      <a:pt x="2878" y="366"/>
                    </a:cubicBezTo>
                    <a:cubicBezTo>
                      <a:pt x="2435" y="-9"/>
                      <a:pt x="1627" y="-157"/>
                      <a:pt x="1103" y="218"/>
                    </a:cubicBezTo>
                    <a:cubicBezTo>
                      <a:pt x="1023" y="218"/>
                      <a:pt x="512" y="435"/>
                      <a:pt x="432" y="662"/>
                    </a:cubicBezTo>
                    <a:cubicBezTo>
                      <a:pt x="363" y="878"/>
                      <a:pt x="216" y="1026"/>
                      <a:pt x="136" y="1254"/>
                    </a:cubicBezTo>
                    <a:cubicBezTo>
                      <a:pt x="-160" y="1846"/>
                      <a:pt x="68" y="2585"/>
                      <a:pt x="432" y="3029"/>
                    </a:cubicBezTo>
                    <a:cubicBezTo>
                      <a:pt x="5189" y="8890"/>
                      <a:pt x="11038" y="14079"/>
                      <a:pt x="16455" y="19269"/>
                    </a:cubicBezTo>
                    <a:cubicBezTo>
                      <a:pt x="22167" y="24765"/>
                      <a:pt x="27948" y="30171"/>
                      <a:pt x="33661" y="35588"/>
                    </a:cubicBezTo>
                    <a:cubicBezTo>
                      <a:pt x="39225" y="40857"/>
                      <a:pt x="44790" y="46114"/>
                      <a:pt x="50343" y="51315"/>
                    </a:cubicBezTo>
                    <a:cubicBezTo>
                      <a:pt x="55760" y="56357"/>
                      <a:pt x="61097" y="62582"/>
                      <a:pt x="67254" y="66735"/>
                    </a:cubicBezTo>
                    <a:cubicBezTo>
                      <a:pt x="69701" y="68442"/>
                      <a:pt x="72671" y="65256"/>
                      <a:pt x="70816" y="62877"/>
                    </a:cubicBezTo>
                    <a:lnTo>
                      <a:pt x="70895" y="62877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3" name="Google Shape;2133;p33"/>
              <p:cNvSpPr/>
              <p:nvPr/>
            </p:nvSpPr>
            <p:spPr>
              <a:xfrm>
                <a:off x="2994707" y="2845771"/>
                <a:ext cx="28834" cy="28911"/>
              </a:xfrm>
              <a:custGeom>
                <a:avLst/>
                <a:gdLst/>
                <a:ahLst/>
                <a:cxnLst/>
                <a:rect l="l" t="t" r="r" b="b"/>
                <a:pathLst>
                  <a:path w="63372" h="63541" extrusionOk="0">
                    <a:moveTo>
                      <a:pt x="62621" y="58961"/>
                    </a:moveTo>
                    <a:cubicBezTo>
                      <a:pt x="59070" y="53179"/>
                      <a:pt x="53278" y="48275"/>
                      <a:pt x="48465" y="43677"/>
                    </a:cubicBezTo>
                    <a:cubicBezTo>
                      <a:pt x="43116" y="38636"/>
                      <a:pt x="37631" y="33742"/>
                      <a:pt x="32066" y="28849"/>
                    </a:cubicBezTo>
                    <a:cubicBezTo>
                      <a:pt x="26433" y="23876"/>
                      <a:pt x="20721" y="18914"/>
                      <a:pt x="15383" y="13565"/>
                    </a:cubicBezTo>
                    <a:cubicBezTo>
                      <a:pt x="12641" y="10823"/>
                      <a:pt x="10046" y="7932"/>
                      <a:pt x="7372" y="5121"/>
                    </a:cubicBezTo>
                    <a:cubicBezTo>
                      <a:pt x="5517" y="3186"/>
                      <a:pt x="3810" y="216"/>
                      <a:pt x="919" y="0"/>
                    </a:cubicBezTo>
                    <a:cubicBezTo>
                      <a:pt x="476" y="0"/>
                      <a:pt x="180" y="216"/>
                      <a:pt x="100" y="672"/>
                    </a:cubicBezTo>
                    <a:cubicBezTo>
                      <a:pt x="-491" y="3334"/>
                      <a:pt x="1660" y="5633"/>
                      <a:pt x="3218" y="7636"/>
                    </a:cubicBezTo>
                    <a:cubicBezTo>
                      <a:pt x="5517" y="10754"/>
                      <a:pt x="8112" y="13645"/>
                      <a:pt x="10786" y="16467"/>
                    </a:cubicBezTo>
                    <a:cubicBezTo>
                      <a:pt x="15827" y="21804"/>
                      <a:pt x="21244" y="26766"/>
                      <a:pt x="26661" y="31671"/>
                    </a:cubicBezTo>
                    <a:cubicBezTo>
                      <a:pt x="32214" y="36712"/>
                      <a:pt x="38007" y="41606"/>
                      <a:pt x="43491" y="46795"/>
                    </a:cubicBezTo>
                    <a:cubicBezTo>
                      <a:pt x="46314" y="49469"/>
                      <a:pt x="49125" y="52132"/>
                      <a:pt x="51798" y="54955"/>
                    </a:cubicBezTo>
                    <a:cubicBezTo>
                      <a:pt x="54314" y="57549"/>
                      <a:pt x="56544" y="60588"/>
                      <a:pt x="59286" y="62966"/>
                    </a:cubicBezTo>
                    <a:cubicBezTo>
                      <a:pt x="61881" y="65117"/>
                      <a:pt x="64772" y="60668"/>
                      <a:pt x="62621" y="58881"/>
                    </a:cubicBezTo>
                    <a:lnTo>
                      <a:pt x="62621" y="5896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134" name="Google Shape;2134;p33"/>
            <p:cNvSpPr/>
            <p:nvPr/>
          </p:nvSpPr>
          <p:spPr>
            <a:xfrm>
              <a:off x="1056800" y="704301"/>
              <a:ext cx="1279275" cy="533400"/>
            </a:xfrm>
            <a:custGeom>
              <a:avLst/>
              <a:gdLst/>
              <a:ahLst/>
              <a:cxnLst/>
              <a:rect l="l" t="t" r="r" b="b"/>
              <a:pathLst>
                <a:path w="51171" h="21336" extrusionOk="0">
                  <a:moveTo>
                    <a:pt x="0" y="21336"/>
                  </a:moveTo>
                  <a:cubicBezTo>
                    <a:pt x="6310" y="21336"/>
                    <a:pt x="14868" y="19571"/>
                    <a:pt x="17354" y="13771"/>
                  </a:cubicBezTo>
                  <a:cubicBezTo>
                    <a:pt x="18672" y="10695"/>
                    <a:pt x="20129" y="7283"/>
                    <a:pt x="19579" y="3982"/>
                  </a:cubicBezTo>
                  <a:cubicBezTo>
                    <a:pt x="19186" y="1623"/>
                    <a:pt x="15339" y="-905"/>
                    <a:pt x="13349" y="422"/>
                  </a:cubicBezTo>
                  <a:cubicBezTo>
                    <a:pt x="12115" y="1245"/>
                    <a:pt x="12586" y="3600"/>
                    <a:pt x="13349" y="4872"/>
                  </a:cubicBezTo>
                  <a:cubicBezTo>
                    <a:pt x="17248" y="11370"/>
                    <a:pt x="28594" y="7604"/>
                    <a:pt x="36042" y="6207"/>
                  </a:cubicBezTo>
                  <a:cubicBezTo>
                    <a:pt x="41298" y="5221"/>
                    <a:pt x="51171" y="6215"/>
                    <a:pt x="51171" y="867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</p:sp>
        <p:grpSp>
          <p:nvGrpSpPr>
            <p:cNvPr id="2135" name="Google Shape;2135;p33"/>
            <p:cNvGrpSpPr/>
            <p:nvPr/>
          </p:nvGrpSpPr>
          <p:grpSpPr>
            <a:xfrm>
              <a:off x="6866370" y="332355"/>
              <a:ext cx="320946" cy="329145"/>
              <a:chOff x="3748987" y="657246"/>
              <a:chExt cx="218286" cy="250930"/>
            </a:xfrm>
          </p:grpSpPr>
          <p:sp>
            <p:nvSpPr>
              <p:cNvPr id="2136" name="Google Shape;2136;p33"/>
              <p:cNvSpPr/>
              <p:nvPr/>
            </p:nvSpPr>
            <p:spPr>
              <a:xfrm>
                <a:off x="3870580" y="662770"/>
                <a:ext cx="69" cy="31"/>
              </a:xfrm>
              <a:custGeom>
                <a:avLst/>
                <a:gdLst/>
                <a:ahLst/>
                <a:cxnLst/>
                <a:rect l="l" t="t" r="r" b="b"/>
                <a:pathLst>
                  <a:path w="69" h="31" extrusionOk="0">
                    <a:moveTo>
                      <a:pt x="70" y="32"/>
                    </a:moveTo>
                    <a:cubicBezTo>
                      <a:pt x="70" y="32"/>
                      <a:pt x="70" y="-40"/>
                      <a:pt x="0" y="3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7" name="Google Shape;2137;p33"/>
              <p:cNvSpPr/>
              <p:nvPr/>
            </p:nvSpPr>
            <p:spPr>
              <a:xfrm>
                <a:off x="3816884" y="746730"/>
                <a:ext cx="38615" cy="21404"/>
              </a:xfrm>
              <a:custGeom>
                <a:avLst/>
                <a:gdLst/>
                <a:ahLst/>
                <a:cxnLst/>
                <a:rect l="l" t="t" r="r" b="b"/>
                <a:pathLst>
                  <a:path w="38615" h="21404" extrusionOk="0">
                    <a:moveTo>
                      <a:pt x="34676" y="27"/>
                    </a:moveTo>
                    <a:cubicBezTo>
                      <a:pt x="33035" y="170"/>
                      <a:pt x="31387" y="1028"/>
                      <a:pt x="29816" y="1599"/>
                    </a:cubicBezTo>
                    <a:cubicBezTo>
                      <a:pt x="28315" y="2171"/>
                      <a:pt x="26814" y="2742"/>
                      <a:pt x="25382" y="3457"/>
                    </a:cubicBezTo>
                    <a:cubicBezTo>
                      <a:pt x="22457" y="4814"/>
                      <a:pt x="19594" y="6315"/>
                      <a:pt x="16809" y="7887"/>
                    </a:cubicBezTo>
                    <a:cubicBezTo>
                      <a:pt x="14023" y="9459"/>
                      <a:pt x="11160" y="11102"/>
                      <a:pt x="8444" y="12817"/>
                    </a:cubicBezTo>
                    <a:cubicBezTo>
                      <a:pt x="5805" y="14460"/>
                      <a:pt x="2873" y="16175"/>
                      <a:pt x="583" y="18319"/>
                    </a:cubicBezTo>
                    <a:cubicBezTo>
                      <a:pt x="-849" y="19676"/>
                      <a:pt x="583" y="22034"/>
                      <a:pt x="2440" y="21248"/>
                    </a:cubicBezTo>
                    <a:cubicBezTo>
                      <a:pt x="5372" y="20034"/>
                      <a:pt x="8088" y="18248"/>
                      <a:pt x="10951" y="16818"/>
                    </a:cubicBezTo>
                    <a:cubicBezTo>
                      <a:pt x="13667" y="15461"/>
                      <a:pt x="16383" y="14175"/>
                      <a:pt x="19169" y="13032"/>
                    </a:cubicBezTo>
                    <a:cubicBezTo>
                      <a:pt x="21955" y="11888"/>
                      <a:pt x="24817" y="10816"/>
                      <a:pt x="27673" y="9816"/>
                    </a:cubicBezTo>
                    <a:cubicBezTo>
                      <a:pt x="29174" y="9316"/>
                      <a:pt x="30675" y="8673"/>
                      <a:pt x="32246" y="8173"/>
                    </a:cubicBezTo>
                    <a:cubicBezTo>
                      <a:pt x="33747" y="7672"/>
                      <a:pt x="35465" y="7315"/>
                      <a:pt x="36749" y="6458"/>
                    </a:cubicBezTo>
                    <a:cubicBezTo>
                      <a:pt x="40038" y="4457"/>
                      <a:pt x="38753" y="-402"/>
                      <a:pt x="34676" y="2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8" name="Google Shape;2138;p33"/>
              <p:cNvSpPr/>
              <p:nvPr/>
            </p:nvSpPr>
            <p:spPr>
              <a:xfrm>
                <a:off x="3819060" y="756056"/>
                <a:ext cx="55726" cy="31216"/>
              </a:xfrm>
              <a:custGeom>
                <a:avLst/>
                <a:gdLst/>
                <a:ahLst/>
                <a:cxnLst/>
                <a:rect l="l" t="t" r="r" b="b"/>
                <a:pathLst>
                  <a:path w="55726" h="31216" extrusionOk="0">
                    <a:moveTo>
                      <a:pt x="52217" y="210"/>
                    </a:moveTo>
                    <a:cubicBezTo>
                      <a:pt x="47434" y="1568"/>
                      <a:pt x="42784" y="4140"/>
                      <a:pt x="38358" y="6355"/>
                    </a:cubicBezTo>
                    <a:cubicBezTo>
                      <a:pt x="34064" y="8499"/>
                      <a:pt x="29847" y="10713"/>
                      <a:pt x="25630" y="13072"/>
                    </a:cubicBezTo>
                    <a:cubicBezTo>
                      <a:pt x="21489" y="15430"/>
                      <a:pt x="17272" y="17788"/>
                      <a:pt x="13125" y="20217"/>
                    </a:cubicBezTo>
                    <a:cubicBezTo>
                      <a:pt x="8977" y="22646"/>
                      <a:pt x="4188" y="25076"/>
                      <a:pt x="613" y="28220"/>
                    </a:cubicBezTo>
                    <a:cubicBezTo>
                      <a:pt x="-888" y="29577"/>
                      <a:pt x="613" y="31792"/>
                      <a:pt x="2477" y="31078"/>
                    </a:cubicBezTo>
                    <a:cubicBezTo>
                      <a:pt x="6834" y="29434"/>
                      <a:pt x="10981" y="26648"/>
                      <a:pt x="15129" y="24432"/>
                    </a:cubicBezTo>
                    <a:cubicBezTo>
                      <a:pt x="19346" y="22147"/>
                      <a:pt x="23633" y="20002"/>
                      <a:pt x="27919" y="18002"/>
                    </a:cubicBezTo>
                    <a:cubicBezTo>
                      <a:pt x="32207" y="16001"/>
                      <a:pt x="36640" y="14000"/>
                      <a:pt x="40997" y="12071"/>
                    </a:cubicBezTo>
                    <a:cubicBezTo>
                      <a:pt x="45284" y="10142"/>
                      <a:pt x="50074" y="8570"/>
                      <a:pt x="54082" y="6212"/>
                    </a:cubicBezTo>
                    <a:cubicBezTo>
                      <a:pt x="56937" y="4497"/>
                      <a:pt x="55938" y="-933"/>
                      <a:pt x="52147" y="139"/>
                    </a:cubicBezTo>
                    <a:lnTo>
                      <a:pt x="52217" y="21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139" name="Google Shape;2139;p33"/>
              <p:cNvGrpSpPr/>
              <p:nvPr/>
            </p:nvGrpSpPr>
            <p:grpSpPr>
              <a:xfrm>
                <a:off x="3748987" y="657245"/>
                <a:ext cx="218286" cy="250930"/>
                <a:chOff x="3157662" y="870646"/>
                <a:chExt cx="218286" cy="250930"/>
              </a:xfrm>
            </p:grpSpPr>
            <p:sp>
              <p:nvSpPr>
                <p:cNvPr id="2140" name="Google Shape;2140;p33"/>
                <p:cNvSpPr/>
                <p:nvPr/>
              </p:nvSpPr>
              <p:spPr>
                <a:xfrm>
                  <a:off x="3157662" y="870645"/>
                  <a:ext cx="218286" cy="2509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286" h="250930" extrusionOk="0">
                      <a:moveTo>
                        <a:pt x="106351" y="2717"/>
                      </a:moveTo>
                      <a:cubicBezTo>
                        <a:pt x="99780" y="5218"/>
                        <a:pt x="93343" y="8005"/>
                        <a:pt x="87052" y="11149"/>
                      </a:cubicBezTo>
                      <a:cubicBezTo>
                        <a:pt x="74764" y="17222"/>
                        <a:pt x="63041" y="24367"/>
                        <a:pt x="52030" y="32514"/>
                      </a:cubicBezTo>
                      <a:cubicBezTo>
                        <a:pt x="40880" y="40659"/>
                        <a:pt x="30518" y="49876"/>
                        <a:pt x="21086" y="59952"/>
                      </a:cubicBezTo>
                      <a:cubicBezTo>
                        <a:pt x="16366" y="64953"/>
                        <a:pt x="11792" y="70170"/>
                        <a:pt x="7506" y="75600"/>
                      </a:cubicBezTo>
                      <a:cubicBezTo>
                        <a:pt x="3644" y="80459"/>
                        <a:pt x="286" y="85817"/>
                        <a:pt x="0" y="92176"/>
                      </a:cubicBezTo>
                      <a:cubicBezTo>
                        <a:pt x="0" y="93392"/>
                        <a:pt x="356" y="94321"/>
                        <a:pt x="1068" y="95035"/>
                      </a:cubicBezTo>
                      <a:cubicBezTo>
                        <a:pt x="1068" y="95035"/>
                        <a:pt x="1068" y="95178"/>
                        <a:pt x="1068" y="95249"/>
                      </a:cubicBezTo>
                      <a:cubicBezTo>
                        <a:pt x="6291" y="105753"/>
                        <a:pt x="11359" y="116185"/>
                        <a:pt x="17008" y="126474"/>
                      </a:cubicBezTo>
                      <a:cubicBezTo>
                        <a:pt x="22657" y="136763"/>
                        <a:pt x="28305" y="146981"/>
                        <a:pt x="34023" y="157199"/>
                      </a:cubicBezTo>
                      <a:cubicBezTo>
                        <a:pt x="45460" y="177635"/>
                        <a:pt x="56966" y="198070"/>
                        <a:pt x="68403" y="218506"/>
                      </a:cubicBezTo>
                      <a:cubicBezTo>
                        <a:pt x="71258" y="223650"/>
                        <a:pt x="74121" y="228723"/>
                        <a:pt x="76977" y="233796"/>
                      </a:cubicBezTo>
                      <a:cubicBezTo>
                        <a:pt x="79477" y="238298"/>
                        <a:pt x="81697" y="243871"/>
                        <a:pt x="85411" y="247587"/>
                      </a:cubicBezTo>
                      <a:cubicBezTo>
                        <a:pt x="92344" y="254446"/>
                        <a:pt x="103209" y="249016"/>
                        <a:pt x="110853" y="246587"/>
                      </a:cubicBezTo>
                      <a:cubicBezTo>
                        <a:pt x="132443" y="239656"/>
                        <a:pt x="153954" y="232582"/>
                        <a:pt x="175326" y="225079"/>
                      </a:cubicBezTo>
                      <a:cubicBezTo>
                        <a:pt x="186050" y="221293"/>
                        <a:pt x="196698" y="217505"/>
                        <a:pt x="207345" y="213576"/>
                      </a:cubicBezTo>
                      <a:cubicBezTo>
                        <a:pt x="211423" y="212075"/>
                        <a:pt x="215926" y="210932"/>
                        <a:pt x="217637" y="206502"/>
                      </a:cubicBezTo>
                      <a:cubicBezTo>
                        <a:pt x="219138" y="202643"/>
                        <a:pt x="217784" y="198213"/>
                        <a:pt x="216143" y="194641"/>
                      </a:cubicBezTo>
                      <a:cubicBezTo>
                        <a:pt x="211493" y="184780"/>
                        <a:pt x="205991" y="175277"/>
                        <a:pt x="201055" y="165488"/>
                      </a:cubicBezTo>
                      <a:cubicBezTo>
                        <a:pt x="196126" y="155627"/>
                        <a:pt x="191266" y="145695"/>
                        <a:pt x="186623" y="135620"/>
                      </a:cubicBezTo>
                      <a:cubicBezTo>
                        <a:pt x="177253" y="115614"/>
                        <a:pt x="168539" y="95249"/>
                        <a:pt x="160461" y="74671"/>
                      </a:cubicBezTo>
                      <a:cubicBezTo>
                        <a:pt x="158457" y="69526"/>
                        <a:pt x="156460" y="64382"/>
                        <a:pt x="154527" y="59166"/>
                      </a:cubicBezTo>
                      <a:cubicBezTo>
                        <a:pt x="152599" y="54092"/>
                        <a:pt x="151098" y="48662"/>
                        <a:pt x="148808" y="43803"/>
                      </a:cubicBezTo>
                      <a:cubicBezTo>
                        <a:pt x="146448" y="38801"/>
                        <a:pt x="142804" y="37872"/>
                        <a:pt x="138873" y="38730"/>
                      </a:cubicBezTo>
                      <a:cubicBezTo>
                        <a:pt x="138873" y="38373"/>
                        <a:pt x="138873" y="38015"/>
                        <a:pt x="138873" y="37658"/>
                      </a:cubicBezTo>
                      <a:cubicBezTo>
                        <a:pt x="138014" y="32013"/>
                        <a:pt x="135088" y="26225"/>
                        <a:pt x="133085" y="20866"/>
                      </a:cubicBezTo>
                      <a:cubicBezTo>
                        <a:pt x="131514" y="16508"/>
                        <a:pt x="130012" y="10220"/>
                        <a:pt x="124937" y="8648"/>
                      </a:cubicBezTo>
                      <a:cubicBezTo>
                        <a:pt x="123868" y="8291"/>
                        <a:pt x="122793" y="8291"/>
                        <a:pt x="121718" y="8505"/>
                      </a:cubicBezTo>
                      <a:cubicBezTo>
                        <a:pt x="123009" y="7219"/>
                        <a:pt x="123722" y="5076"/>
                        <a:pt x="122437" y="3075"/>
                      </a:cubicBezTo>
                      <a:cubicBezTo>
                        <a:pt x="118792" y="-2570"/>
                        <a:pt x="111217" y="931"/>
                        <a:pt x="106427" y="2789"/>
                      </a:cubicBezTo>
                      <a:lnTo>
                        <a:pt x="106351" y="2717"/>
                      </a:lnTo>
                      <a:close/>
                      <a:moveTo>
                        <a:pt x="127799" y="33656"/>
                      </a:moveTo>
                      <a:cubicBezTo>
                        <a:pt x="121864" y="34728"/>
                        <a:pt x="113856" y="38873"/>
                        <a:pt x="111999" y="39659"/>
                      </a:cubicBezTo>
                      <a:cubicBezTo>
                        <a:pt x="100562" y="44375"/>
                        <a:pt x="89126" y="49162"/>
                        <a:pt x="77766" y="53950"/>
                      </a:cubicBezTo>
                      <a:cubicBezTo>
                        <a:pt x="66399" y="58736"/>
                        <a:pt x="55033" y="63667"/>
                        <a:pt x="43596" y="68597"/>
                      </a:cubicBezTo>
                      <a:cubicBezTo>
                        <a:pt x="38450" y="70812"/>
                        <a:pt x="33381" y="73027"/>
                        <a:pt x="28228" y="75242"/>
                      </a:cubicBezTo>
                      <a:cubicBezTo>
                        <a:pt x="31594" y="73027"/>
                        <a:pt x="35022" y="70812"/>
                        <a:pt x="38450" y="68669"/>
                      </a:cubicBezTo>
                      <a:cubicBezTo>
                        <a:pt x="48246" y="62595"/>
                        <a:pt x="58321" y="57021"/>
                        <a:pt x="68689" y="51805"/>
                      </a:cubicBezTo>
                      <a:cubicBezTo>
                        <a:pt x="78764" y="46732"/>
                        <a:pt x="89126" y="42088"/>
                        <a:pt x="99703" y="38015"/>
                      </a:cubicBezTo>
                      <a:cubicBezTo>
                        <a:pt x="105213" y="35872"/>
                        <a:pt x="110714" y="33871"/>
                        <a:pt x="116356" y="32084"/>
                      </a:cubicBezTo>
                      <a:cubicBezTo>
                        <a:pt x="120859" y="30656"/>
                        <a:pt x="125362" y="30369"/>
                        <a:pt x="127869" y="33585"/>
                      </a:cubicBezTo>
                      <a:lnTo>
                        <a:pt x="127799" y="33656"/>
                      </a:lnTo>
                      <a:close/>
                      <a:moveTo>
                        <a:pt x="141163" y="47233"/>
                      </a:moveTo>
                      <a:cubicBezTo>
                        <a:pt x="141805" y="47733"/>
                        <a:pt x="142308" y="50377"/>
                        <a:pt x="142594" y="51091"/>
                      </a:cubicBezTo>
                      <a:cubicBezTo>
                        <a:pt x="143020" y="52235"/>
                        <a:pt x="143446" y="53378"/>
                        <a:pt x="143809" y="54449"/>
                      </a:cubicBezTo>
                      <a:cubicBezTo>
                        <a:pt x="144737" y="56950"/>
                        <a:pt x="145666" y="59380"/>
                        <a:pt x="146595" y="61881"/>
                      </a:cubicBezTo>
                      <a:cubicBezTo>
                        <a:pt x="153884" y="81245"/>
                        <a:pt x="161746" y="100323"/>
                        <a:pt x="170034" y="119258"/>
                      </a:cubicBezTo>
                      <a:cubicBezTo>
                        <a:pt x="178398" y="138193"/>
                        <a:pt x="187265" y="156842"/>
                        <a:pt x="196698" y="175205"/>
                      </a:cubicBezTo>
                      <a:cubicBezTo>
                        <a:pt x="198911" y="179492"/>
                        <a:pt x="201132" y="183708"/>
                        <a:pt x="203345" y="187995"/>
                      </a:cubicBezTo>
                      <a:cubicBezTo>
                        <a:pt x="205558" y="192068"/>
                        <a:pt x="208916" y="196498"/>
                        <a:pt x="209922" y="201071"/>
                      </a:cubicBezTo>
                      <a:cubicBezTo>
                        <a:pt x="210851" y="205358"/>
                        <a:pt x="204343" y="205930"/>
                        <a:pt x="201201" y="207144"/>
                      </a:cubicBezTo>
                      <a:cubicBezTo>
                        <a:pt x="195909" y="209146"/>
                        <a:pt x="190554" y="211075"/>
                        <a:pt x="185261" y="213075"/>
                      </a:cubicBezTo>
                      <a:cubicBezTo>
                        <a:pt x="165607" y="220292"/>
                        <a:pt x="145806" y="227152"/>
                        <a:pt x="125935" y="233725"/>
                      </a:cubicBezTo>
                      <a:cubicBezTo>
                        <a:pt x="121005" y="235368"/>
                        <a:pt x="116076" y="236941"/>
                        <a:pt x="111140" y="238513"/>
                      </a:cubicBezTo>
                      <a:cubicBezTo>
                        <a:pt x="106280" y="240085"/>
                        <a:pt x="101351" y="242014"/>
                        <a:pt x="96345" y="242943"/>
                      </a:cubicBezTo>
                      <a:cubicBezTo>
                        <a:pt x="94062" y="243371"/>
                        <a:pt x="91988" y="243515"/>
                        <a:pt x="90340" y="241656"/>
                      </a:cubicBezTo>
                      <a:cubicBezTo>
                        <a:pt x="88700" y="239798"/>
                        <a:pt x="87702" y="237298"/>
                        <a:pt x="86487" y="235154"/>
                      </a:cubicBezTo>
                      <a:cubicBezTo>
                        <a:pt x="83763" y="230295"/>
                        <a:pt x="80977" y="225365"/>
                        <a:pt x="78262" y="220507"/>
                      </a:cubicBezTo>
                      <a:cubicBezTo>
                        <a:pt x="66329" y="199142"/>
                        <a:pt x="54390" y="177849"/>
                        <a:pt x="42457" y="156484"/>
                      </a:cubicBezTo>
                      <a:cubicBezTo>
                        <a:pt x="36453" y="145838"/>
                        <a:pt x="30449" y="135191"/>
                        <a:pt x="24374" y="124545"/>
                      </a:cubicBezTo>
                      <a:cubicBezTo>
                        <a:pt x="18796" y="114828"/>
                        <a:pt x="12868" y="105396"/>
                        <a:pt x="6933" y="95893"/>
                      </a:cubicBezTo>
                      <a:cubicBezTo>
                        <a:pt x="23446" y="94606"/>
                        <a:pt x="39239" y="89319"/>
                        <a:pt x="54537" y="83317"/>
                      </a:cubicBezTo>
                      <a:cubicBezTo>
                        <a:pt x="62538" y="80172"/>
                        <a:pt x="70477" y="76814"/>
                        <a:pt x="78548" y="73813"/>
                      </a:cubicBezTo>
                      <a:cubicBezTo>
                        <a:pt x="87338" y="70455"/>
                        <a:pt x="96275" y="68025"/>
                        <a:pt x="105213" y="65168"/>
                      </a:cubicBezTo>
                      <a:cubicBezTo>
                        <a:pt x="114289" y="62309"/>
                        <a:pt x="121864" y="57522"/>
                        <a:pt x="129866" y="52449"/>
                      </a:cubicBezTo>
                      <a:cubicBezTo>
                        <a:pt x="131800" y="51234"/>
                        <a:pt x="133803" y="50019"/>
                        <a:pt x="135801" y="48948"/>
                      </a:cubicBezTo>
                      <a:cubicBezTo>
                        <a:pt x="136876" y="48376"/>
                        <a:pt x="138160" y="47518"/>
                        <a:pt x="139375" y="47161"/>
                      </a:cubicBezTo>
                      <a:cubicBezTo>
                        <a:pt x="141589" y="46518"/>
                        <a:pt x="140018" y="46447"/>
                        <a:pt x="141093" y="47233"/>
                      </a:cubicBezTo>
                      <a:lnTo>
                        <a:pt x="141163" y="47233"/>
                      </a:lnTo>
                      <a:close/>
                      <a:moveTo>
                        <a:pt x="133015" y="40230"/>
                      </a:moveTo>
                      <a:cubicBezTo>
                        <a:pt x="133015" y="40230"/>
                        <a:pt x="133370" y="40516"/>
                        <a:pt x="133587" y="40659"/>
                      </a:cubicBezTo>
                      <a:cubicBezTo>
                        <a:pt x="130801" y="42088"/>
                        <a:pt x="128079" y="43946"/>
                        <a:pt x="125795" y="45375"/>
                      </a:cubicBezTo>
                      <a:cubicBezTo>
                        <a:pt x="120859" y="48519"/>
                        <a:pt x="116076" y="51877"/>
                        <a:pt x="110714" y="54378"/>
                      </a:cubicBezTo>
                      <a:cubicBezTo>
                        <a:pt x="105282" y="56950"/>
                        <a:pt x="99494" y="58451"/>
                        <a:pt x="93775" y="60166"/>
                      </a:cubicBezTo>
                      <a:cubicBezTo>
                        <a:pt x="83623" y="63238"/>
                        <a:pt x="73688" y="67097"/>
                        <a:pt x="63899" y="71098"/>
                      </a:cubicBezTo>
                      <a:cubicBezTo>
                        <a:pt x="45956" y="78386"/>
                        <a:pt x="27872" y="85960"/>
                        <a:pt x="8504" y="88176"/>
                      </a:cubicBezTo>
                      <a:cubicBezTo>
                        <a:pt x="8504" y="88032"/>
                        <a:pt x="8650" y="87818"/>
                        <a:pt x="8721" y="87675"/>
                      </a:cubicBezTo>
                      <a:cubicBezTo>
                        <a:pt x="8930" y="87818"/>
                        <a:pt x="9293" y="87889"/>
                        <a:pt x="9649" y="87675"/>
                      </a:cubicBezTo>
                      <a:cubicBezTo>
                        <a:pt x="11436" y="86746"/>
                        <a:pt x="13077" y="85603"/>
                        <a:pt x="14795" y="84459"/>
                      </a:cubicBezTo>
                      <a:cubicBezTo>
                        <a:pt x="16010" y="84103"/>
                        <a:pt x="17225" y="83531"/>
                        <a:pt x="18509" y="82959"/>
                      </a:cubicBezTo>
                      <a:cubicBezTo>
                        <a:pt x="21086" y="81887"/>
                        <a:pt x="23655" y="80816"/>
                        <a:pt x="26232" y="79744"/>
                      </a:cubicBezTo>
                      <a:cubicBezTo>
                        <a:pt x="31594" y="77457"/>
                        <a:pt x="36949" y="75242"/>
                        <a:pt x="42311" y="73027"/>
                      </a:cubicBezTo>
                      <a:cubicBezTo>
                        <a:pt x="53036" y="68526"/>
                        <a:pt x="63753" y="64096"/>
                        <a:pt x="74547" y="59665"/>
                      </a:cubicBezTo>
                      <a:cubicBezTo>
                        <a:pt x="85272" y="55235"/>
                        <a:pt x="96059" y="50805"/>
                        <a:pt x="106784" y="46375"/>
                      </a:cubicBezTo>
                      <a:cubicBezTo>
                        <a:pt x="111929" y="44303"/>
                        <a:pt x="117075" y="42160"/>
                        <a:pt x="122220" y="40088"/>
                      </a:cubicBezTo>
                      <a:cubicBezTo>
                        <a:pt x="123652" y="39516"/>
                        <a:pt x="125006" y="38944"/>
                        <a:pt x="126438" y="38373"/>
                      </a:cubicBezTo>
                      <a:cubicBezTo>
                        <a:pt x="128155" y="37730"/>
                        <a:pt x="128937" y="37944"/>
                        <a:pt x="130012" y="38444"/>
                      </a:cubicBezTo>
                      <a:cubicBezTo>
                        <a:pt x="130515" y="39159"/>
                        <a:pt x="131297" y="39730"/>
                        <a:pt x="132156" y="39730"/>
                      </a:cubicBezTo>
                      <a:cubicBezTo>
                        <a:pt x="132016" y="39730"/>
                        <a:pt x="131939" y="39801"/>
                        <a:pt x="131800" y="39873"/>
                      </a:cubicBezTo>
                      <a:cubicBezTo>
                        <a:pt x="132016" y="40159"/>
                        <a:pt x="132372" y="40373"/>
                        <a:pt x="132659" y="40088"/>
                      </a:cubicBezTo>
                      <a:cubicBezTo>
                        <a:pt x="132659" y="40088"/>
                        <a:pt x="132659" y="40088"/>
                        <a:pt x="132659" y="40016"/>
                      </a:cubicBezTo>
                      <a:cubicBezTo>
                        <a:pt x="132659" y="40016"/>
                        <a:pt x="132728" y="40159"/>
                        <a:pt x="132798" y="40230"/>
                      </a:cubicBezTo>
                      <a:lnTo>
                        <a:pt x="133015" y="40230"/>
                      </a:lnTo>
                      <a:close/>
                      <a:moveTo>
                        <a:pt x="123652" y="15150"/>
                      </a:moveTo>
                      <a:cubicBezTo>
                        <a:pt x="124434" y="16008"/>
                        <a:pt x="124937" y="17651"/>
                        <a:pt x="125293" y="18723"/>
                      </a:cubicBezTo>
                      <a:cubicBezTo>
                        <a:pt x="126221" y="21224"/>
                        <a:pt x="126940" y="23868"/>
                        <a:pt x="127722" y="26583"/>
                      </a:cubicBezTo>
                      <a:cubicBezTo>
                        <a:pt x="127366" y="26440"/>
                        <a:pt x="127080" y="26297"/>
                        <a:pt x="126724" y="26225"/>
                      </a:cubicBezTo>
                      <a:cubicBezTo>
                        <a:pt x="121648" y="24725"/>
                        <a:pt x="116363" y="27011"/>
                        <a:pt x="111643" y="28726"/>
                      </a:cubicBezTo>
                      <a:cubicBezTo>
                        <a:pt x="99131" y="33300"/>
                        <a:pt x="86773" y="38516"/>
                        <a:pt x="74764" y="44303"/>
                      </a:cubicBezTo>
                      <a:cubicBezTo>
                        <a:pt x="62971" y="50019"/>
                        <a:pt x="51387" y="56307"/>
                        <a:pt x="40237" y="63238"/>
                      </a:cubicBezTo>
                      <a:cubicBezTo>
                        <a:pt x="34952" y="66525"/>
                        <a:pt x="29659" y="69955"/>
                        <a:pt x="24584" y="73599"/>
                      </a:cubicBezTo>
                      <a:cubicBezTo>
                        <a:pt x="23159" y="74599"/>
                        <a:pt x="21728" y="75600"/>
                        <a:pt x="20297" y="76600"/>
                      </a:cubicBezTo>
                      <a:cubicBezTo>
                        <a:pt x="21868" y="75314"/>
                        <a:pt x="23515" y="74027"/>
                        <a:pt x="25086" y="72742"/>
                      </a:cubicBezTo>
                      <a:cubicBezTo>
                        <a:pt x="30232" y="68740"/>
                        <a:pt x="35447" y="64810"/>
                        <a:pt x="40670" y="60952"/>
                      </a:cubicBezTo>
                      <a:cubicBezTo>
                        <a:pt x="51604" y="52949"/>
                        <a:pt x="62971" y="45446"/>
                        <a:pt x="74547" y="38444"/>
                      </a:cubicBezTo>
                      <a:cubicBezTo>
                        <a:pt x="85914" y="31585"/>
                        <a:pt x="97560" y="25225"/>
                        <a:pt x="109429" y="19294"/>
                      </a:cubicBezTo>
                      <a:cubicBezTo>
                        <a:pt x="112285" y="17866"/>
                        <a:pt x="115217" y="16151"/>
                        <a:pt x="118220" y="15079"/>
                      </a:cubicBezTo>
                      <a:cubicBezTo>
                        <a:pt x="119861" y="14507"/>
                        <a:pt x="122074" y="13793"/>
                        <a:pt x="123505" y="15222"/>
                      </a:cubicBezTo>
                      <a:lnTo>
                        <a:pt x="123652" y="15150"/>
                      </a:lnTo>
                      <a:close/>
                      <a:moveTo>
                        <a:pt x="118506" y="9648"/>
                      </a:moveTo>
                      <a:cubicBezTo>
                        <a:pt x="116502" y="10648"/>
                        <a:pt x="114575" y="12078"/>
                        <a:pt x="112788" y="12935"/>
                      </a:cubicBezTo>
                      <a:cubicBezTo>
                        <a:pt x="107565" y="15508"/>
                        <a:pt x="102350" y="18151"/>
                        <a:pt x="97204" y="20866"/>
                      </a:cubicBezTo>
                      <a:cubicBezTo>
                        <a:pt x="76691" y="31728"/>
                        <a:pt x="56966" y="44160"/>
                        <a:pt x="38240" y="57807"/>
                      </a:cubicBezTo>
                      <a:cubicBezTo>
                        <a:pt x="32809" y="61809"/>
                        <a:pt x="27446" y="65882"/>
                        <a:pt x="22154" y="70098"/>
                      </a:cubicBezTo>
                      <a:cubicBezTo>
                        <a:pt x="21658" y="70526"/>
                        <a:pt x="21155" y="70955"/>
                        <a:pt x="20583" y="71384"/>
                      </a:cubicBezTo>
                      <a:cubicBezTo>
                        <a:pt x="22587" y="69097"/>
                        <a:pt x="24584" y="66883"/>
                        <a:pt x="26734" y="64667"/>
                      </a:cubicBezTo>
                      <a:cubicBezTo>
                        <a:pt x="35092" y="55950"/>
                        <a:pt x="44099" y="47948"/>
                        <a:pt x="53747" y="40659"/>
                      </a:cubicBezTo>
                      <a:cubicBezTo>
                        <a:pt x="63257" y="33442"/>
                        <a:pt x="73332" y="27011"/>
                        <a:pt x="83910" y="21438"/>
                      </a:cubicBezTo>
                      <a:cubicBezTo>
                        <a:pt x="89126" y="18652"/>
                        <a:pt x="94488" y="16151"/>
                        <a:pt x="99920" y="13793"/>
                      </a:cubicBezTo>
                      <a:cubicBezTo>
                        <a:pt x="101707" y="13007"/>
                        <a:pt x="115357" y="6504"/>
                        <a:pt x="116356" y="8076"/>
                      </a:cubicBezTo>
                      <a:cubicBezTo>
                        <a:pt x="116928" y="9005"/>
                        <a:pt x="117717" y="9505"/>
                        <a:pt x="118506" y="964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41" name="Google Shape;2141;p33"/>
                <p:cNvSpPr/>
                <p:nvPr/>
              </p:nvSpPr>
              <p:spPr>
                <a:xfrm>
                  <a:off x="3201717" y="938471"/>
                  <a:ext cx="95353" cy="798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353" h="79804" extrusionOk="0">
                      <a:moveTo>
                        <a:pt x="58999" y="4134"/>
                      </a:moveTo>
                      <a:cubicBezTo>
                        <a:pt x="39415" y="13708"/>
                        <a:pt x="20186" y="23926"/>
                        <a:pt x="1391" y="34930"/>
                      </a:cubicBezTo>
                      <a:cubicBezTo>
                        <a:pt x="-110" y="35788"/>
                        <a:pt x="-396" y="37360"/>
                        <a:pt x="532" y="38789"/>
                      </a:cubicBezTo>
                      <a:cubicBezTo>
                        <a:pt x="1035" y="39575"/>
                        <a:pt x="1537" y="40361"/>
                        <a:pt x="1964" y="41147"/>
                      </a:cubicBezTo>
                      <a:cubicBezTo>
                        <a:pt x="1964" y="41147"/>
                        <a:pt x="1964" y="41218"/>
                        <a:pt x="1964" y="41290"/>
                      </a:cubicBezTo>
                      <a:cubicBezTo>
                        <a:pt x="4254" y="49507"/>
                        <a:pt x="7968" y="57366"/>
                        <a:pt x="12255" y="64655"/>
                      </a:cubicBezTo>
                      <a:cubicBezTo>
                        <a:pt x="14112" y="67870"/>
                        <a:pt x="16186" y="71014"/>
                        <a:pt x="18406" y="74016"/>
                      </a:cubicBezTo>
                      <a:cubicBezTo>
                        <a:pt x="20480" y="76802"/>
                        <a:pt x="22623" y="79874"/>
                        <a:pt x="26407" y="79803"/>
                      </a:cubicBezTo>
                      <a:cubicBezTo>
                        <a:pt x="30052" y="79803"/>
                        <a:pt x="33983" y="77660"/>
                        <a:pt x="37341" y="76444"/>
                      </a:cubicBezTo>
                      <a:cubicBezTo>
                        <a:pt x="41921" y="74801"/>
                        <a:pt x="46418" y="73015"/>
                        <a:pt x="50922" y="71086"/>
                      </a:cubicBezTo>
                      <a:cubicBezTo>
                        <a:pt x="58999" y="67656"/>
                        <a:pt x="67008" y="63798"/>
                        <a:pt x="74723" y="59653"/>
                      </a:cubicBezTo>
                      <a:cubicBezTo>
                        <a:pt x="78585" y="57581"/>
                        <a:pt x="82445" y="55366"/>
                        <a:pt x="86237" y="53151"/>
                      </a:cubicBezTo>
                      <a:cubicBezTo>
                        <a:pt x="89239" y="51364"/>
                        <a:pt x="93379" y="49578"/>
                        <a:pt x="94810" y="46220"/>
                      </a:cubicBezTo>
                      <a:cubicBezTo>
                        <a:pt x="96095" y="43291"/>
                        <a:pt x="94810" y="39718"/>
                        <a:pt x="93952" y="36859"/>
                      </a:cubicBezTo>
                      <a:cubicBezTo>
                        <a:pt x="92877" y="32787"/>
                        <a:pt x="91522" y="28714"/>
                        <a:pt x="89951" y="24784"/>
                      </a:cubicBezTo>
                      <a:cubicBezTo>
                        <a:pt x="88450" y="21069"/>
                        <a:pt x="86733" y="17425"/>
                        <a:pt x="84805" y="13923"/>
                      </a:cubicBezTo>
                      <a:cubicBezTo>
                        <a:pt x="82802" y="10207"/>
                        <a:pt x="80518" y="5706"/>
                        <a:pt x="77516" y="2705"/>
                      </a:cubicBezTo>
                      <a:cubicBezTo>
                        <a:pt x="71937" y="-2797"/>
                        <a:pt x="64788" y="1347"/>
                        <a:pt x="58999" y="4134"/>
                      </a:cubicBezTo>
                      <a:close/>
                      <a:moveTo>
                        <a:pt x="75226" y="8064"/>
                      </a:moveTo>
                      <a:cubicBezTo>
                        <a:pt x="77586" y="11351"/>
                        <a:pt x="79513" y="14852"/>
                        <a:pt x="81370" y="18425"/>
                      </a:cubicBezTo>
                      <a:cubicBezTo>
                        <a:pt x="84729" y="24998"/>
                        <a:pt x="87451" y="31858"/>
                        <a:pt x="89379" y="39003"/>
                      </a:cubicBezTo>
                      <a:cubicBezTo>
                        <a:pt x="89881" y="40790"/>
                        <a:pt x="90950" y="43291"/>
                        <a:pt x="89735" y="45077"/>
                      </a:cubicBezTo>
                      <a:cubicBezTo>
                        <a:pt x="88876" y="46291"/>
                        <a:pt x="86593" y="47220"/>
                        <a:pt x="85378" y="47935"/>
                      </a:cubicBezTo>
                      <a:cubicBezTo>
                        <a:pt x="82012" y="50007"/>
                        <a:pt x="78585" y="52008"/>
                        <a:pt x="75156" y="53865"/>
                      </a:cubicBezTo>
                      <a:cubicBezTo>
                        <a:pt x="62218" y="61082"/>
                        <a:pt x="48638" y="67228"/>
                        <a:pt x="34702" y="72301"/>
                      </a:cubicBezTo>
                      <a:cubicBezTo>
                        <a:pt x="32985" y="72943"/>
                        <a:pt x="31197" y="73586"/>
                        <a:pt x="29480" y="74158"/>
                      </a:cubicBezTo>
                      <a:cubicBezTo>
                        <a:pt x="28767" y="74372"/>
                        <a:pt x="27483" y="75016"/>
                        <a:pt x="26624" y="75016"/>
                      </a:cubicBezTo>
                      <a:cubicBezTo>
                        <a:pt x="24690" y="75016"/>
                        <a:pt x="23761" y="73301"/>
                        <a:pt x="22763" y="72014"/>
                      </a:cubicBezTo>
                      <a:cubicBezTo>
                        <a:pt x="20333" y="68871"/>
                        <a:pt x="18120" y="65513"/>
                        <a:pt x="16046" y="62083"/>
                      </a:cubicBezTo>
                      <a:cubicBezTo>
                        <a:pt x="14189" y="59010"/>
                        <a:pt x="12611" y="55938"/>
                        <a:pt x="11110" y="52722"/>
                      </a:cubicBezTo>
                      <a:cubicBezTo>
                        <a:pt x="10684" y="47363"/>
                        <a:pt x="8541" y="42576"/>
                        <a:pt x="5894" y="38003"/>
                      </a:cubicBezTo>
                      <a:cubicBezTo>
                        <a:pt x="18902" y="30643"/>
                        <a:pt x="31909" y="23427"/>
                        <a:pt x="45210" y="16639"/>
                      </a:cubicBezTo>
                      <a:cubicBezTo>
                        <a:pt x="52144" y="13138"/>
                        <a:pt x="58999" y="9421"/>
                        <a:pt x="66080" y="6278"/>
                      </a:cubicBezTo>
                      <a:cubicBezTo>
                        <a:pt x="69794" y="4635"/>
                        <a:pt x="72580" y="4277"/>
                        <a:pt x="75156" y="7921"/>
                      </a:cubicBezTo>
                      <a:lnTo>
                        <a:pt x="75226" y="8064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2142" name="Google Shape;2142;p33"/>
            <p:cNvGrpSpPr/>
            <p:nvPr/>
          </p:nvGrpSpPr>
          <p:grpSpPr>
            <a:xfrm>
              <a:off x="1105380" y="336260"/>
              <a:ext cx="282019" cy="215331"/>
              <a:chOff x="3227576" y="693029"/>
              <a:chExt cx="209586" cy="179368"/>
            </a:xfrm>
          </p:grpSpPr>
          <p:sp>
            <p:nvSpPr>
              <p:cNvPr id="2143" name="Google Shape;2143;p33"/>
              <p:cNvSpPr/>
              <p:nvPr/>
            </p:nvSpPr>
            <p:spPr>
              <a:xfrm>
                <a:off x="3227576" y="693029"/>
                <a:ext cx="209586" cy="179368"/>
              </a:xfrm>
              <a:custGeom>
                <a:avLst/>
                <a:gdLst/>
                <a:ahLst/>
                <a:cxnLst/>
                <a:rect l="l" t="t" r="r" b="b"/>
                <a:pathLst>
                  <a:path w="209586" h="179368" extrusionOk="0">
                    <a:moveTo>
                      <a:pt x="124783" y="1412"/>
                    </a:moveTo>
                    <a:cubicBezTo>
                      <a:pt x="119568" y="4056"/>
                      <a:pt x="116132" y="9630"/>
                      <a:pt x="114848" y="15274"/>
                    </a:cubicBezTo>
                    <a:cubicBezTo>
                      <a:pt x="89119" y="-5804"/>
                      <a:pt x="47806" y="2484"/>
                      <a:pt x="25575" y="25420"/>
                    </a:cubicBezTo>
                    <a:cubicBezTo>
                      <a:pt x="-2227" y="54073"/>
                      <a:pt x="-8518" y="104733"/>
                      <a:pt x="12428" y="138816"/>
                    </a:cubicBezTo>
                    <a:cubicBezTo>
                      <a:pt x="22720" y="155608"/>
                      <a:pt x="40803" y="167755"/>
                      <a:pt x="60814" y="168541"/>
                    </a:cubicBezTo>
                    <a:cubicBezTo>
                      <a:pt x="71608" y="168969"/>
                      <a:pt x="83470" y="163611"/>
                      <a:pt x="93909" y="167469"/>
                    </a:cubicBezTo>
                    <a:cubicBezTo>
                      <a:pt x="99054" y="169327"/>
                      <a:pt x="103272" y="173185"/>
                      <a:pt x="108271" y="175472"/>
                    </a:cubicBezTo>
                    <a:cubicBezTo>
                      <a:pt x="113130" y="177687"/>
                      <a:pt x="118353" y="178830"/>
                      <a:pt x="123708" y="179187"/>
                    </a:cubicBezTo>
                    <a:cubicBezTo>
                      <a:pt x="166808" y="182332"/>
                      <a:pt x="201334" y="143961"/>
                      <a:pt x="207981" y="104233"/>
                    </a:cubicBezTo>
                    <a:cubicBezTo>
                      <a:pt x="211696" y="81869"/>
                      <a:pt x="209482" y="55431"/>
                      <a:pt x="195832" y="36567"/>
                    </a:cubicBezTo>
                    <a:cubicBezTo>
                      <a:pt x="185108" y="21705"/>
                      <a:pt x="164525" y="11844"/>
                      <a:pt x="146937" y="18275"/>
                    </a:cubicBezTo>
                    <a:cubicBezTo>
                      <a:pt x="146798" y="13702"/>
                      <a:pt x="145296" y="9272"/>
                      <a:pt x="142224" y="5628"/>
                    </a:cubicBezTo>
                    <a:cubicBezTo>
                      <a:pt x="137861" y="412"/>
                      <a:pt x="131004" y="-1660"/>
                      <a:pt x="124713" y="1484"/>
                    </a:cubicBezTo>
                    <a:lnTo>
                      <a:pt x="124783" y="1412"/>
                    </a:lnTo>
                    <a:close/>
                    <a:moveTo>
                      <a:pt x="187181" y="44427"/>
                    </a:moveTo>
                    <a:cubicBezTo>
                      <a:pt x="197187" y="59003"/>
                      <a:pt x="199617" y="78724"/>
                      <a:pt x="197906" y="96016"/>
                    </a:cubicBezTo>
                    <a:cubicBezTo>
                      <a:pt x="194401" y="131529"/>
                      <a:pt x="168672" y="166254"/>
                      <a:pt x="130857" y="168613"/>
                    </a:cubicBezTo>
                    <a:cubicBezTo>
                      <a:pt x="120426" y="169256"/>
                      <a:pt x="112774" y="166040"/>
                      <a:pt x="104053" y="160753"/>
                    </a:cubicBezTo>
                    <a:cubicBezTo>
                      <a:pt x="96122" y="155965"/>
                      <a:pt x="87904" y="155036"/>
                      <a:pt x="78897" y="156179"/>
                    </a:cubicBezTo>
                    <a:cubicBezTo>
                      <a:pt x="69821" y="157323"/>
                      <a:pt x="61247" y="158967"/>
                      <a:pt x="52163" y="156608"/>
                    </a:cubicBezTo>
                    <a:cubicBezTo>
                      <a:pt x="43945" y="154465"/>
                      <a:pt x="36439" y="149892"/>
                      <a:pt x="30365" y="143961"/>
                    </a:cubicBezTo>
                    <a:cubicBezTo>
                      <a:pt x="4776" y="119238"/>
                      <a:pt x="6920" y="74223"/>
                      <a:pt x="24431" y="45642"/>
                    </a:cubicBezTo>
                    <a:cubicBezTo>
                      <a:pt x="33940" y="30137"/>
                      <a:pt x="48805" y="18704"/>
                      <a:pt x="66672" y="14846"/>
                    </a:cubicBezTo>
                    <a:cubicBezTo>
                      <a:pt x="83687" y="11130"/>
                      <a:pt x="100269" y="14846"/>
                      <a:pt x="114422" y="24492"/>
                    </a:cubicBezTo>
                    <a:cubicBezTo>
                      <a:pt x="114562" y="25849"/>
                      <a:pt x="114631" y="27207"/>
                      <a:pt x="114848" y="28565"/>
                    </a:cubicBezTo>
                    <a:cubicBezTo>
                      <a:pt x="115134" y="30779"/>
                      <a:pt x="115420" y="32995"/>
                      <a:pt x="115776" y="35210"/>
                    </a:cubicBezTo>
                    <a:cubicBezTo>
                      <a:pt x="115776" y="35353"/>
                      <a:pt x="115776" y="35567"/>
                      <a:pt x="115776" y="35710"/>
                    </a:cubicBezTo>
                    <a:cubicBezTo>
                      <a:pt x="113633" y="34710"/>
                      <a:pt x="111489" y="33566"/>
                      <a:pt x="109486" y="32280"/>
                    </a:cubicBezTo>
                    <a:cubicBezTo>
                      <a:pt x="107412" y="30994"/>
                      <a:pt x="105415" y="28922"/>
                      <a:pt x="102769" y="29351"/>
                    </a:cubicBezTo>
                    <a:cubicBezTo>
                      <a:pt x="100842" y="29636"/>
                      <a:pt x="99340" y="30994"/>
                      <a:pt x="99410" y="33137"/>
                    </a:cubicBezTo>
                    <a:cubicBezTo>
                      <a:pt x="99480" y="36210"/>
                      <a:pt x="102196" y="37997"/>
                      <a:pt x="104486" y="39568"/>
                    </a:cubicBezTo>
                    <a:cubicBezTo>
                      <a:pt x="106630" y="41068"/>
                      <a:pt x="108913" y="42426"/>
                      <a:pt x="111273" y="43641"/>
                    </a:cubicBezTo>
                    <a:cubicBezTo>
                      <a:pt x="115993" y="45999"/>
                      <a:pt x="121139" y="47785"/>
                      <a:pt x="126354" y="48785"/>
                    </a:cubicBezTo>
                    <a:cubicBezTo>
                      <a:pt x="131430" y="49786"/>
                      <a:pt x="136792" y="50143"/>
                      <a:pt x="141938" y="49643"/>
                    </a:cubicBezTo>
                    <a:cubicBezTo>
                      <a:pt x="146944" y="49143"/>
                      <a:pt x="153947" y="48357"/>
                      <a:pt x="158095" y="45213"/>
                    </a:cubicBezTo>
                    <a:cubicBezTo>
                      <a:pt x="159588" y="44070"/>
                      <a:pt x="160810" y="41783"/>
                      <a:pt x="159952" y="39854"/>
                    </a:cubicBezTo>
                    <a:cubicBezTo>
                      <a:pt x="159875" y="39640"/>
                      <a:pt x="159735" y="39425"/>
                      <a:pt x="159666" y="39282"/>
                    </a:cubicBezTo>
                    <a:cubicBezTo>
                      <a:pt x="158946" y="37639"/>
                      <a:pt x="157236" y="35924"/>
                      <a:pt x="155232" y="36210"/>
                    </a:cubicBezTo>
                    <a:cubicBezTo>
                      <a:pt x="156021" y="36067"/>
                      <a:pt x="155092" y="36210"/>
                      <a:pt x="154729" y="36210"/>
                    </a:cubicBezTo>
                    <a:cubicBezTo>
                      <a:pt x="153228" y="36210"/>
                      <a:pt x="154729" y="36282"/>
                      <a:pt x="154157" y="36282"/>
                    </a:cubicBezTo>
                    <a:cubicBezTo>
                      <a:pt x="153305" y="36282"/>
                      <a:pt x="152662" y="36282"/>
                      <a:pt x="151804" y="36567"/>
                    </a:cubicBezTo>
                    <a:cubicBezTo>
                      <a:pt x="151231" y="36781"/>
                      <a:pt x="151015" y="37210"/>
                      <a:pt x="151085" y="37710"/>
                    </a:cubicBezTo>
                    <a:cubicBezTo>
                      <a:pt x="150156" y="37997"/>
                      <a:pt x="149227" y="38282"/>
                      <a:pt x="148299" y="38568"/>
                    </a:cubicBezTo>
                    <a:cubicBezTo>
                      <a:pt x="146155" y="39139"/>
                      <a:pt x="144012" y="39497"/>
                      <a:pt x="141791" y="39711"/>
                    </a:cubicBezTo>
                    <a:cubicBezTo>
                      <a:pt x="141296" y="39711"/>
                      <a:pt x="140793" y="39711"/>
                      <a:pt x="140367" y="39711"/>
                    </a:cubicBezTo>
                    <a:cubicBezTo>
                      <a:pt x="141226" y="38139"/>
                      <a:pt x="141868" y="36424"/>
                      <a:pt x="142441" y="35210"/>
                    </a:cubicBezTo>
                    <a:cubicBezTo>
                      <a:pt x="142937" y="34138"/>
                      <a:pt x="143369" y="33066"/>
                      <a:pt x="143865" y="31923"/>
                    </a:cubicBezTo>
                    <a:cubicBezTo>
                      <a:pt x="144228" y="31851"/>
                      <a:pt x="144514" y="31708"/>
                      <a:pt x="144871" y="31565"/>
                    </a:cubicBezTo>
                    <a:cubicBezTo>
                      <a:pt x="160594" y="24349"/>
                      <a:pt x="177532" y="30351"/>
                      <a:pt x="187181" y="44355"/>
                    </a:cubicBezTo>
                    <a:lnTo>
                      <a:pt x="187181" y="44427"/>
                    </a:lnTo>
                    <a:close/>
                    <a:moveTo>
                      <a:pt x="134865" y="9415"/>
                    </a:moveTo>
                    <a:cubicBezTo>
                      <a:pt x="138147" y="12345"/>
                      <a:pt x="138433" y="16346"/>
                      <a:pt x="137651" y="20705"/>
                    </a:cubicBezTo>
                    <a:cubicBezTo>
                      <a:pt x="137079" y="23848"/>
                      <a:pt x="135794" y="26778"/>
                      <a:pt x="134362" y="29708"/>
                    </a:cubicBezTo>
                    <a:cubicBezTo>
                      <a:pt x="133650" y="31208"/>
                      <a:pt x="132861" y="32637"/>
                      <a:pt x="132149" y="34066"/>
                    </a:cubicBezTo>
                    <a:cubicBezTo>
                      <a:pt x="131646" y="34995"/>
                      <a:pt x="131214" y="35995"/>
                      <a:pt x="130857" y="36996"/>
                    </a:cubicBezTo>
                    <a:cubicBezTo>
                      <a:pt x="130718" y="37425"/>
                      <a:pt x="130571" y="37853"/>
                      <a:pt x="130432" y="38282"/>
                    </a:cubicBezTo>
                    <a:cubicBezTo>
                      <a:pt x="130432" y="38282"/>
                      <a:pt x="130432" y="38997"/>
                      <a:pt x="130432" y="39640"/>
                    </a:cubicBezTo>
                    <a:cubicBezTo>
                      <a:pt x="129719" y="39568"/>
                      <a:pt x="129070" y="39640"/>
                      <a:pt x="128358" y="39497"/>
                    </a:cubicBezTo>
                    <a:cubicBezTo>
                      <a:pt x="126284" y="39139"/>
                      <a:pt x="124211" y="38711"/>
                      <a:pt x="122137" y="38139"/>
                    </a:cubicBezTo>
                    <a:cubicBezTo>
                      <a:pt x="122354" y="36353"/>
                      <a:pt x="122354" y="34495"/>
                      <a:pt x="122284" y="32852"/>
                    </a:cubicBezTo>
                    <a:cubicBezTo>
                      <a:pt x="122137" y="30280"/>
                      <a:pt x="121927" y="27707"/>
                      <a:pt x="121781" y="25206"/>
                    </a:cubicBezTo>
                    <a:cubicBezTo>
                      <a:pt x="122423" y="24349"/>
                      <a:pt x="122500" y="23277"/>
                      <a:pt x="121781" y="22205"/>
                    </a:cubicBezTo>
                    <a:cubicBezTo>
                      <a:pt x="121927" y="17846"/>
                      <a:pt x="122926" y="13488"/>
                      <a:pt x="126068" y="10272"/>
                    </a:cubicBezTo>
                    <a:cubicBezTo>
                      <a:pt x="128644" y="7557"/>
                      <a:pt x="132219" y="7129"/>
                      <a:pt x="134935" y="9558"/>
                    </a:cubicBezTo>
                    <a:lnTo>
                      <a:pt x="134865" y="941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4" name="Google Shape;2144;p33"/>
              <p:cNvSpPr/>
              <p:nvPr/>
            </p:nvSpPr>
            <p:spPr>
              <a:xfrm>
                <a:off x="3261669" y="755210"/>
                <a:ext cx="142" cy="185"/>
              </a:xfrm>
              <a:custGeom>
                <a:avLst/>
                <a:gdLst/>
                <a:ahLst/>
                <a:cxnLst/>
                <a:rect l="l" t="t" r="r" b="b"/>
                <a:pathLst>
                  <a:path w="142" h="185" extrusionOk="0">
                    <a:moveTo>
                      <a:pt x="70" y="43"/>
                    </a:moveTo>
                    <a:cubicBezTo>
                      <a:pt x="70" y="43"/>
                      <a:pt x="70" y="114"/>
                      <a:pt x="0" y="186"/>
                    </a:cubicBezTo>
                    <a:cubicBezTo>
                      <a:pt x="216" y="-29"/>
                      <a:pt x="139" y="-29"/>
                      <a:pt x="70" y="4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5" name="Google Shape;2145;p33"/>
              <p:cNvSpPr/>
              <p:nvPr/>
            </p:nvSpPr>
            <p:spPr>
              <a:xfrm>
                <a:off x="3253040" y="717698"/>
                <a:ext cx="39526" cy="39864"/>
              </a:xfrm>
              <a:custGeom>
                <a:avLst/>
                <a:gdLst/>
                <a:ahLst/>
                <a:cxnLst/>
                <a:rect l="l" t="t" r="r" b="b"/>
                <a:pathLst>
                  <a:path w="39526" h="39864" extrusionOk="0">
                    <a:moveTo>
                      <a:pt x="38010" y="817"/>
                    </a:moveTo>
                    <a:cubicBezTo>
                      <a:pt x="33792" y="-1540"/>
                      <a:pt x="28074" y="1746"/>
                      <a:pt x="24283" y="3818"/>
                    </a:cubicBezTo>
                    <a:cubicBezTo>
                      <a:pt x="20352" y="6033"/>
                      <a:pt x="16637" y="8749"/>
                      <a:pt x="13419" y="11964"/>
                    </a:cubicBezTo>
                    <a:cubicBezTo>
                      <a:pt x="10207" y="15108"/>
                      <a:pt x="7414" y="18609"/>
                      <a:pt x="5061" y="22396"/>
                    </a:cubicBezTo>
                    <a:cubicBezTo>
                      <a:pt x="3916" y="24254"/>
                      <a:pt x="2841" y="26183"/>
                      <a:pt x="1982" y="28184"/>
                    </a:cubicBezTo>
                    <a:cubicBezTo>
                      <a:pt x="1487" y="29327"/>
                      <a:pt x="914" y="30542"/>
                      <a:pt x="481" y="31757"/>
                    </a:cubicBezTo>
                    <a:cubicBezTo>
                      <a:pt x="-301" y="33900"/>
                      <a:pt x="55" y="35115"/>
                      <a:pt x="272" y="36686"/>
                    </a:cubicBezTo>
                    <a:cubicBezTo>
                      <a:pt x="767" y="40045"/>
                      <a:pt x="5557" y="40831"/>
                      <a:pt x="7701" y="38616"/>
                    </a:cubicBezTo>
                    <a:cubicBezTo>
                      <a:pt x="7847" y="38473"/>
                      <a:pt x="8489" y="37759"/>
                      <a:pt x="8706" y="37472"/>
                    </a:cubicBezTo>
                    <a:cubicBezTo>
                      <a:pt x="9348" y="36615"/>
                      <a:pt x="9704" y="35900"/>
                      <a:pt x="10130" y="34900"/>
                    </a:cubicBezTo>
                    <a:cubicBezTo>
                      <a:pt x="10347" y="34400"/>
                      <a:pt x="10487" y="33971"/>
                      <a:pt x="10703" y="33471"/>
                    </a:cubicBezTo>
                    <a:cubicBezTo>
                      <a:pt x="10703" y="33471"/>
                      <a:pt x="10919" y="32900"/>
                      <a:pt x="10989" y="32686"/>
                    </a:cubicBezTo>
                    <a:cubicBezTo>
                      <a:pt x="11778" y="30971"/>
                      <a:pt x="12637" y="29256"/>
                      <a:pt x="13565" y="27612"/>
                    </a:cubicBezTo>
                    <a:cubicBezTo>
                      <a:pt x="14494" y="25969"/>
                      <a:pt x="15562" y="24397"/>
                      <a:pt x="16707" y="22825"/>
                    </a:cubicBezTo>
                    <a:cubicBezTo>
                      <a:pt x="16854" y="22682"/>
                      <a:pt x="17210" y="22181"/>
                      <a:pt x="17280" y="22181"/>
                    </a:cubicBezTo>
                    <a:cubicBezTo>
                      <a:pt x="17566" y="21825"/>
                      <a:pt x="17922" y="21396"/>
                      <a:pt x="18278" y="21038"/>
                    </a:cubicBezTo>
                    <a:cubicBezTo>
                      <a:pt x="18921" y="20252"/>
                      <a:pt x="19640" y="19538"/>
                      <a:pt x="20352" y="18823"/>
                    </a:cubicBezTo>
                    <a:cubicBezTo>
                      <a:pt x="23215" y="15965"/>
                      <a:pt x="25567" y="13893"/>
                      <a:pt x="28786" y="11892"/>
                    </a:cubicBezTo>
                    <a:cubicBezTo>
                      <a:pt x="30504" y="10821"/>
                      <a:pt x="32291" y="9892"/>
                      <a:pt x="34079" y="8963"/>
                    </a:cubicBezTo>
                    <a:cubicBezTo>
                      <a:pt x="36006" y="8034"/>
                      <a:pt x="38149" y="6819"/>
                      <a:pt x="39154" y="4818"/>
                    </a:cubicBezTo>
                    <a:cubicBezTo>
                      <a:pt x="39867" y="3390"/>
                      <a:pt x="39581" y="1603"/>
                      <a:pt x="38079" y="746"/>
                    </a:cubicBezTo>
                    <a:lnTo>
                      <a:pt x="38010" y="817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6" name="Google Shape;2146;p33"/>
              <p:cNvSpPr/>
              <p:nvPr/>
            </p:nvSpPr>
            <p:spPr>
              <a:xfrm>
                <a:off x="3242427" y="765206"/>
                <a:ext cx="11722" cy="16398"/>
              </a:xfrm>
              <a:custGeom>
                <a:avLst/>
                <a:gdLst/>
                <a:ahLst/>
                <a:cxnLst/>
                <a:rect l="l" t="t" r="r" b="b"/>
                <a:pathLst>
                  <a:path w="11722" h="16398" extrusionOk="0">
                    <a:moveTo>
                      <a:pt x="11723" y="11039"/>
                    </a:moveTo>
                    <a:cubicBezTo>
                      <a:pt x="11583" y="9754"/>
                      <a:pt x="11583" y="8467"/>
                      <a:pt x="11513" y="7181"/>
                    </a:cubicBezTo>
                    <a:cubicBezTo>
                      <a:pt x="11513" y="5895"/>
                      <a:pt x="11513" y="4609"/>
                      <a:pt x="11653" y="3394"/>
                    </a:cubicBezTo>
                    <a:cubicBezTo>
                      <a:pt x="11653" y="3108"/>
                      <a:pt x="11583" y="2751"/>
                      <a:pt x="11513" y="2465"/>
                    </a:cubicBezTo>
                    <a:cubicBezTo>
                      <a:pt x="11436" y="2037"/>
                      <a:pt x="11227" y="1607"/>
                      <a:pt x="10864" y="1322"/>
                    </a:cubicBezTo>
                    <a:cubicBezTo>
                      <a:pt x="10438" y="750"/>
                      <a:pt x="9796" y="250"/>
                      <a:pt x="9077" y="107"/>
                    </a:cubicBezTo>
                    <a:cubicBezTo>
                      <a:pt x="8511" y="-36"/>
                      <a:pt x="7862" y="-36"/>
                      <a:pt x="7219" y="107"/>
                    </a:cubicBezTo>
                    <a:cubicBezTo>
                      <a:pt x="6507" y="250"/>
                      <a:pt x="5509" y="964"/>
                      <a:pt x="5153" y="1679"/>
                    </a:cubicBezTo>
                    <a:cubicBezTo>
                      <a:pt x="4720" y="2536"/>
                      <a:pt x="4364" y="3465"/>
                      <a:pt x="4077" y="4394"/>
                    </a:cubicBezTo>
                    <a:cubicBezTo>
                      <a:pt x="3931" y="4752"/>
                      <a:pt x="3931" y="5180"/>
                      <a:pt x="3861" y="5538"/>
                    </a:cubicBezTo>
                    <a:cubicBezTo>
                      <a:pt x="3435" y="5609"/>
                      <a:pt x="3079" y="5823"/>
                      <a:pt x="2716" y="5966"/>
                    </a:cubicBezTo>
                    <a:cubicBezTo>
                      <a:pt x="1864" y="6324"/>
                      <a:pt x="1292" y="7038"/>
                      <a:pt x="789" y="7752"/>
                    </a:cubicBezTo>
                    <a:cubicBezTo>
                      <a:pt x="216" y="8538"/>
                      <a:pt x="0" y="9539"/>
                      <a:pt x="0" y="10468"/>
                    </a:cubicBezTo>
                    <a:cubicBezTo>
                      <a:pt x="0" y="11468"/>
                      <a:pt x="286" y="12326"/>
                      <a:pt x="719" y="13255"/>
                    </a:cubicBezTo>
                    <a:cubicBezTo>
                      <a:pt x="1145" y="14184"/>
                      <a:pt x="1934" y="14827"/>
                      <a:pt x="2716" y="15326"/>
                    </a:cubicBezTo>
                    <a:cubicBezTo>
                      <a:pt x="3289" y="15756"/>
                      <a:pt x="3938" y="15970"/>
                      <a:pt x="4580" y="16184"/>
                    </a:cubicBezTo>
                    <a:cubicBezTo>
                      <a:pt x="5076" y="16327"/>
                      <a:pt x="5578" y="16398"/>
                      <a:pt x="6081" y="16398"/>
                    </a:cubicBezTo>
                    <a:cubicBezTo>
                      <a:pt x="6221" y="16398"/>
                      <a:pt x="6438" y="16398"/>
                      <a:pt x="6577" y="16398"/>
                    </a:cubicBezTo>
                    <a:cubicBezTo>
                      <a:pt x="8009" y="16255"/>
                      <a:pt x="9153" y="15827"/>
                      <a:pt x="10222" y="14898"/>
                    </a:cubicBezTo>
                    <a:cubicBezTo>
                      <a:pt x="10585" y="14540"/>
                      <a:pt x="10941" y="14184"/>
                      <a:pt x="11150" y="13754"/>
                    </a:cubicBezTo>
                    <a:cubicBezTo>
                      <a:pt x="11297" y="13469"/>
                      <a:pt x="11513" y="13040"/>
                      <a:pt x="11583" y="12754"/>
                    </a:cubicBezTo>
                    <a:cubicBezTo>
                      <a:pt x="11723" y="12183"/>
                      <a:pt x="11723" y="11611"/>
                      <a:pt x="11583" y="11039"/>
                    </a:cubicBezTo>
                    <a:lnTo>
                      <a:pt x="11723" y="1103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47" name="Google Shape;2147;p33"/>
            <p:cNvGrpSpPr/>
            <p:nvPr/>
          </p:nvGrpSpPr>
          <p:grpSpPr>
            <a:xfrm>
              <a:off x="7991584" y="3574611"/>
              <a:ext cx="291143" cy="266173"/>
              <a:chOff x="4347123" y="432352"/>
              <a:chExt cx="198016" cy="202922"/>
            </a:xfrm>
          </p:grpSpPr>
          <p:sp>
            <p:nvSpPr>
              <p:cNvPr id="2148" name="Google Shape;2148;p33"/>
              <p:cNvSpPr/>
              <p:nvPr/>
            </p:nvSpPr>
            <p:spPr>
              <a:xfrm>
                <a:off x="4364963" y="628012"/>
                <a:ext cx="139" cy="71"/>
              </a:xfrm>
              <a:custGeom>
                <a:avLst/>
                <a:gdLst/>
                <a:ahLst/>
                <a:cxnLst/>
                <a:rect l="l" t="t" r="r" b="b"/>
                <a:pathLst>
                  <a:path w="139" h="71" extrusionOk="0">
                    <a:moveTo>
                      <a:pt x="0" y="0"/>
                    </a:moveTo>
                    <a:cubicBezTo>
                      <a:pt x="0" y="0"/>
                      <a:pt x="70" y="0"/>
                      <a:pt x="140" y="0"/>
                    </a:cubicBezTo>
                    <a:cubicBezTo>
                      <a:pt x="140" y="0"/>
                      <a:pt x="70" y="0"/>
                      <a:pt x="0" y="7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9" name="Google Shape;2149;p33"/>
              <p:cNvSpPr/>
              <p:nvPr/>
            </p:nvSpPr>
            <p:spPr>
              <a:xfrm>
                <a:off x="4354553" y="624489"/>
                <a:ext cx="139" cy="214"/>
              </a:xfrm>
              <a:custGeom>
                <a:avLst/>
                <a:gdLst/>
                <a:ahLst/>
                <a:cxnLst/>
                <a:rect l="l" t="t" r="r" b="b"/>
                <a:pathLst>
                  <a:path w="139" h="214" extrusionOk="0">
                    <a:moveTo>
                      <a:pt x="0" y="0"/>
                    </a:moveTo>
                    <a:cubicBezTo>
                      <a:pt x="0" y="0"/>
                      <a:pt x="70" y="143"/>
                      <a:pt x="139" y="215"/>
                    </a:cubicBezTo>
                    <a:cubicBezTo>
                      <a:pt x="139" y="143"/>
                      <a:pt x="70" y="0"/>
                      <a:pt x="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0" name="Google Shape;2150;p33"/>
              <p:cNvSpPr/>
              <p:nvPr/>
            </p:nvSpPr>
            <p:spPr>
              <a:xfrm>
                <a:off x="4357904" y="627951"/>
                <a:ext cx="286" cy="71"/>
              </a:xfrm>
              <a:custGeom>
                <a:avLst/>
                <a:gdLst/>
                <a:ahLst/>
                <a:cxnLst/>
                <a:rect l="l" t="t" r="r" b="b"/>
                <a:pathLst>
                  <a:path w="286" h="71" extrusionOk="0">
                    <a:moveTo>
                      <a:pt x="70" y="72"/>
                    </a:moveTo>
                    <a:cubicBezTo>
                      <a:pt x="70" y="72"/>
                      <a:pt x="209" y="72"/>
                      <a:pt x="286" y="72"/>
                    </a:cubicBezTo>
                    <a:cubicBezTo>
                      <a:pt x="286" y="72"/>
                      <a:pt x="140" y="0"/>
                      <a:pt x="0" y="0"/>
                    </a:cubicBezTo>
                    <a:lnTo>
                      <a:pt x="70" y="72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151" name="Google Shape;2151;p33"/>
              <p:cNvGrpSpPr/>
              <p:nvPr/>
            </p:nvGrpSpPr>
            <p:grpSpPr>
              <a:xfrm>
                <a:off x="4347123" y="432351"/>
                <a:ext cx="198016" cy="202922"/>
                <a:chOff x="3755798" y="645752"/>
                <a:chExt cx="198016" cy="202922"/>
              </a:xfrm>
            </p:grpSpPr>
            <p:sp>
              <p:nvSpPr>
                <p:cNvPr id="2152" name="Google Shape;2152;p33"/>
                <p:cNvSpPr/>
                <p:nvPr/>
              </p:nvSpPr>
              <p:spPr>
                <a:xfrm>
                  <a:off x="3755798" y="645751"/>
                  <a:ext cx="198016" cy="2029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016" h="202922" extrusionOk="0">
                      <a:moveTo>
                        <a:pt x="266" y="192154"/>
                      </a:moveTo>
                      <a:cubicBezTo>
                        <a:pt x="1698" y="199014"/>
                        <a:pt x="8345" y="203444"/>
                        <a:pt x="15201" y="202873"/>
                      </a:cubicBezTo>
                      <a:cubicBezTo>
                        <a:pt x="17275" y="202730"/>
                        <a:pt x="19132" y="202229"/>
                        <a:pt x="20996" y="201301"/>
                      </a:cubicBezTo>
                      <a:cubicBezTo>
                        <a:pt x="21925" y="200872"/>
                        <a:pt x="22637" y="200301"/>
                        <a:pt x="23349" y="199586"/>
                      </a:cubicBezTo>
                      <a:cubicBezTo>
                        <a:pt x="23922" y="199014"/>
                        <a:pt x="24278" y="198443"/>
                        <a:pt x="24641" y="197728"/>
                      </a:cubicBezTo>
                      <a:cubicBezTo>
                        <a:pt x="25569" y="198085"/>
                        <a:pt x="26498" y="198443"/>
                        <a:pt x="27496" y="198657"/>
                      </a:cubicBezTo>
                      <a:cubicBezTo>
                        <a:pt x="42507" y="202372"/>
                        <a:pt x="50586" y="191940"/>
                        <a:pt x="59516" y="181937"/>
                      </a:cubicBezTo>
                      <a:cubicBezTo>
                        <a:pt x="70883" y="169361"/>
                        <a:pt x="86466" y="161787"/>
                        <a:pt x="103621" y="160787"/>
                      </a:cubicBezTo>
                      <a:cubicBezTo>
                        <a:pt x="116629" y="160001"/>
                        <a:pt x="129706" y="162073"/>
                        <a:pt x="142644" y="159572"/>
                      </a:cubicBezTo>
                      <a:cubicBezTo>
                        <a:pt x="152433" y="157714"/>
                        <a:pt x="161656" y="153070"/>
                        <a:pt x="169448" y="146853"/>
                      </a:cubicBezTo>
                      <a:cubicBezTo>
                        <a:pt x="185884" y="133777"/>
                        <a:pt x="195394" y="114271"/>
                        <a:pt x="197537" y="93549"/>
                      </a:cubicBezTo>
                      <a:cubicBezTo>
                        <a:pt x="199750" y="71256"/>
                        <a:pt x="194318" y="44890"/>
                        <a:pt x="180885" y="26598"/>
                      </a:cubicBezTo>
                      <a:cubicBezTo>
                        <a:pt x="167158" y="7949"/>
                        <a:pt x="141716" y="518"/>
                        <a:pt x="119415" y="17"/>
                      </a:cubicBezTo>
                      <a:cubicBezTo>
                        <a:pt x="97044" y="-411"/>
                        <a:pt x="74527" y="7091"/>
                        <a:pt x="58943" y="23525"/>
                      </a:cubicBezTo>
                      <a:cubicBezTo>
                        <a:pt x="52087" y="30814"/>
                        <a:pt x="46871" y="39388"/>
                        <a:pt x="43583" y="48820"/>
                      </a:cubicBezTo>
                      <a:cubicBezTo>
                        <a:pt x="39792" y="59824"/>
                        <a:pt x="40148" y="71328"/>
                        <a:pt x="40434" y="82832"/>
                      </a:cubicBezTo>
                      <a:cubicBezTo>
                        <a:pt x="40720" y="95336"/>
                        <a:pt x="39645" y="106482"/>
                        <a:pt x="31713" y="116557"/>
                      </a:cubicBezTo>
                      <a:cubicBezTo>
                        <a:pt x="25213" y="124917"/>
                        <a:pt x="17065" y="131920"/>
                        <a:pt x="11486" y="140995"/>
                      </a:cubicBezTo>
                      <a:cubicBezTo>
                        <a:pt x="5196" y="151284"/>
                        <a:pt x="2912" y="165003"/>
                        <a:pt x="5915" y="176578"/>
                      </a:cubicBezTo>
                      <a:cubicBezTo>
                        <a:pt x="5342" y="176864"/>
                        <a:pt x="4840" y="177221"/>
                        <a:pt x="4344" y="177721"/>
                      </a:cubicBezTo>
                      <a:cubicBezTo>
                        <a:pt x="3199" y="178793"/>
                        <a:pt x="2194" y="180150"/>
                        <a:pt x="1551" y="181580"/>
                      </a:cubicBezTo>
                      <a:cubicBezTo>
                        <a:pt x="50" y="184795"/>
                        <a:pt x="-376" y="188368"/>
                        <a:pt x="336" y="191869"/>
                      </a:cubicBezTo>
                      <a:lnTo>
                        <a:pt x="266" y="192154"/>
                      </a:lnTo>
                      <a:close/>
                      <a:moveTo>
                        <a:pt x="13986" y="173219"/>
                      </a:moveTo>
                      <a:cubicBezTo>
                        <a:pt x="12848" y="168218"/>
                        <a:pt x="13274" y="163216"/>
                        <a:pt x="14705" y="158429"/>
                      </a:cubicBezTo>
                      <a:cubicBezTo>
                        <a:pt x="15201" y="159500"/>
                        <a:pt x="15704" y="160572"/>
                        <a:pt x="16276" y="161644"/>
                      </a:cubicBezTo>
                      <a:cubicBezTo>
                        <a:pt x="18923" y="166288"/>
                        <a:pt x="22420" y="170576"/>
                        <a:pt x="26428" y="174077"/>
                      </a:cubicBezTo>
                      <a:cubicBezTo>
                        <a:pt x="30499" y="177649"/>
                        <a:pt x="35072" y="180437"/>
                        <a:pt x="40148" y="182366"/>
                      </a:cubicBezTo>
                      <a:cubicBezTo>
                        <a:pt x="42438" y="183223"/>
                        <a:pt x="44798" y="183938"/>
                        <a:pt x="47151" y="184366"/>
                      </a:cubicBezTo>
                      <a:cubicBezTo>
                        <a:pt x="43297" y="187939"/>
                        <a:pt x="39080" y="190869"/>
                        <a:pt x="33284" y="190654"/>
                      </a:cubicBezTo>
                      <a:cubicBezTo>
                        <a:pt x="23782" y="190297"/>
                        <a:pt x="15990" y="182080"/>
                        <a:pt x="13917" y="173219"/>
                      </a:cubicBezTo>
                      <a:lnTo>
                        <a:pt x="13986" y="173219"/>
                      </a:lnTo>
                      <a:close/>
                      <a:moveTo>
                        <a:pt x="41293" y="121773"/>
                      </a:moveTo>
                      <a:cubicBezTo>
                        <a:pt x="47367" y="113628"/>
                        <a:pt x="50439" y="104696"/>
                        <a:pt x="51228" y="94550"/>
                      </a:cubicBezTo>
                      <a:cubicBezTo>
                        <a:pt x="52087" y="83475"/>
                        <a:pt x="50083" y="72185"/>
                        <a:pt x="51941" y="61181"/>
                      </a:cubicBezTo>
                      <a:cubicBezTo>
                        <a:pt x="53441" y="52035"/>
                        <a:pt x="57372" y="43389"/>
                        <a:pt x="63021" y="35958"/>
                      </a:cubicBezTo>
                      <a:cubicBezTo>
                        <a:pt x="75170" y="19881"/>
                        <a:pt x="94258" y="10449"/>
                        <a:pt x="114122" y="9235"/>
                      </a:cubicBezTo>
                      <a:cubicBezTo>
                        <a:pt x="134496" y="7949"/>
                        <a:pt x="161154" y="13522"/>
                        <a:pt x="174021" y="30814"/>
                      </a:cubicBezTo>
                      <a:cubicBezTo>
                        <a:pt x="187029" y="48320"/>
                        <a:pt x="192175" y="74043"/>
                        <a:pt x="189389" y="95407"/>
                      </a:cubicBezTo>
                      <a:cubicBezTo>
                        <a:pt x="186889" y="114700"/>
                        <a:pt x="176807" y="132848"/>
                        <a:pt x="160441" y="143710"/>
                      </a:cubicBezTo>
                      <a:cubicBezTo>
                        <a:pt x="150576" y="150283"/>
                        <a:pt x="139712" y="152856"/>
                        <a:pt x="127919" y="152999"/>
                      </a:cubicBezTo>
                      <a:cubicBezTo>
                        <a:pt x="115484" y="153141"/>
                        <a:pt x="103049" y="151783"/>
                        <a:pt x="90754" y="154570"/>
                      </a:cubicBezTo>
                      <a:cubicBezTo>
                        <a:pt x="81530" y="156643"/>
                        <a:pt x="72887" y="160716"/>
                        <a:pt x="65304" y="166217"/>
                      </a:cubicBezTo>
                      <a:cubicBezTo>
                        <a:pt x="65024" y="166146"/>
                        <a:pt x="64808" y="166074"/>
                        <a:pt x="64522" y="165932"/>
                      </a:cubicBezTo>
                      <a:cubicBezTo>
                        <a:pt x="62595" y="165074"/>
                        <a:pt x="60661" y="163930"/>
                        <a:pt x="59020" y="162573"/>
                      </a:cubicBezTo>
                      <a:cubicBezTo>
                        <a:pt x="55299" y="159715"/>
                        <a:pt x="52157" y="156142"/>
                        <a:pt x="49015" y="152641"/>
                      </a:cubicBezTo>
                      <a:cubicBezTo>
                        <a:pt x="45580" y="148783"/>
                        <a:pt x="42291" y="144781"/>
                        <a:pt x="39149" y="140708"/>
                      </a:cubicBezTo>
                      <a:cubicBezTo>
                        <a:pt x="37578" y="138636"/>
                        <a:pt x="35930" y="136564"/>
                        <a:pt x="34576" y="134278"/>
                      </a:cubicBezTo>
                      <a:cubicBezTo>
                        <a:pt x="34220" y="133706"/>
                        <a:pt x="33926" y="133063"/>
                        <a:pt x="33648" y="132492"/>
                      </a:cubicBezTo>
                      <a:cubicBezTo>
                        <a:pt x="33648" y="131920"/>
                        <a:pt x="33501" y="131420"/>
                        <a:pt x="33431" y="130919"/>
                      </a:cubicBezTo>
                      <a:cubicBezTo>
                        <a:pt x="36147" y="127990"/>
                        <a:pt x="38863" y="124989"/>
                        <a:pt x="41293" y="121773"/>
                      </a:cubicBezTo>
                      <a:close/>
                      <a:moveTo>
                        <a:pt x="27782" y="137136"/>
                      </a:moveTo>
                      <a:cubicBezTo>
                        <a:pt x="29144" y="139422"/>
                        <a:pt x="30855" y="141494"/>
                        <a:pt x="32146" y="143138"/>
                      </a:cubicBezTo>
                      <a:cubicBezTo>
                        <a:pt x="36001" y="147997"/>
                        <a:pt x="39931" y="152712"/>
                        <a:pt x="44149" y="157214"/>
                      </a:cubicBezTo>
                      <a:cubicBezTo>
                        <a:pt x="47793" y="161144"/>
                        <a:pt x="51584" y="164931"/>
                        <a:pt x="56018" y="168003"/>
                      </a:cubicBezTo>
                      <a:cubicBezTo>
                        <a:pt x="57233" y="168861"/>
                        <a:pt x="58587" y="169718"/>
                        <a:pt x="60089" y="170504"/>
                      </a:cubicBezTo>
                      <a:cubicBezTo>
                        <a:pt x="57087" y="173148"/>
                        <a:pt x="54301" y="176078"/>
                        <a:pt x="51731" y="179221"/>
                      </a:cubicBezTo>
                      <a:cubicBezTo>
                        <a:pt x="50942" y="179079"/>
                        <a:pt x="50083" y="179007"/>
                        <a:pt x="49371" y="178793"/>
                      </a:cubicBezTo>
                      <a:cubicBezTo>
                        <a:pt x="47081" y="178293"/>
                        <a:pt x="44868" y="177649"/>
                        <a:pt x="42724" y="176720"/>
                      </a:cubicBezTo>
                      <a:cubicBezTo>
                        <a:pt x="38507" y="174934"/>
                        <a:pt x="34506" y="172433"/>
                        <a:pt x="31001" y="169361"/>
                      </a:cubicBezTo>
                      <a:cubicBezTo>
                        <a:pt x="27496" y="166288"/>
                        <a:pt x="24564" y="162716"/>
                        <a:pt x="22281" y="158643"/>
                      </a:cubicBezTo>
                      <a:cubicBezTo>
                        <a:pt x="21136" y="156643"/>
                        <a:pt x="20207" y="154570"/>
                        <a:pt x="19418" y="152427"/>
                      </a:cubicBezTo>
                      <a:cubicBezTo>
                        <a:pt x="19062" y="151427"/>
                        <a:pt x="18852" y="150355"/>
                        <a:pt x="18636" y="149354"/>
                      </a:cubicBezTo>
                      <a:cubicBezTo>
                        <a:pt x="19851" y="147282"/>
                        <a:pt x="21136" y="145282"/>
                        <a:pt x="22498" y="143424"/>
                      </a:cubicBezTo>
                      <a:cubicBezTo>
                        <a:pt x="24138" y="141280"/>
                        <a:pt x="25925" y="139208"/>
                        <a:pt x="27713" y="137207"/>
                      </a:cubicBezTo>
                      <a:lnTo>
                        <a:pt x="27782" y="137136"/>
                      </a:lnTo>
                      <a:close/>
                      <a:moveTo>
                        <a:pt x="6767" y="188082"/>
                      </a:moveTo>
                      <a:cubicBezTo>
                        <a:pt x="6767" y="188082"/>
                        <a:pt x="6767" y="187939"/>
                        <a:pt x="6767" y="187867"/>
                      </a:cubicBezTo>
                      <a:cubicBezTo>
                        <a:pt x="6913" y="187296"/>
                        <a:pt x="6983" y="186724"/>
                        <a:pt x="7130" y="186152"/>
                      </a:cubicBezTo>
                      <a:cubicBezTo>
                        <a:pt x="7130" y="186010"/>
                        <a:pt x="7200" y="185867"/>
                        <a:pt x="7269" y="185724"/>
                      </a:cubicBezTo>
                      <a:cubicBezTo>
                        <a:pt x="7269" y="185724"/>
                        <a:pt x="7269" y="185724"/>
                        <a:pt x="7269" y="185653"/>
                      </a:cubicBezTo>
                      <a:cubicBezTo>
                        <a:pt x="7416" y="185438"/>
                        <a:pt x="7556" y="185081"/>
                        <a:pt x="7625" y="184867"/>
                      </a:cubicBezTo>
                      <a:cubicBezTo>
                        <a:pt x="7772" y="184581"/>
                        <a:pt x="7912" y="184295"/>
                        <a:pt x="8128" y="184009"/>
                      </a:cubicBezTo>
                      <a:cubicBezTo>
                        <a:pt x="8128" y="184009"/>
                        <a:pt x="8268" y="183795"/>
                        <a:pt x="8345" y="183723"/>
                      </a:cubicBezTo>
                      <a:cubicBezTo>
                        <a:pt x="10698" y="188368"/>
                        <a:pt x="14063" y="192369"/>
                        <a:pt x="18706" y="195227"/>
                      </a:cubicBezTo>
                      <a:cubicBezTo>
                        <a:pt x="18490" y="195299"/>
                        <a:pt x="18350" y="195370"/>
                        <a:pt x="18134" y="195513"/>
                      </a:cubicBezTo>
                      <a:cubicBezTo>
                        <a:pt x="18064" y="195513"/>
                        <a:pt x="17994" y="195584"/>
                        <a:pt x="17847" y="195656"/>
                      </a:cubicBezTo>
                      <a:lnTo>
                        <a:pt x="17917" y="195656"/>
                      </a:lnTo>
                      <a:cubicBezTo>
                        <a:pt x="17917" y="195656"/>
                        <a:pt x="17847" y="195656"/>
                        <a:pt x="17708" y="195727"/>
                      </a:cubicBezTo>
                      <a:cubicBezTo>
                        <a:pt x="17561" y="195799"/>
                        <a:pt x="17491" y="195871"/>
                        <a:pt x="17708" y="195727"/>
                      </a:cubicBezTo>
                      <a:cubicBezTo>
                        <a:pt x="17491" y="195799"/>
                        <a:pt x="17205" y="195942"/>
                        <a:pt x="17135" y="195942"/>
                      </a:cubicBezTo>
                      <a:cubicBezTo>
                        <a:pt x="16563" y="196085"/>
                        <a:pt x="16060" y="196227"/>
                        <a:pt x="15488" y="196370"/>
                      </a:cubicBezTo>
                      <a:cubicBezTo>
                        <a:pt x="15417" y="196370"/>
                        <a:pt x="15278" y="196370"/>
                        <a:pt x="15201" y="196370"/>
                      </a:cubicBezTo>
                      <a:cubicBezTo>
                        <a:pt x="14915" y="196370"/>
                        <a:pt x="14635" y="196370"/>
                        <a:pt x="14349" y="196370"/>
                      </a:cubicBezTo>
                      <a:cubicBezTo>
                        <a:pt x="14063" y="196370"/>
                        <a:pt x="13777" y="196370"/>
                        <a:pt x="13490" y="196370"/>
                      </a:cubicBezTo>
                      <a:cubicBezTo>
                        <a:pt x="13413" y="196370"/>
                        <a:pt x="13274" y="196370"/>
                        <a:pt x="13204" y="196370"/>
                      </a:cubicBezTo>
                      <a:cubicBezTo>
                        <a:pt x="12631" y="196299"/>
                        <a:pt x="12129" y="196156"/>
                        <a:pt x="11556" y="196013"/>
                      </a:cubicBezTo>
                      <a:cubicBezTo>
                        <a:pt x="11486" y="196013"/>
                        <a:pt x="11270" y="195871"/>
                        <a:pt x="11131" y="195799"/>
                      </a:cubicBezTo>
                      <a:cubicBezTo>
                        <a:pt x="11131" y="195799"/>
                        <a:pt x="11131" y="195799"/>
                        <a:pt x="10984" y="195799"/>
                      </a:cubicBezTo>
                      <a:cubicBezTo>
                        <a:pt x="10984" y="195799"/>
                        <a:pt x="10984" y="195799"/>
                        <a:pt x="10914" y="195799"/>
                      </a:cubicBezTo>
                      <a:lnTo>
                        <a:pt x="10775" y="195799"/>
                      </a:lnTo>
                      <a:cubicBezTo>
                        <a:pt x="10775" y="195799"/>
                        <a:pt x="10775" y="195799"/>
                        <a:pt x="10844" y="195799"/>
                      </a:cubicBezTo>
                      <a:cubicBezTo>
                        <a:pt x="10704" y="195799"/>
                        <a:pt x="10558" y="195656"/>
                        <a:pt x="10418" y="195584"/>
                      </a:cubicBezTo>
                      <a:cubicBezTo>
                        <a:pt x="10202" y="195441"/>
                        <a:pt x="9916" y="195299"/>
                        <a:pt x="9699" y="195156"/>
                      </a:cubicBezTo>
                      <a:cubicBezTo>
                        <a:pt x="9699" y="195156"/>
                        <a:pt x="9560" y="195085"/>
                        <a:pt x="9489" y="195013"/>
                      </a:cubicBezTo>
                      <a:cubicBezTo>
                        <a:pt x="9057" y="194655"/>
                        <a:pt x="8700" y="194227"/>
                        <a:pt x="8268" y="193869"/>
                      </a:cubicBezTo>
                      <a:cubicBezTo>
                        <a:pt x="8268" y="193869"/>
                        <a:pt x="8198" y="193798"/>
                        <a:pt x="8128" y="193726"/>
                      </a:cubicBezTo>
                      <a:cubicBezTo>
                        <a:pt x="7982" y="193512"/>
                        <a:pt x="7842" y="193227"/>
                        <a:pt x="7702" y="193012"/>
                      </a:cubicBezTo>
                      <a:cubicBezTo>
                        <a:pt x="7702" y="192940"/>
                        <a:pt x="7556" y="192726"/>
                        <a:pt x="7486" y="192512"/>
                      </a:cubicBezTo>
                      <a:cubicBezTo>
                        <a:pt x="7486" y="192726"/>
                        <a:pt x="7486" y="192655"/>
                        <a:pt x="7486" y="192512"/>
                      </a:cubicBezTo>
                      <a:cubicBezTo>
                        <a:pt x="7486" y="192512"/>
                        <a:pt x="7486" y="192441"/>
                        <a:pt x="7486" y="192369"/>
                      </a:cubicBezTo>
                      <a:cubicBezTo>
                        <a:pt x="7486" y="192369"/>
                        <a:pt x="7486" y="192369"/>
                        <a:pt x="7486" y="192297"/>
                      </a:cubicBezTo>
                      <a:cubicBezTo>
                        <a:pt x="7486" y="192154"/>
                        <a:pt x="7416" y="192012"/>
                        <a:pt x="7340" y="191869"/>
                      </a:cubicBezTo>
                      <a:cubicBezTo>
                        <a:pt x="7200" y="191368"/>
                        <a:pt x="7053" y="190869"/>
                        <a:pt x="6983" y="190440"/>
                      </a:cubicBezTo>
                      <a:cubicBezTo>
                        <a:pt x="6983" y="190440"/>
                        <a:pt x="6983" y="190440"/>
                        <a:pt x="6983" y="190511"/>
                      </a:cubicBezTo>
                      <a:cubicBezTo>
                        <a:pt x="6983" y="190511"/>
                        <a:pt x="6983" y="190439"/>
                        <a:pt x="6983" y="190368"/>
                      </a:cubicBezTo>
                      <a:cubicBezTo>
                        <a:pt x="6983" y="190368"/>
                        <a:pt x="6983" y="190297"/>
                        <a:pt x="6983" y="190225"/>
                      </a:cubicBezTo>
                      <a:cubicBezTo>
                        <a:pt x="6983" y="190083"/>
                        <a:pt x="6983" y="190083"/>
                        <a:pt x="6983" y="190083"/>
                      </a:cubicBezTo>
                      <a:cubicBezTo>
                        <a:pt x="6983" y="189797"/>
                        <a:pt x="6983" y="189439"/>
                        <a:pt x="6983" y="189154"/>
                      </a:cubicBezTo>
                      <a:cubicBezTo>
                        <a:pt x="6983" y="188868"/>
                        <a:pt x="6983" y="188582"/>
                        <a:pt x="6983" y="188296"/>
                      </a:cubicBezTo>
                      <a:lnTo>
                        <a:pt x="6767" y="188082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53" name="Google Shape;2153;p33"/>
                <p:cNvSpPr/>
                <p:nvPr/>
              </p:nvSpPr>
              <p:spPr>
                <a:xfrm>
                  <a:off x="3806498" y="697496"/>
                  <a:ext cx="98963" cy="1014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963" h="101410" extrusionOk="0">
                      <a:moveTo>
                        <a:pt x="2819" y="82506"/>
                      </a:moveTo>
                      <a:cubicBezTo>
                        <a:pt x="11825" y="77362"/>
                        <a:pt x="15903" y="65500"/>
                        <a:pt x="18828" y="56069"/>
                      </a:cubicBezTo>
                      <a:cubicBezTo>
                        <a:pt x="22263" y="45136"/>
                        <a:pt x="22117" y="33989"/>
                        <a:pt x="24477" y="22914"/>
                      </a:cubicBezTo>
                      <a:cubicBezTo>
                        <a:pt x="25552" y="18056"/>
                        <a:pt x="27263" y="13411"/>
                        <a:pt x="31480" y="10410"/>
                      </a:cubicBezTo>
                      <a:cubicBezTo>
                        <a:pt x="34768" y="8052"/>
                        <a:pt x="39628" y="6552"/>
                        <a:pt x="43133" y="9124"/>
                      </a:cubicBezTo>
                      <a:cubicBezTo>
                        <a:pt x="44634" y="10267"/>
                        <a:pt x="45563" y="11911"/>
                        <a:pt x="45995" y="13697"/>
                      </a:cubicBezTo>
                      <a:cubicBezTo>
                        <a:pt x="42491" y="15055"/>
                        <a:pt x="39202" y="16912"/>
                        <a:pt x="36270" y="19056"/>
                      </a:cubicBezTo>
                      <a:cubicBezTo>
                        <a:pt x="31410" y="22629"/>
                        <a:pt x="26411" y="28416"/>
                        <a:pt x="31054" y="34276"/>
                      </a:cubicBezTo>
                      <a:cubicBezTo>
                        <a:pt x="34845" y="39134"/>
                        <a:pt x="41778" y="39492"/>
                        <a:pt x="46491" y="35919"/>
                      </a:cubicBezTo>
                      <a:cubicBezTo>
                        <a:pt x="51211" y="32274"/>
                        <a:pt x="53927" y="25558"/>
                        <a:pt x="54137" y="18842"/>
                      </a:cubicBezTo>
                      <a:cubicBezTo>
                        <a:pt x="58074" y="18199"/>
                        <a:pt x="62075" y="18627"/>
                        <a:pt x="65433" y="20985"/>
                      </a:cubicBezTo>
                      <a:cubicBezTo>
                        <a:pt x="69434" y="23843"/>
                        <a:pt x="73156" y="30703"/>
                        <a:pt x="74007" y="37134"/>
                      </a:cubicBezTo>
                      <a:cubicBezTo>
                        <a:pt x="70796" y="38062"/>
                        <a:pt x="67724" y="39420"/>
                        <a:pt x="64931" y="41207"/>
                      </a:cubicBezTo>
                      <a:cubicBezTo>
                        <a:pt x="60427" y="43993"/>
                        <a:pt x="52426" y="49495"/>
                        <a:pt x="55785" y="55926"/>
                      </a:cubicBezTo>
                      <a:cubicBezTo>
                        <a:pt x="59003" y="62142"/>
                        <a:pt x="68506" y="58212"/>
                        <a:pt x="73079" y="55712"/>
                      </a:cubicBezTo>
                      <a:cubicBezTo>
                        <a:pt x="77945" y="53068"/>
                        <a:pt x="80368" y="48566"/>
                        <a:pt x="81087" y="43564"/>
                      </a:cubicBezTo>
                      <a:cubicBezTo>
                        <a:pt x="81946" y="43564"/>
                        <a:pt x="82805" y="43707"/>
                        <a:pt x="83657" y="43922"/>
                      </a:cubicBezTo>
                      <a:cubicBezTo>
                        <a:pt x="88593" y="45136"/>
                        <a:pt x="92594" y="49209"/>
                        <a:pt x="91092" y="54568"/>
                      </a:cubicBezTo>
                      <a:cubicBezTo>
                        <a:pt x="89661" y="59999"/>
                        <a:pt x="84159" y="63928"/>
                        <a:pt x="79586" y="66501"/>
                      </a:cubicBezTo>
                      <a:cubicBezTo>
                        <a:pt x="73581" y="69930"/>
                        <a:pt x="67081" y="72574"/>
                        <a:pt x="60427" y="74503"/>
                      </a:cubicBezTo>
                      <a:cubicBezTo>
                        <a:pt x="54353" y="76290"/>
                        <a:pt x="48062" y="77219"/>
                        <a:pt x="42134" y="79291"/>
                      </a:cubicBezTo>
                      <a:cubicBezTo>
                        <a:pt x="32695" y="82506"/>
                        <a:pt x="22906" y="88580"/>
                        <a:pt x="21119" y="99154"/>
                      </a:cubicBezTo>
                      <a:cubicBezTo>
                        <a:pt x="20832" y="101012"/>
                        <a:pt x="23478" y="102442"/>
                        <a:pt x="24407" y="100441"/>
                      </a:cubicBezTo>
                      <a:cubicBezTo>
                        <a:pt x="32555" y="83721"/>
                        <a:pt x="53781" y="85007"/>
                        <a:pt x="68939" y="79576"/>
                      </a:cubicBezTo>
                      <a:cubicBezTo>
                        <a:pt x="80940" y="75218"/>
                        <a:pt x="100881" y="66072"/>
                        <a:pt x="98815" y="50209"/>
                      </a:cubicBezTo>
                      <a:cubicBezTo>
                        <a:pt x="97956" y="43707"/>
                        <a:pt x="92880" y="38920"/>
                        <a:pt x="86806" y="36991"/>
                      </a:cubicBezTo>
                      <a:cubicBezTo>
                        <a:pt x="84871" y="36419"/>
                        <a:pt x="82944" y="36133"/>
                        <a:pt x="81017" y="36062"/>
                      </a:cubicBezTo>
                      <a:cubicBezTo>
                        <a:pt x="80158" y="29702"/>
                        <a:pt x="77296" y="23343"/>
                        <a:pt x="73798" y="19056"/>
                      </a:cubicBezTo>
                      <a:cubicBezTo>
                        <a:pt x="68366" y="12339"/>
                        <a:pt x="60860" y="10553"/>
                        <a:pt x="53355" y="11625"/>
                      </a:cubicBezTo>
                      <a:cubicBezTo>
                        <a:pt x="52210" y="7409"/>
                        <a:pt x="49780" y="3765"/>
                        <a:pt x="45849" y="1693"/>
                      </a:cubicBezTo>
                      <a:cubicBezTo>
                        <a:pt x="39774" y="-1523"/>
                        <a:pt x="32269" y="192"/>
                        <a:pt x="26836" y="3908"/>
                      </a:cubicBezTo>
                      <a:cubicBezTo>
                        <a:pt x="19974" y="8624"/>
                        <a:pt x="16762" y="16555"/>
                        <a:pt x="15547" y="24557"/>
                      </a:cubicBezTo>
                      <a:cubicBezTo>
                        <a:pt x="14046" y="34132"/>
                        <a:pt x="13759" y="43707"/>
                        <a:pt x="10967" y="53068"/>
                      </a:cubicBezTo>
                      <a:cubicBezTo>
                        <a:pt x="8111" y="62428"/>
                        <a:pt x="1820" y="70716"/>
                        <a:pt x="33" y="80291"/>
                      </a:cubicBezTo>
                      <a:cubicBezTo>
                        <a:pt x="-254" y="81934"/>
                        <a:pt x="1394" y="83221"/>
                        <a:pt x="2896" y="82364"/>
                      </a:cubicBezTo>
                      <a:lnTo>
                        <a:pt x="2819" y="82506"/>
                      </a:lnTo>
                      <a:close/>
                      <a:moveTo>
                        <a:pt x="69867" y="49138"/>
                      </a:moveTo>
                      <a:cubicBezTo>
                        <a:pt x="69008" y="49709"/>
                        <a:pt x="64002" y="52138"/>
                        <a:pt x="62934" y="51710"/>
                      </a:cubicBezTo>
                      <a:cubicBezTo>
                        <a:pt x="63220" y="51496"/>
                        <a:pt x="63506" y="51281"/>
                        <a:pt x="63862" y="50924"/>
                      </a:cubicBezTo>
                      <a:cubicBezTo>
                        <a:pt x="65217" y="49852"/>
                        <a:pt x="66579" y="48852"/>
                        <a:pt x="68010" y="47995"/>
                      </a:cubicBezTo>
                      <a:cubicBezTo>
                        <a:pt x="69581" y="46994"/>
                        <a:pt x="71299" y="46065"/>
                        <a:pt x="73009" y="45279"/>
                      </a:cubicBezTo>
                      <a:cubicBezTo>
                        <a:pt x="72297" y="46851"/>
                        <a:pt x="71299" y="48137"/>
                        <a:pt x="69721" y="49138"/>
                      </a:cubicBezTo>
                      <a:lnTo>
                        <a:pt x="69867" y="49138"/>
                      </a:lnTo>
                      <a:close/>
                      <a:moveTo>
                        <a:pt x="43419" y="28202"/>
                      </a:moveTo>
                      <a:cubicBezTo>
                        <a:pt x="42491" y="29488"/>
                        <a:pt x="37198" y="32846"/>
                        <a:pt x="36772" y="29131"/>
                      </a:cubicBezTo>
                      <a:cubicBezTo>
                        <a:pt x="36556" y="27201"/>
                        <a:pt x="41701" y="24415"/>
                        <a:pt x="43203" y="23415"/>
                      </a:cubicBezTo>
                      <a:cubicBezTo>
                        <a:pt x="44131" y="22843"/>
                        <a:pt x="45067" y="22343"/>
                        <a:pt x="45995" y="21842"/>
                      </a:cubicBezTo>
                      <a:cubicBezTo>
                        <a:pt x="45995" y="21985"/>
                        <a:pt x="45995" y="22200"/>
                        <a:pt x="45918" y="22343"/>
                      </a:cubicBezTo>
                      <a:cubicBezTo>
                        <a:pt x="45423" y="24343"/>
                        <a:pt x="44774" y="26487"/>
                        <a:pt x="43559" y="28202"/>
                      </a:cubicBezTo>
                      <a:lnTo>
                        <a:pt x="43419" y="28202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54" name="Google Shape;2154;p33"/>
                <p:cNvSpPr/>
                <p:nvPr/>
              </p:nvSpPr>
              <p:spPr>
                <a:xfrm>
                  <a:off x="3900480" y="674222"/>
                  <a:ext cx="32181" cy="531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81" h="53188" extrusionOk="0">
                      <a:moveTo>
                        <a:pt x="391" y="3000"/>
                      </a:moveTo>
                      <a:cubicBezTo>
                        <a:pt x="391" y="3000"/>
                        <a:pt x="391" y="3572"/>
                        <a:pt x="391" y="3858"/>
                      </a:cubicBezTo>
                      <a:cubicBezTo>
                        <a:pt x="105" y="5287"/>
                        <a:pt x="747" y="6787"/>
                        <a:pt x="1676" y="7859"/>
                      </a:cubicBezTo>
                      <a:cubicBezTo>
                        <a:pt x="4609" y="11074"/>
                        <a:pt x="8330" y="13432"/>
                        <a:pt x="11255" y="16648"/>
                      </a:cubicBezTo>
                      <a:cubicBezTo>
                        <a:pt x="14118" y="19720"/>
                        <a:pt x="16478" y="23221"/>
                        <a:pt x="18622" y="26865"/>
                      </a:cubicBezTo>
                      <a:cubicBezTo>
                        <a:pt x="20695" y="30438"/>
                        <a:pt x="22336" y="34225"/>
                        <a:pt x="23481" y="38155"/>
                      </a:cubicBezTo>
                      <a:cubicBezTo>
                        <a:pt x="24123" y="40299"/>
                        <a:pt x="24626" y="42442"/>
                        <a:pt x="24982" y="44657"/>
                      </a:cubicBezTo>
                      <a:cubicBezTo>
                        <a:pt x="25338" y="46801"/>
                        <a:pt x="25338" y="49087"/>
                        <a:pt x="25911" y="51159"/>
                      </a:cubicBezTo>
                      <a:cubicBezTo>
                        <a:pt x="26770" y="54017"/>
                        <a:pt x="30700" y="53732"/>
                        <a:pt x="31552" y="51088"/>
                      </a:cubicBezTo>
                      <a:cubicBezTo>
                        <a:pt x="32914" y="46587"/>
                        <a:pt x="31769" y="40799"/>
                        <a:pt x="30910" y="36369"/>
                      </a:cubicBezTo>
                      <a:cubicBezTo>
                        <a:pt x="29981" y="31438"/>
                        <a:pt x="28341" y="26723"/>
                        <a:pt x="26197" y="22221"/>
                      </a:cubicBezTo>
                      <a:cubicBezTo>
                        <a:pt x="24123" y="17791"/>
                        <a:pt x="21260" y="13789"/>
                        <a:pt x="18118" y="10074"/>
                      </a:cubicBezTo>
                      <a:cubicBezTo>
                        <a:pt x="14760" y="6073"/>
                        <a:pt x="10830" y="2143"/>
                        <a:pt x="5900" y="213"/>
                      </a:cubicBezTo>
                      <a:cubicBezTo>
                        <a:pt x="4399" y="-430"/>
                        <a:pt x="2611" y="499"/>
                        <a:pt x="1536" y="1428"/>
                      </a:cubicBezTo>
                      <a:cubicBezTo>
                        <a:pt x="3464" y="-287"/>
                        <a:pt x="2395" y="714"/>
                        <a:pt x="1536" y="1214"/>
                      </a:cubicBezTo>
                      <a:cubicBezTo>
                        <a:pt x="1536" y="1214"/>
                        <a:pt x="1034" y="1214"/>
                        <a:pt x="678" y="1214"/>
                      </a:cubicBezTo>
                      <a:cubicBezTo>
                        <a:pt x="182" y="1357"/>
                        <a:pt x="-104" y="1928"/>
                        <a:pt x="35" y="2428"/>
                      </a:cubicBezTo>
                      <a:cubicBezTo>
                        <a:pt x="175" y="2857"/>
                        <a:pt x="252" y="3000"/>
                        <a:pt x="322" y="2929"/>
                      </a:cubicBezTo>
                      <a:lnTo>
                        <a:pt x="391" y="300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55" name="Google Shape;2155;p33"/>
                <p:cNvSpPr/>
                <p:nvPr/>
              </p:nvSpPr>
              <p:spPr>
                <a:xfrm>
                  <a:off x="3875742" y="666959"/>
                  <a:ext cx="14422" cy="77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22" h="7798" extrusionOk="0">
                      <a:moveTo>
                        <a:pt x="2760" y="7685"/>
                      </a:moveTo>
                      <a:cubicBezTo>
                        <a:pt x="3472" y="7899"/>
                        <a:pt x="4044" y="7757"/>
                        <a:pt x="4757" y="7685"/>
                      </a:cubicBezTo>
                      <a:cubicBezTo>
                        <a:pt x="5615" y="7685"/>
                        <a:pt x="6404" y="7685"/>
                        <a:pt x="7263" y="7685"/>
                      </a:cubicBezTo>
                      <a:cubicBezTo>
                        <a:pt x="8115" y="7685"/>
                        <a:pt x="8904" y="7685"/>
                        <a:pt x="9763" y="7757"/>
                      </a:cubicBezTo>
                      <a:cubicBezTo>
                        <a:pt x="10119" y="7757"/>
                        <a:pt x="10475" y="7757"/>
                        <a:pt x="10908" y="7757"/>
                      </a:cubicBezTo>
                      <a:cubicBezTo>
                        <a:pt x="11767" y="7757"/>
                        <a:pt x="12549" y="7614"/>
                        <a:pt x="13191" y="7185"/>
                      </a:cubicBezTo>
                      <a:cubicBezTo>
                        <a:pt x="14189" y="6685"/>
                        <a:pt x="14622" y="5542"/>
                        <a:pt x="14336" y="4470"/>
                      </a:cubicBezTo>
                      <a:cubicBezTo>
                        <a:pt x="14196" y="3612"/>
                        <a:pt x="13694" y="2898"/>
                        <a:pt x="13051" y="2398"/>
                      </a:cubicBezTo>
                      <a:cubicBezTo>
                        <a:pt x="12618" y="2040"/>
                        <a:pt x="12123" y="1612"/>
                        <a:pt x="11620" y="1326"/>
                      </a:cubicBezTo>
                      <a:cubicBezTo>
                        <a:pt x="11047" y="1040"/>
                        <a:pt x="10335" y="754"/>
                        <a:pt x="9686" y="611"/>
                      </a:cubicBezTo>
                      <a:cubicBezTo>
                        <a:pt x="9330" y="468"/>
                        <a:pt x="8974" y="397"/>
                        <a:pt x="8548" y="254"/>
                      </a:cubicBezTo>
                      <a:cubicBezTo>
                        <a:pt x="7472" y="-32"/>
                        <a:pt x="6328" y="-32"/>
                        <a:pt x="5190" y="40"/>
                      </a:cubicBezTo>
                      <a:cubicBezTo>
                        <a:pt x="4833" y="40"/>
                        <a:pt x="4400" y="40"/>
                        <a:pt x="4044" y="111"/>
                      </a:cubicBezTo>
                      <a:cubicBezTo>
                        <a:pt x="3186" y="183"/>
                        <a:pt x="2543" y="325"/>
                        <a:pt x="1831" y="754"/>
                      </a:cubicBezTo>
                      <a:cubicBezTo>
                        <a:pt x="972" y="1254"/>
                        <a:pt x="330" y="2112"/>
                        <a:pt x="113" y="3112"/>
                      </a:cubicBezTo>
                      <a:cubicBezTo>
                        <a:pt x="-389" y="5113"/>
                        <a:pt x="826" y="7185"/>
                        <a:pt x="2829" y="7685"/>
                      </a:cubicBezTo>
                      <a:lnTo>
                        <a:pt x="2760" y="7685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2156" name="Google Shape;2156;p33"/>
            <p:cNvSpPr/>
            <p:nvPr/>
          </p:nvSpPr>
          <p:spPr>
            <a:xfrm>
              <a:off x="1387409" y="4514352"/>
              <a:ext cx="282023" cy="188275"/>
            </a:xfrm>
            <a:custGeom>
              <a:avLst/>
              <a:gdLst/>
              <a:ahLst/>
              <a:cxnLst/>
              <a:rect l="l" t="t" r="r" b="b"/>
              <a:pathLst>
                <a:path w="179062" h="144827" extrusionOk="0">
                  <a:moveTo>
                    <a:pt x="267" y="4425"/>
                  </a:moveTo>
                  <a:cubicBezTo>
                    <a:pt x="267" y="4425"/>
                    <a:pt x="407" y="4997"/>
                    <a:pt x="623" y="5283"/>
                  </a:cubicBezTo>
                  <a:cubicBezTo>
                    <a:pt x="484" y="5997"/>
                    <a:pt x="623" y="6784"/>
                    <a:pt x="1342" y="7498"/>
                  </a:cubicBezTo>
                  <a:cubicBezTo>
                    <a:pt x="2194" y="16429"/>
                    <a:pt x="7486" y="24718"/>
                    <a:pt x="11557" y="32578"/>
                  </a:cubicBezTo>
                  <a:cubicBezTo>
                    <a:pt x="16780" y="42509"/>
                    <a:pt x="21995" y="52511"/>
                    <a:pt x="27211" y="62444"/>
                  </a:cubicBezTo>
                  <a:cubicBezTo>
                    <a:pt x="37935" y="82881"/>
                    <a:pt x="48653" y="103318"/>
                    <a:pt x="59377" y="123678"/>
                  </a:cubicBezTo>
                  <a:cubicBezTo>
                    <a:pt x="60452" y="125751"/>
                    <a:pt x="63022" y="126393"/>
                    <a:pt x="64949" y="124969"/>
                  </a:cubicBezTo>
                  <a:cubicBezTo>
                    <a:pt x="72741" y="119106"/>
                    <a:pt x="80602" y="113390"/>
                    <a:pt x="88611" y="107820"/>
                  </a:cubicBezTo>
                  <a:cubicBezTo>
                    <a:pt x="89114" y="108315"/>
                    <a:pt x="89609" y="108888"/>
                    <a:pt x="90182" y="109390"/>
                  </a:cubicBezTo>
                  <a:cubicBezTo>
                    <a:pt x="92116" y="111394"/>
                    <a:pt x="94113" y="113390"/>
                    <a:pt x="96116" y="115393"/>
                  </a:cubicBezTo>
                  <a:cubicBezTo>
                    <a:pt x="99901" y="119176"/>
                    <a:pt x="103832" y="122827"/>
                    <a:pt x="107763" y="126470"/>
                  </a:cubicBezTo>
                  <a:cubicBezTo>
                    <a:pt x="111840" y="130114"/>
                    <a:pt x="116057" y="133611"/>
                    <a:pt x="120344" y="137045"/>
                  </a:cubicBezTo>
                  <a:cubicBezTo>
                    <a:pt x="122488" y="138685"/>
                    <a:pt x="124638" y="140332"/>
                    <a:pt x="126851" y="141833"/>
                  </a:cubicBezTo>
                  <a:cubicBezTo>
                    <a:pt x="128492" y="142971"/>
                    <a:pt x="130349" y="144688"/>
                    <a:pt x="132353" y="144827"/>
                  </a:cubicBezTo>
                  <a:cubicBezTo>
                    <a:pt x="133352" y="144827"/>
                    <a:pt x="133994" y="144262"/>
                    <a:pt x="134210" y="143334"/>
                  </a:cubicBezTo>
                  <a:cubicBezTo>
                    <a:pt x="134210" y="143187"/>
                    <a:pt x="134210" y="143117"/>
                    <a:pt x="134210" y="142971"/>
                  </a:cubicBezTo>
                  <a:cubicBezTo>
                    <a:pt x="135209" y="142398"/>
                    <a:pt x="135928" y="141470"/>
                    <a:pt x="135998" y="140116"/>
                  </a:cubicBezTo>
                  <a:cubicBezTo>
                    <a:pt x="136501" y="126756"/>
                    <a:pt x="136996" y="113320"/>
                    <a:pt x="137499" y="99960"/>
                  </a:cubicBezTo>
                  <a:cubicBezTo>
                    <a:pt x="137785" y="93239"/>
                    <a:pt x="138002" y="86594"/>
                    <a:pt x="138288" y="79879"/>
                  </a:cubicBezTo>
                  <a:cubicBezTo>
                    <a:pt x="138428" y="76522"/>
                    <a:pt x="138574" y="73165"/>
                    <a:pt x="138644" y="69877"/>
                  </a:cubicBezTo>
                  <a:cubicBezTo>
                    <a:pt x="138644" y="67874"/>
                    <a:pt x="138854" y="66450"/>
                    <a:pt x="137925" y="65089"/>
                  </a:cubicBezTo>
                  <a:cubicBezTo>
                    <a:pt x="152154" y="50585"/>
                    <a:pt x="165657" y="35436"/>
                    <a:pt x="178309" y="19502"/>
                  </a:cubicBezTo>
                  <a:cubicBezTo>
                    <a:pt x="180173" y="17215"/>
                    <a:pt x="178309" y="13857"/>
                    <a:pt x="175670" y="13429"/>
                  </a:cubicBezTo>
                  <a:cubicBezTo>
                    <a:pt x="146645" y="9498"/>
                    <a:pt x="117489" y="6354"/>
                    <a:pt x="88325" y="3997"/>
                  </a:cubicBezTo>
                  <a:cubicBezTo>
                    <a:pt x="73746" y="2782"/>
                    <a:pt x="59091" y="1853"/>
                    <a:pt x="44512" y="1138"/>
                  </a:cubicBezTo>
                  <a:cubicBezTo>
                    <a:pt x="37223" y="782"/>
                    <a:pt x="29857" y="496"/>
                    <a:pt x="22568" y="281"/>
                  </a:cubicBezTo>
                  <a:cubicBezTo>
                    <a:pt x="16710" y="67"/>
                    <a:pt x="10915" y="-290"/>
                    <a:pt x="5127" y="424"/>
                  </a:cubicBezTo>
                  <a:cubicBezTo>
                    <a:pt x="4198" y="67"/>
                    <a:pt x="3053" y="209"/>
                    <a:pt x="2341" y="853"/>
                  </a:cubicBezTo>
                  <a:cubicBezTo>
                    <a:pt x="2124" y="853"/>
                    <a:pt x="1838" y="924"/>
                    <a:pt x="1629" y="996"/>
                  </a:cubicBezTo>
                  <a:cubicBezTo>
                    <a:pt x="127" y="1353"/>
                    <a:pt x="-522" y="3354"/>
                    <a:pt x="484" y="4354"/>
                  </a:cubicBezTo>
                  <a:lnTo>
                    <a:pt x="267" y="4425"/>
                  </a:lnTo>
                  <a:close/>
                  <a:moveTo>
                    <a:pt x="132996" y="59086"/>
                  </a:moveTo>
                  <a:cubicBezTo>
                    <a:pt x="111840" y="49440"/>
                    <a:pt x="90754" y="39866"/>
                    <a:pt x="69599" y="30220"/>
                  </a:cubicBezTo>
                  <a:cubicBezTo>
                    <a:pt x="58804" y="25290"/>
                    <a:pt x="48010" y="20431"/>
                    <a:pt x="37146" y="15501"/>
                  </a:cubicBezTo>
                  <a:cubicBezTo>
                    <a:pt x="30932" y="12714"/>
                    <a:pt x="24572" y="9641"/>
                    <a:pt x="18204" y="6998"/>
                  </a:cubicBezTo>
                  <a:cubicBezTo>
                    <a:pt x="19349" y="6998"/>
                    <a:pt x="20424" y="7069"/>
                    <a:pt x="21569" y="7140"/>
                  </a:cubicBezTo>
                  <a:cubicBezTo>
                    <a:pt x="28859" y="7570"/>
                    <a:pt x="36148" y="7998"/>
                    <a:pt x="43507" y="8427"/>
                  </a:cubicBezTo>
                  <a:cubicBezTo>
                    <a:pt x="58092" y="9356"/>
                    <a:pt x="72741" y="10427"/>
                    <a:pt x="87326" y="11642"/>
                  </a:cubicBezTo>
                  <a:cubicBezTo>
                    <a:pt x="114200" y="13786"/>
                    <a:pt x="141004" y="16715"/>
                    <a:pt x="167808" y="20073"/>
                  </a:cubicBezTo>
                  <a:cubicBezTo>
                    <a:pt x="156867" y="33578"/>
                    <a:pt x="145291" y="46585"/>
                    <a:pt x="133066" y="59016"/>
                  </a:cubicBezTo>
                  <a:lnTo>
                    <a:pt x="132996" y="59086"/>
                  </a:lnTo>
                  <a:close/>
                  <a:moveTo>
                    <a:pt x="129421" y="121040"/>
                  </a:moveTo>
                  <a:cubicBezTo>
                    <a:pt x="127424" y="115819"/>
                    <a:pt x="125420" y="110605"/>
                    <a:pt x="123416" y="105391"/>
                  </a:cubicBezTo>
                  <a:cubicBezTo>
                    <a:pt x="121489" y="100386"/>
                    <a:pt x="119346" y="95382"/>
                    <a:pt x="116560" y="90810"/>
                  </a:cubicBezTo>
                  <a:cubicBezTo>
                    <a:pt x="115198" y="88597"/>
                    <a:pt x="112699" y="84165"/>
                    <a:pt x="109550" y="83739"/>
                  </a:cubicBezTo>
                  <a:cubicBezTo>
                    <a:pt x="92681" y="70589"/>
                    <a:pt x="75890" y="57446"/>
                    <a:pt x="59021" y="44296"/>
                  </a:cubicBezTo>
                  <a:lnTo>
                    <a:pt x="32357" y="23503"/>
                  </a:lnTo>
                  <a:cubicBezTo>
                    <a:pt x="30569" y="22146"/>
                    <a:pt x="28859" y="20717"/>
                    <a:pt x="27071" y="19288"/>
                  </a:cubicBezTo>
                  <a:cubicBezTo>
                    <a:pt x="29285" y="20288"/>
                    <a:pt x="31505" y="21289"/>
                    <a:pt x="33648" y="22289"/>
                  </a:cubicBezTo>
                  <a:cubicBezTo>
                    <a:pt x="44442" y="27219"/>
                    <a:pt x="55230" y="32149"/>
                    <a:pt x="66024" y="37079"/>
                  </a:cubicBezTo>
                  <a:lnTo>
                    <a:pt x="132493" y="67162"/>
                  </a:lnTo>
                  <a:cubicBezTo>
                    <a:pt x="132493" y="67162"/>
                    <a:pt x="132996" y="67302"/>
                    <a:pt x="133212" y="67378"/>
                  </a:cubicBezTo>
                  <a:cubicBezTo>
                    <a:pt x="133066" y="68376"/>
                    <a:pt x="133066" y="69521"/>
                    <a:pt x="132996" y="70666"/>
                  </a:cubicBezTo>
                  <a:cubicBezTo>
                    <a:pt x="132709" y="74023"/>
                    <a:pt x="132493" y="77311"/>
                    <a:pt x="132284" y="80668"/>
                  </a:cubicBezTo>
                  <a:cubicBezTo>
                    <a:pt x="131851" y="87097"/>
                    <a:pt x="131355" y="93525"/>
                    <a:pt x="130922" y="99960"/>
                  </a:cubicBezTo>
                  <a:cubicBezTo>
                    <a:pt x="130426" y="106961"/>
                    <a:pt x="129924" y="113962"/>
                    <a:pt x="129421" y="121040"/>
                  </a:cubicBezTo>
                  <a:close/>
                  <a:moveTo>
                    <a:pt x="94902" y="103388"/>
                  </a:moveTo>
                  <a:cubicBezTo>
                    <a:pt x="99475" y="100247"/>
                    <a:pt x="104048" y="97029"/>
                    <a:pt x="108698" y="93958"/>
                  </a:cubicBezTo>
                  <a:cubicBezTo>
                    <a:pt x="108908" y="94244"/>
                    <a:pt x="109054" y="94530"/>
                    <a:pt x="109194" y="94739"/>
                  </a:cubicBezTo>
                  <a:cubicBezTo>
                    <a:pt x="111910" y="99172"/>
                    <a:pt x="113844" y="104030"/>
                    <a:pt x="115771" y="108888"/>
                  </a:cubicBezTo>
                  <a:cubicBezTo>
                    <a:pt x="118633" y="116252"/>
                    <a:pt x="121419" y="123755"/>
                    <a:pt x="124345" y="131112"/>
                  </a:cubicBezTo>
                  <a:cubicBezTo>
                    <a:pt x="120700" y="127971"/>
                    <a:pt x="117056" y="124753"/>
                    <a:pt x="113481" y="121535"/>
                  </a:cubicBezTo>
                  <a:cubicBezTo>
                    <a:pt x="109410" y="117892"/>
                    <a:pt x="105479" y="114178"/>
                    <a:pt x="101618" y="110319"/>
                  </a:cubicBezTo>
                  <a:cubicBezTo>
                    <a:pt x="99621" y="108315"/>
                    <a:pt x="97687" y="106319"/>
                    <a:pt x="95684" y="104316"/>
                  </a:cubicBezTo>
                  <a:cubicBezTo>
                    <a:pt x="95397" y="104030"/>
                    <a:pt x="95188" y="103744"/>
                    <a:pt x="94902" y="103457"/>
                  </a:cubicBezTo>
                  <a:lnTo>
                    <a:pt x="94902" y="103388"/>
                  </a:lnTo>
                  <a:close/>
                  <a:moveTo>
                    <a:pt x="11201" y="15930"/>
                  </a:moveTo>
                  <a:cubicBezTo>
                    <a:pt x="16633" y="20288"/>
                    <a:pt x="22212" y="24361"/>
                    <a:pt x="27644" y="28648"/>
                  </a:cubicBezTo>
                  <a:cubicBezTo>
                    <a:pt x="36504" y="35579"/>
                    <a:pt x="45371" y="42509"/>
                    <a:pt x="54231" y="49440"/>
                  </a:cubicBezTo>
                  <a:cubicBezTo>
                    <a:pt x="70884" y="62444"/>
                    <a:pt x="87536" y="75524"/>
                    <a:pt x="104195" y="88527"/>
                  </a:cubicBezTo>
                  <a:cubicBezTo>
                    <a:pt x="98902" y="92024"/>
                    <a:pt x="93687" y="95598"/>
                    <a:pt x="88464" y="99241"/>
                  </a:cubicBezTo>
                  <a:cubicBezTo>
                    <a:pt x="87179" y="99241"/>
                    <a:pt x="86042" y="100030"/>
                    <a:pt x="85609" y="101175"/>
                  </a:cubicBezTo>
                  <a:cubicBezTo>
                    <a:pt x="78319" y="106319"/>
                    <a:pt x="71030" y="111463"/>
                    <a:pt x="63880" y="116824"/>
                  </a:cubicBezTo>
                  <a:cubicBezTo>
                    <a:pt x="54301" y="98460"/>
                    <a:pt x="44722" y="80026"/>
                    <a:pt x="35073" y="61732"/>
                  </a:cubicBezTo>
                  <a:cubicBezTo>
                    <a:pt x="29857" y="51799"/>
                    <a:pt x="24642" y="41796"/>
                    <a:pt x="19349" y="31863"/>
                  </a:cubicBezTo>
                  <a:cubicBezTo>
                    <a:pt x="16563" y="26576"/>
                    <a:pt x="13631" y="21360"/>
                    <a:pt x="11201" y="16001"/>
                  </a:cubicBezTo>
                  <a:lnTo>
                    <a:pt x="11201" y="1593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57" name="Google Shape;2157;p33"/>
            <p:cNvGrpSpPr/>
            <p:nvPr/>
          </p:nvGrpSpPr>
          <p:grpSpPr>
            <a:xfrm>
              <a:off x="279041" y="3308356"/>
              <a:ext cx="282077" cy="261285"/>
              <a:chOff x="3195133" y="2407699"/>
              <a:chExt cx="74637" cy="69161"/>
            </a:xfrm>
          </p:grpSpPr>
          <p:sp>
            <p:nvSpPr>
              <p:cNvPr id="2158" name="Google Shape;2158;p33"/>
              <p:cNvSpPr/>
              <p:nvPr/>
            </p:nvSpPr>
            <p:spPr>
              <a:xfrm>
                <a:off x="3195133" y="2407699"/>
                <a:ext cx="74637" cy="69161"/>
              </a:xfrm>
              <a:custGeom>
                <a:avLst/>
                <a:gdLst/>
                <a:ahLst/>
                <a:cxnLst/>
                <a:rect l="l" t="t" r="r" b="b"/>
                <a:pathLst>
                  <a:path w="164038" h="152003" extrusionOk="0">
                    <a:moveTo>
                      <a:pt x="118986" y="8020"/>
                    </a:moveTo>
                    <a:cubicBezTo>
                      <a:pt x="99560" y="382"/>
                      <a:pt x="79236" y="-2956"/>
                      <a:pt x="58912" y="3199"/>
                    </a:cubicBezTo>
                    <a:cubicBezTo>
                      <a:pt x="38894" y="9281"/>
                      <a:pt x="23395" y="19886"/>
                      <a:pt x="13233" y="38278"/>
                    </a:cubicBezTo>
                    <a:cubicBezTo>
                      <a:pt x="5153" y="52814"/>
                      <a:pt x="476" y="69279"/>
                      <a:pt x="32" y="85966"/>
                    </a:cubicBezTo>
                    <a:cubicBezTo>
                      <a:pt x="-412" y="103987"/>
                      <a:pt x="3662" y="123344"/>
                      <a:pt x="15907" y="137213"/>
                    </a:cubicBezTo>
                    <a:cubicBezTo>
                      <a:pt x="26434" y="149153"/>
                      <a:pt x="43788" y="155308"/>
                      <a:pt x="59287" y="150192"/>
                    </a:cubicBezTo>
                    <a:cubicBezTo>
                      <a:pt x="67446" y="147521"/>
                      <a:pt x="72931" y="141810"/>
                      <a:pt x="78052" y="135062"/>
                    </a:cubicBezTo>
                    <a:cubicBezTo>
                      <a:pt x="81011" y="131131"/>
                      <a:pt x="83981" y="127275"/>
                      <a:pt x="87987" y="124234"/>
                    </a:cubicBezTo>
                    <a:cubicBezTo>
                      <a:pt x="92140" y="121119"/>
                      <a:pt x="97034" y="118968"/>
                      <a:pt x="101859" y="116966"/>
                    </a:cubicBezTo>
                    <a:cubicBezTo>
                      <a:pt x="120249" y="109476"/>
                      <a:pt x="139605" y="102800"/>
                      <a:pt x="152579" y="86930"/>
                    </a:cubicBezTo>
                    <a:cubicBezTo>
                      <a:pt x="162821" y="74397"/>
                      <a:pt x="167418" y="56894"/>
                      <a:pt x="161261" y="41541"/>
                    </a:cubicBezTo>
                    <a:cubicBezTo>
                      <a:pt x="154286" y="24040"/>
                      <a:pt x="135520" y="14472"/>
                      <a:pt x="118986" y="7946"/>
                    </a:cubicBezTo>
                    <a:lnTo>
                      <a:pt x="118986" y="8020"/>
                    </a:lnTo>
                    <a:close/>
                    <a:moveTo>
                      <a:pt x="152727" y="68982"/>
                    </a:moveTo>
                    <a:cubicBezTo>
                      <a:pt x="147241" y="84186"/>
                      <a:pt x="133745" y="94569"/>
                      <a:pt x="119805" y="101541"/>
                    </a:cubicBezTo>
                    <a:cubicBezTo>
                      <a:pt x="105193" y="108808"/>
                      <a:pt x="87839" y="111923"/>
                      <a:pt x="76858" y="124902"/>
                    </a:cubicBezTo>
                    <a:cubicBezTo>
                      <a:pt x="71964" y="130686"/>
                      <a:pt x="68186" y="137880"/>
                      <a:pt x="61290" y="141662"/>
                    </a:cubicBezTo>
                    <a:cubicBezTo>
                      <a:pt x="55361" y="144925"/>
                      <a:pt x="48305" y="145593"/>
                      <a:pt x="41705" y="144332"/>
                    </a:cubicBezTo>
                    <a:cubicBezTo>
                      <a:pt x="25546" y="141365"/>
                      <a:pt x="14940" y="127646"/>
                      <a:pt x="10263" y="112591"/>
                    </a:cubicBezTo>
                    <a:cubicBezTo>
                      <a:pt x="5369" y="96794"/>
                      <a:pt x="5813" y="79216"/>
                      <a:pt x="10195" y="63346"/>
                    </a:cubicBezTo>
                    <a:cubicBezTo>
                      <a:pt x="16271" y="40948"/>
                      <a:pt x="31919" y="22853"/>
                      <a:pt x="53802" y="13804"/>
                    </a:cubicBezTo>
                    <a:cubicBezTo>
                      <a:pt x="67810" y="8020"/>
                      <a:pt x="83310" y="6759"/>
                      <a:pt x="98069" y="10319"/>
                    </a:cubicBezTo>
                    <a:cubicBezTo>
                      <a:pt x="124550" y="16697"/>
                      <a:pt x="165039" y="35016"/>
                      <a:pt x="152874" y="68982"/>
                    </a:cubicBezTo>
                    <a:lnTo>
                      <a:pt x="152727" y="6898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9" name="Google Shape;2159;p33"/>
              <p:cNvSpPr/>
              <p:nvPr/>
            </p:nvSpPr>
            <p:spPr>
              <a:xfrm>
                <a:off x="3208840" y="2418244"/>
                <a:ext cx="15197" cy="14630"/>
              </a:xfrm>
              <a:custGeom>
                <a:avLst/>
                <a:gdLst/>
                <a:ahLst/>
                <a:cxnLst/>
                <a:rect l="l" t="t" r="r" b="b"/>
                <a:pathLst>
                  <a:path w="33401" h="32154" extrusionOk="0">
                    <a:moveTo>
                      <a:pt x="31902" y="6179"/>
                    </a:moveTo>
                    <a:cubicBezTo>
                      <a:pt x="29819" y="2917"/>
                      <a:pt x="26485" y="766"/>
                      <a:pt x="22707" y="173"/>
                    </a:cubicBezTo>
                    <a:cubicBezTo>
                      <a:pt x="18553" y="-495"/>
                      <a:pt x="14104" y="840"/>
                      <a:pt x="10542" y="2991"/>
                    </a:cubicBezTo>
                    <a:cubicBezTo>
                      <a:pt x="9063" y="2546"/>
                      <a:pt x="7276" y="3733"/>
                      <a:pt x="6160" y="4623"/>
                    </a:cubicBezTo>
                    <a:cubicBezTo>
                      <a:pt x="4750" y="5736"/>
                      <a:pt x="3498" y="7219"/>
                      <a:pt x="2530" y="8775"/>
                    </a:cubicBezTo>
                    <a:cubicBezTo>
                      <a:pt x="607" y="11816"/>
                      <a:pt x="-292" y="15451"/>
                      <a:pt x="84" y="19085"/>
                    </a:cubicBezTo>
                    <a:cubicBezTo>
                      <a:pt x="823" y="26056"/>
                      <a:pt x="7208" y="31841"/>
                      <a:pt x="14104" y="32138"/>
                    </a:cubicBezTo>
                    <a:cubicBezTo>
                      <a:pt x="22855" y="32583"/>
                      <a:pt x="29011" y="24350"/>
                      <a:pt x="32198" y="17157"/>
                    </a:cubicBezTo>
                    <a:cubicBezTo>
                      <a:pt x="33756" y="13596"/>
                      <a:pt x="33973" y="9591"/>
                      <a:pt x="31822" y="6179"/>
                    </a:cubicBezTo>
                    <a:lnTo>
                      <a:pt x="31902" y="6179"/>
                    </a:lnTo>
                    <a:close/>
                    <a:moveTo>
                      <a:pt x="27817" y="14264"/>
                    </a:moveTo>
                    <a:cubicBezTo>
                      <a:pt x="26781" y="17231"/>
                      <a:pt x="24926" y="20196"/>
                      <a:pt x="22855" y="22570"/>
                    </a:cubicBezTo>
                    <a:cubicBezTo>
                      <a:pt x="20920" y="24795"/>
                      <a:pt x="18326" y="26872"/>
                      <a:pt x="15287" y="27094"/>
                    </a:cubicBezTo>
                    <a:cubicBezTo>
                      <a:pt x="10542" y="27391"/>
                      <a:pt x="5865" y="23534"/>
                      <a:pt x="5125" y="18937"/>
                    </a:cubicBezTo>
                    <a:cubicBezTo>
                      <a:pt x="4829" y="16934"/>
                      <a:pt x="5125" y="14931"/>
                      <a:pt x="6013" y="13077"/>
                    </a:cubicBezTo>
                    <a:cubicBezTo>
                      <a:pt x="6240" y="12929"/>
                      <a:pt x="6457" y="12855"/>
                      <a:pt x="6604" y="12706"/>
                    </a:cubicBezTo>
                    <a:cubicBezTo>
                      <a:pt x="8164" y="11520"/>
                      <a:pt x="9574" y="10185"/>
                      <a:pt x="11065" y="8998"/>
                    </a:cubicBezTo>
                    <a:cubicBezTo>
                      <a:pt x="13364" y="7145"/>
                      <a:pt x="16107" y="5810"/>
                      <a:pt x="18997" y="5365"/>
                    </a:cubicBezTo>
                    <a:cubicBezTo>
                      <a:pt x="24255" y="4623"/>
                      <a:pt x="29751" y="8701"/>
                      <a:pt x="27817" y="14338"/>
                    </a:cubicBezTo>
                    <a:lnTo>
                      <a:pt x="27817" y="1426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0" name="Google Shape;2160;p33"/>
              <p:cNvSpPr/>
              <p:nvPr/>
            </p:nvSpPr>
            <p:spPr>
              <a:xfrm>
                <a:off x="3209380" y="2454199"/>
                <a:ext cx="15198" cy="14630"/>
              </a:xfrm>
              <a:custGeom>
                <a:avLst/>
                <a:gdLst/>
                <a:ahLst/>
                <a:cxnLst/>
                <a:rect l="l" t="t" r="r" b="b"/>
                <a:pathLst>
                  <a:path w="33403" h="32154" extrusionOk="0">
                    <a:moveTo>
                      <a:pt x="31898" y="6180"/>
                    </a:moveTo>
                    <a:cubicBezTo>
                      <a:pt x="29827" y="2916"/>
                      <a:pt x="26481" y="765"/>
                      <a:pt x="22703" y="173"/>
                    </a:cubicBezTo>
                    <a:cubicBezTo>
                      <a:pt x="18549" y="-494"/>
                      <a:pt x="14100" y="841"/>
                      <a:pt x="10538" y="2991"/>
                    </a:cubicBezTo>
                    <a:cubicBezTo>
                      <a:pt x="9059" y="2546"/>
                      <a:pt x="7272" y="3732"/>
                      <a:pt x="6168" y="4622"/>
                    </a:cubicBezTo>
                    <a:cubicBezTo>
                      <a:pt x="4757" y="5735"/>
                      <a:pt x="3494" y="7218"/>
                      <a:pt x="2527" y="8776"/>
                    </a:cubicBezTo>
                    <a:cubicBezTo>
                      <a:pt x="603" y="11817"/>
                      <a:pt x="-284" y="15450"/>
                      <a:pt x="80" y="19084"/>
                    </a:cubicBezTo>
                    <a:cubicBezTo>
                      <a:pt x="820" y="26056"/>
                      <a:pt x="7204" y="31840"/>
                      <a:pt x="14100" y="32137"/>
                    </a:cubicBezTo>
                    <a:cubicBezTo>
                      <a:pt x="22851" y="32582"/>
                      <a:pt x="29007" y="24350"/>
                      <a:pt x="32194" y="17156"/>
                    </a:cubicBezTo>
                    <a:cubicBezTo>
                      <a:pt x="33753" y="13597"/>
                      <a:pt x="33981" y="9592"/>
                      <a:pt x="31830" y="6180"/>
                    </a:cubicBezTo>
                    <a:lnTo>
                      <a:pt x="31898" y="6180"/>
                    </a:lnTo>
                    <a:close/>
                    <a:moveTo>
                      <a:pt x="27824" y="14263"/>
                    </a:moveTo>
                    <a:cubicBezTo>
                      <a:pt x="26777" y="17230"/>
                      <a:pt x="24933" y="20197"/>
                      <a:pt x="22851" y="22570"/>
                    </a:cubicBezTo>
                    <a:cubicBezTo>
                      <a:pt x="20928" y="24795"/>
                      <a:pt x="18333" y="26871"/>
                      <a:pt x="15283" y="27095"/>
                    </a:cubicBezTo>
                    <a:cubicBezTo>
                      <a:pt x="10538" y="27390"/>
                      <a:pt x="5872" y="23534"/>
                      <a:pt x="5122" y="18936"/>
                    </a:cubicBezTo>
                    <a:cubicBezTo>
                      <a:pt x="4825" y="16933"/>
                      <a:pt x="5122" y="14931"/>
                      <a:pt x="6021" y="13076"/>
                    </a:cubicBezTo>
                    <a:cubicBezTo>
                      <a:pt x="6237" y="12929"/>
                      <a:pt x="6464" y="12855"/>
                      <a:pt x="6612" y="12707"/>
                    </a:cubicBezTo>
                    <a:cubicBezTo>
                      <a:pt x="8171" y="11520"/>
                      <a:pt x="9571" y="10185"/>
                      <a:pt x="11061" y="8998"/>
                    </a:cubicBezTo>
                    <a:cubicBezTo>
                      <a:pt x="13360" y="7144"/>
                      <a:pt x="16103" y="5809"/>
                      <a:pt x="18993" y="5364"/>
                    </a:cubicBezTo>
                    <a:cubicBezTo>
                      <a:pt x="24262" y="4622"/>
                      <a:pt x="29747" y="8702"/>
                      <a:pt x="27824" y="14337"/>
                    </a:cubicBezTo>
                    <a:lnTo>
                      <a:pt x="27824" y="1426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1" name="Google Shape;2161;p33"/>
              <p:cNvSpPr/>
              <p:nvPr/>
            </p:nvSpPr>
            <p:spPr>
              <a:xfrm>
                <a:off x="3202396" y="2437514"/>
                <a:ext cx="15196" cy="14630"/>
              </a:xfrm>
              <a:custGeom>
                <a:avLst/>
                <a:gdLst/>
                <a:ahLst/>
                <a:cxnLst/>
                <a:rect l="l" t="t" r="r" b="b"/>
                <a:pathLst>
                  <a:path w="33397" h="32153" extrusionOk="0">
                    <a:moveTo>
                      <a:pt x="31898" y="6179"/>
                    </a:moveTo>
                    <a:cubicBezTo>
                      <a:pt x="29816" y="2917"/>
                      <a:pt x="26481" y="766"/>
                      <a:pt x="22703" y="173"/>
                    </a:cubicBezTo>
                    <a:cubicBezTo>
                      <a:pt x="18550" y="-495"/>
                      <a:pt x="14100" y="840"/>
                      <a:pt x="10538" y="2991"/>
                    </a:cubicBezTo>
                    <a:cubicBezTo>
                      <a:pt x="9059" y="2546"/>
                      <a:pt x="7272" y="3733"/>
                      <a:pt x="6168" y="4623"/>
                    </a:cubicBezTo>
                    <a:cubicBezTo>
                      <a:pt x="4757" y="5735"/>
                      <a:pt x="3494" y="7219"/>
                      <a:pt x="2527" y="8775"/>
                    </a:cubicBezTo>
                    <a:cubicBezTo>
                      <a:pt x="604" y="11816"/>
                      <a:pt x="-284" y="15451"/>
                      <a:pt x="80" y="19085"/>
                    </a:cubicBezTo>
                    <a:cubicBezTo>
                      <a:pt x="820" y="26056"/>
                      <a:pt x="7204" y="31841"/>
                      <a:pt x="14100" y="32136"/>
                    </a:cubicBezTo>
                    <a:cubicBezTo>
                      <a:pt x="22851" y="32581"/>
                      <a:pt x="29008" y="24350"/>
                      <a:pt x="32194" y="17156"/>
                    </a:cubicBezTo>
                    <a:cubicBezTo>
                      <a:pt x="33753" y="13596"/>
                      <a:pt x="33969" y="9591"/>
                      <a:pt x="31818" y="6179"/>
                    </a:cubicBezTo>
                    <a:lnTo>
                      <a:pt x="31898" y="6179"/>
                    </a:lnTo>
                    <a:close/>
                    <a:moveTo>
                      <a:pt x="27812" y="14264"/>
                    </a:moveTo>
                    <a:cubicBezTo>
                      <a:pt x="26777" y="17230"/>
                      <a:pt x="24922" y="20196"/>
                      <a:pt x="22851" y="22570"/>
                    </a:cubicBezTo>
                    <a:cubicBezTo>
                      <a:pt x="20916" y="24795"/>
                      <a:pt x="18322" y="26871"/>
                      <a:pt x="15283" y="27094"/>
                    </a:cubicBezTo>
                    <a:cubicBezTo>
                      <a:pt x="10538" y="27391"/>
                      <a:pt x="5861" y="23534"/>
                      <a:pt x="5121" y="18935"/>
                    </a:cubicBezTo>
                    <a:cubicBezTo>
                      <a:pt x="4826" y="16934"/>
                      <a:pt x="5121" y="14931"/>
                      <a:pt x="6009" y="13077"/>
                    </a:cubicBezTo>
                    <a:cubicBezTo>
                      <a:pt x="6236" y="12929"/>
                      <a:pt x="6464" y="12854"/>
                      <a:pt x="6612" y="12706"/>
                    </a:cubicBezTo>
                    <a:cubicBezTo>
                      <a:pt x="8171" y="11519"/>
                      <a:pt x="9571" y="10184"/>
                      <a:pt x="11062" y="8998"/>
                    </a:cubicBezTo>
                    <a:cubicBezTo>
                      <a:pt x="13360" y="7143"/>
                      <a:pt x="16103" y="5809"/>
                      <a:pt x="18993" y="5364"/>
                    </a:cubicBezTo>
                    <a:cubicBezTo>
                      <a:pt x="24262" y="4623"/>
                      <a:pt x="29747" y="8701"/>
                      <a:pt x="27812" y="14338"/>
                    </a:cubicBezTo>
                    <a:lnTo>
                      <a:pt x="27812" y="1426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2" name="Google Shape;2162;p33"/>
              <p:cNvSpPr/>
              <p:nvPr/>
            </p:nvSpPr>
            <p:spPr>
              <a:xfrm>
                <a:off x="3229965" y="2418693"/>
                <a:ext cx="15198" cy="14630"/>
              </a:xfrm>
              <a:custGeom>
                <a:avLst/>
                <a:gdLst/>
                <a:ahLst/>
                <a:cxnLst/>
                <a:rect l="l" t="t" r="r" b="b"/>
                <a:pathLst>
                  <a:path w="33403" h="32154" extrusionOk="0">
                    <a:moveTo>
                      <a:pt x="31898" y="6181"/>
                    </a:moveTo>
                    <a:cubicBezTo>
                      <a:pt x="29827" y="2917"/>
                      <a:pt x="26481" y="766"/>
                      <a:pt x="22703" y="173"/>
                    </a:cubicBezTo>
                    <a:cubicBezTo>
                      <a:pt x="18550" y="-495"/>
                      <a:pt x="14100" y="841"/>
                      <a:pt x="10538" y="2991"/>
                    </a:cubicBezTo>
                    <a:cubicBezTo>
                      <a:pt x="9059" y="2546"/>
                      <a:pt x="7283" y="3733"/>
                      <a:pt x="6168" y="4623"/>
                    </a:cubicBezTo>
                    <a:cubicBezTo>
                      <a:pt x="4757" y="5736"/>
                      <a:pt x="3494" y="7218"/>
                      <a:pt x="2527" y="8776"/>
                    </a:cubicBezTo>
                    <a:cubicBezTo>
                      <a:pt x="604" y="11817"/>
                      <a:pt x="-284" y="15451"/>
                      <a:pt x="80" y="19085"/>
                    </a:cubicBezTo>
                    <a:cubicBezTo>
                      <a:pt x="831" y="26056"/>
                      <a:pt x="7204" y="31840"/>
                      <a:pt x="14100" y="32137"/>
                    </a:cubicBezTo>
                    <a:cubicBezTo>
                      <a:pt x="22851" y="32582"/>
                      <a:pt x="29008" y="24350"/>
                      <a:pt x="32194" y="17157"/>
                    </a:cubicBezTo>
                    <a:cubicBezTo>
                      <a:pt x="33753" y="13596"/>
                      <a:pt x="33980" y="9591"/>
                      <a:pt x="31830" y="6181"/>
                    </a:cubicBezTo>
                    <a:lnTo>
                      <a:pt x="31898" y="6181"/>
                    </a:lnTo>
                    <a:close/>
                    <a:moveTo>
                      <a:pt x="27892" y="14264"/>
                    </a:moveTo>
                    <a:cubicBezTo>
                      <a:pt x="26857" y="17231"/>
                      <a:pt x="25002" y="20197"/>
                      <a:pt x="22930" y="22570"/>
                    </a:cubicBezTo>
                    <a:cubicBezTo>
                      <a:pt x="20996" y="24795"/>
                      <a:pt x="18401" y="26872"/>
                      <a:pt x="15363" y="27094"/>
                    </a:cubicBezTo>
                    <a:cubicBezTo>
                      <a:pt x="10618" y="27391"/>
                      <a:pt x="5941" y="23534"/>
                      <a:pt x="5201" y="18937"/>
                    </a:cubicBezTo>
                    <a:cubicBezTo>
                      <a:pt x="4905" y="16934"/>
                      <a:pt x="5201" y="14932"/>
                      <a:pt x="6089" y="13077"/>
                    </a:cubicBezTo>
                    <a:cubicBezTo>
                      <a:pt x="6316" y="12929"/>
                      <a:pt x="6533" y="12855"/>
                      <a:pt x="6680" y="12707"/>
                    </a:cubicBezTo>
                    <a:cubicBezTo>
                      <a:pt x="8239" y="11520"/>
                      <a:pt x="9650" y="10185"/>
                      <a:pt x="11141" y="8998"/>
                    </a:cubicBezTo>
                    <a:cubicBezTo>
                      <a:pt x="13440" y="7144"/>
                      <a:pt x="16183" y="5810"/>
                      <a:pt x="19073" y="5365"/>
                    </a:cubicBezTo>
                    <a:cubicBezTo>
                      <a:pt x="24330" y="4623"/>
                      <a:pt x="29827" y="8701"/>
                      <a:pt x="27892" y="14338"/>
                    </a:cubicBezTo>
                    <a:lnTo>
                      <a:pt x="27892" y="1426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3" name="Google Shape;2163;p33"/>
              <p:cNvSpPr/>
              <p:nvPr/>
            </p:nvSpPr>
            <p:spPr>
              <a:xfrm>
                <a:off x="3245082" y="2425994"/>
                <a:ext cx="15198" cy="14630"/>
              </a:xfrm>
              <a:custGeom>
                <a:avLst/>
                <a:gdLst/>
                <a:ahLst/>
                <a:cxnLst/>
                <a:rect l="l" t="t" r="r" b="b"/>
                <a:pathLst>
                  <a:path w="33403" h="32153" extrusionOk="0">
                    <a:moveTo>
                      <a:pt x="31898" y="6179"/>
                    </a:moveTo>
                    <a:cubicBezTo>
                      <a:pt x="29827" y="2917"/>
                      <a:pt x="26481" y="766"/>
                      <a:pt x="22703" y="173"/>
                    </a:cubicBezTo>
                    <a:cubicBezTo>
                      <a:pt x="18549" y="-495"/>
                      <a:pt x="14100" y="840"/>
                      <a:pt x="10538" y="2991"/>
                    </a:cubicBezTo>
                    <a:cubicBezTo>
                      <a:pt x="9059" y="2546"/>
                      <a:pt x="7272" y="3733"/>
                      <a:pt x="6168" y="4623"/>
                    </a:cubicBezTo>
                    <a:cubicBezTo>
                      <a:pt x="4757" y="5735"/>
                      <a:pt x="3494" y="7217"/>
                      <a:pt x="2527" y="8775"/>
                    </a:cubicBezTo>
                    <a:cubicBezTo>
                      <a:pt x="603" y="11816"/>
                      <a:pt x="-284" y="15450"/>
                      <a:pt x="80" y="19085"/>
                    </a:cubicBezTo>
                    <a:cubicBezTo>
                      <a:pt x="831" y="26056"/>
                      <a:pt x="7204" y="31841"/>
                      <a:pt x="14100" y="32136"/>
                    </a:cubicBezTo>
                    <a:cubicBezTo>
                      <a:pt x="22851" y="32581"/>
                      <a:pt x="29007" y="24350"/>
                      <a:pt x="32194" y="17156"/>
                    </a:cubicBezTo>
                    <a:cubicBezTo>
                      <a:pt x="33753" y="13596"/>
                      <a:pt x="33981" y="9591"/>
                      <a:pt x="31830" y="6179"/>
                    </a:cubicBezTo>
                    <a:lnTo>
                      <a:pt x="31898" y="6179"/>
                    </a:lnTo>
                    <a:close/>
                    <a:moveTo>
                      <a:pt x="27824" y="14264"/>
                    </a:moveTo>
                    <a:cubicBezTo>
                      <a:pt x="26777" y="17230"/>
                      <a:pt x="24922" y="20196"/>
                      <a:pt x="22851" y="22570"/>
                    </a:cubicBezTo>
                    <a:cubicBezTo>
                      <a:pt x="20928" y="24795"/>
                      <a:pt x="18322" y="26871"/>
                      <a:pt x="15283" y="27094"/>
                    </a:cubicBezTo>
                    <a:cubicBezTo>
                      <a:pt x="10538" y="27390"/>
                      <a:pt x="5872" y="23534"/>
                      <a:pt x="5133" y="18935"/>
                    </a:cubicBezTo>
                    <a:cubicBezTo>
                      <a:pt x="4825" y="16934"/>
                      <a:pt x="5122" y="14931"/>
                      <a:pt x="6021" y="13077"/>
                    </a:cubicBezTo>
                    <a:cubicBezTo>
                      <a:pt x="6237" y="12929"/>
                      <a:pt x="6464" y="12855"/>
                      <a:pt x="6612" y="12706"/>
                    </a:cubicBezTo>
                    <a:cubicBezTo>
                      <a:pt x="8171" y="11519"/>
                      <a:pt x="9582" y="10184"/>
                      <a:pt x="11061" y="8998"/>
                    </a:cubicBezTo>
                    <a:cubicBezTo>
                      <a:pt x="13360" y="7143"/>
                      <a:pt x="16103" y="5809"/>
                      <a:pt x="18993" y="5364"/>
                    </a:cubicBezTo>
                    <a:cubicBezTo>
                      <a:pt x="24262" y="4623"/>
                      <a:pt x="29748" y="8701"/>
                      <a:pt x="27824" y="14338"/>
                    </a:cubicBezTo>
                    <a:lnTo>
                      <a:pt x="27824" y="1426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4" name="Google Shape;2164;p33"/>
              <p:cNvSpPr/>
              <p:nvPr/>
            </p:nvSpPr>
            <p:spPr>
              <a:xfrm>
                <a:off x="3213838" y="2458547"/>
                <a:ext cx="3858" cy="4717"/>
              </a:xfrm>
              <a:custGeom>
                <a:avLst/>
                <a:gdLst/>
                <a:ahLst/>
                <a:cxnLst/>
                <a:rect l="l" t="t" r="r" b="b"/>
                <a:pathLst>
                  <a:path w="8479" h="10366" extrusionOk="0">
                    <a:moveTo>
                      <a:pt x="8228" y="1634"/>
                    </a:moveTo>
                    <a:cubicBezTo>
                      <a:pt x="7932" y="1115"/>
                      <a:pt x="7488" y="818"/>
                      <a:pt x="7044" y="521"/>
                    </a:cubicBezTo>
                    <a:cubicBezTo>
                      <a:pt x="6600" y="3"/>
                      <a:pt x="5929" y="-145"/>
                      <a:pt x="5337" y="152"/>
                    </a:cubicBezTo>
                    <a:cubicBezTo>
                      <a:pt x="5258" y="152"/>
                      <a:pt x="5189" y="300"/>
                      <a:pt x="5189" y="373"/>
                    </a:cubicBezTo>
                    <a:cubicBezTo>
                      <a:pt x="5041" y="373"/>
                      <a:pt x="4814" y="447"/>
                      <a:pt x="4666" y="521"/>
                    </a:cubicBezTo>
                    <a:cubicBezTo>
                      <a:pt x="4597" y="521"/>
                      <a:pt x="4518" y="670"/>
                      <a:pt x="4450" y="670"/>
                    </a:cubicBezTo>
                    <a:cubicBezTo>
                      <a:pt x="3994" y="892"/>
                      <a:pt x="3630" y="1189"/>
                      <a:pt x="3334" y="1486"/>
                    </a:cubicBezTo>
                    <a:cubicBezTo>
                      <a:pt x="3186" y="1634"/>
                      <a:pt x="2959" y="1856"/>
                      <a:pt x="2743" y="2005"/>
                    </a:cubicBezTo>
                    <a:cubicBezTo>
                      <a:pt x="2151" y="2450"/>
                      <a:pt x="1628" y="3043"/>
                      <a:pt x="1184" y="3637"/>
                    </a:cubicBezTo>
                    <a:cubicBezTo>
                      <a:pt x="1036" y="3859"/>
                      <a:pt x="887" y="4082"/>
                      <a:pt x="808" y="4304"/>
                    </a:cubicBezTo>
                    <a:cubicBezTo>
                      <a:pt x="592" y="4749"/>
                      <a:pt x="364" y="5120"/>
                      <a:pt x="216" y="5639"/>
                    </a:cubicBezTo>
                    <a:cubicBezTo>
                      <a:pt x="148" y="6084"/>
                      <a:pt x="0" y="6455"/>
                      <a:pt x="0" y="6900"/>
                    </a:cubicBezTo>
                    <a:cubicBezTo>
                      <a:pt x="0" y="7568"/>
                      <a:pt x="68" y="8235"/>
                      <a:pt x="444" y="8828"/>
                    </a:cubicBezTo>
                    <a:cubicBezTo>
                      <a:pt x="808" y="9496"/>
                      <a:pt x="1331" y="10015"/>
                      <a:pt x="2071" y="10237"/>
                    </a:cubicBezTo>
                    <a:cubicBezTo>
                      <a:pt x="2743" y="10460"/>
                      <a:pt x="3630" y="10386"/>
                      <a:pt x="4222" y="10089"/>
                    </a:cubicBezTo>
                    <a:cubicBezTo>
                      <a:pt x="4893" y="9718"/>
                      <a:pt x="5405" y="9199"/>
                      <a:pt x="5633" y="8457"/>
                    </a:cubicBezTo>
                    <a:cubicBezTo>
                      <a:pt x="5701" y="8087"/>
                      <a:pt x="5781" y="7790"/>
                      <a:pt x="5701" y="7493"/>
                    </a:cubicBezTo>
                    <a:cubicBezTo>
                      <a:pt x="5701" y="7493"/>
                      <a:pt x="5701" y="7493"/>
                      <a:pt x="5701" y="7419"/>
                    </a:cubicBezTo>
                    <a:cubicBezTo>
                      <a:pt x="5997" y="7122"/>
                      <a:pt x="6293" y="6752"/>
                      <a:pt x="6668" y="6529"/>
                    </a:cubicBezTo>
                    <a:cubicBezTo>
                      <a:pt x="6965" y="6307"/>
                      <a:pt x="7260" y="6010"/>
                      <a:pt x="7488" y="5713"/>
                    </a:cubicBezTo>
                    <a:cubicBezTo>
                      <a:pt x="7636" y="5491"/>
                      <a:pt x="7784" y="5342"/>
                      <a:pt x="7932" y="5120"/>
                    </a:cubicBezTo>
                    <a:cubicBezTo>
                      <a:pt x="8148" y="4675"/>
                      <a:pt x="8444" y="4156"/>
                      <a:pt x="8444" y="3637"/>
                    </a:cubicBezTo>
                    <a:cubicBezTo>
                      <a:pt x="8444" y="3637"/>
                      <a:pt x="8444" y="3636"/>
                      <a:pt x="8444" y="3562"/>
                    </a:cubicBezTo>
                    <a:cubicBezTo>
                      <a:pt x="8444" y="3191"/>
                      <a:pt x="8524" y="2895"/>
                      <a:pt x="8444" y="2524"/>
                    </a:cubicBezTo>
                    <a:cubicBezTo>
                      <a:pt x="8444" y="2302"/>
                      <a:pt x="8296" y="2005"/>
                      <a:pt x="8148" y="1782"/>
                    </a:cubicBezTo>
                    <a:lnTo>
                      <a:pt x="8228" y="163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5" name="Google Shape;2165;p33"/>
              <p:cNvSpPr/>
              <p:nvPr/>
            </p:nvSpPr>
            <p:spPr>
              <a:xfrm>
                <a:off x="3207154" y="2441284"/>
                <a:ext cx="3195" cy="4061"/>
              </a:xfrm>
              <a:custGeom>
                <a:avLst/>
                <a:gdLst/>
                <a:ahLst/>
                <a:cxnLst/>
                <a:rect l="l" t="t" r="r" b="b"/>
                <a:pathLst>
                  <a:path w="7022" h="8926" extrusionOk="0">
                    <a:moveTo>
                      <a:pt x="6293" y="964"/>
                    </a:moveTo>
                    <a:cubicBezTo>
                      <a:pt x="6293" y="964"/>
                      <a:pt x="5781" y="445"/>
                      <a:pt x="5405" y="297"/>
                    </a:cubicBezTo>
                    <a:cubicBezTo>
                      <a:pt x="4814" y="0"/>
                      <a:pt x="4222" y="-74"/>
                      <a:pt x="3630" y="74"/>
                    </a:cubicBezTo>
                    <a:cubicBezTo>
                      <a:pt x="3107" y="148"/>
                      <a:pt x="2595" y="445"/>
                      <a:pt x="2140" y="816"/>
                    </a:cubicBezTo>
                    <a:cubicBezTo>
                      <a:pt x="1844" y="1113"/>
                      <a:pt x="1696" y="1261"/>
                      <a:pt x="1548" y="1558"/>
                    </a:cubicBezTo>
                    <a:cubicBezTo>
                      <a:pt x="1331" y="1854"/>
                      <a:pt x="1184" y="2225"/>
                      <a:pt x="1036" y="2596"/>
                    </a:cubicBezTo>
                    <a:cubicBezTo>
                      <a:pt x="888" y="2893"/>
                      <a:pt x="740" y="3263"/>
                      <a:pt x="592" y="3560"/>
                    </a:cubicBezTo>
                    <a:cubicBezTo>
                      <a:pt x="444" y="3857"/>
                      <a:pt x="296" y="4228"/>
                      <a:pt x="216" y="4524"/>
                    </a:cubicBezTo>
                    <a:cubicBezTo>
                      <a:pt x="-11" y="5043"/>
                      <a:pt x="0" y="5637"/>
                      <a:pt x="0" y="6155"/>
                    </a:cubicBezTo>
                    <a:cubicBezTo>
                      <a:pt x="0" y="7193"/>
                      <a:pt x="512" y="8158"/>
                      <a:pt x="1480" y="8677"/>
                    </a:cubicBezTo>
                    <a:cubicBezTo>
                      <a:pt x="1923" y="8899"/>
                      <a:pt x="2299" y="8973"/>
                      <a:pt x="2743" y="8899"/>
                    </a:cubicBezTo>
                    <a:cubicBezTo>
                      <a:pt x="3335" y="8899"/>
                      <a:pt x="3847" y="8677"/>
                      <a:pt x="4290" y="8232"/>
                    </a:cubicBezTo>
                    <a:cubicBezTo>
                      <a:pt x="4666" y="7861"/>
                      <a:pt x="5110" y="7490"/>
                      <a:pt x="5405" y="7045"/>
                    </a:cubicBezTo>
                    <a:cubicBezTo>
                      <a:pt x="5554" y="6748"/>
                      <a:pt x="5702" y="6377"/>
                      <a:pt x="5929" y="6081"/>
                    </a:cubicBezTo>
                    <a:cubicBezTo>
                      <a:pt x="6077" y="5784"/>
                      <a:pt x="6225" y="5487"/>
                      <a:pt x="6373" y="5192"/>
                    </a:cubicBezTo>
                    <a:cubicBezTo>
                      <a:pt x="6521" y="4821"/>
                      <a:pt x="6749" y="4450"/>
                      <a:pt x="6817" y="4079"/>
                    </a:cubicBezTo>
                    <a:cubicBezTo>
                      <a:pt x="7112" y="3263"/>
                      <a:pt x="7112" y="2373"/>
                      <a:pt x="6669" y="1632"/>
                    </a:cubicBezTo>
                    <a:cubicBezTo>
                      <a:pt x="6521" y="1409"/>
                      <a:pt x="6373" y="1187"/>
                      <a:pt x="6225" y="964"/>
                    </a:cubicBezTo>
                    <a:lnTo>
                      <a:pt x="6293" y="96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6" name="Google Shape;2166;p33"/>
              <p:cNvSpPr/>
              <p:nvPr/>
            </p:nvSpPr>
            <p:spPr>
              <a:xfrm>
                <a:off x="3213557" y="2422831"/>
                <a:ext cx="3584" cy="3661"/>
              </a:xfrm>
              <a:custGeom>
                <a:avLst/>
                <a:gdLst/>
                <a:ahLst/>
                <a:cxnLst/>
                <a:rect l="l" t="t" r="r" b="b"/>
                <a:pathLst>
                  <a:path w="7876" h="8046" extrusionOk="0">
                    <a:moveTo>
                      <a:pt x="6909" y="647"/>
                    </a:moveTo>
                    <a:cubicBezTo>
                      <a:pt x="6169" y="53"/>
                      <a:pt x="5430" y="-95"/>
                      <a:pt x="4542" y="53"/>
                    </a:cubicBezTo>
                    <a:cubicBezTo>
                      <a:pt x="3802" y="128"/>
                      <a:pt x="3063" y="721"/>
                      <a:pt x="2539" y="1240"/>
                    </a:cubicBezTo>
                    <a:cubicBezTo>
                      <a:pt x="2323" y="1537"/>
                      <a:pt x="2016" y="1833"/>
                      <a:pt x="1800" y="2056"/>
                    </a:cubicBezTo>
                    <a:cubicBezTo>
                      <a:pt x="1424" y="2501"/>
                      <a:pt x="1060" y="2872"/>
                      <a:pt x="764" y="3391"/>
                    </a:cubicBezTo>
                    <a:cubicBezTo>
                      <a:pt x="685" y="3539"/>
                      <a:pt x="616" y="3688"/>
                      <a:pt x="537" y="3910"/>
                    </a:cubicBezTo>
                    <a:cubicBezTo>
                      <a:pt x="321" y="4281"/>
                      <a:pt x="161" y="4652"/>
                      <a:pt x="161" y="5097"/>
                    </a:cubicBezTo>
                    <a:lnTo>
                      <a:pt x="161" y="5245"/>
                    </a:lnTo>
                    <a:cubicBezTo>
                      <a:pt x="161" y="5245"/>
                      <a:pt x="-55" y="5987"/>
                      <a:pt x="13" y="6358"/>
                    </a:cubicBezTo>
                    <a:cubicBezTo>
                      <a:pt x="93" y="6803"/>
                      <a:pt x="388" y="7248"/>
                      <a:pt x="764" y="7544"/>
                    </a:cubicBezTo>
                    <a:cubicBezTo>
                      <a:pt x="1424" y="8064"/>
                      <a:pt x="2312" y="8212"/>
                      <a:pt x="3063" y="7841"/>
                    </a:cubicBezTo>
                    <a:cubicBezTo>
                      <a:pt x="4099" y="7619"/>
                      <a:pt x="4986" y="7025"/>
                      <a:pt x="5726" y="6358"/>
                    </a:cubicBezTo>
                    <a:cubicBezTo>
                      <a:pt x="5953" y="6135"/>
                      <a:pt x="6249" y="5913"/>
                      <a:pt x="6466" y="5616"/>
                    </a:cubicBezTo>
                    <a:cubicBezTo>
                      <a:pt x="7216" y="4874"/>
                      <a:pt x="7808" y="4058"/>
                      <a:pt x="7876" y="3020"/>
                    </a:cubicBezTo>
                    <a:cubicBezTo>
                      <a:pt x="7876" y="2130"/>
                      <a:pt x="7512" y="1314"/>
                      <a:pt x="6841" y="721"/>
                    </a:cubicBezTo>
                    <a:lnTo>
                      <a:pt x="6909" y="647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7" name="Google Shape;2167;p33"/>
              <p:cNvSpPr/>
              <p:nvPr/>
            </p:nvSpPr>
            <p:spPr>
              <a:xfrm>
                <a:off x="3234209" y="2423013"/>
                <a:ext cx="4568" cy="4237"/>
              </a:xfrm>
              <a:custGeom>
                <a:avLst/>
                <a:gdLst/>
                <a:ahLst/>
                <a:cxnLst/>
                <a:rect l="l" t="t" r="r" b="b"/>
                <a:pathLst>
                  <a:path w="10039" h="9313" extrusionOk="0">
                    <a:moveTo>
                      <a:pt x="8116" y="309"/>
                    </a:moveTo>
                    <a:cubicBezTo>
                      <a:pt x="8116" y="309"/>
                      <a:pt x="7740" y="162"/>
                      <a:pt x="7513" y="162"/>
                    </a:cubicBezTo>
                    <a:cubicBezTo>
                      <a:pt x="7365" y="162"/>
                      <a:pt x="7296" y="162"/>
                      <a:pt x="7149" y="88"/>
                    </a:cubicBezTo>
                    <a:cubicBezTo>
                      <a:pt x="7149" y="88"/>
                      <a:pt x="7069" y="88"/>
                      <a:pt x="7001" y="88"/>
                    </a:cubicBezTo>
                    <a:cubicBezTo>
                      <a:pt x="6033" y="-136"/>
                      <a:pt x="4998" y="88"/>
                      <a:pt x="4179" y="533"/>
                    </a:cubicBezTo>
                    <a:cubicBezTo>
                      <a:pt x="3666" y="902"/>
                      <a:pt x="3143" y="1199"/>
                      <a:pt x="2619" y="1570"/>
                    </a:cubicBezTo>
                    <a:cubicBezTo>
                      <a:pt x="1811" y="2163"/>
                      <a:pt x="1220" y="2905"/>
                      <a:pt x="617" y="3647"/>
                    </a:cubicBezTo>
                    <a:cubicBezTo>
                      <a:pt x="252" y="4166"/>
                      <a:pt x="105" y="4759"/>
                      <a:pt x="25" y="5353"/>
                    </a:cubicBezTo>
                    <a:cubicBezTo>
                      <a:pt x="25" y="5501"/>
                      <a:pt x="25" y="5575"/>
                      <a:pt x="25" y="5723"/>
                    </a:cubicBezTo>
                    <a:cubicBezTo>
                      <a:pt x="25" y="5798"/>
                      <a:pt x="25" y="5946"/>
                      <a:pt x="25" y="6020"/>
                    </a:cubicBezTo>
                    <a:cubicBezTo>
                      <a:pt x="-123" y="6984"/>
                      <a:pt x="401" y="7949"/>
                      <a:pt x="1140" y="8542"/>
                    </a:cubicBezTo>
                    <a:cubicBezTo>
                      <a:pt x="1811" y="9135"/>
                      <a:pt x="2847" y="9506"/>
                      <a:pt x="3666" y="9209"/>
                    </a:cubicBezTo>
                    <a:cubicBezTo>
                      <a:pt x="3666" y="9209"/>
                      <a:pt x="3735" y="9209"/>
                      <a:pt x="3815" y="9209"/>
                    </a:cubicBezTo>
                    <a:cubicBezTo>
                      <a:pt x="4623" y="9209"/>
                      <a:pt x="5442" y="8839"/>
                      <a:pt x="6113" y="8319"/>
                    </a:cubicBezTo>
                    <a:cubicBezTo>
                      <a:pt x="6409" y="8097"/>
                      <a:pt x="6705" y="7874"/>
                      <a:pt x="7001" y="7652"/>
                    </a:cubicBezTo>
                    <a:cubicBezTo>
                      <a:pt x="6705" y="7874"/>
                      <a:pt x="6477" y="8023"/>
                      <a:pt x="6181" y="8245"/>
                    </a:cubicBezTo>
                    <a:cubicBezTo>
                      <a:pt x="6705" y="7874"/>
                      <a:pt x="7149" y="7578"/>
                      <a:pt x="7661" y="7207"/>
                    </a:cubicBezTo>
                    <a:cubicBezTo>
                      <a:pt x="8036" y="6984"/>
                      <a:pt x="8412" y="6762"/>
                      <a:pt x="8708" y="6465"/>
                    </a:cubicBezTo>
                    <a:cubicBezTo>
                      <a:pt x="9152" y="6020"/>
                      <a:pt x="9595" y="5427"/>
                      <a:pt x="9823" y="4833"/>
                    </a:cubicBezTo>
                    <a:lnTo>
                      <a:pt x="9823" y="4759"/>
                    </a:lnTo>
                    <a:cubicBezTo>
                      <a:pt x="9823" y="4685"/>
                      <a:pt x="9823" y="4611"/>
                      <a:pt x="9891" y="4537"/>
                    </a:cubicBezTo>
                    <a:cubicBezTo>
                      <a:pt x="9891" y="4240"/>
                      <a:pt x="9971" y="3943"/>
                      <a:pt x="10039" y="3721"/>
                    </a:cubicBezTo>
                    <a:cubicBezTo>
                      <a:pt x="10039" y="2979"/>
                      <a:pt x="9812" y="2237"/>
                      <a:pt x="9447" y="1644"/>
                    </a:cubicBezTo>
                    <a:cubicBezTo>
                      <a:pt x="9072" y="1125"/>
                      <a:pt x="8708" y="828"/>
                      <a:pt x="8116" y="533"/>
                    </a:cubicBezTo>
                    <a:lnTo>
                      <a:pt x="8116" y="30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8" name="Google Shape;2168;p33"/>
              <p:cNvSpPr/>
              <p:nvPr/>
            </p:nvSpPr>
            <p:spPr>
              <a:xfrm>
                <a:off x="3249538" y="2429841"/>
                <a:ext cx="4100" cy="4113"/>
              </a:xfrm>
              <a:custGeom>
                <a:avLst/>
                <a:gdLst/>
                <a:ahLst/>
                <a:cxnLst/>
                <a:rect l="l" t="t" r="r" b="b"/>
                <a:pathLst>
                  <a:path w="9011" h="9039" extrusionOk="0">
                    <a:moveTo>
                      <a:pt x="7924" y="482"/>
                    </a:moveTo>
                    <a:cubicBezTo>
                      <a:pt x="7560" y="260"/>
                      <a:pt x="7116" y="111"/>
                      <a:pt x="6593" y="37"/>
                    </a:cubicBezTo>
                    <a:cubicBezTo>
                      <a:pt x="5409" y="-185"/>
                      <a:pt x="4294" y="631"/>
                      <a:pt x="3406" y="1298"/>
                    </a:cubicBezTo>
                    <a:cubicBezTo>
                      <a:pt x="2963" y="1669"/>
                      <a:pt x="2507" y="2040"/>
                      <a:pt x="2063" y="2485"/>
                    </a:cubicBezTo>
                    <a:cubicBezTo>
                      <a:pt x="1551" y="3004"/>
                      <a:pt x="1028" y="3597"/>
                      <a:pt x="664" y="4265"/>
                    </a:cubicBezTo>
                    <a:cubicBezTo>
                      <a:pt x="-7" y="5303"/>
                      <a:pt x="-235" y="6638"/>
                      <a:pt x="288" y="7825"/>
                    </a:cubicBezTo>
                    <a:cubicBezTo>
                      <a:pt x="732" y="8715"/>
                      <a:pt x="1767" y="9159"/>
                      <a:pt x="2735" y="9012"/>
                    </a:cubicBezTo>
                    <a:cubicBezTo>
                      <a:pt x="3326" y="8862"/>
                      <a:pt x="3770" y="8567"/>
                      <a:pt x="4294" y="8196"/>
                    </a:cubicBezTo>
                    <a:cubicBezTo>
                      <a:pt x="4066" y="8343"/>
                      <a:pt x="3918" y="8493"/>
                      <a:pt x="3702" y="8567"/>
                    </a:cubicBezTo>
                    <a:cubicBezTo>
                      <a:pt x="3918" y="8417"/>
                      <a:pt x="4294" y="8196"/>
                      <a:pt x="4442" y="8048"/>
                    </a:cubicBezTo>
                    <a:cubicBezTo>
                      <a:pt x="4658" y="7825"/>
                      <a:pt x="4817" y="7603"/>
                      <a:pt x="5033" y="7380"/>
                    </a:cubicBezTo>
                    <a:cubicBezTo>
                      <a:pt x="5033" y="7380"/>
                      <a:pt x="5033" y="7306"/>
                      <a:pt x="5113" y="7232"/>
                    </a:cubicBezTo>
                    <a:cubicBezTo>
                      <a:pt x="5557" y="6712"/>
                      <a:pt x="6001" y="6342"/>
                      <a:pt x="6513" y="5897"/>
                    </a:cubicBezTo>
                    <a:cubicBezTo>
                      <a:pt x="7332" y="5452"/>
                      <a:pt x="8152" y="5007"/>
                      <a:pt x="8595" y="4191"/>
                    </a:cubicBezTo>
                    <a:cubicBezTo>
                      <a:pt x="9039" y="3301"/>
                      <a:pt x="9187" y="2411"/>
                      <a:pt x="8744" y="1521"/>
                    </a:cubicBezTo>
                    <a:cubicBezTo>
                      <a:pt x="8516" y="1076"/>
                      <a:pt x="8220" y="705"/>
                      <a:pt x="7776" y="482"/>
                    </a:cubicBezTo>
                    <a:lnTo>
                      <a:pt x="7924" y="48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69" name="Google Shape;2169;p33"/>
            <p:cNvGrpSpPr/>
            <p:nvPr/>
          </p:nvGrpSpPr>
          <p:grpSpPr>
            <a:xfrm>
              <a:off x="355349" y="3613983"/>
              <a:ext cx="500916" cy="701884"/>
              <a:chOff x="2190378" y="3211945"/>
              <a:chExt cx="187251" cy="224703"/>
            </a:xfrm>
          </p:grpSpPr>
          <p:sp>
            <p:nvSpPr>
              <p:cNvPr id="2170" name="Google Shape;2170;p33"/>
              <p:cNvSpPr/>
              <p:nvPr/>
            </p:nvSpPr>
            <p:spPr>
              <a:xfrm>
                <a:off x="2239863" y="3211945"/>
                <a:ext cx="137767" cy="217355"/>
              </a:xfrm>
              <a:custGeom>
                <a:avLst/>
                <a:gdLst/>
                <a:ahLst/>
                <a:cxnLst/>
                <a:rect l="l" t="t" r="r" b="b"/>
                <a:pathLst>
                  <a:path w="206392" h="325626" extrusionOk="0">
                    <a:moveTo>
                      <a:pt x="12665" y="276229"/>
                    </a:moveTo>
                    <a:cubicBezTo>
                      <a:pt x="7577" y="282120"/>
                      <a:pt x="2545" y="288431"/>
                      <a:pt x="761" y="296040"/>
                    </a:cubicBezTo>
                    <a:cubicBezTo>
                      <a:pt x="-5197" y="321369"/>
                      <a:pt x="25230" y="325532"/>
                      <a:pt x="43455" y="325609"/>
                    </a:cubicBezTo>
                    <a:cubicBezTo>
                      <a:pt x="68574" y="325818"/>
                      <a:pt x="94915" y="324309"/>
                      <a:pt x="115155" y="309167"/>
                    </a:cubicBezTo>
                    <a:cubicBezTo>
                      <a:pt x="118096" y="307020"/>
                      <a:pt x="120959" y="304432"/>
                      <a:pt x="123624" y="301635"/>
                    </a:cubicBezTo>
                    <a:cubicBezTo>
                      <a:pt x="114572" y="295897"/>
                      <a:pt x="106610" y="288431"/>
                      <a:pt x="100366" y="279753"/>
                    </a:cubicBezTo>
                    <a:cubicBezTo>
                      <a:pt x="107182" y="281537"/>
                      <a:pt x="113074" y="285633"/>
                      <a:pt x="119318" y="288717"/>
                    </a:cubicBezTo>
                    <a:cubicBezTo>
                      <a:pt x="125628" y="291877"/>
                      <a:pt x="132951" y="294102"/>
                      <a:pt x="139547" y="291877"/>
                    </a:cubicBezTo>
                    <a:cubicBezTo>
                      <a:pt x="148302" y="288937"/>
                      <a:pt x="152971" y="279599"/>
                      <a:pt x="155625" y="270777"/>
                    </a:cubicBezTo>
                    <a:cubicBezTo>
                      <a:pt x="160581" y="254126"/>
                      <a:pt x="167827" y="238984"/>
                      <a:pt x="173068" y="222256"/>
                    </a:cubicBezTo>
                    <a:cubicBezTo>
                      <a:pt x="174434" y="218093"/>
                      <a:pt x="181537" y="189031"/>
                      <a:pt x="187847" y="189681"/>
                    </a:cubicBezTo>
                    <a:cubicBezTo>
                      <a:pt x="176515" y="188381"/>
                      <a:pt x="165459" y="185011"/>
                      <a:pt x="155196" y="179846"/>
                    </a:cubicBezTo>
                    <a:cubicBezTo>
                      <a:pt x="162155" y="178272"/>
                      <a:pt x="169049" y="176686"/>
                      <a:pt x="175931" y="175177"/>
                    </a:cubicBezTo>
                    <a:cubicBezTo>
                      <a:pt x="182462" y="173668"/>
                      <a:pt x="189576" y="171807"/>
                      <a:pt x="193661" y="166499"/>
                    </a:cubicBezTo>
                    <a:cubicBezTo>
                      <a:pt x="197758" y="161257"/>
                      <a:pt x="197615" y="154440"/>
                      <a:pt x="199046" y="148339"/>
                    </a:cubicBezTo>
                    <a:cubicBezTo>
                      <a:pt x="201050" y="140157"/>
                      <a:pt x="203561" y="132338"/>
                      <a:pt x="204784" y="124013"/>
                    </a:cubicBezTo>
                    <a:cubicBezTo>
                      <a:pt x="207151" y="107428"/>
                      <a:pt x="206799" y="90491"/>
                      <a:pt x="204431" y="73839"/>
                    </a:cubicBezTo>
                    <a:cubicBezTo>
                      <a:pt x="200764" y="48510"/>
                      <a:pt x="192802" y="23963"/>
                      <a:pt x="183761" y="0"/>
                    </a:cubicBezTo>
                    <a:cubicBezTo>
                      <a:pt x="183904" y="7456"/>
                      <a:pt x="183111" y="14922"/>
                      <a:pt x="181537" y="22168"/>
                    </a:cubicBezTo>
                    <a:cubicBezTo>
                      <a:pt x="178806" y="35373"/>
                      <a:pt x="173498" y="48081"/>
                      <a:pt x="166031" y="59424"/>
                    </a:cubicBezTo>
                    <a:cubicBezTo>
                      <a:pt x="158422" y="71119"/>
                      <a:pt x="148665" y="81240"/>
                      <a:pt x="137037" y="89059"/>
                    </a:cubicBezTo>
                    <a:cubicBezTo>
                      <a:pt x="130154" y="93728"/>
                      <a:pt x="122688" y="97527"/>
                      <a:pt x="115299" y="101470"/>
                    </a:cubicBezTo>
                    <a:cubicBezTo>
                      <a:pt x="113503" y="102483"/>
                      <a:pt x="111422" y="103772"/>
                      <a:pt x="111136" y="105853"/>
                    </a:cubicBezTo>
                    <a:cubicBezTo>
                      <a:pt x="110916" y="107362"/>
                      <a:pt x="111631" y="108793"/>
                      <a:pt x="112424" y="110159"/>
                    </a:cubicBezTo>
                    <a:cubicBezTo>
                      <a:pt x="116796" y="117978"/>
                      <a:pt x="119748" y="126590"/>
                      <a:pt x="121179" y="135279"/>
                    </a:cubicBezTo>
                    <a:cubicBezTo>
                      <a:pt x="115728" y="129321"/>
                      <a:pt x="110343" y="123363"/>
                      <a:pt x="104892" y="117339"/>
                    </a:cubicBezTo>
                    <a:cubicBezTo>
                      <a:pt x="104308" y="116623"/>
                      <a:pt x="103736" y="115974"/>
                      <a:pt x="102733" y="115753"/>
                    </a:cubicBezTo>
                    <a:cubicBezTo>
                      <a:pt x="101588" y="115467"/>
                      <a:pt x="100300" y="116260"/>
                      <a:pt x="99364" y="117053"/>
                    </a:cubicBezTo>
                    <a:cubicBezTo>
                      <a:pt x="85588" y="127812"/>
                      <a:pt x="74674" y="141732"/>
                      <a:pt x="63982" y="155443"/>
                    </a:cubicBezTo>
                    <a:cubicBezTo>
                      <a:pt x="53862" y="168217"/>
                      <a:pt x="47122" y="179703"/>
                      <a:pt x="49919" y="196497"/>
                    </a:cubicBezTo>
                    <a:cubicBezTo>
                      <a:pt x="52066" y="208909"/>
                      <a:pt x="54291" y="221760"/>
                      <a:pt x="60755" y="232663"/>
                    </a:cubicBezTo>
                    <a:cubicBezTo>
                      <a:pt x="48333" y="227784"/>
                      <a:pt x="37431" y="219316"/>
                      <a:pt x="29745" y="208479"/>
                    </a:cubicBezTo>
                    <a:cubicBezTo>
                      <a:pt x="24657" y="224051"/>
                      <a:pt x="31683" y="241858"/>
                      <a:pt x="25869" y="257210"/>
                    </a:cubicBezTo>
                    <a:cubicBezTo>
                      <a:pt x="23071" y="264456"/>
                      <a:pt x="17697" y="270348"/>
                      <a:pt x="12665" y="27622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1" name="Google Shape;2171;p33"/>
              <p:cNvSpPr/>
              <p:nvPr/>
            </p:nvSpPr>
            <p:spPr>
              <a:xfrm>
                <a:off x="2354415" y="3239488"/>
                <a:ext cx="17655" cy="76421"/>
              </a:xfrm>
              <a:custGeom>
                <a:avLst/>
                <a:gdLst/>
                <a:ahLst/>
                <a:cxnLst/>
                <a:rect l="l" t="t" r="r" b="b"/>
                <a:pathLst>
                  <a:path w="26450" h="114488" extrusionOk="0">
                    <a:moveTo>
                      <a:pt x="434" y="83321"/>
                    </a:moveTo>
                    <a:cubicBezTo>
                      <a:pt x="1358" y="68465"/>
                      <a:pt x="3087" y="53686"/>
                      <a:pt x="5664" y="39040"/>
                    </a:cubicBezTo>
                    <a:cubicBezTo>
                      <a:pt x="6744" y="32729"/>
                      <a:pt x="8538" y="26408"/>
                      <a:pt x="8825" y="20164"/>
                    </a:cubicBezTo>
                    <a:cubicBezTo>
                      <a:pt x="9188" y="13568"/>
                      <a:pt x="8109" y="7389"/>
                      <a:pt x="12051" y="1509"/>
                    </a:cubicBezTo>
                    <a:cubicBezTo>
                      <a:pt x="12558" y="793"/>
                      <a:pt x="13208" y="66"/>
                      <a:pt x="14067" y="0"/>
                    </a:cubicBezTo>
                    <a:cubicBezTo>
                      <a:pt x="15069" y="0"/>
                      <a:pt x="15784" y="859"/>
                      <a:pt x="16291" y="1718"/>
                    </a:cubicBezTo>
                    <a:cubicBezTo>
                      <a:pt x="25762" y="16365"/>
                      <a:pt x="24825" y="32003"/>
                      <a:pt x="26125" y="48510"/>
                    </a:cubicBezTo>
                    <a:cubicBezTo>
                      <a:pt x="27479" y="66461"/>
                      <a:pt x="24473" y="84830"/>
                      <a:pt x="19661" y="102197"/>
                    </a:cubicBezTo>
                    <a:cubicBezTo>
                      <a:pt x="18725" y="105644"/>
                      <a:pt x="17579" y="109234"/>
                      <a:pt x="15069" y="111745"/>
                    </a:cubicBezTo>
                    <a:cubicBezTo>
                      <a:pt x="12558" y="114322"/>
                      <a:pt x="8318" y="115478"/>
                      <a:pt x="5312" y="113463"/>
                    </a:cubicBezTo>
                    <a:cubicBezTo>
                      <a:pt x="3374" y="112174"/>
                      <a:pt x="2438" y="109806"/>
                      <a:pt x="1788" y="107582"/>
                    </a:cubicBezTo>
                    <a:cubicBezTo>
                      <a:pt x="-436" y="99752"/>
                      <a:pt x="-150" y="91504"/>
                      <a:pt x="356" y="83398"/>
                    </a:cubicBezTo>
                    <a:lnTo>
                      <a:pt x="434" y="8332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2" name="Google Shape;2172;p33"/>
              <p:cNvSpPr/>
              <p:nvPr/>
            </p:nvSpPr>
            <p:spPr>
              <a:xfrm>
                <a:off x="2318667" y="3346123"/>
                <a:ext cx="32347" cy="50052"/>
              </a:xfrm>
              <a:custGeom>
                <a:avLst/>
                <a:gdLst/>
                <a:ahLst/>
                <a:cxnLst/>
                <a:rect l="l" t="t" r="r" b="b"/>
                <a:pathLst>
                  <a:path w="48460" h="74985" extrusionOk="0">
                    <a:moveTo>
                      <a:pt x="20275" y="20334"/>
                    </a:moveTo>
                    <a:cubicBezTo>
                      <a:pt x="24867" y="14310"/>
                      <a:pt x="29173" y="6843"/>
                      <a:pt x="34987" y="2031"/>
                    </a:cubicBezTo>
                    <a:cubicBezTo>
                      <a:pt x="40009" y="-2198"/>
                      <a:pt x="47618" y="456"/>
                      <a:pt x="48411" y="7416"/>
                    </a:cubicBezTo>
                    <a:cubicBezTo>
                      <a:pt x="48906" y="11942"/>
                      <a:pt x="45603" y="14089"/>
                      <a:pt x="43455" y="17613"/>
                    </a:cubicBezTo>
                    <a:cubicBezTo>
                      <a:pt x="35989" y="29518"/>
                      <a:pt x="32829" y="45453"/>
                      <a:pt x="27455" y="58514"/>
                    </a:cubicBezTo>
                    <a:cubicBezTo>
                      <a:pt x="25660" y="62820"/>
                      <a:pt x="23788" y="67269"/>
                      <a:pt x="20484" y="70650"/>
                    </a:cubicBezTo>
                    <a:cubicBezTo>
                      <a:pt x="17191" y="73943"/>
                      <a:pt x="12170" y="76024"/>
                      <a:pt x="7710" y="74449"/>
                    </a:cubicBezTo>
                    <a:cubicBezTo>
                      <a:pt x="3988" y="73161"/>
                      <a:pt x="1323" y="69494"/>
                      <a:pt x="464" y="65617"/>
                    </a:cubicBezTo>
                    <a:cubicBezTo>
                      <a:pt x="-461" y="61741"/>
                      <a:pt x="112" y="57655"/>
                      <a:pt x="1180" y="53856"/>
                    </a:cubicBezTo>
                    <a:cubicBezTo>
                      <a:pt x="4560" y="41368"/>
                      <a:pt x="12522" y="30674"/>
                      <a:pt x="20341" y="20334"/>
                    </a:cubicBezTo>
                    <a:lnTo>
                      <a:pt x="20275" y="20334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3" name="Google Shape;2173;p33"/>
              <p:cNvSpPr/>
              <p:nvPr/>
            </p:nvSpPr>
            <p:spPr>
              <a:xfrm>
                <a:off x="2190378" y="3287852"/>
                <a:ext cx="152621" cy="148796"/>
              </a:xfrm>
              <a:custGeom>
                <a:avLst/>
                <a:gdLst/>
                <a:ahLst/>
                <a:cxnLst/>
                <a:rect l="l" t="t" r="r" b="b"/>
                <a:pathLst>
                  <a:path w="228646" h="222916" extrusionOk="0">
                    <a:moveTo>
                      <a:pt x="129757" y="156599"/>
                    </a:moveTo>
                    <a:cubicBezTo>
                      <a:pt x="112027" y="174043"/>
                      <a:pt x="90498" y="187026"/>
                      <a:pt x="67747" y="197004"/>
                    </a:cubicBezTo>
                    <a:cubicBezTo>
                      <a:pt x="56261" y="202026"/>
                      <a:pt x="44423" y="206332"/>
                      <a:pt x="32442" y="210065"/>
                    </a:cubicBezTo>
                    <a:cubicBezTo>
                      <a:pt x="21243" y="213589"/>
                      <a:pt x="11199" y="219899"/>
                      <a:pt x="0" y="222917"/>
                    </a:cubicBezTo>
                    <a:cubicBezTo>
                      <a:pt x="35878" y="222917"/>
                      <a:pt x="69322" y="212223"/>
                      <a:pt x="100971" y="195925"/>
                    </a:cubicBezTo>
                    <a:cubicBezTo>
                      <a:pt x="130759" y="180573"/>
                      <a:pt x="154226" y="150718"/>
                      <a:pt x="173024" y="123517"/>
                    </a:cubicBezTo>
                    <a:cubicBezTo>
                      <a:pt x="186084" y="104707"/>
                      <a:pt x="197933" y="85050"/>
                      <a:pt x="208185" y="64589"/>
                    </a:cubicBezTo>
                    <a:cubicBezTo>
                      <a:pt x="218163" y="44711"/>
                      <a:pt x="222259" y="21464"/>
                      <a:pt x="228646" y="0"/>
                    </a:cubicBezTo>
                    <a:cubicBezTo>
                      <a:pt x="219891" y="29502"/>
                      <a:pt x="201589" y="59071"/>
                      <a:pt x="186084" y="85479"/>
                    </a:cubicBezTo>
                    <a:cubicBezTo>
                      <a:pt x="170293" y="112251"/>
                      <a:pt x="151924" y="134783"/>
                      <a:pt x="129757" y="15659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74" name="Google Shape;2174;p33"/>
            <p:cNvGrpSpPr/>
            <p:nvPr/>
          </p:nvGrpSpPr>
          <p:grpSpPr>
            <a:xfrm>
              <a:off x="692098" y="4098498"/>
              <a:ext cx="413287" cy="604146"/>
              <a:chOff x="1434215" y="2508666"/>
              <a:chExt cx="267777" cy="391439"/>
            </a:xfrm>
          </p:grpSpPr>
          <p:grpSp>
            <p:nvGrpSpPr>
              <p:cNvPr id="2175" name="Google Shape;2175;p33"/>
              <p:cNvGrpSpPr/>
              <p:nvPr/>
            </p:nvGrpSpPr>
            <p:grpSpPr>
              <a:xfrm>
                <a:off x="1434215" y="2508666"/>
                <a:ext cx="267777" cy="391439"/>
                <a:chOff x="1538590" y="3242366"/>
                <a:chExt cx="267777" cy="391439"/>
              </a:xfrm>
            </p:grpSpPr>
            <p:sp>
              <p:nvSpPr>
                <p:cNvPr id="2176" name="Google Shape;2176;p33"/>
                <p:cNvSpPr/>
                <p:nvPr/>
              </p:nvSpPr>
              <p:spPr>
                <a:xfrm>
                  <a:off x="1538590" y="3242366"/>
                  <a:ext cx="267777" cy="3914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164" h="586425" extrusionOk="0">
                      <a:moveTo>
                        <a:pt x="316114" y="0"/>
                      </a:moveTo>
                      <a:cubicBezTo>
                        <a:pt x="336068" y="-363"/>
                        <a:pt x="412570" y="564604"/>
                        <a:pt x="399719" y="579240"/>
                      </a:cubicBezTo>
                      <a:cubicBezTo>
                        <a:pt x="377683" y="604139"/>
                        <a:pt x="25822" y="558360"/>
                        <a:pt x="197" y="532734"/>
                      </a:cubicBezTo>
                      <a:cubicBezTo>
                        <a:pt x="-8767" y="523770"/>
                        <a:pt x="291502" y="364"/>
                        <a:pt x="316114" y="0"/>
                      </a:cubicBezTo>
                      <a:close/>
                      <a:moveTo>
                        <a:pt x="284752" y="453289"/>
                      </a:moveTo>
                      <a:cubicBezTo>
                        <a:pt x="290918" y="442959"/>
                        <a:pt x="265161" y="270711"/>
                        <a:pt x="258840" y="267121"/>
                      </a:cubicBezTo>
                      <a:cubicBezTo>
                        <a:pt x="254325" y="264534"/>
                        <a:pt x="153707" y="444600"/>
                        <a:pt x="158233" y="447188"/>
                      </a:cubicBezTo>
                      <a:cubicBezTo>
                        <a:pt x="166338" y="451780"/>
                        <a:pt x="279014" y="462837"/>
                        <a:pt x="284674" y="453289"/>
                      </a:cubicBezTo>
                      <a:lnTo>
                        <a:pt x="284752" y="453289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7" name="Google Shape;2177;p33"/>
                <p:cNvSpPr/>
                <p:nvPr/>
              </p:nvSpPr>
              <p:spPr>
                <a:xfrm>
                  <a:off x="1729599" y="3311810"/>
                  <a:ext cx="39689" cy="9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459" h="13671" extrusionOk="0">
                      <a:moveTo>
                        <a:pt x="1222" y="10445"/>
                      </a:moveTo>
                      <a:cubicBezTo>
                        <a:pt x="10120" y="8143"/>
                        <a:pt x="19095" y="6205"/>
                        <a:pt x="28136" y="4696"/>
                      </a:cubicBezTo>
                      <a:cubicBezTo>
                        <a:pt x="37177" y="3121"/>
                        <a:pt x="46152" y="1403"/>
                        <a:pt x="55259" y="38"/>
                      </a:cubicBezTo>
                      <a:cubicBezTo>
                        <a:pt x="57274" y="-248"/>
                        <a:pt x="59135" y="1117"/>
                        <a:pt x="59422" y="3121"/>
                      </a:cubicBezTo>
                      <a:cubicBezTo>
                        <a:pt x="59708" y="5137"/>
                        <a:pt x="58343" y="6932"/>
                        <a:pt x="56404" y="7284"/>
                      </a:cubicBezTo>
                      <a:cubicBezTo>
                        <a:pt x="47363" y="8793"/>
                        <a:pt x="38256" y="9795"/>
                        <a:pt x="29138" y="11017"/>
                      </a:cubicBezTo>
                      <a:cubicBezTo>
                        <a:pt x="20020" y="12240"/>
                        <a:pt x="10913" y="13165"/>
                        <a:pt x="1729" y="13671"/>
                      </a:cubicBezTo>
                      <a:cubicBezTo>
                        <a:pt x="793" y="13671"/>
                        <a:pt x="77" y="13022"/>
                        <a:pt x="0" y="12097"/>
                      </a:cubicBezTo>
                      <a:cubicBezTo>
                        <a:pt x="0" y="11304"/>
                        <a:pt x="507" y="10588"/>
                        <a:pt x="1222" y="10445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8" name="Google Shape;2178;p33"/>
                <p:cNvSpPr/>
                <p:nvPr/>
              </p:nvSpPr>
              <p:spPr>
                <a:xfrm>
                  <a:off x="1744926" y="3412993"/>
                  <a:ext cx="39684" cy="9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451" h="13671" extrusionOk="0">
                      <a:moveTo>
                        <a:pt x="1211" y="10445"/>
                      </a:moveTo>
                      <a:cubicBezTo>
                        <a:pt x="10109" y="8077"/>
                        <a:pt x="19084" y="6205"/>
                        <a:pt x="28125" y="4696"/>
                      </a:cubicBezTo>
                      <a:cubicBezTo>
                        <a:pt x="37166" y="3121"/>
                        <a:pt x="46141" y="1327"/>
                        <a:pt x="55259" y="38"/>
                      </a:cubicBezTo>
                      <a:cubicBezTo>
                        <a:pt x="57263" y="-248"/>
                        <a:pt x="59124" y="1106"/>
                        <a:pt x="59411" y="3121"/>
                      </a:cubicBezTo>
                      <a:cubicBezTo>
                        <a:pt x="59708" y="5126"/>
                        <a:pt x="58343" y="6921"/>
                        <a:pt x="56404" y="7284"/>
                      </a:cubicBezTo>
                      <a:cubicBezTo>
                        <a:pt x="47363" y="8793"/>
                        <a:pt x="38245" y="9795"/>
                        <a:pt x="29127" y="11018"/>
                      </a:cubicBezTo>
                      <a:cubicBezTo>
                        <a:pt x="20086" y="12240"/>
                        <a:pt x="10902" y="13165"/>
                        <a:pt x="1718" y="13672"/>
                      </a:cubicBezTo>
                      <a:cubicBezTo>
                        <a:pt x="782" y="13672"/>
                        <a:pt x="66" y="13022"/>
                        <a:pt x="0" y="12097"/>
                      </a:cubicBezTo>
                      <a:cubicBezTo>
                        <a:pt x="0" y="11304"/>
                        <a:pt x="495" y="10588"/>
                        <a:pt x="1211" y="10445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9" name="Google Shape;2179;p33"/>
                <p:cNvSpPr/>
                <p:nvPr/>
              </p:nvSpPr>
              <p:spPr>
                <a:xfrm>
                  <a:off x="1742716" y="3337563"/>
                  <a:ext cx="30877" cy="83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57" h="12459" extrusionOk="0">
                      <a:moveTo>
                        <a:pt x="1145" y="9233"/>
                      </a:moveTo>
                      <a:cubicBezTo>
                        <a:pt x="7819" y="7075"/>
                        <a:pt x="14635" y="5423"/>
                        <a:pt x="21452" y="4057"/>
                      </a:cubicBezTo>
                      <a:cubicBezTo>
                        <a:pt x="28279" y="2703"/>
                        <a:pt x="35096" y="1117"/>
                        <a:pt x="41978" y="38"/>
                      </a:cubicBezTo>
                      <a:cubicBezTo>
                        <a:pt x="43994" y="-248"/>
                        <a:pt x="45855" y="1117"/>
                        <a:pt x="46218" y="3132"/>
                      </a:cubicBezTo>
                      <a:cubicBezTo>
                        <a:pt x="46504" y="5070"/>
                        <a:pt x="45216" y="6932"/>
                        <a:pt x="43278" y="7295"/>
                      </a:cubicBezTo>
                      <a:cubicBezTo>
                        <a:pt x="36450" y="8584"/>
                        <a:pt x="29491" y="9442"/>
                        <a:pt x="22608" y="10445"/>
                      </a:cubicBezTo>
                      <a:cubicBezTo>
                        <a:pt x="15714" y="11524"/>
                        <a:pt x="8755" y="12240"/>
                        <a:pt x="1718" y="12460"/>
                      </a:cubicBezTo>
                      <a:cubicBezTo>
                        <a:pt x="793" y="12460"/>
                        <a:pt x="66" y="11810"/>
                        <a:pt x="0" y="10885"/>
                      </a:cubicBezTo>
                      <a:cubicBezTo>
                        <a:pt x="0" y="10092"/>
                        <a:pt x="429" y="9442"/>
                        <a:pt x="1145" y="923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80" name="Google Shape;2180;p33"/>
                <p:cNvSpPr/>
                <p:nvPr/>
              </p:nvSpPr>
              <p:spPr>
                <a:xfrm>
                  <a:off x="1746769" y="3361076"/>
                  <a:ext cx="30877" cy="82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57" h="12383" extrusionOk="0">
                      <a:moveTo>
                        <a:pt x="1145" y="9145"/>
                      </a:moveTo>
                      <a:cubicBezTo>
                        <a:pt x="7819" y="6998"/>
                        <a:pt x="14646" y="5346"/>
                        <a:pt x="21463" y="4058"/>
                      </a:cubicBezTo>
                      <a:cubicBezTo>
                        <a:pt x="28279" y="2692"/>
                        <a:pt x="35096" y="1117"/>
                        <a:pt x="41989" y="38"/>
                      </a:cubicBezTo>
                      <a:cubicBezTo>
                        <a:pt x="43994" y="-248"/>
                        <a:pt x="45855" y="1117"/>
                        <a:pt x="46218" y="3121"/>
                      </a:cubicBezTo>
                      <a:cubicBezTo>
                        <a:pt x="46504" y="5060"/>
                        <a:pt x="45216" y="6921"/>
                        <a:pt x="43278" y="7284"/>
                      </a:cubicBezTo>
                      <a:cubicBezTo>
                        <a:pt x="36461" y="8573"/>
                        <a:pt x="29502" y="9366"/>
                        <a:pt x="22608" y="10368"/>
                      </a:cubicBezTo>
                      <a:cubicBezTo>
                        <a:pt x="15714" y="11447"/>
                        <a:pt x="8755" y="12097"/>
                        <a:pt x="1729" y="12383"/>
                      </a:cubicBezTo>
                      <a:cubicBezTo>
                        <a:pt x="793" y="12383"/>
                        <a:pt x="77" y="11733"/>
                        <a:pt x="0" y="10797"/>
                      </a:cubicBezTo>
                      <a:cubicBezTo>
                        <a:pt x="0" y="10015"/>
                        <a:pt x="429" y="9366"/>
                        <a:pt x="1145" y="9145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81" name="Google Shape;2181;p33"/>
                <p:cNvSpPr/>
                <p:nvPr/>
              </p:nvSpPr>
              <p:spPr>
                <a:xfrm>
                  <a:off x="1748942" y="3386264"/>
                  <a:ext cx="30869" cy="82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46" h="12382" extrusionOk="0">
                      <a:moveTo>
                        <a:pt x="1145" y="9222"/>
                      </a:moveTo>
                      <a:cubicBezTo>
                        <a:pt x="7819" y="7075"/>
                        <a:pt x="14635" y="5423"/>
                        <a:pt x="21452" y="4058"/>
                      </a:cubicBezTo>
                      <a:cubicBezTo>
                        <a:pt x="28268" y="2692"/>
                        <a:pt x="35085" y="1117"/>
                        <a:pt x="41978" y="38"/>
                      </a:cubicBezTo>
                      <a:cubicBezTo>
                        <a:pt x="43983" y="-248"/>
                        <a:pt x="45855" y="1117"/>
                        <a:pt x="46207" y="3121"/>
                      </a:cubicBezTo>
                      <a:cubicBezTo>
                        <a:pt x="46493" y="5060"/>
                        <a:pt x="45205" y="6932"/>
                        <a:pt x="43267" y="7284"/>
                      </a:cubicBezTo>
                      <a:cubicBezTo>
                        <a:pt x="36450" y="8584"/>
                        <a:pt x="29491" y="9366"/>
                        <a:pt x="22597" y="10379"/>
                      </a:cubicBezTo>
                      <a:cubicBezTo>
                        <a:pt x="15714" y="11447"/>
                        <a:pt x="8755" y="12097"/>
                        <a:pt x="1718" y="12383"/>
                      </a:cubicBezTo>
                      <a:cubicBezTo>
                        <a:pt x="782" y="12383"/>
                        <a:pt x="66" y="11733"/>
                        <a:pt x="0" y="10808"/>
                      </a:cubicBezTo>
                      <a:cubicBezTo>
                        <a:pt x="0" y="10015"/>
                        <a:pt x="429" y="9366"/>
                        <a:pt x="1145" y="9156"/>
                      </a:cubicBezTo>
                      <a:lnTo>
                        <a:pt x="1145" y="9222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82" name="Google Shape;2182;p33"/>
                <p:cNvSpPr/>
                <p:nvPr/>
              </p:nvSpPr>
              <p:spPr>
                <a:xfrm>
                  <a:off x="1755593" y="3435677"/>
                  <a:ext cx="30877" cy="82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57" h="12383" extrusionOk="0">
                      <a:moveTo>
                        <a:pt x="1145" y="9234"/>
                      </a:moveTo>
                      <a:cubicBezTo>
                        <a:pt x="7819" y="7075"/>
                        <a:pt x="14635" y="5423"/>
                        <a:pt x="21452" y="4057"/>
                      </a:cubicBezTo>
                      <a:cubicBezTo>
                        <a:pt x="28268" y="2692"/>
                        <a:pt x="35085" y="1117"/>
                        <a:pt x="41979" y="38"/>
                      </a:cubicBezTo>
                      <a:cubicBezTo>
                        <a:pt x="43994" y="-248"/>
                        <a:pt x="45855" y="1117"/>
                        <a:pt x="46218" y="3055"/>
                      </a:cubicBezTo>
                      <a:cubicBezTo>
                        <a:pt x="46505" y="5071"/>
                        <a:pt x="45205" y="6855"/>
                        <a:pt x="43267" y="7218"/>
                      </a:cubicBezTo>
                      <a:cubicBezTo>
                        <a:pt x="36450" y="8507"/>
                        <a:pt x="29491" y="9377"/>
                        <a:pt x="22608" y="10379"/>
                      </a:cubicBezTo>
                      <a:cubicBezTo>
                        <a:pt x="15714" y="11458"/>
                        <a:pt x="8755" y="12174"/>
                        <a:pt x="1718" y="12383"/>
                      </a:cubicBezTo>
                      <a:cubicBezTo>
                        <a:pt x="782" y="12383"/>
                        <a:pt x="66" y="11744"/>
                        <a:pt x="0" y="10808"/>
                      </a:cubicBezTo>
                      <a:cubicBezTo>
                        <a:pt x="0" y="10092"/>
                        <a:pt x="429" y="9377"/>
                        <a:pt x="1145" y="9156"/>
                      </a:cubicBezTo>
                      <a:lnTo>
                        <a:pt x="1145" y="9234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83" name="Google Shape;2183;p33"/>
                <p:cNvSpPr/>
                <p:nvPr/>
              </p:nvSpPr>
              <p:spPr>
                <a:xfrm>
                  <a:off x="1759644" y="3459115"/>
                  <a:ext cx="30877" cy="83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57" h="12451" extrusionOk="0">
                      <a:moveTo>
                        <a:pt x="1145" y="9225"/>
                      </a:moveTo>
                      <a:cubicBezTo>
                        <a:pt x="7830" y="7067"/>
                        <a:pt x="14646" y="5415"/>
                        <a:pt x="21463" y="4049"/>
                      </a:cubicBezTo>
                      <a:cubicBezTo>
                        <a:pt x="28279" y="2695"/>
                        <a:pt x="35096" y="1109"/>
                        <a:pt x="41989" y="41"/>
                      </a:cubicBezTo>
                      <a:cubicBezTo>
                        <a:pt x="43994" y="-257"/>
                        <a:pt x="45855" y="1109"/>
                        <a:pt x="46218" y="3124"/>
                      </a:cubicBezTo>
                      <a:cubicBezTo>
                        <a:pt x="46504" y="5062"/>
                        <a:pt x="45216" y="6923"/>
                        <a:pt x="43278" y="7287"/>
                      </a:cubicBezTo>
                      <a:cubicBezTo>
                        <a:pt x="36384" y="8575"/>
                        <a:pt x="29502" y="9434"/>
                        <a:pt x="22608" y="10437"/>
                      </a:cubicBezTo>
                      <a:cubicBezTo>
                        <a:pt x="15714" y="11516"/>
                        <a:pt x="8755" y="12165"/>
                        <a:pt x="1718" y="12452"/>
                      </a:cubicBezTo>
                      <a:cubicBezTo>
                        <a:pt x="793" y="12452"/>
                        <a:pt x="77" y="11802"/>
                        <a:pt x="0" y="10877"/>
                      </a:cubicBezTo>
                      <a:cubicBezTo>
                        <a:pt x="0" y="10150"/>
                        <a:pt x="429" y="9434"/>
                        <a:pt x="1145" y="9225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84" name="Google Shape;2184;p33"/>
                <p:cNvSpPr/>
                <p:nvPr/>
              </p:nvSpPr>
              <p:spPr>
                <a:xfrm>
                  <a:off x="1761796" y="3484377"/>
                  <a:ext cx="30877" cy="82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57" h="12383" extrusionOk="0">
                      <a:moveTo>
                        <a:pt x="1145" y="9222"/>
                      </a:moveTo>
                      <a:cubicBezTo>
                        <a:pt x="7830" y="7075"/>
                        <a:pt x="14646" y="5423"/>
                        <a:pt x="21463" y="4057"/>
                      </a:cubicBezTo>
                      <a:cubicBezTo>
                        <a:pt x="28279" y="2692"/>
                        <a:pt x="35096" y="1117"/>
                        <a:pt x="41989" y="38"/>
                      </a:cubicBezTo>
                      <a:cubicBezTo>
                        <a:pt x="43994" y="-248"/>
                        <a:pt x="45855" y="1117"/>
                        <a:pt x="46218" y="3055"/>
                      </a:cubicBezTo>
                      <a:cubicBezTo>
                        <a:pt x="46504" y="4994"/>
                        <a:pt x="45216" y="6855"/>
                        <a:pt x="43278" y="7218"/>
                      </a:cubicBezTo>
                      <a:cubicBezTo>
                        <a:pt x="36461" y="8507"/>
                        <a:pt x="29502" y="9366"/>
                        <a:pt x="22608" y="10368"/>
                      </a:cubicBezTo>
                      <a:cubicBezTo>
                        <a:pt x="15714" y="11381"/>
                        <a:pt x="8755" y="12097"/>
                        <a:pt x="1718" y="12383"/>
                      </a:cubicBezTo>
                      <a:cubicBezTo>
                        <a:pt x="793" y="12383"/>
                        <a:pt x="77" y="11733"/>
                        <a:pt x="0" y="10797"/>
                      </a:cubicBezTo>
                      <a:cubicBezTo>
                        <a:pt x="0" y="10081"/>
                        <a:pt x="429" y="9366"/>
                        <a:pt x="1145" y="9156"/>
                      </a:cubicBezTo>
                      <a:lnTo>
                        <a:pt x="1145" y="9222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85" name="Google Shape;2185;p33"/>
                <p:cNvSpPr/>
                <p:nvPr/>
              </p:nvSpPr>
              <p:spPr>
                <a:xfrm>
                  <a:off x="1757685" y="3511063"/>
                  <a:ext cx="39689" cy="9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459" h="13670" extrusionOk="0">
                      <a:moveTo>
                        <a:pt x="1222" y="10443"/>
                      </a:moveTo>
                      <a:cubicBezTo>
                        <a:pt x="10120" y="8076"/>
                        <a:pt x="19084" y="6204"/>
                        <a:pt x="28125" y="4706"/>
                      </a:cubicBezTo>
                      <a:cubicBezTo>
                        <a:pt x="37177" y="3120"/>
                        <a:pt x="46141" y="1325"/>
                        <a:pt x="55259" y="36"/>
                      </a:cubicBezTo>
                      <a:cubicBezTo>
                        <a:pt x="57263" y="-250"/>
                        <a:pt x="59135" y="1182"/>
                        <a:pt x="59422" y="3197"/>
                      </a:cubicBezTo>
                      <a:cubicBezTo>
                        <a:pt x="59708" y="5201"/>
                        <a:pt x="58343" y="6997"/>
                        <a:pt x="56404" y="7360"/>
                      </a:cubicBezTo>
                      <a:cubicBezTo>
                        <a:pt x="47363" y="8869"/>
                        <a:pt x="38245" y="9871"/>
                        <a:pt x="29138" y="11093"/>
                      </a:cubicBezTo>
                      <a:cubicBezTo>
                        <a:pt x="20097" y="12305"/>
                        <a:pt x="10902" y="13241"/>
                        <a:pt x="1718" y="13670"/>
                      </a:cubicBezTo>
                      <a:cubicBezTo>
                        <a:pt x="793" y="13670"/>
                        <a:pt x="66" y="13031"/>
                        <a:pt x="0" y="12095"/>
                      </a:cubicBezTo>
                      <a:cubicBezTo>
                        <a:pt x="0" y="11302"/>
                        <a:pt x="495" y="10587"/>
                        <a:pt x="1222" y="1044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86" name="Google Shape;2186;p33"/>
                <p:cNvSpPr/>
                <p:nvPr/>
              </p:nvSpPr>
              <p:spPr>
                <a:xfrm>
                  <a:off x="1768417" y="3533754"/>
                  <a:ext cx="30871" cy="82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49" h="12383" extrusionOk="0">
                      <a:moveTo>
                        <a:pt x="1145" y="9223"/>
                      </a:moveTo>
                      <a:cubicBezTo>
                        <a:pt x="7819" y="7064"/>
                        <a:pt x="14635" y="5412"/>
                        <a:pt x="21452" y="4058"/>
                      </a:cubicBezTo>
                      <a:cubicBezTo>
                        <a:pt x="28268" y="2692"/>
                        <a:pt x="35085" y="1106"/>
                        <a:pt x="41978" y="38"/>
                      </a:cubicBezTo>
                      <a:cubicBezTo>
                        <a:pt x="43994" y="-248"/>
                        <a:pt x="45855" y="1106"/>
                        <a:pt x="46207" y="3045"/>
                      </a:cubicBezTo>
                      <a:cubicBezTo>
                        <a:pt x="46504" y="4983"/>
                        <a:pt x="45205" y="6855"/>
                        <a:pt x="43267" y="7207"/>
                      </a:cubicBezTo>
                      <a:cubicBezTo>
                        <a:pt x="36450" y="8507"/>
                        <a:pt x="29491" y="9366"/>
                        <a:pt x="22597" y="10368"/>
                      </a:cubicBezTo>
                      <a:cubicBezTo>
                        <a:pt x="15714" y="11447"/>
                        <a:pt x="8755" y="12097"/>
                        <a:pt x="1718" y="12383"/>
                      </a:cubicBezTo>
                      <a:cubicBezTo>
                        <a:pt x="782" y="12383"/>
                        <a:pt x="66" y="11733"/>
                        <a:pt x="0" y="10798"/>
                      </a:cubicBezTo>
                      <a:cubicBezTo>
                        <a:pt x="0" y="10082"/>
                        <a:pt x="429" y="9366"/>
                        <a:pt x="1145" y="9146"/>
                      </a:cubicBezTo>
                      <a:lnTo>
                        <a:pt x="1145" y="9223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87" name="Google Shape;2187;p33"/>
                <p:cNvSpPr/>
                <p:nvPr/>
              </p:nvSpPr>
              <p:spPr>
                <a:xfrm>
                  <a:off x="1772433" y="3557187"/>
                  <a:ext cx="30869" cy="82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46" h="12383" extrusionOk="0">
                      <a:moveTo>
                        <a:pt x="1145" y="9223"/>
                      </a:moveTo>
                      <a:cubicBezTo>
                        <a:pt x="7819" y="7075"/>
                        <a:pt x="14635" y="5423"/>
                        <a:pt x="21452" y="4057"/>
                      </a:cubicBezTo>
                      <a:cubicBezTo>
                        <a:pt x="28268" y="2692"/>
                        <a:pt x="35085" y="1117"/>
                        <a:pt x="41978" y="38"/>
                      </a:cubicBezTo>
                      <a:cubicBezTo>
                        <a:pt x="43983" y="-248"/>
                        <a:pt x="45855" y="1117"/>
                        <a:pt x="46207" y="3055"/>
                      </a:cubicBezTo>
                      <a:cubicBezTo>
                        <a:pt x="46493" y="4994"/>
                        <a:pt x="45205" y="6855"/>
                        <a:pt x="43267" y="7218"/>
                      </a:cubicBezTo>
                      <a:cubicBezTo>
                        <a:pt x="36373" y="8507"/>
                        <a:pt x="29491" y="9366"/>
                        <a:pt x="22597" y="10368"/>
                      </a:cubicBezTo>
                      <a:cubicBezTo>
                        <a:pt x="15714" y="11381"/>
                        <a:pt x="8755" y="12097"/>
                        <a:pt x="1718" y="12383"/>
                      </a:cubicBezTo>
                      <a:cubicBezTo>
                        <a:pt x="782" y="12383"/>
                        <a:pt x="66" y="11733"/>
                        <a:pt x="0" y="10797"/>
                      </a:cubicBezTo>
                      <a:cubicBezTo>
                        <a:pt x="0" y="10081"/>
                        <a:pt x="429" y="9366"/>
                        <a:pt x="1145" y="9156"/>
                      </a:cubicBezTo>
                      <a:lnTo>
                        <a:pt x="1145" y="9223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88" name="Google Shape;2188;p33"/>
                <p:cNvSpPr/>
                <p:nvPr/>
              </p:nvSpPr>
              <p:spPr>
                <a:xfrm>
                  <a:off x="1774613" y="3582491"/>
                  <a:ext cx="30877" cy="82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57" h="12382" extrusionOk="0">
                      <a:moveTo>
                        <a:pt x="1145" y="9145"/>
                      </a:moveTo>
                      <a:cubicBezTo>
                        <a:pt x="7819" y="6998"/>
                        <a:pt x="14646" y="5346"/>
                        <a:pt x="21463" y="4057"/>
                      </a:cubicBezTo>
                      <a:cubicBezTo>
                        <a:pt x="28279" y="2692"/>
                        <a:pt x="35096" y="1117"/>
                        <a:pt x="41978" y="38"/>
                      </a:cubicBezTo>
                      <a:cubicBezTo>
                        <a:pt x="43994" y="-248"/>
                        <a:pt x="45855" y="1117"/>
                        <a:pt x="46218" y="3121"/>
                      </a:cubicBezTo>
                      <a:cubicBezTo>
                        <a:pt x="46504" y="5060"/>
                        <a:pt x="45216" y="6921"/>
                        <a:pt x="43278" y="7284"/>
                      </a:cubicBezTo>
                      <a:cubicBezTo>
                        <a:pt x="36461" y="8573"/>
                        <a:pt x="29502" y="9432"/>
                        <a:pt x="22608" y="10368"/>
                      </a:cubicBezTo>
                      <a:cubicBezTo>
                        <a:pt x="15714" y="11447"/>
                        <a:pt x="8755" y="12163"/>
                        <a:pt x="1729" y="12383"/>
                      </a:cubicBezTo>
                      <a:cubicBezTo>
                        <a:pt x="793" y="12383"/>
                        <a:pt x="77" y="11733"/>
                        <a:pt x="0" y="10797"/>
                      </a:cubicBezTo>
                      <a:cubicBezTo>
                        <a:pt x="0" y="10015"/>
                        <a:pt x="429" y="9366"/>
                        <a:pt x="1145" y="9145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89" name="Google Shape;2189;p33"/>
                <p:cNvSpPr/>
                <p:nvPr/>
              </p:nvSpPr>
              <p:spPr>
                <a:xfrm>
                  <a:off x="1707456" y="3574156"/>
                  <a:ext cx="43901" cy="439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69" h="65772" extrusionOk="0">
                      <a:moveTo>
                        <a:pt x="266" y="28766"/>
                      </a:moveTo>
                      <a:cubicBezTo>
                        <a:pt x="2567" y="10750"/>
                        <a:pt x="18997" y="-2025"/>
                        <a:pt x="37013" y="266"/>
                      </a:cubicBezTo>
                      <a:cubicBezTo>
                        <a:pt x="55029" y="2567"/>
                        <a:pt x="67803" y="18998"/>
                        <a:pt x="65502" y="37015"/>
                      </a:cubicBezTo>
                      <a:cubicBezTo>
                        <a:pt x="63211" y="55031"/>
                        <a:pt x="46770" y="67806"/>
                        <a:pt x="28765" y="65504"/>
                      </a:cubicBezTo>
                      <a:cubicBezTo>
                        <a:pt x="10749" y="63214"/>
                        <a:pt x="-2025" y="46772"/>
                        <a:pt x="266" y="28766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190" name="Google Shape;2190;p33"/>
              <p:cNvSpPr/>
              <p:nvPr/>
            </p:nvSpPr>
            <p:spPr>
              <a:xfrm>
                <a:off x="1537556" y="2824340"/>
                <a:ext cx="15003" cy="21287"/>
              </a:xfrm>
              <a:custGeom>
                <a:avLst/>
                <a:gdLst/>
                <a:ahLst/>
                <a:cxnLst/>
                <a:rect l="l" t="t" r="r" b="b"/>
                <a:pathLst>
                  <a:path w="22476" h="31891" extrusionOk="0">
                    <a:moveTo>
                      <a:pt x="22117" y="11629"/>
                    </a:moveTo>
                    <a:cubicBezTo>
                      <a:pt x="21974" y="10770"/>
                      <a:pt x="21611" y="9834"/>
                      <a:pt x="21324" y="8832"/>
                    </a:cubicBezTo>
                    <a:cubicBezTo>
                      <a:pt x="21038" y="7896"/>
                      <a:pt x="20388" y="6894"/>
                      <a:pt x="19893" y="5958"/>
                    </a:cubicBezTo>
                    <a:cubicBezTo>
                      <a:pt x="19243" y="5022"/>
                      <a:pt x="18527" y="4097"/>
                      <a:pt x="17591" y="3304"/>
                    </a:cubicBezTo>
                    <a:cubicBezTo>
                      <a:pt x="16655" y="2588"/>
                      <a:pt x="15730" y="1795"/>
                      <a:pt x="14651" y="1366"/>
                    </a:cubicBezTo>
                    <a:cubicBezTo>
                      <a:pt x="13649" y="793"/>
                      <a:pt x="12570" y="573"/>
                      <a:pt x="11491" y="286"/>
                    </a:cubicBezTo>
                    <a:cubicBezTo>
                      <a:pt x="10488" y="143"/>
                      <a:pt x="9409" y="0"/>
                      <a:pt x="8550" y="0"/>
                    </a:cubicBezTo>
                    <a:cubicBezTo>
                      <a:pt x="7614" y="0"/>
                      <a:pt x="6755" y="77"/>
                      <a:pt x="5962" y="220"/>
                    </a:cubicBezTo>
                    <a:cubicBezTo>
                      <a:pt x="4388" y="507"/>
                      <a:pt x="3165" y="936"/>
                      <a:pt x="2384" y="1300"/>
                    </a:cubicBezTo>
                    <a:cubicBezTo>
                      <a:pt x="1514" y="1652"/>
                      <a:pt x="1018" y="1938"/>
                      <a:pt x="1084" y="1938"/>
                    </a:cubicBezTo>
                    <a:cubicBezTo>
                      <a:pt x="291" y="2225"/>
                      <a:pt x="-204" y="3095"/>
                      <a:pt x="82" y="3876"/>
                    </a:cubicBezTo>
                    <a:cubicBezTo>
                      <a:pt x="368" y="4670"/>
                      <a:pt x="1018" y="5022"/>
                      <a:pt x="2020" y="4879"/>
                    </a:cubicBezTo>
                    <a:cubicBezTo>
                      <a:pt x="2020" y="4879"/>
                      <a:pt x="2450" y="4879"/>
                      <a:pt x="3165" y="4879"/>
                    </a:cubicBezTo>
                    <a:cubicBezTo>
                      <a:pt x="3881" y="4879"/>
                      <a:pt x="4960" y="4879"/>
                      <a:pt x="6183" y="5022"/>
                    </a:cubicBezTo>
                    <a:cubicBezTo>
                      <a:pt x="6755" y="5022"/>
                      <a:pt x="7405" y="5165"/>
                      <a:pt x="8121" y="5319"/>
                    </a:cubicBezTo>
                    <a:cubicBezTo>
                      <a:pt x="8771" y="5319"/>
                      <a:pt x="9409" y="5672"/>
                      <a:pt x="10059" y="5815"/>
                    </a:cubicBezTo>
                    <a:cubicBezTo>
                      <a:pt x="10698" y="6101"/>
                      <a:pt x="11347" y="6321"/>
                      <a:pt x="11920" y="6674"/>
                    </a:cubicBezTo>
                    <a:cubicBezTo>
                      <a:pt x="12206" y="6817"/>
                      <a:pt x="12427" y="6960"/>
                      <a:pt x="12636" y="7103"/>
                    </a:cubicBezTo>
                    <a:cubicBezTo>
                      <a:pt x="7262" y="6751"/>
                      <a:pt x="2229" y="11409"/>
                      <a:pt x="1304" y="17951"/>
                    </a:cubicBezTo>
                    <a:cubicBezTo>
                      <a:pt x="291" y="24768"/>
                      <a:pt x="4101" y="30934"/>
                      <a:pt x="9773" y="31793"/>
                    </a:cubicBezTo>
                    <a:cubicBezTo>
                      <a:pt x="15444" y="32652"/>
                      <a:pt x="20609" y="27774"/>
                      <a:pt x="21897" y="21034"/>
                    </a:cubicBezTo>
                    <a:cubicBezTo>
                      <a:pt x="22899" y="15649"/>
                      <a:pt x="22327" y="12566"/>
                      <a:pt x="22183" y="11707"/>
                    </a:cubicBezTo>
                    <a:lnTo>
                      <a:pt x="22117" y="11629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1" name="Google Shape;2191;p33"/>
              <p:cNvSpPr/>
              <p:nvPr/>
            </p:nvSpPr>
            <p:spPr>
              <a:xfrm>
                <a:off x="1593981" y="2828351"/>
                <a:ext cx="14957" cy="21193"/>
              </a:xfrm>
              <a:custGeom>
                <a:avLst/>
                <a:gdLst/>
                <a:ahLst/>
                <a:cxnLst/>
                <a:rect l="l" t="t" r="r" b="b"/>
                <a:pathLst>
                  <a:path w="22407" h="31750" extrusionOk="0">
                    <a:moveTo>
                      <a:pt x="22040" y="11629"/>
                    </a:moveTo>
                    <a:cubicBezTo>
                      <a:pt x="21820" y="10770"/>
                      <a:pt x="21534" y="9834"/>
                      <a:pt x="21247" y="8832"/>
                    </a:cubicBezTo>
                    <a:cubicBezTo>
                      <a:pt x="20961" y="7896"/>
                      <a:pt x="20322" y="6894"/>
                      <a:pt x="19816" y="5958"/>
                    </a:cubicBezTo>
                    <a:cubicBezTo>
                      <a:pt x="19166" y="5033"/>
                      <a:pt x="18450" y="4097"/>
                      <a:pt x="17591" y="3304"/>
                    </a:cubicBezTo>
                    <a:cubicBezTo>
                      <a:pt x="16655" y="2588"/>
                      <a:pt x="15719" y="1795"/>
                      <a:pt x="14651" y="1366"/>
                    </a:cubicBezTo>
                    <a:cubicBezTo>
                      <a:pt x="13649" y="793"/>
                      <a:pt x="12570" y="573"/>
                      <a:pt x="11491" y="286"/>
                    </a:cubicBezTo>
                    <a:cubicBezTo>
                      <a:pt x="10488" y="143"/>
                      <a:pt x="9409" y="0"/>
                      <a:pt x="8550" y="0"/>
                    </a:cubicBezTo>
                    <a:cubicBezTo>
                      <a:pt x="7614" y="0"/>
                      <a:pt x="6755" y="77"/>
                      <a:pt x="5962" y="220"/>
                    </a:cubicBezTo>
                    <a:cubicBezTo>
                      <a:pt x="4388" y="507"/>
                      <a:pt x="3165" y="870"/>
                      <a:pt x="2372" y="1222"/>
                    </a:cubicBezTo>
                    <a:cubicBezTo>
                      <a:pt x="1513" y="1586"/>
                      <a:pt x="1007" y="1872"/>
                      <a:pt x="1084" y="1872"/>
                    </a:cubicBezTo>
                    <a:cubicBezTo>
                      <a:pt x="291" y="2158"/>
                      <a:pt x="-204" y="3017"/>
                      <a:pt x="82" y="3810"/>
                    </a:cubicBezTo>
                    <a:cubicBezTo>
                      <a:pt x="368" y="4592"/>
                      <a:pt x="1018" y="4956"/>
                      <a:pt x="2020" y="4812"/>
                    </a:cubicBezTo>
                    <a:cubicBezTo>
                      <a:pt x="2020" y="4812"/>
                      <a:pt x="2449" y="4812"/>
                      <a:pt x="3165" y="4812"/>
                    </a:cubicBezTo>
                    <a:cubicBezTo>
                      <a:pt x="3881" y="4812"/>
                      <a:pt x="4960" y="4812"/>
                      <a:pt x="6183" y="4956"/>
                    </a:cubicBezTo>
                    <a:cubicBezTo>
                      <a:pt x="6821" y="4956"/>
                      <a:pt x="7471" y="5099"/>
                      <a:pt x="8121" y="5242"/>
                    </a:cubicBezTo>
                    <a:cubicBezTo>
                      <a:pt x="8760" y="5242"/>
                      <a:pt x="9409" y="5605"/>
                      <a:pt x="10059" y="5749"/>
                    </a:cubicBezTo>
                    <a:cubicBezTo>
                      <a:pt x="10632" y="6035"/>
                      <a:pt x="11347" y="6244"/>
                      <a:pt x="11920" y="6608"/>
                    </a:cubicBezTo>
                    <a:cubicBezTo>
                      <a:pt x="12206" y="6674"/>
                      <a:pt x="12427" y="6894"/>
                      <a:pt x="12636" y="7037"/>
                    </a:cubicBezTo>
                    <a:cubicBezTo>
                      <a:pt x="7251" y="6674"/>
                      <a:pt x="2229" y="11343"/>
                      <a:pt x="1227" y="17807"/>
                    </a:cubicBezTo>
                    <a:cubicBezTo>
                      <a:pt x="225" y="24624"/>
                      <a:pt x="4024" y="30791"/>
                      <a:pt x="9696" y="31650"/>
                    </a:cubicBezTo>
                    <a:cubicBezTo>
                      <a:pt x="15367" y="32520"/>
                      <a:pt x="20531" y="27631"/>
                      <a:pt x="21820" y="20891"/>
                    </a:cubicBezTo>
                    <a:cubicBezTo>
                      <a:pt x="22833" y="15506"/>
                      <a:pt x="22260" y="12422"/>
                      <a:pt x="22117" y="11563"/>
                    </a:cubicBezTo>
                    <a:lnTo>
                      <a:pt x="22040" y="11629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2" name="Google Shape;2192;p33"/>
              <p:cNvSpPr/>
              <p:nvPr/>
            </p:nvSpPr>
            <p:spPr>
              <a:xfrm>
                <a:off x="1493659" y="2828347"/>
                <a:ext cx="43901" cy="43903"/>
              </a:xfrm>
              <a:custGeom>
                <a:avLst/>
                <a:gdLst/>
                <a:ahLst/>
                <a:cxnLst/>
                <a:rect l="l" t="t" r="r" b="b"/>
                <a:pathLst>
                  <a:path w="65769" h="65772" extrusionOk="0">
                    <a:moveTo>
                      <a:pt x="268" y="28755"/>
                    </a:moveTo>
                    <a:cubicBezTo>
                      <a:pt x="2559" y="10750"/>
                      <a:pt x="19000" y="-2025"/>
                      <a:pt x="37016" y="266"/>
                    </a:cubicBezTo>
                    <a:cubicBezTo>
                      <a:pt x="55021" y="2567"/>
                      <a:pt x="67795" y="18998"/>
                      <a:pt x="65504" y="37015"/>
                    </a:cubicBezTo>
                    <a:cubicBezTo>
                      <a:pt x="63203" y="55031"/>
                      <a:pt x="46773" y="67806"/>
                      <a:pt x="28757" y="65504"/>
                    </a:cubicBezTo>
                    <a:cubicBezTo>
                      <a:pt x="10741" y="63214"/>
                      <a:pt x="-2033" y="46772"/>
                      <a:pt x="268" y="28755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3" name="Google Shape;2193;p33"/>
              <p:cNvSpPr/>
              <p:nvPr/>
            </p:nvSpPr>
            <p:spPr>
              <a:xfrm>
                <a:off x="1555934" y="2849846"/>
                <a:ext cx="34187" cy="17902"/>
              </a:xfrm>
              <a:custGeom>
                <a:avLst/>
                <a:gdLst/>
                <a:ahLst/>
                <a:cxnLst/>
                <a:rect l="l" t="t" r="r" b="b"/>
                <a:pathLst>
                  <a:path w="51217" h="26820" extrusionOk="0">
                    <a:moveTo>
                      <a:pt x="4933" y="1275"/>
                    </a:moveTo>
                    <a:cubicBezTo>
                      <a:pt x="7807" y="4931"/>
                      <a:pt x="11177" y="8521"/>
                      <a:pt x="14481" y="11109"/>
                    </a:cubicBezTo>
                    <a:cubicBezTo>
                      <a:pt x="17928" y="13686"/>
                      <a:pt x="21441" y="15338"/>
                      <a:pt x="25240" y="15702"/>
                    </a:cubicBezTo>
                    <a:cubicBezTo>
                      <a:pt x="29050" y="16197"/>
                      <a:pt x="32706" y="15338"/>
                      <a:pt x="36296" y="13334"/>
                    </a:cubicBezTo>
                    <a:cubicBezTo>
                      <a:pt x="39809" y="11319"/>
                      <a:pt x="43399" y="8092"/>
                      <a:pt x="46339" y="4579"/>
                    </a:cubicBezTo>
                    <a:lnTo>
                      <a:pt x="46559" y="4292"/>
                    </a:lnTo>
                    <a:cubicBezTo>
                      <a:pt x="47495" y="3213"/>
                      <a:pt x="49147" y="3070"/>
                      <a:pt x="50292" y="4006"/>
                    </a:cubicBezTo>
                    <a:cubicBezTo>
                      <a:pt x="51074" y="4722"/>
                      <a:pt x="51361" y="5790"/>
                      <a:pt x="51151" y="6726"/>
                    </a:cubicBezTo>
                    <a:cubicBezTo>
                      <a:pt x="49577" y="12332"/>
                      <a:pt x="46702" y="17354"/>
                      <a:pt x="41890" y="21296"/>
                    </a:cubicBezTo>
                    <a:cubicBezTo>
                      <a:pt x="37298" y="25316"/>
                      <a:pt x="30416" y="27397"/>
                      <a:pt x="24095" y="26681"/>
                    </a:cubicBezTo>
                    <a:cubicBezTo>
                      <a:pt x="17641" y="26108"/>
                      <a:pt x="11750" y="22662"/>
                      <a:pt x="7807" y="18278"/>
                    </a:cubicBezTo>
                    <a:cubicBezTo>
                      <a:pt x="3788" y="13906"/>
                      <a:pt x="1277" y="8808"/>
                      <a:pt x="55" y="3213"/>
                    </a:cubicBezTo>
                    <a:cubicBezTo>
                      <a:pt x="-231" y="1782"/>
                      <a:pt x="628" y="339"/>
                      <a:pt x="2059" y="53"/>
                    </a:cubicBezTo>
                    <a:cubicBezTo>
                      <a:pt x="3072" y="-157"/>
                      <a:pt x="4140" y="273"/>
                      <a:pt x="4713" y="1055"/>
                    </a:cubicBezTo>
                    <a:lnTo>
                      <a:pt x="4933" y="1341"/>
                    </a:lnTo>
                    <a:lnTo>
                      <a:pt x="4933" y="1275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194" name="Google Shape;2194;p33"/>
            <p:cNvSpPr/>
            <p:nvPr/>
          </p:nvSpPr>
          <p:spPr>
            <a:xfrm>
              <a:off x="612476" y="3308350"/>
              <a:ext cx="492900" cy="694325"/>
            </a:xfrm>
            <a:custGeom>
              <a:avLst/>
              <a:gdLst/>
              <a:ahLst/>
              <a:cxnLst/>
              <a:rect l="l" t="t" r="r" b="b"/>
              <a:pathLst>
                <a:path w="19716" h="27773" extrusionOk="0">
                  <a:moveTo>
                    <a:pt x="7292" y="0"/>
                  </a:moveTo>
                  <a:cubicBezTo>
                    <a:pt x="11116" y="1909"/>
                    <a:pt x="3371" y="13802"/>
                    <a:pt x="349" y="10780"/>
                  </a:cubicBezTo>
                  <a:cubicBezTo>
                    <a:pt x="-1627" y="8804"/>
                    <a:pt x="5677" y="7728"/>
                    <a:pt x="8388" y="8405"/>
                  </a:cubicBezTo>
                  <a:cubicBezTo>
                    <a:pt x="15644" y="10218"/>
                    <a:pt x="19717" y="20294"/>
                    <a:pt x="19717" y="27773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EBB89345-D74C-41DD-AF27-BD5352C9CB0D}"/>
              </a:ext>
            </a:extLst>
          </p:cNvPr>
          <p:cNvSpPr/>
          <p:nvPr/>
        </p:nvSpPr>
        <p:spPr>
          <a:xfrm>
            <a:off x="2547753" y="2503958"/>
            <a:ext cx="3807453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800" dirty="0">
                <a:solidFill>
                  <a:srgbClr val="FF0000"/>
                </a:solidFill>
                <a:latin typeface="Print Bold" panose="02000000000000000000" pitchFamily="2" charset="0"/>
              </a:rPr>
              <a:t>g</a:t>
            </a:r>
            <a:r>
              <a:rPr lang="en-US" sz="13800" dirty="0">
                <a:latin typeface="Print Bold" panose="02000000000000000000" pitchFamily="2" charset="0"/>
              </a:rPr>
              <a:t>reen</a:t>
            </a:r>
            <a:endParaRPr lang="en-US" sz="1800" dirty="0"/>
          </a:p>
        </p:txBody>
      </p:sp>
      <p:pic>
        <p:nvPicPr>
          <p:cNvPr id="254" name="Picture 253">
            <a:extLst>
              <a:ext uri="{FF2B5EF4-FFF2-40B4-BE49-F238E27FC236}">
                <a16:creationId xmlns:a16="http://schemas.microsoft.com/office/drawing/2014/main" id="{04E62B34-4D87-4950-9E67-D96927E63BFE}"/>
              </a:ext>
            </a:extLst>
          </p:cNvPr>
          <p:cNvPicPr/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brightnessContrast bright="12000" contrast="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76348" y="601980"/>
            <a:ext cx="3543300" cy="3006090"/>
          </a:xfrm>
          <a:prstGeom prst="rect">
            <a:avLst/>
          </a:prstGeom>
        </p:spPr>
      </p:pic>
      <p:pic>
        <p:nvPicPr>
          <p:cNvPr id="255" name="Picture 254">
            <a:extLst>
              <a:ext uri="{FF2B5EF4-FFF2-40B4-BE49-F238E27FC236}">
                <a16:creationId xmlns:a16="http://schemas.microsoft.com/office/drawing/2014/main" id="{C087FB6A-6DF9-4633-8400-4689037A8444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861836" y="946052"/>
            <a:ext cx="2157817" cy="221599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2" name="Google Shape;2202;p34"/>
          <p:cNvSpPr/>
          <p:nvPr/>
        </p:nvSpPr>
        <p:spPr>
          <a:xfrm>
            <a:off x="4198208" y="4629775"/>
            <a:ext cx="332700" cy="3327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4850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←</a:t>
            </a:r>
            <a:endParaRPr sz="9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03" name="Google Shape;2203;p34"/>
          <p:cNvSpPr/>
          <p:nvPr/>
        </p:nvSpPr>
        <p:spPr>
          <a:xfrm>
            <a:off x="4613108" y="4629775"/>
            <a:ext cx="332700" cy="3327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4850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→</a:t>
            </a:r>
            <a:endParaRPr sz="9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F2A57D-A914-4011-A6CD-65915B25DF5D}"/>
              </a:ext>
            </a:extLst>
          </p:cNvPr>
          <p:cNvSpPr txBox="1"/>
          <p:nvPr/>
        </p:nvSpPr>
        <p:spPr>
          <a:xfrm>
            <a:off x="2363839" y="2679816"/>
            <a:ext cx="571186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>
                <a:solidFill>
                  <a:srgbClr val="FF0000"/>
                </a:solidFill>
                <a:latin typeface="Print Bold" panose="02000000000000000000" pitchFamily="2" charset="0"/>
              </a:rPr>
              <a:t>o</a:t>
            </a:r>
            <a:r>
              <a:rPr lang="en-US" sz="13800" dirty="0">
                <a:latin typeface="Print Bold" panose="02000000000000000000" pitchFamily="2" charset="0"/>
              </a:rPr>
              <a:t>range</a:t>
            </a:r>
            <a:endParaRPr lang="en-US" sz="9600" dirty="0">
              <a:latin typeface="Print Bold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062ECA-47AB-4523-A86E-4B7C4856824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925479" y="347806"/>
            <a:ext cx="3867785" cy="32416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AF3C13D-146D-49B5-B76B-F729F9D6AD47}"/>
              </a:ext>
            </a:extLst>
          </p:cNvPr>
          <p:cNvPicPr/>
          <p:nvPr/>
        </p:nvPicPr>
        <p:blipFill>
          <a:blip r:embed="rId4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34833" y="484623"/>
            <a:ext cx="2663375" cy="286092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2" name="Google Shape;2202;p34"/>
          <p:cNvSpPr/>
          <p:nvPr/>
        </p:nvSpPr>
        <p:spPr>
          <a:xfrm>
            <a:off x="4198208" y="4629775"/>
            <a:ext cx="332700" cy="3327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4850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←</a:t>
            </a:r>
            <a:endParaRPr sz="9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03" name="Google Shape;2203;p34"/>
          <p:cNvSpPr/>
          <p:nvPr/>
        </p:nvSpPr>
        <p:spPr>
          <a:xfrm>
            <a:off x="4613108" y="4629775"/>
            <a:ext cx="332700" cy="3327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4850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→</a:t>
            </a:r>
            <a:endParaRPr sz="9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F2A57D-A914-4011-A6CD-65915B25DF5D}"/>
              </a:ext>
            </a:extLst>
          </p:cNvPr>
          <p:cNvSpPr txBox="1"/>
          <p:nvPr/>
        </p:nvSpPr>
        <p:spPr>
          <a:xfrm>
            <a:off x="2755725" y="2580134"/>
            <a:ext cx="571186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>
                <a:solidFill>
                  <a:srgbClr val="FF0000"/>
                </a:solidFill>
                <a:latin typeface="Print Bold" panose="02000000000000000000" pitchFamily="2" charset="0"/>
              </a:rPr>
              <a:t>p</a:t>
            </a:r>
            <a:r>
              <a:rPr lang="en-US" sz="13800" dirty="0">
                <a:latin typeface="Print Bold" panose="02000000000000000000" pitchFamily="2" charset="0"/>
              </a:rPr>
              <a:t>urple</a:t>
            </a:r>
            <a:endParaRPr lang="en-US" sz="9600" dirty="0">
              <a:latin typeface="Print Bold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B553C7-3EEA-4AE2-8018-21FE0721A0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6196" y="303087"/>
            <a:ext cx="2968347" cy="30601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678894C-068D-4831-AC61-68518983CD75}"/>
              </a:ext>
            </a:extLst>
          </p:cNvPr>
          <p:cNvPicPr/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34855" y="457200"/>
            <a:ext cx="2379946" cy="2567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001725"/>
      </p:ext>
    </p:extLst>
  </p:cSld>
  <p:clrMapOvr>
    <a:masterClrMapping/>
  </p:clrMapOvr>
</p:sld>
</file>

<file path=ppt/theme/theme1.xml><?xml version="1.0" encoding="utf-8"?>
<a:theme xmlns:a="http://schemas.openxmlformats.org/drawingml/2006/main" name="Kindergarten Day by Slidesgo">
  <a:themeElements>
    <a:clrScheme name="Simple Light">
      <a:dk1>
        <a:srgbClr val="3C1E91"/>
      </a:dk1>
      <a:lt1>
        <a:srgbClr val="FEFFE4"/>
      </a:lt1>
      <a:dk2>
        <a:srgbClr val="1F124E"/>
      </a:dk2>
      <a:lt2>
        <a:srgbClr val="5FBDFF"/>
      </a:lt2>
      <a:accent1>
        <a:srgbClr val="6FC28D"/>
      </a:accent1>
      <a:accent2>
        <a:srgbClr val="85E6C5"/>
      </a:accent2>
      <a:accent3>
        <a:srgbClr val="FFF491"/>
      </a:accent3>
      <a:accent4>
        <a:srgbClr val="FFCE00"/>
      </a:accent4>
      <a:accent5>
        <a:srgbClr val="FFC0D9"/>
      </a:accent5>
      <a:accent6>
        <a:srgbClr val="FF90BC"/>
      </a:accent6>
      <a:hlink>
        <a:srgbClr val="756AB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23</Words>
  <Application>Microsoft Office PowerPoint</Application>
  <PresentationFormat>On-screen Show (16:9)</PresentationFormat>
  <Paragraphs>21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Single Day</vt:lpstr>
      <vt:lpstr>Bebas Neue</vt:lpstr>
      <vt:lpstr>Open Sans</vt:lpstr>
      <vt:lpstr>Calibri</vt:lpstr>
      <vt:lpstr>Print Bold</vt:lpstr>
      <vt:lpstr>Kindergarten Day by Slidesgo</vt:lpstr>
      <vt:lpstr>Fun Colors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Kindergarten Day</dc:title>
  <dc:creator>DELL</dc:creator>
  <cp:lastModifiedBy>DELL</cp:lastModifiedBy>
  <cp:revision>20</cp:revision>
  <dcterms:modified xsi:type="dcterms:W3CDTF">2026-01-22T07:21:45Z</dcterms:modified>
</cp:coreProperties>
</file>